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351" r:id="rId4"/>
    <p:sldId id="264" r:id="rId5"/>
    <p:sldId id="352" r:id="rId6"/>
    <p:sldId id="334" r:id="rId7"/>
    <p:sldId id="349" r:id="rId8"/>
    <p:sldId id="300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50" r:id="rId17"/>
    <p:sldId id="344" r:id="rId18"/>
    <p:sldId id="345" r:id="rId19"/>
    <p:sldId id="280" r:id="rId20"/>
    <p:sldId id="353" r:id="rId21"/>
    <p:sldId id="354" r:id="rId22"/>
    <p:sldId id="355" r:id="rId23"/>
    <p:sldId id="356" r:id="rId24"/>
    <p:sldId id="357" r:id="rId25"/>
    <p:sldId id="347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5FAC6C-4787-4877-8E9D-01D4D770E43D}" v="109" dt="2024-11-20T08:50:47.5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3" autoAdjust="0"/>
    <p:restoredTop sz="94660"/>
  </p:normalViewPr>
  <p:slideViewPr>
    <p:cSldViewPr snapToGrid="0">
      <p:cViewPr varScale="1">
        <p:scale>
          <a:sx n="86" d="100"/>
          <a:sy n="86" d="100"/>
        </p:scale>
        <p:origin x="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36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35" Type="http://schemas.openxmlformats.org/officeDocument/2006/relationships/customXml" Target="../customXml/item2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en, M van der" userId="7071751e-8507-462b-863d-5bb5459a0324" providerId="ADAL" clId="{7AAC06D5-AE5E-45EC-B086-8D18773CB5E3}"/>
    <pc:docChg chg="undo custSel addSld delSld modSld">
      <pc:chgData name="Linden, M van der" userId="7071751e-8507-462b-863d-5bb5459a0324" providerId="ADAL" clId="{7AAC06D5-AE5E-45EC-B086-8D18773CB5E3}" dt="2024-10-08T11:36:13.559" v="537" actId="20577"/>
      <pc:docMkLst>
        <pc:docMk/>
      </pc:docMkLst>
      <pc:sldChg chg="modSp">
        <pc:chgData name="Linden, M van der" userId="7071751e-8507-462b-863d-5bb5459a0324" providerId="ADAL" clId="{7AAC06D5-AE5E-45EC-B086-8D18773CB5E3}" dt="2024-10-08T11:27:52.245" v="504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7AAC06D5-AE5E-45EC-B086-8D18773CB5E3}" dt="2024-10-08T11:27:52.245" v="504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7AAC06D5-AE5E-45EC-B086-8D18773CB5E3}" dt="2024-10-08T09:54:37.978" v="164" actId="14100"/>
        <pc:sldMkLst>
          <pc:docMk/>
          <pc:sldMk cId="2403080880" sldId="264"/>
        </pc:sldMkLst>
        <pc:spChg chg="mod ord">
          <ac:chgData name="Linden, M van der" userId="7071751e-8507-462b-863d-5bb5459a0324" providerId="ADAL" clId="{7AAC06D5-AE5E-45EC-B086-8D18773CB5E3}" dt="2024-10-08T09:49:35.766" v="47" actId="166"/>
          <ac:spMkLst>
            <pc:docMk/>
            <pc:sldMk cId="2403080880" sldId="264"/>
            <ac:spMk id="2" creationId="{56AE8492-8D0A-4DF8-AF8B-F8FAA7187942}"/>
          </ac:spMkLst>
        </pc:spChg>
        <pc:spChg chg="del">
          <ac:chgData name="Linden, M van der" userId="7071751e-8507-462b-863d-5bb5459a0324" providerId="ADAL" clId="{7AAC06D5-AE5E-45EC-B086-8D18773CB5E3}" dt="2024-10-08T09:48:12.719" v="30" actId="478"/>
          <ac:spMkLst>
            <pc:docMk/>
            <pc:sldMk cId="2403080880" sldId="264"/>
            <ac:spMk id="8" creationId="{8A3EFB3C-2EEF-C0F9-B5F8-FE3CDCBAC659}"/>
          </ac:spMkLst>
        </pc:spChg>
        <pc:picChg chg="add del mod">
          <ac:chgData name="Linden, M van der" userId="7071751e-8507-462b-863d-5bb5459a0324" providerId="ADAL" clId="{7AAC06D5-AE5E-45EC-B086-8D18773CB5E3}" dt="2024-10-08T09:48:47.565" v="38" actId="478"/>
          <ac:picMkLst>
            <pc:docMk/>
            <pc:sldMk cId="2403080880" sldId="264"/>
            <ac:picMk id="4" creationId="{D270F93B-38D5-3032-A965-774D74973FD5}"/>
          </ac:picMkLst>
        </pc:picChg>
        <pc:picChg chg="del">
          <ac:chgData name="Linden, M van der" userId="7071751e-8507-462b-863d-5bb5459a0324" providerId="ADAL" clId="{7AAC06D5-AE5E-45EC-B086-8D18773CB5E3}" dt="2024-10-08T09:48:13.615" v="31" actId="478"/>
          <ac:picMkLst>
            <pc:docMk/>
            <pc:sldMk cId="2403080880" sldId="264"/>
            <ac:picMk id="6" creationId="{DD60F1B5-6FD4-B70D-FCA3-B7161FA645DD}"/>
          </ac:picMkLst>
        </pc:picChg>
        <pc:picChg chg="add del mod">
          <ac:chgData name="Linden, M van der" userId="7071751e-8507-462b-863d-5bb5459a0324" providerId="ADAL" clId="{7AAC06D5-AE5E-45EC-B086-8D18773CB5E3}" dt="2024-10-08T09:54:09.486" v="159" actId="478"/>
          <ac:picMkLst>
            <pc:docMk/>
            <pc:sldMk cId="2403080880" sldId="264"/>
            <ac:picMk id="7" creationId="{E454AFDB-39F3-2F2E-74A3-2DFB27938E86}"/>
          </ac:picMkLst>
        </pc:picChg>
        <pc:picChg chg="add mod">
          <ac:chgData name="Linden, M van der" userId="7071751e-8507-462b-863d-5bb5459a0324" providerId="ADAL" clId="{7AAC06D5-AE5E-45EC-B086-8D18773CB5E3}" dt="2024-10-08T09:54:37.978" v="164" actId="14100"/>
          <ac:picMkLst>
            <pc:docMk/>
            <pc:sldMk cId="2403080880" sldId="264"/>
            <ac:picMk id="10" creationId="{29F53634-2692-DBA8-6390-8DF3E3EFEF5E}"/>
          </ac:picMkLst>
        </pc:picChg>
      </pc:sldChg>
      <pc:sldChg chg="addSp delSp modSp mod">
        <pc:chgData name="Linden, M van der" userId="7071751e-8507-462b-863d-5bb5459a0324" providerId="ADAL" clId="{7AAC06D5-AE5E-45EC-B086-8D18773CB5E3}" dt="2024-10-08T11:22:24.004" v="349" actId="20577"/>
        <pc:sldMkLst>
          <pc:docMk/>
          <pc:sldMk cId="3986602870" sldId="300"/>
        </pc:sldMkLst>
        <pc:spChg chg="mod">
          <ac:chgData name="Linden, M van der" userId="7071751e-8507-462b-863d-5bb5459a0324" providerId="ADAL" clId="{7AAC06D5-AE5E-45EC-B086-8D18773CB5E3}" dt="2024-10-08T11:22:24.004" v="349" actId="20577"/>
          <ac:spMkLst>
            <pc:docMk/>
            <pc:sldMk cId="3986602870" sldId="300"/>
            <ac:spMk id="7" creationId="{FD100F38-08A3-6FCE-19F4-182127419BF8}"/>
          </ac:spMkLst>
        </pc:spChg>
        <pc:picChg chg="add mod">
          <ac:chgData name="Linden, M van der" userId="7071751e-8507-462b-863d-5bb5459a0324" providerId="ADAL" clId="{7AAC06D5-AE5E-45EC-B086-8D18773CB5E3}" dt="2024-10-08T11:21:45.043" v="335" actId="27614"/>
          <ac:picMkLst>
            <pc:docMk/>
            <pc:sldMk cId="3986602870" sldId="300"/>
            <ac:picMk id="3" creationId="{FED45F5E-D846-E9C5-EB5D-D2D8A01A814C}"/>
          </ac:picMkLst>
        </pc:picChg>
        <pc:picChg chg="del">
          <ac:chgData name="Linden, M van der" userId="7071751e-8507-462b-863d-5bb5459a0324" providerId="ADAL" clId="{7AAC06D5-AE5E-45EC-B086-8D18773CB5E3}" dt="2024-10-08T11:20:45.656" v="332" actId="478"/>
          <ac:picMkLst>
            <pc:docMk/>
            <pc:sldMk cId="3986602870" sldId="300"/>
            <ac:picMk id="10" creationId="{EF96F38A-5B14-2C7D-ADA2-7A5D0D7D1464}"/>
          </ac:picMkLst>
        </pc:picChg>
      </pc:sldChg>
      <pc:sldChg chg="del">
        <pc:chgData name="Linden, M van der" userId="7071751e-8507-462b-863d-5bb5459a0324" providerId="ADAL" clId="{7AAC06D5-AE5E-45EC-B086-8D18773CB5E3}" dt="2024-10-08T11:26:03.204" v="392" actId="47"/>
        <pc:sldMkLst>
          <pc:docMk/>
          <pc:sldMk cId="1780245323" sldId="301"/>
        </pc:sldMkLst>
      </pc:sldChg>
      <pc:sldChg chg="del">
        <pc:chgData name="Linden, M van der" userId="7071751e-8507-462b-863d-5bb5459a0324" providerId="ADAL" clId="{7AAC06D5-AE5E-45EC-B086-8D18773CB5E3}" dt="2024-10-08T11:26:05.510" v="393" actId="47"/>
        <pc:sldMkLst>
          <pc:docMk/>
          <pc:sldMk cId="838850443" sldId="309"/>
        </pc:sldMkLst>
      </pc:sldChg>
      <pc:sldChg chg="del">
        <pc:chgData name="Linden, M van der" userId="7071751e-8507-462b-863d-5bb5459a0324" providerId="ADAL" clId="{7AAC06D5-AE5E-45EC-B086-8D18773CB5E3}" dt="2024-10-08T11:26:17.794" v="403" actId="47"/>
        <pc:sldMkLst>
          <pc:docMk/>
          <pc:sldMk cId="586310356" sldId="314"/>
        </pc:sldMkLst>
      </pc:sldChg>
      <pc:sldChg chg="del">
        <pc:chgData name="Linden, M van der" userId="7071751e-8507-462b-863d-5bb5459a0324" providerId="ADAL" clId="{7AAC06D5-AE5E-45EC-B086-8D18773CB5E3}" dt="2024-10-08T11:26:07.116" v="394" actId="47"/>
        <pc:sldMkLst>
          <pc:docMk/>
          <pc:sldMk cId="368046603" sldId="315"/>
        </pc:sldMkLst>
      </pc:sldChg>
      <pc:sldChg chg="del">
        <pc:chgData name="Linden, M van der" userId="7071751e-8507-462b-863d-5bb5459a0324" providerId="ADAL" clId="{7AAC06D5-AE5E-45EC-B086-8D18773CB5E3}" dt="2024-10-08T11:26:08.401" v="395" actId="47"/>
        <pc:sldMkLst>
          <pc:docMk/>
          <pc:sldMk cId="1931365940" sldId="316"/>
        </pc:sldMkLst>
      </pc:sldChg>
      <pc:sldChg chg="del">
        <pc:chgData name="Linden, M van der" userId="7071751e-8507-462b-863d-5bb5459a0324" providerId="ADAL" clId="{7AAC06D5-AE5E-45EC-B086-8D18773CB5E3}" dt="2024-10-08T11:26:09.963" v="396" actId="47"/>
        <pc:sldMkLst>
          <pc:docMk/>
          <pc:sldMk cId="2561431" sldId="317"/>
        </pc:sldMkLst>
      </pc:sldChg>
      <pc:sldChg chg="del">
        <pc:chgData name="Linden, M van der" userId="7071751e-8507-462b-863d-5bb5459a0324" providerId="ADAL" clId="{7AAC06D5-AE5E-45EC-B086-8D18773CB5E3}" dt="2024-10-08T11:26:11.249" v="397" actId="47"/>
        <pc:sldMkLst>
          <pc:docMk/>
          <pc:sldMk cId="2327804504" sldId="318"/>
        </pc:sldMkLst>
      </pc:sldChg>
      <pc:sldChg chg="del">
        <pc:chgData name="Linden, M van der" userId="7071751e-8507-462b-863d-5bb5459a0324" providerId="ADAL" clId="{7AAC06D5-AE5E-45EC-B086-8D18773CB5E3}" dt="2024-10-08T11:26:12.731" v="398" actId="47"/>
        <pc:sldMkLst>
          <pc:docMk/>
          <pc:sldMk cId="2423278640" sldId="319"/>
        </pc:sldMkLst>
      </pc:sldChg>
      <pc:sldChg chg="del">
        <pc:chgData name="Linden, M van der" userId="7071751e-8507-462b-863d-5bb5459a0324" providerId="ADAL" clId="{7AAC06D5-AE5E-45EC-B086-8D18773CB5E3}" dt="2024-10-08T11:26:13.550" v="399" actId="47"/>
        <pc:sldMkLst>
          <pc:docMk/>
          <pc:sldMk cId="4225085068" sldId="320"/>
        </pc:sldMkLst>
      </pc:sldChg>
      <pc:sldChg chg="del">
        <pc:chgData name="Linden, M van der" userId="7071751e-8507-462b-863d-5bb5459a0324" providerId="ADAL" clId="{7AAC06D5-AE5E-45EC-B086-8D18773CB5E3}" dt="2024-10-08T11:26:15.286" v="400" actId="47"/>
        <pc:sldMkLst>
          <pc:docMk/>
          <pc:sldMk cId="11443487" sldId="321"/>
        </pc:sldMkLst>
      </pc:sldChg>
      <pc:sldChg chg="del">
        <pc:chgData name="Linden, M van der" userId="7071751e-8507-462b-863d-5bb5459a0324" providerId="ADAL" clId="{7AAC06D5-AE5E-45EC-B086-8D18773CB5E3}" dt="2024-10-08T11:26:16.314" v="401" actId="47"/>
        <pc:sldMkLst>
          <pc:docMk/>
          <pc:sldMk cId="3327325845" sldId="322"/>
        </pc:sldMkLst>
      </pc:sldChg>
      <pc:sldChg chg="del">
        <pc:chgData name="Linden, M van der" userId="7071751e-8507-462b-863d-5bb5459a0324" providerId="ADAL" clId="{7AAC06D5-AE5E-45EC-B086-8D18773CB5E3}" dt="2024-10-08T11:26:16.893" v="402" actId="47"/>
        <pc:sldMkLst>
          <pc:docMk/>
          <pc:sldMk cId="2149201934" sldId="323"/>
        </pc:sldMkLst>
      </pc:sldChg>
      <pc:sldChg chg="modSp add del mod">
        <pc:chgData name="Linden, M van der" userId="7071751e-8507-462b-863d-5bb5459a0324" providerId="ADAL" clId="{7AAC06D5-AE5E-45EC-B086-8D18773CB5E3}" dt="2024-10-08T11:36:13.559" v="537" actId="20577"/>
        <pc:sldMkLst>
          <pc:docMk/>
          <pc:sldMk cId="3763727082" sldId="324"/>
        </pc:sldMkLst>
        <pc:spChg chg="mod">
          <ac:chgData name="Linden, M van der" userId="7071751e-8507-462b-863d-5bb5459a0324" providerId="ADAL" clId="{7AAC06D5-AE5E-45EC-B086-8D18773CB5E3}" dt="2024-10-08T11:36:13.559" v="537" actId="20577"/>
          <ac:spMkLst>
            <pc:docMk/>
            <pc:sldMk cId="3763727082" sldId="324"/>
            <ac:spMk id="3" creationId="{9F11D00D-A2CF-1768-D6A7-BC771FA1270A}"/>
          </ac:spMkLst>
        </pc:spChg>
      </pc:sldChg>
      <pc:sldChg chg="del">
        <pc:chgData name="Linden, M van der" userId="7071751e-8507-462b-863d-5bb5459a0324" providerId="ADAL" clId="{7AAC06D5-AE5E-45EC-B086-8D18773CB5E3}" dt="2024-10-08T11:26:18.377" v="404" actId="47"/>
        <pc:sldMkLst>
          <pc:docMk/>
          <pc:sldMk cId="126756052" sldId="326"/>
        </pc:sldMkLst>
      </pc:sldChg>
      <pc:sldChg chg="del">
        <pc:chgData name="Linden, M van der" userId="7071751e-8507-462b-863d-5bb5459a0324" providerId="ADAL" clId="{7AAC06D5-AE5E-45EC-B086-8D18773CB5E3}" dt="2024-10-08T11:26:19.012" v="405" actId="47"/>
        <pc:sldMkLst>
          <pc:docMk/>
          <pc:sldMk cId="3598449007" sldId="327"/>
        </pc:sldMkLst>
      </pc:sldChg>
      <pc:sldChg chg="del">
        <pc:chgData name="Linden, M van der" userId="7071751e-8507-462b-863d-5bb5459a0324" providerId="ADAL" clId="{7AAC06D5-AE5E-45EC-B086-8D18773CB5E3}" dt="2024-10-08T11:26:19.653" v="406" actId="47"/>
        <pc:sldMkLst>
          <pc:docMk/>
          <pc:sldMk cId="3612693028" sldId="328"/>
        </pc:sldMkLst>
      </pc:sldChg>
      <pc:sldChg chg="del">
        <pc:chgData name="Linden, M van der" userId="7071751e-8507-462b-863d-5bb5459a0324" providerId="ADAL" clId="{7AAC06D5-AE5E-45EC-B086-8D18773CB5E3}" dt="2024-10-08T11:26:20.245" v="407" actId="47"/>
        <pc:sldMkLst>
          <pc:docMk/>
          <pc:sldMk cId="3814116967" sldId="329"/>
        </pc:sldMkLst>
      </pc:sldChg>
      <pc:sldChg chg="del">
        <pc:chgData name="Linden, M van der" userId="7071751e-8507-462b-863d-5bb5459a0324" providerId="ADAL" clId="{7AAC06D5-AE5E-45EC-B086-8D18773CB5E3}" dt="2024-10-08T11:26:20.902" v="408" actId="47"/>
        <pc:sldMkLst>
          <pc:docMk/>
          <pc:sldMk cId="2066538035" sldId="330"/>
        </pc:sldMkLst>
      </pc:sldChg>
      <pc:sldChg chg="del">
        <pc:chgData name="Linden, M van der" userId="7071751e-8507-462b-863d-5bb5459a0324" providerId="ADAL" clId="{7AAC06D5-AE5E-45EC-B086-8D18773CB5E3}" dt="2024-10-08T11:26:21.545" v="409" actId="47"/>
        <pc:sldMkLst>
          <pc:docMk/>
          <pc:sldMk cId="1693635427" sldId="331"/>
        </pc:sldMkLst>
      </pc:sldChg>
      <pc:sldChg chg="del">
        <pc:chgData name="Linden, M van der" userId="7071751e-8507-462b-863d-5bb5459a0324" providerId="ADAL" clId="{7AAC06D5-AE5E-45EC-B086-8D18773CB5E3}" dt="2024-10-08T11:26:22.237" v="410" actId="47"/>
        <pc:sldMkLst>
          <pc:docMk/>
          <pc:sldMk cId="1874153976" sldId="332"/>
        </pc:sldMkLst>
      </pc:sldChg>
      <pc:sldChg chg="del">
        <pc:chgData name="Linden, M van der" userId="7071751e-8507-462b-863d-5bb5459a0324" providerId="ADAL" clId="{7AAC06D5-AE5E-45EC-B086-8D18773CB5E3}" dt="2024-10-08T11:26:23.065" v="411" actId="47"/>
        <pc:sldMkLst>
          <pc:docMk/>
          <pc:sldMk cId="68290974" sldId="333"/>
        </pc:sldMkLst>
      </pc:sldChg>
      <pc:sldChg chg="addSp delSp modSp add mod">
        <pc:chgData name="Linden, M van der" userId="7071751e-8507-462b-863d-5bb5459a0324" providerId="ADAL" clId="{7AAC06D5-AE5E-45EC-B086-8D18773CB5E3}" dt="2024-10-08T09:59:26.199" v="233" actId="20577"/>
        <pc:sldMkLst>
          <pc:docMk/>
          <pc:sldMk cId="2171015846" sldId="334"/>
        </pc:sldMkLst>
        <pc:spChg chg="mod">
          <ac:chgData name="Linden, M van der" userId="7071751e-8507-462b-863d-5bb5459a0324" providerId="ADAL" clId="{7AAC06D5-AE5E-45EC-B086-8D18773CB5E3}" dt="2024-10-08T09:59:26.199" v="233" actId="20577"/>
          <ac:spMkLst>
            <pc:docMk/>
            <pc:sldMk cId="2171015846" sldId="334"/>
            <ac:spMk id="2" creationId="{EEC3B26A-65F3-E6EE-2677-362B0B13A150}"/>
          </ac:spMkLst>
        </pc:spChg>
        <pc:spChg chg="add mod">
          <ac:chgData name="Linden, M van der" userId="7071751e-8507-462b-863d-5bb5459a0324" providerId="ADAL" clId="{7AAC06D5-AE5E-45EC-B086-8D18773CB5E3}" dt="2024-10-08T09:52:52.385" v="158" actId="1076"/>
          <ac:spMkLst>
            <pc:docMk/>
            <pc:sldMk cId="2171015846" sldId="334"/>
            <ac:spMk id="3" creationId="{A8E6FDCB-EB89-E185-8FC6-2991473295F2}"/>
          </ac:spMkLst>
        </pc:spChg>
        <pc:spChg chg="add mod">
          <ac:chgData name="Linden, M van der" userId="7071751e-8507-462b-863d-5bb5459a0324" providerId="ADAL" clId="{7AAC06D5-AE5E-45EC-B086-8D18773CB5E3}" dt="2024-10-08T09:57:44.386" v="213" actId="313"/>
          <ac:spMkLst>
            <pc:docMk/>
            <pc:sldMk cId="2171015846" sldId="334"/>
            <ac:spMk id="9" creationId="{382F54EE-DF5C-5496-2E9F-55F769329CC0}"/>
          </ac:spMkLst>
        </pc:spChg>
        <pc:picChg chg="add mod">
          <ac:chgData name="Linden, M van der" userId="7071751e-8507-462b-863d-5bb5459a0324" providerId="ADAL" clId="{7AAC06D5-AE5E-45EC-B086-8D18773CB5E3}" dt="2024-10-08T09:52:49.288" v="157" actId="1076"/>
          <ac:picMkLst>
            <pc:docMk/>
            <pc:sldMk cId="2171015846" sldId="334"/>
            <ac:picMk id="5" creationId="{ED9B207A-5A22-9E15-ECDB-9AF475283DC5}"/>
          </ac:picMkLst>
        </pc:picChg>
        <pc:picChg chg="del">
          <ac:chgData name="Linden, M van der" userId="7071751e-8507-462b-863d-5bb5459a0324" providerId="ADAL" clId="{7AAC06D5-AE5E-45EC-B086-8D18773CB5E3}" dt="2024-10-08T09:49:49.178" v="51" actId="478"/>
          <ac:picMkLst>
            <pc:docMk/>
            <pc:sldMk cId="2171015846" sldId="334"/>
            <ac:picMk id="7" creationId="{8B3E2B18-A4E7-8830-8269-D27CF4FC2A3E}"/>
          </ac:picMkLst>
        </pc:picChg>
        <pc:picChg chg="add mod">
          <ac:chgData name="Linden, M van der" userId="7071751e-8507-462b-863d-5bb5459a0324" providerId="ADAL" clId="{7AAC06D5-AE5E-45EC-B086-8D18773CB5E3}" dt="2024-10-08T09:52:44.893" v="156" actId="14100"/>
          <ac:picMkLst>
            <pc:docMk/>
            <pc:sldMk cId="2171015846" sldId="334"/>
            <ac:picMk id="8" creationId="{428D92A3-9B0C-E67C-8EE3-4DEF2AD12FCD}"/>
          </ac:picMkLst>
        </pc:picChg>
        <pc:picChg chg="add mod">
          <ac:chgData name="Linden, M van der" userId="7071751e-8507-462b-863d-5bb5459a0324" providerId="ADAL" clId="{7AAC06D5-AE5E-45EC-B086-8D18773CB5E3}" dt="2024-10-08T09:58:06.840" v="217" actId="14100"/>
          <ac:picMkLst>
            <pc:docMk/>
            <pc:sldMk cId="2171015846" sldId="334"/>
            <ac:picMk id="11" creationId="{8FFD22B5-2BB3-420B-A0FD-EDFECF31C435}"/>
          </ac:picMkLst>
        </pc:picChg>
        <pc:picChg chg="add mod">
          <ac:chgData name="Linden, M van der" userId="7071751e-8507-462b-863d-5bb5459a0324" providerId="ADAL" clId="{7AAC06D5-AE5E-45EC-B086-8D18773CB5E3}" dt="2024-10-08T09:58:18.976" v="219" actId="1076"/>
          <ac:picMkLst>
            <pc:docMk/>
            <pc:sldMk cId="2171015846" sldId="334"/>
            <ac:picMk id="13" creationId="{32FD7012-292B-E8E1-64D8-34D35E204B72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0:03.254" v="311" actId="1076"/>
        <pc:sldMkLst>
          <pc:docMk/>
          <pc:sldMk cId="1251371338" sldId="335"/>
        </pc:sldMkLst>
        <pc:spChg chg="mod">
          <ac:chgData name="Linden, M van der" userId="7071751e-8507-462b-863d-5bb5459a0324" providerId="ADAL" clId="{7AAC06D5-AE5E-45EC-B086-8D18773CB5E3}" dt="2024-10-08T11:19:15.722" v="308" actId="20577"/>
          <ac:spMkLst>
            <pc:docMk/>
            <pc:sldMk cId="1251371338" sldId="335"/>
            <ac:spMk id="2" creationId="{2CAB32E1-159C-70B3-3168-EAAC0D43D30C}"/>
          </ac:spMkLst>
        </pc:spChg>
        <pc:spChg chg="del mod">
          <ac:chgData name="Linden, M van der" userId="7071751e-8507-462b-863d-5bb5459a0324" providerId="ADAL" clId="{7AAC06D5-AE5E-45EC-B086-8D18773CB5E3}" dt="2024-10-08T11:14:17.633" v="278" actId="478"/>
          <ac:spMkLst>
            <pc:docMk/>
            <pc:sldMk cId="1251371338" sldId="335"/>
            <ac:spMk id="3" creationId="{92CC4C64-0552-7C34-7897-601F830955A6}"/>
          </ac:spMkLst>
        </pc:spChg>
        <pc:spChg chg="del">
          <ac:chgData name="Linden, M van der" userId="7071751e-8507-462b-863d-5bb5459a0324" providerId="ADAL" clId="{7AAC06D5-AE5E-45EC-B086-8D18773CB5E3}" dt="2024-10-08T11:14:05.329" v="273" actId="478"/>
          <ac:spMkLst>
            <pc:docMk/>
            <pc:sldMk cId="1251371338" sldId="335"/>
            <ac:spMk id="9" creationId="{F1E3E60C-A4C6-3D49-C27C-E95D6C64FB1D}"/>
          </ac:spMkLst>
        </pc:spChg>
        <pc:picChg chg="del">
          <ac:chgData name="Linden, M van der" userId="7071751e-8507-462b-863d-5bb5459a0324" providerId="ADAL" clId="{7AAC06D5-AE5E-45EC-B086-8D18773CB5E3}" dt="2024-10-08T11:12:56.962" v="266" actId="478"/>
          <ac:picMkLst>
            <pc:docMk/>
            <pc:sldMk cId="1251371338" sldId="335"/>
            <ac:picMk id="5" creationId="{FBB4FA4E-0396-32B1-395D-7D1B6F47A93A}"/>
          </ac:picMkLst>
        </pc:picChg>
        <pc:picChg chg="add del mod">
          <ac:chgData name="Linden, M van der" userId="7071751e-8507-462b-863d-5bb5459a0324" providerId="ADAL" clId="{7AAC06D5-AE5E-45EC-B086-8D18773CB5E3}" dt="2024-10-08T11:15:56.818" v="280" actId="478"/>
          <ac:picMkLst>
            <pc:docMk/>
            <pc:sldMk cId="1251371338" sldId="335"/>
            <ac:picMk id="6" creationId="{FA49722B-180C-BA77-EBF2-82FBDE74F5D3}"/>
          </ac:picMkLst>
        </pc:picChg>
        <pc:picChg chg="del">
          <ac:chgData name="Linden, M van der" userId="7071751e-8507-462b-863d-5bb5459a0324" providerId="ADAL" clId="{7AAC06D5-AE5E-45EC-B086-8D18773CB5E3}" dt="2024-10-08T11:14:09.497" v="276" actId="478"/>
          <ac:picMkLst>
            <pc:docMk/>
            <pc:sldMk cId="1251371338" sldId="335"/>
            <ac:picMk id="8" creationId="{7DDCE08D-030A-D1DD-1DD8-CE2B3B979E42}"/>
          </ac:picMkLst>
        </pc:picChg>
        <pc:picChg chg="add del mod">
          <ac:chgData name="Linden, M van der" userId="7071751e-8507-462b-863d-5bb5459a0324" providerId="ADAL" clId="{7AAC06D5-AE5E-45EC-B086-8D18773CB5E3}" dt="2024-10-08T11:16:52.327" v="285" actId="478"/>
          <ac:picMkLst>
            <pc:docMk/>
            <pc:sldMk cId="1251371338" sldId="335"/>
            <ac:picMk id="10" creationId="{AEBB7CEA-58C3-AD6D-35D9-6758DE049462}"/>
          </ac:picMkLst>
        </pc:picChg>
        <pc:picChg chg="del">
          <ac:chgData name="Linden, M van der" userId="7071751e-8507-462b-863d-5bb5459a0324" providerId="ADAL" clId="{7AAC06D5-AE5E-45EC-B086-8D18773CB5E3}" dt="2024-10-08T11:14:06.042" v="274" actId="478"/>
          <ac:picMkLst>
            <pc:docMk/>
            <pc:sldMk cId="1251371338" sldId="335"/>
            <ac:picMk id="11" creationId="{3773FB60-7269-6FB0-5CE3-57E73148F584}"/>
          </ac:picMkLst>
        </pc:picChg>
        <pc:picChg chg="del">
          <ac:chgData name="Linden, M van der" userId="7071751e-8507-462b-863d-5bb5459a0324" providerId="ADAL" clId="{7AAC06D5-AE5E-45EC-B086-8D18773CB5E3}" dt="2024-10-08T11:14:06.528" v="275" actId="478"/>
          <ac:picMkLst>
            <pc:docMk/>
            <pc:sldMk cId="1251371338" sldId="335"/>
            <ac:picMk id="13" creationId="{9501E19E-D419-D41E-8E87-85A89A28EA55}"/>
          </ac:picMkLst>
        </pc:picChg>
        <pc:picChg chg="add del mod">
          <ac:chgData name="Linden, M van der" userId="7071751e-8507-462b-863d-5bb5459a0324" providerId="ADAL" clId="{7AAC06D5-AE5E-45EC-B086-8D18773CB5E3}" dt="2024-10-08T11:17:27.882" v="287" actId="478"/>
          <ac:picMkLst>
            <pc:docMk/>
            <pc:sldMk cId="1251371338" sldId="335"/>
            <ac:picMk id="14" creationId="{0C6D11AD-3EB9-1865-7C90-872E15ED1FA6}"/>
          </ac:picMkLst>
        </pc:picChg>
        <pc:picChg chg="add del mod">
          <ac:chgData name="Linden, M van der" userId="7071751e-8507-462b-863d-5bb5459a0324" providerId="ADAL" clId="{7AAC06D5-AE5E-45EC-B086-8D18773CB5E3}" dt="2024-10-08T11:18:39.552" v="292" actId="478"/>
          <ac:picMkLst>
            <pc:docMk/>
            <pc:sldMk cId="1251371338" sldId="335"/>
            <ac:picMk id="16" creationId="{040DB1DD-B164-3E64-D940-D2E051745D4B}"/>
          </ac:picMkLst>
        </pc:picChg>
        <pc:picChg chg="add mod">
          <ac:chgData name="Linden, M van der" userId="7071751e-8507-462b-863d-5bb5459a0324" providerId="ADAL" clId="{7AAC06D5-AE5E-45EC-B086-8D18773CB5E3}" dt="2024-10-08T11:18:56.406" v="295" actId="14100"/>
          <ac:picMkLst>
            <pc:docMk/>
            <pc:sldMk cId="1251371338" sldId="335"/>
            <ac:picMk id="18" creationId="{DC468DF3-A5AA-C6FA-8285-BB8F1B3D0406}"/>
          </ac:picMkLst>
        </pc:picChg>
        <pc:picChg chg="add mod">
          <ac:chgData name="Linden, M van der" userId="7071751e-8507-462b-863d-5bb5459a0324" providerId="ADAL" clId="{7AAC06D5-AE5E-45EC-B086-8D18773CB5E3}" dt="2024-10-08T11:20:03.254" v="311" actId="1076"/>
          <ac:picMkLst>
            <pc:docMk/>
            <pc:sldMk cId="1251371338" sldId="335"/>
            <ac:picMk id="1026" creationId="{549E0906-DEDD-0613-D79C-4D8E5AF8D290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2:29.841" v="355" actId="20577"/>
        <pc:sldMkLst>
          <pc:docMk/>
          <pc:sldMk cId="2632722465" sldId="336"/>
        </pc:sldMkLst>
        <pc:spChg chg="mod">
          <ac:chgData name="Linden, M van der" userId="7071751e-8507-462b-863d-5bb5459a0324" providerId="ADAL" clId="{7AAC06D5-AE5E-45EC-B086-8D18773CB5E3}" dt="2024-10-08T11:22:29.841" v="355" actId="20577"/>
          <ac:spMkLst>
            <pc:docMk/>
            <pc:sldMk cId="2632722465" sldId="336"/>
            <ac:spMk id="7" creationId="{D04BC1C4-4B41-48C9-A9C0-AC0FF6D6C626}"/>
          </ac:spMkLst>
        </pc:spChg>
        <pc:picChg chg="del">
          <ac:chgData name="Linden, M van der" userId="7071751e-8507-462b-863d-5bb5459a0324" providerId="ADAL" clId="{7AAC06D5-AE5E-45EC-B086-8D18773CB5E3}" dt="2024-10-08T11:21:50.288" v="337" actId="478"/>
          <ac:picMkLst>
            <pc:docMk/>
            <pc:sldMk cId="2632722465" sldId="336"/>
            <ac:picMk id="3" creationId="{EA924D94-CF1E-EC07-0B6F-CB76FED138C0}"/>
          </ac:picMkLst>
        </pc:picChg>
        <pc:picChg chg="add mod">
          <ac:chgData name="Linden, M van der" userId="7071751e-8507-462b-863d-5bb5459a0324" providerId="ADAL" clId="{7AAC06D5-AE5E-45EC-B086-8D18773CB5E3}" dt="2024-10-08T11:22:20.931" v="342" actId="27614"/>
          <ac:picMkLst>
            <pc:docMk/>
            <pc:sldMk cId="2632722465" sldId="336"/>
            <ac:picMk id="4" creationId="{1DCC341E-6C33-531B-86FC-191C17969AEE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3:21.029" v="367" actId="27614"/>
        <pc:sldMkLst>
          <pc:docMk/>
          <pc:sldMk cId="3809321581" sldId="337"/>
        </pc:sldMkLst>
        <pc:spChg chg="mod">
          <ac:chgData name="Linden, M van der" userId="7071751e-8507-462b-863d-5bb5459a0324" providerId="ADAL" clId="{7AAC06D5-AE5E-45EC-B086-8D18773CB5E3}" dt="2024-10-08T11:22:55.665" v="361" actId="20577"/>
          <ac:spMkLst>
            <pc:docMk/>
            <pc:sldMk cId="3809321581" sldId="337"/>
            <ac:spMk id="7" creationId="{EAC8D1A1-DB77-60DA-BB75-B89613D7BEF2}"/>
          </ac:spMkLst>
        </pc:spChg>
        <pc:picChg chg="add mod">
          <ac:chgData name="Linden, M van der" userId="7071751e-8507-462b-863d-5bb5459a0324" providerId="ADAL" clId="{7AAC06D5-AE5E-45EC-B086-8D18773CB5E3}" dt="2024-10-08T11:23:21.029" v="367" actId="27614"/>
          <ac:picMkLst>
            <pc:docMk/>
            <pc:sldMk cId="3809321581" sldId="337"/>
            <ac:picMk id="3" creationId="{C073C604-6207-4687-53F5-4C4E2CBE7B22}"/>
          </ac:picMkLst>
        </pc:picChg>
        <pc:picChg chg="del">
          <ac:chgData name="Linden, M van der" userId="7071751e-8507-462b-863d-5bb5459a0324" providerId="ADAL" clId="{7AAC06D5-AE5E-45EC-B086-8D18773CB5E3}" dt="2024-10-08T11:22:57.192" v="362" actId="478"/>
          <ac:picMkLst>
            <pc:docMk/>
            <pc:sldMk cId="3809321581" sldId="337"/>
            <ac:picMk id="4" creationId="{FDD75EDB-88C3-3561-5A8E-FFEBFAB4DB00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4:40.103" v="377" actId="1076"/>
        <pc:sldMkLst>
          <pc:docMk/>
          <pc:sldMk cId="1895994812" sldId="338"/>
        </pc:sldMkLst>
        <pc:spChg chg="mod">
          <ac:chgData name="Linden, M van der" userId="7071751e-8507-462b-863d-5bb5459a0324" providerId="ADAL" clId="{7AAC06D5-AE5E-45EC-B086-8D18773CB5E3}" dt="2024-10-08T11:23:24.362" v="369" actId="20577"/>
          <ac:spMkLst>
            <pc:docMk/>
            <pc:sldMk cId="1895994812" sldId="338"/>
            <ac:spMk id="7" creationId="{3211409C-63DB-80B8-9724-4FD71F7A94AE}"/>
          </ac:spMkLst>
        </pc:spChg>
        <pc:picChg chg="del">
          <ac:chgData name="Linden, M van der" userId="7071751e-8507-462b-863d-5bb5459a0324" providerId="ADAL" clId="{7AAC06D5-AE5E-45EC-B086-8D18773CB5E3}" dt="2024-10-08T11:23:26.298" v="370" actId="478"/>
          <ac:picMkLst>
            <pc:docMk/>
            <pc:sldMk cId="1895994812" sldId="338"/>
            <ac:picMk id="3" creationId="{811D3BA4-29D7-A0EF-1E6A-9ACC87B2C42B}"/>
          </ac:picMkLst>
        </pc:picChg>
        <pc:picChg chg="add mod">
          <ac:chgData name="Linden, M van der" userId="7071751e-8507-462b-863d-5bb5459a0324" providerId="ADAL" clId="{7AAC06D5-AE5E-45EC-B086-8D18773CB5E3}" dt="2024-10-08T11:24:40.103" v="377" actId="1076"/>
          <ac:picMkLst>
            <pc:docMk/>
            <pc:sldMk cId="1895994812" sldId="338"/>
            <ac:picMk id="4" creationId="{742CB2C1-4834-EE02-0598-88E8699528E1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5:59.103" v="391" actId="14100"/>
        <pc:sldMkLst>
          <pc:docMk/>
          <pc:sldMk cId="2609701776" sldId="339"/>
        </pc:sldMkLst>
        <pc:spChg chg="mod">
          <ac:chgData name="Linden, M van der" userId="7071751e-8507-462b-863d-5bb5459a0324" providerId="ADAL" clId="{7AAC06D5-AE5E-45EC-B086-8D18773CB5E3}" dt="2024-10-08T11:25:01.952" v="380" actId="20577"/>
          <ac:spMkLst>
            <pc:docMk/>
            <pc:sldMk cId="2609701776" sldId="339"/>
            <ac:spMk id="7" creationId="{988333FF-8DC3-F4C3-DC21-2FB834679062}"/>
          </ac:spMkLst>
        </pc:spChg>
        <pc:picChg chg="add del mod">
          <ac:chgData name="Linden, M van der" userId="7071751e-8507-462b-863d-5bb5459a0324" providerId="ADAL" clId="{7AAC06D5-AE5E-45EC-B086-8D18773CB5E3}" dt="2024-10-08T11:25:41.809" v="386" actId="478"/>
          <ac:picMkLst>
            <pc:docMk/>
            <pc:sldMk cId="2609701776" sldId="339"/>
            <ac:picMk id="3" creationId="{FDEA757B-EBE4-56D2-7C0E-178303C056CD}"/>
          </ac:picMkLst>
        </pc:picChg>
        <pc:picChg chg="del">
          <ac:chgData name="Linden, M van der" userId="7071751e-8507-462b-863d-5bb5459a0324" providerId="ADAL" clId="{7AAC06D5-AE5E-45EC-B086-8D18773CB5E3}" dt="2024-10-08T11:25:03.088" v="381" actId="478"/>
          <ac:picMkLst>
            <pc:docMk/>
            <pc:sldMk cId="2609701776" sldId="339"/>
            <ac:picMk id="4" creationId="{EC828385-C105-3A65-7D28-B0A11B561081}"/>
          </ac:picMkLst>
        </pc:picChg>
        <pc:picChg chg="add mod">
          <ac:chgData name="Linden, M van der" userId="7071751e-8507-462b-863d-5bb5459a0324" providerId="ADAL" clId="{7AAC06D5-AE5E-45EC-B086-8D18773CB5E3}" dt="2024-10-08T11:25:59.103" v="391" actId="14100"/>
          <ac:picMkLst>
            <pc:docMk/>
            <pc:sldMk cId="2609701776" sldId="339"/>
            <ac:picMk id="6" creationId="{E3ECDA32-42D9-4E96-8202-9285D64AD2C9}"/>
          </ac:picMkLst>
        </pc:picChg>
      </pc:sldChg>
    </pc:docChg>
  </pc:docChgLst>
  <pc:docChgLst>
    <pc:chgData name="Linden, M van der" userId="7071751e-8507-462b-863d-5bb5459a0324" providerId="ADAL" clId="{736589F6-37FF-4600-B6EE-F607890B3BBE}"/>
    <pc:docChg chg="undo custSel addSld delSld modSld sldOrd">
      <pc:chgData name="Linden, M van der" userId="7071751e-8507-462b-863d-5bb5459a0324" providerId="ADAL" clId="{736589F6-37FF-4600-B6EE-F607890B3BBE}" dt="2024-10-08T09:41:28.251" v="1753" actId="20577"/>
      <pc:docMkLst>
        <pc:docMk/>
      </pc:docMkLst>
      <pc:sldChg chg="modSp">
        <pc:chgData name="Linden, M van der" userId="7071751e-8507-462b-863d-5bb5459a0324" providerId="ADAL" clId="{736589F6-37FF-4600-B6EE-F607890B3BBE}" dt="2024-10-01T10:10:55.190" v="1377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736589F6-37FF-4600-B6EE-F607890B3BBE}" dt="2024-10-01T10:10:55.190" v="1377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736589F6-37FF-4600-B6EE-F607890B3BBE}" dt="2024-10-01T09:29:49.315" v="243" actId="20577"/>
        <pc:sldMkLst>
          <pc:docMk/>
          <pc:sldMk cId="2403080880" sldId="264"/>
        </pc:sldMkLst>
        <pc:spChg chg="mod">
          <ac:chgData name="Linden, M van der" userId="7071751e-8507-462b-863d-5bb5459a0324" providerId="ADAL" clId="{736589F6-37FF-4600-B6EE-F607890B3BBE}" dt="2024-10-01T09:15:09.016" v="42" actId="20577"/>
          <ac:spMkLst>
            <pc:docMk/>
            <pc:sldMk cId="2403080880" sldId="264"/>
            <ac:spMk id="2" creationId="{56AE8492-8D0A-4DF8-AF8B-F8FAA7187942}"/>
          </ac:spMkLst>
        </pc:spChg>
        <pc:spChg chg="add mod">
          <ac:chgData name="Linden, M van der" userId="7071751e-8507-462b-863d-5bb5459a0324" providerId="ADAL" clId="{736589F6-37FF-4600-B6EE-F607890B3BBE}" dt="2024-10-01T09:29:49.315" v="243" actId="20577"/>
          <ac:spMkLst>
            <pc:docMk/>
            <pc:sldMk cId="2403080880" sldId="264"/>
            <ac:spMk id="8" creationId="{8A3EFB3C-2EEF-C0F9-B5F8-FE3CDCBAC659}"/>
          </ac:spMkLst>
        </pc:spChg>
        <pc:picChg chg="add del mod">
          <ac:chgData name="Linden, M van der" userId="7071751e-8507-462b-863d-5bb5459a0324" providerId="ADAL" clId="{736589F6-37FF-4600-B6EE-F607890B3BBE}" dt="2024-10-01T09:14:46.493" v="36" actId="478"/>
          <ac:picMkLst>
            <pc:docMk/>
            <pc:sldMk cId="2403080880" sldId="264"/>
            <ac:picMk id="4" creationId="{26653073-8677-7CE0-1476-2B032C996604}"/>
          </ac:picMkLst>
        </pc:picChg>
        <pc:picChg chg="add mod">
          <ac:chgData name="Linden, M van der" userId="7071751e-8507-462b-863d-5bb5459a0324" providerId="ADAL" clId="{736589F6-37FF-4600-B6EE-F607890B3BBE}" dt="2024-10-01T09:27:42.628" v="45" actId="1076"/>
          <ac:picMkLst>
            <pc:docMk/>
            <pc:sldMk cId="2403080880" sldId="264"/>
            <ac:picMk id="6" creationId="{DD60F1B5-6FD4-B70D-FCA3-B7161FA645DD}"/>
          </ac:picMkLst>
        </pc:picChg>
        <pc:picChg chg="del">
          <ac:chgData name="Linden, M van der" userId="7071751e-8507-462b-863d-5bb5459a0324" providerId="ADAL" clId="{736589F6-37FF-4600-B6EE-F607890B3BBE}" dt="2024-10-01T09:13:02.210" v="30" actId="478"/>
          <ac:picMkLst>
            <pc:docMk/>
            <pc:sldMk cId="2403080880" sldId="264"/>
            <ac:picMk id="7" creationId="{77490F4D-1E5B-FAE0-1AB6-E01B7377412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1T09:30:17.101" v="259" actId="20577"/>
        <pc:sldMkLst>
          <pc:docMk/>
          <pc:sldMk cId="3986602870" sldId="300"/>
        </pc:sldMkLst>
        <pc:spChg chg="add del mod">
          <ac:chgData name="Linden, M van der" userId="7071751e-8507-462b-863d-5bb5459a0324" providerId="ADAL" clId="{736589F6-37FF-4600-B6EE-F607890B3BBE}" dt="2024-10-01T09:11:02.362" v="25" actId="478"/>
          <ac:spMkLst>
            <pc:docMk/>
            <pc:sldMk cId="3986602870" sldId="300"/>
            <ac:spMk id="3" creationId="{845326DB-2320-D915-F1CF-EF283970306C}"/>
          </ac:spMkLst>
        </pc:spChg>
        <pc:spChg chg="mod">
          <ac:chgData name="Linden, M van der" userId="7071751e-8507-462b-863d-5bb5459a0324" providerId="ADAL" clId="{736589F6-37FF-4600-B6EE-F607890B3BBE}" dt="2024-10-01T09:30:17.101" v="259" actId="20577"/>
          <ac:spMkLst>
            <pc:docMk/>
            <pc:sldMk cId="3986602870" sldId="300"/>
            <ac:spMk id="7" creationId="{FD100F38-08A3-6FCE-19F4-182127419BF8}"/>
          </ac:spMkLst>
        </pc:spChg>
        <pc:spChg chg="del mod">
          <ac:chgData name="Linden, M van der" userId="7071751e-8507-462b-863d-5bb5459a0324" providerId="ADAL" clId="{736589F6-37FF-4600-B6EE-F607890B3BBE}" dt="2024-10-01T09:10:48.791" v="4" actId="478"/>
          <ac:spMkLst>
            <pc:docMk/>
            <pc:sldMk cId="3986602870" sldId="300"/>
            <ac:spMk id="8" creationId="{BB44C11A-D605-88C1-1E89-6E0E5A1D56DA}"/>
          </ac:spMkLst>
        </pc:spChg>
        <pc:picChg chg="add del mod">
          <ac:chgData name="Linden, M van der" userId="7071751e-8507-462b-863d-5bb5459a0324" providerId="ADAL" clId="{736589F6-37FF-4600-B6EE-F607890B3BBE}" dt="2024-10-01T09:11:34.485" v="27" actId="478"/>
          <ac:picMkLst>
            <pc:docMk/>
            <pc:sldMk cId="3986602870" sldId="300"/>
            <ac:picMk id="5" creationId="{9BD69CC0-1513-85B0-8CEE-CE85262D6A30}"/>
          </ac:picMkLst>
        </pc:picChg>
        <pc:picChg chg="del">
          <ac:chgData name="Linden, M van der" userId="7071751e-8507-462b-863d-5bb5459a0324" providerId="ADAL" clId="{736589F6-37FF-4600-B6EE-F607890B3BBE}" dt="2024-10-01T09:10:42.118" v="2" actId="478"/>
          <ac:picMkLst>
            <pc:docMk/>
            <pc:sldMk cId="3986602870" sldId="300"/>
            <ac:picMk id="9" creationId="{9D85D701-7122-06CA-8E1A-C3D1AEC56A51}"/>
          </ac:picMkLst>
        </pc:picChg>
        <pc:picChg chg="add mod">
          <ac:chgData name="Linden, M van der" userId="7071751e-8507-462b-863d-5bb5459a0324" providerId="ADAL" clId="{736589F6-37FF-4600-B6EE-F607890B3BBE}" dt="2024-10-01T09:12:14.343" v="29" actId="27614"/>
          <ac:picMkLst>
            <pc:docMk/>
            <pc:sldMk cId="3986602870" sldId="300"/>
            <ac:picMk id="10" creationId="{EF96F38A-5B14-2C7D-ADA2-7A5D0D7D1464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1T09:42:36.191" v="745" actId="20577"/>
        <pc:sldMkLst>
          <pc:docMk/>
          <pc:sldMk cId="1780245323" sldId="301"/>
        </pc:sldMkLst>
        <pc:spChg chg="add mod">
          <ac:chgData name="Linden, M van der" userId="7071751e-8507-462b-863d-5bb5459a0324" providerId="ADAL" clId="{736589F6-37FF-4600-B6EE-F607890B3BBE}" dt="2024-10-01T09:38:18.522" v="285" actId="13822"/>
          <ac:spMkLst>
            <pc:docMk/>
            <pc:sldMk cId="1780245323" sldId="301"/>
            <ac:spMk id="2" creationId="{FC793359-6321-5C67-7D8A-A3BCB44FB5E2}"/>
          </ac:spMkLst>
        </pc:spChg>
        <pc:spChg chg="add mod">
          <ac:chgData name="Linden, M van der" userId="7071751e-8507-462b-863d-5bb5459a0324" providerId="ADAL" clId="{736589F6-37FF-4600-B6EE-F607890B3BBE}" dt="2024-10-01T09:39:34.179" v="457" actId="20577"/>
          <ac:spMkLst>
            <pc:docMk/>
            <pc:sldMk cId="1780245323" sldId="301"/>
            <ac:spMk id="3" creationId="{D13121AA-B6C3-D691-91F1-3838C3911B8F}"/>
          </ac:spMkLst>
        </pc:spChg>
        <pc:spChg chg="add mod">
          <ac:chgData name="Linden, M van der" userId="7071751e-8507-462b-863d-5bb5459a0324" providerId="ADAL" clId="{736589F6-37FF-4600-B6EE-F607890B3BBE}" dt="2024-10-01T09:41:47.873" v="693" actId="20577"/>
          <ac:spMkLst>
            <pc:docMk/>
            <pc:sldMk cId="1780245323" sldId="301"/>
            <ac:spMk id="4" creationId="{9DF4ED12-AB12-AA02-575F-AB4229685E15}"/>
          </ac:spMkLst>
        </pc:spChg>
        <pc:spChg chg="mod">
          <ac:chgData name="Linden, M van der" userId="7071751e-8507-462b-863d-5bb5459a0324" providerId="ADAL" clId="{736589F6-37FF-4600-B6EE-F607890B3BBE}" dt="2024-10-01T09:42:36.191" v="745" actId="20577"/>
          <ac:spMkLst>
            <pc:docMk/>
            <pc:sldMk cId="1780245323" sldId="301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37:26.149" v="281" actId="478"/>
          <ac:picMkLst>
            <pc:docMk/>
            <pc:sldMk cId="1780245323" sldId="301"/>
            <ac:picMk id="23" creationId="{4836EFA3-9F5E-03A0-9045-CA76F24D58DC}"/>
          </ac:picMkLst>
        </pc:picChg>
        <pc:picChg chg="del">
          <ac:chgData name="Linden, M van der" userId="7071751e-8507-462b-863d-5bb5459a0324" providerId="ADAL" clId="{736589F6-37FF-4600-B6EE-F607890B3BBE}" dt="2024-10-01T09:37:26.877" v="282" actId="478"/>
          <ac:picMkLst>
            <pc:docMk/>
            <pc:sldMk cId="1780245323" sldId="301"/>
            <ac:picMk id="25" creationId="{EDA0986C-B2F9-9E80-C27E-4D2E002059AB}"/>
          </ac:picMkLst>
        </pc:picChg>
      </pc:sldChg>
      <pc:sldChg chg="del">
        <pc:chgData name="Linden, M van der" userId="7071751e-8507-462b-863d-5bb5459a0324" providerId="ADAL" clId="{736589F6-37FF-4600-B6EE-F607890B3BBE}" dt="2024-10-01T10:09:50.502" v="1365" actId="47"/>
        <pc:sldMkLst>
          <pc:docMk/>
          <pc:sldMk cId="1615269038" sldId="304"/>
        </pc:sldMkLst>
      </pc:sldChg>
      <pc:sldChg chg="del">
        <pc:chgData name="Linden, M van der" userId="7071751e-8507-462b-863d-5bb5459a0324" providerId="ADAL" clId="{736589F6-37FF-4600-B6EE-F607890B3BBE}" dt="2024-10-01T10:09:52.745" v="1367" actId="47"/>
        <pc:sldMkLst>
          <pc:docMk/>
          <pc:sldMk cId="983759555" sldId="305"/>
        </pc:sldMkLst>
      </pc:sldChg>
      <pc:sldChg chg="addSp delSp modSp mod">
        <pc:chgData name="Linden, M van der" userId="7071751e-8507-462b-863d-5bb5459a0324" providerId="ADAL" clId="{736589F6-37FF-4600-B6EE-F607890B3BBE}" dt="2024-10-01T09:46:40.187" v="896" actId="1076"/>
        <pc:sldMkLst>
          <pc:docMk/>
          <pc:sldMk cId="838850443" sldId="309"/>
        </pc:sldMkLst>
        <pc:spChg chg="add mod">
          <ac:chgData name="Linden, M van der" userId="7071751e-8507-462b-863d-5bb5459a0324" providerId="ADAL" clId="{736589F6-37FF-4600-B6EE-F607890B3BBE}" dt="2024-10-01T09:45:28.379" v="886" actId="20577"/>
          <ac:spMkLst>
            <pc:docMk/>
            <pc:sldMk cId="838850443" sldId="309"/>
            <ac:spMk id="2" creationId="{E82006BE-351E-0836-2307-08F8500BFEDF}"/>
          </ac:spMkLst>
        </pc:spChg>
        <pc:spChg chg="mod">
          <ac:chgData name="Linden, M van der" userId="7071751e-8507-462b-863d-5bb5459a0324" providerId="ADAL" clId="{736589F6-37FF-4600-B6EE-F607890B3BBE}" dt="2024-10-01T09:43:48.648" v="799" actId="20577"/>
          <ac:spMkLst>
            <pc:docMk/>
            <pc:sldMk cId="838850443" sldId="309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46:40.187" v="896" actId="1076"/>
          <ac:picMkLst>
            <pc:docMk/>
            <pc:sldMk cId="838850443" sldId="309"/>
            <ac:picMk id="4" creationId="{B3F87A92-10E7-8143-4C9F-4577DCD64479}"/>
          </ac:picMkLst>
        </pc:picChg>
        <pc:picChg chg="del">
          <ac:chgData name="Linden, M van der" userId="7071751e-8507-462b-863d-5bb5459a0324" providerId="ADAL" clId="{736589F6-37FF-4600-B6EE-F607890B3BBE}" dt="2024-10-01T09:43:18.120" v="795" actId="478"/>
          <ac:picMkLst>
            <pc:docMk/>
            <pc:sldMk cId="838850443" sldId="309"/>
            <ac:picMk id="5" creationId="{9507FFEB-06AC-4F6F-94E3-09D58408BB83}"/>
          </ac:picMkLst>
        </pc:picChg>
        <pc:picChg chg="add mod">
          <ac:chgData name="Linden, M van der" userId="7071751e-8507-462b-863d-5bb5459a0324" providerId="ADAL" clId="{736589F6-37FF-4600-B6EE-F607890B3BBE}" dt="2024-10-01T09:46:38.830" v="895" actId="1076"/>
          <ac:picMkLst>
            <pc:docMk/>
            <pc:sldMk cId="838850443" sldId="309"/>
            <ac:picMk id="7" creationId="{83BCA982-5225-819E-ACAE-185FE1B37D9D}"/>
          </ac:picMkLst>
        </pc:picChg>
        <pc:picChg chg="del mod">
          <ac:chgData name="Linden, M van der" userId="7071751e-8507-462b-863d-5bb5459a0324" providerId="ADAL" clId="{736589F6-37FF-4600-B6EE-F607890B3BBE}" dt="2024-10-01T09:43:15.301" v="794" actId="478"/>
          <ac:picMkLst>
            <pc:docMk/>
            <pc:sldMk cId="838850443" sldId="309"/>
            <ac:picMk id="9" creationId="{B80BFDEF-8219-4EAF-1360-54672B764810}"/>
          </ac:picMkLst>
        </pc:picChg>
      </pc:sldChg>
      <pc:sldChg chg="del">
        <pc:chgData name="Linden, M van der" userId="7071751e-8507-462b-863d-5bb5459a0324" providerId="ADAL" clId="{736589F6-37FF-4600-B6EE-F607890B3BBE}" dt="2024-10-01T10:09:51.485" v="1366" actId="47"/>
        <pc:sldMkLst>
          <pc:docMk/>
          <pc:sldMk cId="1393335028" sldId="310"/>
        </pc:sldMkLst>
      </pc:sldChg>
      <pc:sldChg chg="del">
        <pc:chgData name="Linden, M van der" userId="7071751e-8507-462b-863d-5bb5459a0324" providerId="ADAL" clId="{736589F6-37FF-4600-B6EE-F607890B3BBE}" dt="2024-10-01T10:09:54.043" v="1368" actId="47"/>
        <pc:sldMkLst>
          <pc:docMk/>
          <pc:sldMk cId="3640954474" sldId="311"/>
        </pc:sldMkLst>
      </pc:sldChg>
      <pc:sldChg chg="del">
        <pc:chgData name="Linden, M van der" userId="7071751e-8507-462b-863d-5bb5459a0324" providerId="ADAL" clId="{736589F6-37FF-4600-B6EE-F607890B3BBE}" dt="2024-10-01T10:09:55.538" v="1369" actId="47"/>
        <pc:sldMkLst>
          <pc:docMk/>
          <pc:sldMk cId="778015011" sldId="312"/>
        </pc:sldMkLst>
      </pc:sldChg>
      <pc:sldChg chg="del">
        <pc:chgData name="Linden, M van der" userId="7071751e-8507-462b-863d-5bb5459a0324" providerId="ADAL" clId="{736589F6-37FF-4600-B6EE-F607890B3BBE}" dt="2024-10-01T10:09:56.870" v="1370" actId="47"/>
        <pc:sldMkLst>
          <pc:docMk/>
          <pc:sldMk cId="492805998" sldId="313"/>
        </pc:sldMkLst>
      </pc:sldChg>
      <pc:sldChg chg="addSp delSp modSp mod">
        <pc:chgData name="Linden, M van der" userId="7071751e-8507-462b-863d-5bb5459a0324" providerId="ADAL" clId="{736589F6-37FF-4600-B6EE-F607890B3BBE}" dt="2024-10-08T09:23:50.662" v="1493" actId="14100"/>
        <pc:sldMkLst>
          <pc:docMk/>
          <pc:sldMk cId="586310356" sldId="314"/>
        </pc:sldMkLst>
        <pc:spChg chg="mod">
          <ac:chgData name="Linden, M van der" userId="7071751e-8507-462b-863d-5bb5459a0324" providerId="ADAL" clId="{736589F6-37FF-4600-B6EE-F607890B3BBE}" dt="2024-10-08T09:23:14.232" v="1487" actId="20577"/>
          <ac:spMkLst>
            <pc:docMk/>
            <pc:sldMk cId="586310356" sldId="314"/>
            <ac:spMk id="2" creationId="{FC024334-2AFE-21C6-CB4E-75CCA617D62E}"/>
          </ac:spMkLst>
        </pc:spChg>
        <pc:spChg chg="del mod">
          <ac:chgData name="Linden, M van der" userId="7071751e-8507-462b-863d-5bb5459a0324" providerId="ADAL" clId="{736589F6-37FF-4600-B6EE-F607890B3BBE}" dt="2024-10-08T09:23:19.400" v="1488" actId="478"/>
          <ac:spMkLst>
            <pc:docMk/>
            <pc:sldMk cId="586310356" sldId="314"/>
            <ac:spMk id="3" creationId="{795C926A-F1B0-7353-39FA-78C755753CF2}"/>
          </ac:spMkLst>
        </pc:spChg>
        <pc:picChg chg="add mod">
          <ac:chgData name="Linden, M van der" userId="7071751e-8507-462b-863d-5bb5459a0324" providerId="ADAL" clId="{736589F6-37FF-4600-B6EE-F607890B3BBE}" dt="2024-10-08T09:23:50.662" v="1493" actId="14100"/>
          <ac:picMkLst>
            <pc:docMk/>
            <pc:sldMk cId="586310356" sldId="314"/>
            <ac:picMk id="5" creationId="{F489AED1-7FFF-6FAF-6C08-B9E8AA17FFD8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0:51.739" v="1048" actId="20577"/>
        <pc:sldMkLst>
          <pc:docMk/>
          <pc:sldMk cId="368046603" sldId="315"/>
        </pc:sldMkLst>
        <pc:spChg chg="mod">
          <ac:chgData name="Linden, M van der" userId="7071751e-8507-462b-863d-5bb5459a0324" providerId="ADAL" clId="{736589F6-37FF-4600-B6EE-F607890B3BBE}" dt="2024-10-01T09:48:54.723" v="1027" actId="20577"/>
          <ac:spMkLst>
            <pc:docMk/>
            <pc:sldMk cId="368046603" sldId="315"/>
            <ac:spMk id="2" creationId="{E82006BE-351E-0836-2307-08F8500BFEDF}"/>
          </ac:spMkLst>
        </pc:spChg>
        <pc:spChg chg="mod">
          <ac:chgData name="Linden, M van der" userId="7071751e-8507-462b-863d-5bb5459a0324" providerId="ADAL" clId="{736589F6-37FF-4600-B6EE-F607890B3BBE}" dt="2024-10-01T09:50:51.739" v="1048" actId="20577"/>
          <ac:spMkLst>
            <pc:docMk/>
            <pc:sldMk cId="368046603" sldId="315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48:57.252" v="1028" actId="478"/>
          <ac:picMkLst>
            <pc:docMk/>
            <pc:sldMk cId="368046603" sldId="315"/>
            <ac:picMk id="4" creationId="{B3F87A92-10E7-8143-4C9F-4577DCD64479}"/>
          </ac:picMkLst>
        </pc:picChg>
        <pc:picChg chg="add mod">
          <ac:chgData name="Linden, M van der" userId="7071751e-8507-462b-863d-5bb5459a0324" providerId="ADAL" clId="{736589F6-37FF-4600-B6EE-F607890B3BBE}" dt="2024-10-01T09:50:07.105" v="1038" actId="1076"/>
          <ac:picMkLst>
            <pc:docMk/>
            <pc:sldMk cId="368046603" sldId="315"/>
            <ac:picMk id="5" creationId="{88AA9727-29A9-A91A-9C01-F4DD2D24D20A}"/>
          </ac:picMkLst>
        </pc:picChg>
        <pc:picChg chg="del">
          <ac:chgData name="Linden, M van der" userId="7071751e-8507-462b-863d-5bb5459a0324" providerId="ADAL" clId="{736589F6-37FF-4600-B6EE-F607890B3BBE}" dt="2024-10-01T09:48:57.985" v="1029" actId="478"/>
          <ac:picMkLst>
            <pc:docMk/>
            <pc:sldMk cId="368046603" sldId="315"/>
            <ac:picMk id="7" creationId="{83BCA982-5225-819E-ACAE-185FE1B37D9D}"/>
          </ac:picMkLst>
        </pc:picChg>
        <pc:picChg chg="add mod">
          <ac:chgData name="Linden, M van der" userId="7071751e-8507-462b-863d-5bb5459a0324" providerId="ADAL" clId="{736589F6-37FF-4600-B6EE-F607890B3BBE}" dt="2024-10-01T09:50:10.662" v="1039" actId="1076"/>
          <ac:picMkLst>
            <pc:docMk/>
            <pc:sldMk cId="368046603" sldId="315"/>
            <ac:picMk id="8" creationId="{E5EE59C5-FA59-B7CA-EFD0-D7006FEAB511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1:56.748" v="1071" actId="1076"/>
        <pc:sldMkLst>
          <pc:docMk/>
          <pc:sldMk cId="1931365940" sldId="316"/>
        </pc:sldMkLst>
        <pc:spChg chg="mod">
          <ac:chgData name="Linden, M van der" userId="7071751e-8507-462b-863d-5bb5459a0324" providerId="ADAL" clId="{736589F6-37FF-4600-B6EE-F607890B3BBE}" dt="2024-10-01T09:50:57.302" v="1057" actId="20577"/>
          <ac:spMkLst>
            <pc:docMk/>
            <pc:sldMk cId="1931365940" sldId="316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51:52.153" v="1069" actId="962"/>
          <ac:picMkLst>
            <pc:docMk/>
            <pc:sldMk cId="1931365940" sldId="316"/>
            <ac:picMk id="4" creationId="{5372FD78-E4A7-ACCC-E8E4-8862D6333006}"/>
          </ac:picMkLst>
        </pc:picChg>
        <pc:picChg chg="del">
          <ac:chgData name="Linden, M van der" userId="7071751e-8507-462b-863d-5bb5459a0324" providerId="ADAL" clId="{736589F6-37FF-4600-B6EE-F607890B3BBE}" dt="2024-10-01T09:51:01.524" v="1058" actId="478"/>
          <ac:picMkLst>
            <pc:docMk/>
            <pc:sldMk cId="1931365940" sldId="316"/>
            <ac:picMk id="5" creationId="{88AA9727-29A9-A91A-9C01-F4DD2D24D20A}"/>
          </ac:picMkLst>
        </pc:picChg>
        <pc:picChg chg="add mod">
          <ac:chgData name="Linden, M van der" userId="7071751e-8507-462b-863d-5bb5459a0324" providerId="ADAL" clId="{736589F6-37FF-4600-B6EE-F607890B3BBE}" dt="2024-10-01T09:51:56.748" v="1071" actId="1076"/>
          <ac:picMkLst>
            <pc:docMk/>
            <pc:sldMk cId="1931365940" sldId="316"/>
            <ac:picMk id="7" creationId="{013660E6-5B6A-2FDE-47A0-6CC313153EEA}"/>
          </ac:picMkLst>
        </pc:picChg>
        <pc:picChg chg="del mod">
          <ac:chgData name="Linden, M van der" userId="7071751e-8507-462b-863d-5bb5459a0324" providerId="ADAL" clId="{736589F6-37FF-4600-B6EE-F607890B3BBE}" dt="2024-10-01T09:51:23.880" v="1063" actId="478"/>
          <ac:picMkLst>
            <pc:docMk/>
            <pc:sldMk cId="1931365940" sldId="316"/>
            <ac:picMk id="8" creationId="{E5EE59C5-FA59-B7CA-EFD0-D7006FEAB511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8:56.980" v="1102" actId="27614"/>
        <pc:sldMkLst>
          <pc:docMk/>
          <pc:sldMk cId="2561431" sldId="317"/>
        </pc:sldMkLst>
        <pc:spChg chg="add del mod">
          <ac:chgData name="Linden, M van der" userId="7071751e-8507-462b-863d-5bb5459a0324" providerId="ADAL" clId="{736589F6-37FF-4600-B6EE-F607890B3BBE}" dt="2024-10-01T09:57:21.654" v="1091" actId="22"/>
          <ac:spMkLst>
            <pc:docMk/>
            <pc:sldMk cId="2561431" sldId="317"/>
            <ac:spMk id="8" creationId="{652B1C93-0D38-2F1B-F61F-2521323A3C44}"/>
          </ac:spMkLst>
        </pc:spChg>
        <pc:spChg chg="mod">
          <ac:chgData name="Linden, M van der" userId="7071751e-8507-462b-863d-5bb5459a0324" providerId="ADAL" clId="{736589F6-37FF-4600-B6EE-F607890B3BBE}" dt="2024-10-01T09:52:26.455" v="1079" actId="20577"/>
          <ac:spMkLst>
            <pc:docMk/>
            <pc:sldMk cId="2561431" sldId="317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52:31.953" v="1080" actId="478"/>
          <ac:picMkLst>
            <pc:docMk/>
            <pc:sldMk cId="2561431" sldId="317"/>
            <ac:picMk id="4" creationId="{5372FD78-E4A7-ACCC-E8E4-8862D6333006}"/>
          </ac:picMkLst>
        </pc:picChg>
        <pc:picChg chg="add del mod">
          <ac:chgData name="Linden, M van der" userId="7071751e-8507-462b-863d-5bb5459a0324" providerId="ADAL" clId="{736589F6-37FF-4600-B6EE-F607890B3BBE}" dt="2024-10-01T09:57:28.432" v="1093" actId="478"/>
          <ac:picMkLst>
            <pc:docMk/>
            <pc:sldMk cId="2561431" sldId="317"/>
            <ac:picMk id="5" creationId="{248BEB30-C545-653E-D47C-624B5225B944}"/>
          </ac:picMkLst>
        </pc:picChg>
        <pc:picChg chg="del">
          <ac:chgData name="Linden, M van der" userId="7071751e-8507-462b-863d-5bb5459a0324" providerId="ADAL" clId="{736589F6-37FF-4600-B6EE-F607890B3BBE}" dt="2024-10-01T09:57:52.252" v="1098" actId="478"/>
          <ac:picMkLst>
            <pc:docMk/>
            <pc:sldMk cId="2561431" sldId="317"/>
            <ac:picMk id="7" creationId="{013660E6-5B6A-2FDE-47A0-6CC313153EEA}"/>
          </ac:picMkLst>
        </pc:picChg>
        <pc:picChg chg="add mod">
          <ac:chgData name="Linden, M van der" userId="7071751e-8507-462b-863d-5bb5459a0324" providerId="ADAL" clId="{736589F6-37FF-4600-B6EE-F607890B3BBE}" dt="2024-10-01T09:57:40.646" v="1097" actId="1076"/>
          <ac:picMkLst>
            <pc:docMk/>
            <pc:sldMk cId="2561431" sldId="317"/>
            <ac:picMk id="10" creationId="{0161BBF2-6214-4750-7CB3-0AEFF99C84D7}"/>
          </ac:picMkLst>
        </pc:picChg>
        <pc:picChg chg="add mod">
          <ac:chgData name="Linden, M van der" userId="7071751e-8507-462b-863d-5bb5459a0324" providerId="ADAL" clId="{736589F6-37FF-4600-B6EE-F607890B3BBE}" dt="2024-10-01T09:58:56.980" v="1102" actId="27614"/>
          <ac:picMkLst>
            <pc:docMk/>
            <pc:sldMk cId="2561431" sldId="317"/>
            <ac:picMk id="13" creationId="{5866285A-E8B6-0BA7-461A-AA7591E8D9C3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0:15.676" v="1140" actId="20577"/>
        <pc:sldMkLst>
          <pc:docMk/>
          <pc:sldMk cId="2327804504" sldId="318"/>
        </pc:sldMkLst>
        <pc:spChg chg="mod">
          <ac:chgData name="Linden, M van der" userId="7071751e-8507-462b-863d-5bb5459a0324" providerId="ADAL" clId="{736589F6-37FF-4600-B6EE-F607890B3BBE}" dt="2024-10-01T10:00:15.676" v="1140" actId="20577"/>
          <ac:spMkLst>
            <pc:docMk/>
            <pc:sldMk cId="2327804504" sldId="318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59:44.457" v="1125" actId="1076"/>
          <ac:picMkLst>
            <pc:docMk/>
            <pc:sldMk cId="2327804504" sldId="318"/>
            <ac:picMk id="4" creationId="{B45CAAFE-C9EB-87D2-E1BE-EA94611F2389}"/>
          </ac:picMkLst>
        </pc:picChg>
        <pc:picChg chg="add mod">
          <ac:chgData name="Linden, M van der" userId="7071751e-8507-462b-863d-5bb5459a0324" providerId="ADAL" clId="{736589F6-37FF-4600-B6EE-F607890B3BBE}" dt="2024-10-01T10:00:04.231" v="1130" actId="1076"/>
          <ac:picMkLst>
            <pc:docMk/>
            <pc:sldMk cId="2327804504" sldId="318"/>
            <ac:picMk id="6" creationId="{6D8A8385-0444-6C1E-406E-5FEBEE67F8ED}"/>
          </ac:picMkLst>
        </pc:picChg>
        <pc:picChg chg="del">
          <ac:chgData name="Linden, M van der" userId="7071751e-8507-462b-863d-5bb5459a0324" providerId="ADAL" clId="{736589F6-37FF-4600-B6EE-F607890B3BBE}" dt="2024-10-01T09:59:27.038" v="1123" actId="478"/>
          <ac:picMkLst>
            <pc:docMk/>
            <pc:sldMk cId="2327804504" sldId="318"/>
            <ac:picMk id="10" creationId="{0161BBF2-6214-4750-7CB3-0AEFF99C84D7}"/>
          </ac:picMkLst>
        </pc:picChg>
        <pc:picChg chg="del">
          <ac:chgData name="Linden, M van der" userId="7071751e-8507-462b-863d-5bb5459a0324" providerId="ADAL" clId="{736589F6-37FF-4600-B6EE-F607890B3BBE}" dt="2024-10-01T09:59:47.244" v="1126" actId="478"/>
          <ac:picMkLst>
            <pc:docMk/>
            <pc:sldMk cId="2327804504" sldId="318"/>
            <ac:picMk id="13" creationId="{5866285A-E8B6-0BA7-461A-AA7591E8D9C3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3:30.597" v="1297" actId="27614"/>
        <pc:sldMkLst>
          <pc:docMk/>
          <pc:sldMk cId="2423278640" sldId="319"/>
        </pc:sldMkLst>
        <pc:spChg chg="del">
          <ac:chgData name="Linden, M van der" userId="7071751e-8507-462b-863d-5bb5459a0324" providerId="ADAL" clId="{736589F6-37FF-4600-B6EE-F607890B3BBE}" dt="2024-10-01T10:00:50.377" v="1146" actId="478"/>
          <ac:spMkLst>
            <pc:docMk/>
            <pc:sldMk cId="2423278640" sldId="319"/>
            <ac:spMk id="2" creationId="{E82006BE-351E-0836-2307-08F8500BFEDF}"/>
          </ac:spMkLst>
        </pc:spChg>
        <pc:spChg chg="add mod">
          <ac:chgData name="Linden, M van der" userId="7071751e-8507-462b-863d-5bb5459a0324" providerId="ADAL" clId="{736589F6-37FF-4600-B6EE-F607890B3BBE}" dt="2024-10-01T10:01:51.056" v="1268" actId="1076"/>
          <ac:spMkLst>
            <pc:docMk/>
            <pc:sldMk cId="2423278640" sldId="319"/>
            <ac:spMk id="3" creationId="{EC364F9C-B3E3-68BD-6E1C-3C42DF7496FB}"/>
          </ac:spMkLst>
        </pc:spChg>
        <pc:spChg chg="mod">
          <ac:chgData name="Linden, M van der" userId="7071751e-8507-462b-863d-5bb5459a0324" providerId="ADAL" clId="{736589F6-37FF-4600-B6EE-F607890B3BBE}" dt="2024-10-01T10:01:08.652" v="1156" actId="20577"/>
          <ac:spMkLst>
            <pc:docMk/>
            <pc:sldMk cId="2423278640" sldId="319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10:00:51.037" v="1147" actId="478"/>
          <ac:picMkLst>
            <pc:docMk/>
            <pc:sldMk cId="2423278640" sldId="319"/>
            <ac:picMk id="4" creationId="{B45CAAFE-C9EB-87D2-E1BE-EA94611F2389}"/>
          </ac:picMkLst>
        </pc:picChg>
        <pc:picChg chg="del">
          <ac:chgData name="Linden, M van der" userId="7071751e-8507-462b-863d-5bb5459a0324" providerId="ADAL" clId="{736589F6-37FF-4600-B6EE-F607890B3BBE}" dt="2024-10-01T10:00:51.872" v="1148" actId="478"/>
          <ac:picMkLst>
            <pc:docMk/>
            <pc:sldMk cId="2423278640" sldId="319"/>
            <ac:picMk id="6" creationId="{6D8A8385-0444-6C1E-406E-5FEBEE67F8ED}"/>
          </ac:picMkLst>
        </pc:picChg>
        <pc:picChg chg="add del mod">
          <ac:chgData name="Linden, M van der" userId="7071751e-8507-462b-863d-5bb5459a0324" providerId="ADAL" clId="{736589F6-37FF-4600-B6EE-F607890B3BBE}" dt="2024-10-01T10:03:04.057" v="1293" actId="478"/>
          <ac:picMkLst>
            <pc:docMk/>
            <pc:sldMk cId="2423278640" sldId="319"/>
            <ac:picMk id="7" creationId="{E04519EA-E39F-5828-BDC0-5D44C8E75FCA}"/>
          </ac:picMkLst>
        </pc:picChg>
        <pc:picChg chg="add mod">
          <ac:chgData name="Linden, M van der" userId="7071751e-8507-462b-863d-5bb5459a0324" providerId="ADAL" clId="{736589F6-37FF-4600-B6EE-F607890B3BBE}" dt="2024-10-01T10:03:30.597" v="1297" actId="27614"/>
          <ac:picMkLst>
            <pc:docMk/>
            <pc:sldMk cId="2423278640" sldId="319"/>
            <ac:picMk id="9" creationId="{12F3E1E1-615E-2CB1-A0A5-40D72EA70A2E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5:32.687" v="1325" actId="20577"/>
        <pc:sldMkLst>
          <pc:docMk/>
          <pc:sldMk cId="4225085068" sldId="320"/>
        </pc:sldMkLst>
        <pc:spChg chg="del">
          <ac:chgData name="Linden, M van der" userId="7071751e-8507-462b-863d-5bb5459a0324" providerId="ADAL" clId="{736589F6-37FF-4600-B6EE-F607890B3BBE}" dt="2024-10-01T10:02:51.056" v="1291" actId="478"/>
          <ac:spMkLst>
            <pc:docMk/>
            <pc:sldMk cId="4225085068" sldId="320"/>
            <ac:spMk id="3" creationId="{EC364F9C-B3E3-68BD-6E1C-3C42DF7496FB}"/>
          </ac:spMkLst>
        </pc:spChg>
        <pc:spChg chg="mod">
          <ac:chgData name="Linden, M van der" userId="7071751e-8507-462b-863d-5bb5459a0324" providerId="ADAL" clId="{736589F6-37FF-4600-B6EE-F607890B3BBE}" dt="2024-10-01T10:05:32.687" v="1325" actId="20577"/>
          <ac:spMkLst>
            <pc:docMk/>
            <pc:sldMk cId="4225085068" sldId="320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736589F6-37FF-4600-B6EE-F607890B3BBE}" dt="2024-10-01T10:05:01.523" v="1319" actId="478"/>
          <ac:picMkLst>
            <pc:docMk/>
            <pc:sldMk cId="4225085068" sldId="320"/>
            <ac:picMk id="4" creationId="{B1EF29C4-B230-25D8-7D5E-EC4530FD6B95}"/>
          </ac:picMkLst>
        </pc:picChg>
        <pc:picChg chg="add mod">
          <ac:chgData name="Linden, M van der" userId="7071751e-8507-462b-863d-5bb5459a0324" providerId="ADAL" clId="{736589F6-37FF-4600-B6EE-F607890B3BBE}" dt="2024-10-01T10:05:21.418" v="1323" actId="27614"/>
          <ac:picMkLst>
            <pc:docMk/>
            <pc:sldMk cId="4225085068" sldId="320"/>
            <ac:picMk id="6" creationId="{C4B2D718-2625-AA6B-3958-2826E62695D1}"/>
          </ac:picMkLst>
        </pc:picChg>
        <pc:picChg chg="del">
          <ac:chgData name="Linden, M van der" userId="7071751e-8507-462b-863d-5bb5459a0324" providerId="ADAL" clId="{736589F6-37FF-4600-B6EE-F607890B3BBE}" dt="2024-10-01T10:02:51.845" v="1292" actId="478"/>
          <ac:picMkLst>
            <pc:docMk/>
            <pc:sldMk cId="4225085068" sldId="320"/>
            <ac:picMk id="7" creationId="{E04519EA-E39F-5828-BDC0-5D44C8E75FCA}"/>
          </ac:picMkLst>
        </pc:picChg>
      </pc:sldChg>
      <pc:sldChg chg="modSp add mod">
        <pc:chgData name="Linden, M van der" userId="7071751e-8507-462b-863d-5bb5459a0324" providerId="ADAL" clId="{736589F6-37FF-4600-B6EE-F607890B3BBE}" dt="2024-10-01T10:04:40.140" v="1318" actId="14100"/>
        <pc:sldMkLst>
          <pc:docMk/>
          <pc:sldMk cId="11443487" sldId="321"/>
        </pc:sldMkLst>
        <pc:spChg chg="mod">
          <ac:chgData name="Linden, M van der" userId="7071751e-8507-462b-863d-5bb5459a0324" providerId="ADAL" clId="{736589F6-37FF-4600-B6EE-F607890B3BBE}" dt="2024-10-01T10:04:40.140" v="1318" actId="14100"/>
          <ac:spMkLst>
            <pc:docMk/>
            <pc:sldMk cId="11443487" sldId="321"/>
            <ac:spMk id="12" creationId="{49A23001-B4E8-2283-A9E2-A2F31C384F6C}"/>
          </ac:spMkLst>
        </pc:spChg>
      </pc:sldChg>
      <pc:sldChg chg="addSp delSp modSp add mod">
        <pc:chgData name="Linden, M van der" userId="7071751e-8507-462b-863d-5bb5459a0324" providerId="ADAL" clId="{736589F6-37FF-4600-B6EE-F607890B3BBE}" dt="2024-10-01T10:08:22.328" v="1346" actId="27614"/>
        <pc:sldMkLst>
          <pc:docMk/>
          <pc:sldMk cId="3327325845" sldId="322"/>
        </pc:sldMkLst>
        <pc:spChg chg="mod">
          <ac:chgData name="Linden, M van der" userId="7071751e-8507-462b-863d-5bb5459a0324" providerId="ADAL" clId="{736589F6-37FF-4600-B6EE-F607890B3BBE}" dt="2024-10-01T10:06:04.119" v="1337" actId="20577"/>
          <ac:spMkLst>
            <pc:docMk/>
            <pc:sldMk cId="3327325845" sldId="322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736589F6-37FF-4600-B6EE-F607890B3BBE}" dt="2024-10-01T10:08:03.760" v="1342" actId="478"/>
          <ac:picMkLst>
            <pc:docMk/>
            <pc:sldMk cId="3327325845" sldId="322"/>
            <ac:picMk id="3" creationId="{797D3AA7-6303-DA09-2A17-B787DAA72D73}"/>
          </ac:picMkLst>
        </pc:picChg>
        <pc:picChg chg="del">
          <ac:chgData name="Linden, M van der" userId="7071751e-8507-462b-863d-5bb5459a0324" providerId="ADAL" clId="{736589F6-37FF-4600-B6EE-F607890B3BBE}" dt="2024-10-01T10:05:49.121" v="1332" actId="478"/>
          <ac:picMkLst>
            <pc:docMk/>
            <pc:sldMk cId="3327325845" sldId="322"/>
            <ac:picMk id="4" creationId="{B1EF29C4-B230-25D8-7D5E-EC4530FD6B95}"/>
          </ac:picMkLst>
        </pc:picChg>
        <pc:picChg chg="add mod">
          <ac:chgData name="Linden, M van der" userId="7071751e-8507-462b-863d-5bb5459a0324" providerId="ADAL" clId="{736589F6-37FF-4600-B6EE-F607890B3BBE}" dt="2024-10-01T10:08:22.328" v="1346" actId="27614"/>
          <ac:picMkLst>
            <pc:docMk/>
            <pc:sldMk cId="3327325845" sldId="322"/>
            <ac:picMk id="6" creationId="{E19FE774-952E-950E-4944-1169A21A14C9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9:42.019" v="1364" actId="14100"/>
        <pc:sldMkLst>
          <pc:docMk/>
          <pc:sldMk cId="2149201934" sldId="323"/>
        </pc:sldMkLst>
        <pc:spChg chg="mod">
          <ac:chgData name="Linden, M van der" userId="7071751e-8507-462b-863d-5bb5459a0324" providerId="ADAL" clId="{736589F6-37FF-4600-B6EE-F607890B3BBE}" dt="2024-10-01T10:09:19.971" v="1358" actId="20577"/>
          <ac:spMkLst>
            <pc:docMk/>
            <pc:sldMk cId="2149201934" sldId="323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10:09:42.019" v="1364" actId="14100"/>
          <ac:picMkLst>
            <pc:docMk/>
            <pc:sldMk cId="2149201934" sldId="323"/>
            <ac:picMk id="3" creationId="{4B56A6B0-8774-AA36-6978-B841685339A3}"/>
          </ac:picMkLst>
        </pc:picChg>
        <pc:picChg chg="del">
          <ac:chgData name="Linden, M van der" userId="7071751e-8507-462b-863d-5bb5459a0324" providerId="ADAL" clId="{736589F6-37FF-4600-B6EE-F607890B3BBE}" dt="2024-10-01T10:09:22.445" v="1359" actId="478"/>
          <ac:picMkLst>
            <pc:docMk/>
            <pc:sldMk cId="2149201934" sldId="323"/>
            <ac:picMk id="6" creationId="{E19FE774-952E-950E-4944-1169A21A14C9}"/>
          </ac:picMkLst>
        </pc:picChg>
      </pc:sldChg>
      <pc:sldChg chg="modSp add mod">
        <pc:chgData name="Linden, M van der" userId="7071751e-8507-462b-863d-5bb5459a0324" providerId="ADAL" clId="{736589F6-37FF-4600-B6EE-F607890B3BBE}" dt="2024-10-08T09:41:28.251" v="1753" actId="20577"/>
        <pc:sldMkLst>
          <pc:docMk/>
          <pc:sldMk cId="3763727082" sldId="324"/>
        </pc:sldMkLst>
        <pc:spChg chg="mod">
          <ac:chgData name="Linden, M van der" userId="7071751e-8507-462b-863d-5bb5459a0324" providerId="ADAL" clId="{736589F6-37FF-4600-B6EE-F607890B3BBE}" dt="2024-10-08T09:41:28.251" v="1753" actId="20577"/>
          <ac:spMkLst>
            <pc:docMk/>
            <pc:sldMk cId="3763727082" sldId="324"/>
            <ac:spMk id="3" creationId="{9F11D00D-A2CF-1768-D6A7-BC771FA1270A}"/>
          </ac:spMkLst>
        </pc:spChg>
      </pc:sldChg>
      <pc:sldChg chg="delSp add del mod">
        <pc:chgData name="Linden, M van der" userId="7071751e-8507-462b-863d-5bb5459a0324" providerId="ADAL" clId="{736589F6-37FF-4600-B6EE-F607890B3BBE}" dt="2024-10-08T09:40:56.235" v="1746" actId="47"/>
        <pc:sldMkLst>
          <pc:docMk/>
          <pc:sldMk cId="3286054945" sldId="325"/>
        </pc:sldMkLst>
        <pc:picChg chg="del">
          <ac:chgData name="Linden, M van der" userId="7071751e-8507-462b-863d-5bb5459a0324" providerId="ADAL" clId="{736589F6-37FF-4600-B6EE-F607890B3BBE}" dt="2024-10-08T09:24:05.013" v="1495" actId="478"/>
          <ac:picMkLst>
            <pc:docMk/>
            <pc:sldMk cId="3286054945" sldId="325"/>
            <ac:picMk id="5" creationId="{D5A0BD1F-22AF-2658-76C6-0AFFC45ADD85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26:30.265" v="1502" actId="14100"/>
        <pc:sldMkLst>
          <pc:docMk/>
          <pc:sldMk cId="126756052" sldId="326"/>
        </pc:sldMkLst>
        <pc:picChg chg="del">
          <ac:chgData name="Linden, M van der" userId="7071751e-8507-462b-863d-5bb5459a0324" providerId="ADAL" clId="{736589F6-37FF-4600-B6EE-F607890B3BBE}" dt="2024-10-08T09:26:06.857" v="1496" actId="478"/>
          <ac:picMkLst>
            <pc:docMk/>
            <pc:sldMk cId="126756052" sldId="326"/>
            <ac:picMk id="4" creationId="{A51838DA-6A38-5E2F-AEAA-113D43B1DFDD}"/>
          </ac:picMkLst>
        </pc:picChg>
        <pc:picChg chg="add mod">
          <ac:chgData name="Linden, M van der" userId="7071751e-8507-462b-863d-5bb5459a0324" providerId="ADAL" clId="{736589F6-37FF-4600-B6EE-F607890B3BBE}" dt="2024-10-08T09:26:30.265" v="1502" actId="14100"/>
          <ac:picMkLst>
            <pc:docMk/>
            <pc:sldMk cId="126756052" sldId="326"/>
            <ac:picMk id="5" creationId="{FDD39FBF-A9F9-EAEF-A6A4-5B5180BB64DA}"/>
          </ac:picMkLst>
        </pc:picChg>
        <pc:picChg chg="del">
          <ac:chgData name="Linden, M van der" userId="7071751e-8507-462b-863d-5bb5459a0324" providerId="ADAL" clId="{736589F6-37FF-4600-B6EE-F607890B3BBE}" dt="2024-10-08T09:26:08.047" v="1497" actId="478"/>
          <ac:picMkLst>
            <pc:docMk/>
            <pc:sldMk cId="126756052" sldId="326"/>
            <ac:picMk id="7" creationId="{AD08DC03-4793-11C2-58BD-4AF78C14901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29:04.130" v="1524" actId="27614"/>
        <pc:sldMkLst>
          <pc:docMk/>
          <pc:sldMk cId="3598449007" sldId="327"/>
        </pc:sldMkLst>
        <pc:spChg chg="mod">
          <ac:chgData name="Linden, M van der" userId="7071751e-8507-462b-863d-5bb5459a0324" providerId="ADAL" clId="{736589F6-37FF-4600-B6EE-F607890B3BBE}" dt="2024-10-08T09:27:25.633" v="1508" actId="20577"/>
          <ac:spMkLst>
            <pc:docMk/>
            <pc:sldMk cId="3598449007" sldId="327"/>
            <ac:spMk id="12" creationId="{9CF14D80-3069-977A-7253-B1EE171D3D39}"/>
          </ac:spMkLst>
        </pc:spChg>
        <pc:picChg chg="add del mod">
          <ac:chgData name="Linden, M van der" userId="7071751e-8507-462b-863d-5bb5459a0324" providerId="ADAL" clId="{736589F6-37FF-4600-B6EE-F607890B3BBE}" dt="2024-10-08T09:28:08.390" v="1514" actId="478"/>
          <ac:picMkLst>
            <pc:docMk/>
            <pc:sldMk cId="3598449007" sldId="327"/>
            <ac:picMk id="4" creationId="{2DF656A3-D073-4FB3-C2BA-16CCAB8F105C}"/>
          </ac:picMkLst>
        </pc:picChg>
        <pc:picChg chg="del">
          <ac:chgData name="Linden, M van der" userId="7071751e-8507-462b-863d-5bb5459a0324" providerId="ADAL" clId="{736589F6-37FF-4600-B6EE-F607890B3BBE}" dt="2024-10-08T09:27:41.282" v="1509" actId="478"/>
          <ac:picMkLst>
            <pc:docMk/>
            <pc:sldMk cId="3598449007" sldId="327"/>
            <ac:picMk id="5" creationId="{DBC8C6D9-1B4A-96B4-81DC-DDF6CED24C65}"/>
          </ac:picMkLst>
        </pc:picChg>
        <pc:picChg chg="add mod">
          <ac:chgData name="Linden, M van der" userId="7071751e-8507-462b-863d-5bb5459a0324" providerId="ADAL" clId="{736589F6-37FF-4600-B6EE-F607890B3BBE}" dt="2024-10-08T09:28:24.247" v="1519" actId="962"/>
          <ac:picMkLst>
            <pc:docMk/>
            <pc:sldMk cId="3598449007" sldId="327"/>
            <ac:picMk id="7" creationId="{4C5411E6-93F9-D2B4-6F7D-3EDD750F9960}"/>
          </ac:picMkLst>
        </pc:picChg>
        <pc:picChg chg="del">
          <ac:chgData name="Linden, M van der" userId="7071751e-8507-462b-863d-5bb5459a0324" providerId="ADAL" clId="{736589F6-37FF-4600-B6EE-F607890B3BBE}" dt="2024-10-08T09:28:39.175" v="1520" actId="478"/>
          <ac:picMkLst>
            <pc:docMk/>
            <pc:sldMk cId="3598449007" sldId="327"/>
            <ac:picMk id="8" creationId="{3B10FC00-A27D-5183-54E6-1814034ABFC4}"/>
          </ac:picMkLst>
        </pc:picChg>
        <pc:picChg chg="add mod">
          <ac:chgData name="Linden, M van der" userId="7071751e-8507-462b-863d-5bb5459a0324" providerId="ADAL" clId="{736589F6-37FF-4600-B6EE-F607890B3BBE}" dt="2024-10-08T09:29:04.130" v="1524" actId="27614"/>
          <ac:picMkLst>
            <pc:docMk/>
            <pc:sldMk cId="3598449007" sldId="327"/>
            <ac:picMk id="10" creationId="{4D031DB8-E501-5112-F85F-DF63AC37DC20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0:52.399" v="1551" actId="14100"/>
        <pc:sldMkLst>
          <pc:docMk/>
          <pc:sldMk cId="3612693028" sldId="328"/>
        </pc:sldMkLst>
        <pc:spChg chg="del mod">
          <ac:chgData name="Linden, M van der" userId="7071751e-8507-462b-863d-5bb5459a0324" providerId="ADAL" clId="{736589F6-37FF-4600-B6EE-F607890B3BBE}" dt="2024-10-08T09:30:05.336" v="1535" actId="478"/>
          <ac:spMkLst>
            <pc:docMk/>
            <pc:sldMk cId="3612693028" sldId="328"/>
            <ac:spMk id="2" creationId="{34DC04A3-621E-70B0-D7FB-B19EA220ED34}"/>
          </ac:spMkLst>
        </pc:spChg>
        <pc:spChg chg="mod">
          <ac:chgData name="Linden, M van der" userId="7071751e-8507-462b-863d-5bb5459a0324" providerId="ADAL" clId="{736589F6-37FF-4600-B6EE-F607890B3BBE}" dt="2024-10-08T09:29:32.611" v="1527" actId="20577"/>
          <ac:spMkLst>
            <pc:docMk/>
            <pc:sldMk cId="3612693028" sldId="328"/>
            <ac:spMk id="12" creationId="{79C8949E-8575-B501-E268-C971CE9B5C0A}"/>
          </ac:spMkLst>
        </pc:spChg>
        <pc:picChg chg="del">
          <ac:chgData name="Linden, M van der" userId="7071751e-8507-462b-863d-5bb5459a0324" providerId="ADAL" clId="{736589F6-37FF-4600-B6EE-F607890B3BBE}" dt="2024-10-08T09:29:48.758" v="1528" actId="478"/>
          <ac:picMkLst>
            <pc:docMk/>
            <pc:sldMk cId="3612693028" sldId="328"/>
            <ac:picMk id="4" creationId="{704F15DF-5F93-33E2-18BC-1B70B5931200}"/>
          </ac:picMkLst>
        </pc:picChg>
        <pc:picChg chg="add mod">
          <ac:chgData name="Linden, M van der" userId="7071751e-8507-462b-863d-5bb5459a0324" providerId="ADAL" clId="{736589F6-37FF-4600-B6EE-F607890B3BBE}" dt="2024-10-08T09:30:07.226" v="1536" actId="1076"/>
          <ac:picMkLst>
            <pc:docMk/>
            <pc:sldMk cId="3612693028" sldId="328"/>
            <ac:picMk id="5" creationId="{C0CA25A4-E6C3-9261-10B2-E49BA03627B8}"/>
          </ac:picMkLst>
        </pc:picChg>
        <pc:picChg chg="del">
          <ac:chgData name="Linden, M van der" userId="7071751e-8507-462b-863d-5bb5459a0324" providerId="ADAL" clId="{736589F6-37FF-4600-B6EE-F607890B3BBE}" dt="2024-10-08T09:30:01.650" v="1532" actId="478"/>
          <ac:picMkLst>
            <pc:docMk/>
            <pc:sldMk cId="3612693028" sldId="328"/>
            <ac:picMk id="7" creationId="{90E2BE1F-D1C5-CE04-EFD6-AF36C2D299EC}"/>
          </ac:picMkLst>
        </pc:picChg>
        <pc:picChg chg="add del mod">
          <ac:chgData name="Linden, M van der" userId="7071751e-8507-462b-863d-5bb5459a0324" providerId="ADAL" clId="{736589F6-37FF-4600-B6EE-F607890B3BBE}" dt="2024-10-08T09:30:39.275" v="1546" actId="478"/>
          <ac:picMkLst>
            <pc:docMk/>
            <pc:sldMk cId="3612693028" sldId="328"/>
            <ac:picMk id="8" creationId="{960A7FE4-04F1-23F7-2C25-507D6F3443D7}"/>
          </ac:picMkLst>
        </pc:picChg>
        <pc:picChg chg="add mod">
          <ac:chgData name="Linden, M van der" userId="7071751e-8507-462b-863d-5bb5459a0324" providerId="ADAL" clId="{736589F6-37FF-4600-B6EE-F607890B3BBE}" dt="2024-10-08T09:30:52.399" v="1551" actId="14100"/>
          <ac:picMkLst>
            <pc:docMk/>
            <pc:sldMk cId="3612693028" sldId="328"/>
            <ac:picMk id="10" creationId="{45BC57AE-9447-3C8D-6DFF-9840835C6577}"/>
          </ac:picMkLst>
        </pc:picChg>
      </pc:sldChg>
      <pc:sldChg chg="addSp delSp modSp mod ord">
        <pc:chgData name="Linden, M van der" userId="7071751e-8507-462b-863d-5bb5459a0324" providerId="ADAL" clId="{736589F6-37FF-4600-B6EE-F607890B3BBE}" dt="2024-10-08T09:40:38.492" v="1745" actId="1076"/>
        <pc:sldMkLst>
          <pc:docMk/>
          <pc:sldMk cId="3814116967" sldId="329"/>
        </pc:sldMkLst>
        <pc:spChg chg="mod">
          <ac:chgData name="Linden, M van der" userId="7071751e-8507-462b-863d-5bb5459a0324" providerId="ADAL" clId="{736589F6-37FF-4600-B6EE-F607890B3BBE}" dt="2024-10-08T09:31:28.639" v="1561" actId="20577"/>
          <ac:spMkLst>
            <pc:docMk/>
            <pc:sldMk cId="3814116967" sldId="329"/>
            <ac:spMk id="12" creationId="{4518F265-89B7-78DA-E578-B5A7D476C757}"/>
          </ac:spMkLst>
        </pc:spChg>
        <pc:picChg chg="del">
          <ac:chgData name="Linden, M van der" userId="7071751e-8507-462b-863d-5bb5459a0324" providerId="ADAL" clId="{736589F6-37FF-4600-B6EE-F607890B3BBE}" dt="2024-10-08T09:31:59.554" v="1567" actId="478"/>
          <ac:picMkLst>
            <pc:docMk/>
            <pc:sldMk cId="3814116967" sldId="329"/>
            <ac:picMk id="4" creationId="{94B33921-64F9-2057-875F-AA40CFF14917}"/>
          </ac:picMkLst>
        </pc:picChg>
        <pc:picChg chg="add mod">
          <ac:chgData name="Linden, M van der" userId="7071751e-8507-462b-863d-5bb5459a0324" providerId="ADAL" clId="{736589F6-37FF-4600-B6EE-F607890B3BBE}" dt="2024-10-08T09:40:31.166" v="1742" actId="1076"/>
          <ac:picMkLst>
            <pc:docMk/>
            <pc:sldMk cId="3814116967" sldId="329"/>
            <ac:picMk id="5" creationId="{0264543A-E00E-2594-F7A5-BF654AF8DA77}"/>
          </ac:picMkLst>
        </pc:picChg>
        <pc:picChg chg="del">
          <ac:chgData name="Linden, M van der" userId="7071751e-8507-462b-863d-5bb5459a0324" providerId="ADAL" clId="{736589F6-37FF-4600-B6EE-F607890B3BBE}" dt="2024-10-08T09:31:45.801" v="1564" actId="478"/>
          <ac:picMkLst>
            <pc:docMk/>
            <pc:sldMk cId="3814116967" sldId="329"/>
            <ac:picMk id="6" creationId="{5766A11F-0F73-154C-6AE3-72E74BD458A1}"/>
          </ac:picMkLst>
        </pc:picChg>
        <pc:picChg chg="add del mod">
          <ac:chgData name="Linden, M van der" userId="7071751e-8507-462b-863d-5bb5459a0324" providerId="ADAL" clId="{736589F6-37FF-4600-B6EE-F607890B3BBE}" dt="2024-10-08T09:40:16.002" v="1738" actId="478"/>
          <ac:picMkLst>
            <pc:docMk/>
            <pc:sldMk cId="3814116967" sldId="329"/>
            <ac:picMk id="8" creationId="{479257D9-0E0F-0719-DA9E-9F352AA4C378}"/>
          </ac:picMkLst>
        </pc:picChg>
        <pc:picChg chg="add mod">
          <ac:chgData name="Linden, M van der" userId="7071751e-8507-462b-863d-5bb5459a0324" providerId="ADAL" clId="{736589F6-37FF-4600-B6EE-F607890B3BBE}" dt="2024-10-08T09:40:38.492" v="1745" actId="1076"/>
          <ac:picMkLst>
            <pc:docMk/>
            <pc:sldMk cId="3814116967" sldId="329"/>
            <ac:picMk id="10" creationId="{633B791D-E55D-1663-A2DC-F0289E58681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3:52.740" v="1681" actId="20577"/>
        <pc:sldMkLst>
          <pc:docMk/>
          <pc:sldMk cId="2066538035" sldId="330"/>
        </pc:sldMkLst>
        <pc:spChg chg="mod">
          <ac:chgData name="Linden, M van der" userId="7071751e-8507-462b-863d-5bb5459a0324" providerId="ADAL" clId="{736589F6-37FF-4600-B6EE-F607890B3BBE}" dt="2024-10-08T09:33:52.740" v="1681" actId="20577"/>
          <ac:spMkLst>
            <pc:docMk/>
            <pc:sldMk cId="2066538035" sldId="330"/>
            <ac:spMk id="3" creationId="{C326E37C-E354-DF02-D6D9-870B0C3DECFA}"/>
          </ac:spMkLst>
        </pc:spChg>
        <pc:picChg chg="add mod">
          <ac:chgData name="Linden, M van der" userId="7071751e-8507-462b-863d-5bb5459a0324" providerId="ADAL" clId="{736589F6-37FF-4600-B6EE-F607890B3BBE}" dt="2024-10-08T09:33:18.177" v="1578" actId="14100"/>
          <ac:picMkLst>
            <pc:docMk/>
            <pc:sldMk cId="2066538035" sldId="330"/>
            <ac:picMk id="4" creationId="{8B0C5F6A-A9C8-2400-A2BE-BD17A6DA6C42}"/>
          </ac:picMkLst>
        </pc:picChg>
        <pc:picChg chg="del">
          <ac:chgData name="Linden, M van der" userId="7071751e-8507-462b-863d-5bb5459a0324" providerId="ADAL" clId="{736589F6-37FF-4600-B6EE-F607890B3BBE}" dt="2024-10-08T09:32:55.625" v="1572" actId="478"/>
          <ac:picMkLst>
            <pc:docMk/>
            <pc:sldMk cId="2066538035" sldId="330"/>
            <ac:picMk id="9" creationId="{1CA2658C-F06D-35D5-9A3A-EEF155C752B7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5:02.008" v="1693" actId="14100"/>
        <pc:sldMkLst>
          <pc:docMk/>
          <pc:sldMk cId="1693635427" sldId="331"/>
        </pc:sldMkLst>
        <pc:spChg chg="mod">
          <ac:chgData name="Linden, M van der" userId="7071751e-8507-462b-863d-5bb5459a0324" providerId="ADAL" clId="{736589F6-37FF-4600-B6EE-F607890B3BBE}" dt="2024-10-08T09:34:23.455" v="1687" actId="20577"/>
          <ac:spMkLst>
            <pc:docMk/>
            <pc:sldMk cId="1693635427" sldId="331"/>
            <ac:spMk id="12" creationId="{576764DE-9F89-42EF-263F-F23AD5910EA2}"/>
          </ac:spMkLst>
        </pc:spChg>
        <pc:picChg chg="add mod">
          <ac:chgData name="Linden, M van der" userId="7071751e-8507-462b-863d-5bb5459a0324" providerId="ADAL" clId="{736589F6-37FF-4600-B6EE-F607890B3BBE}" dt="2024-10-08T09:35:02.008" v="1693" actId="14100"/>
          <ac:picMkLst>
            <pc:docMk/>
            <pc:sldMk cId="1693635427" sldId="331"/>
            <ac:picMk id="3" creationId="{F2F30FA4-8985-928A-D2E5-94418B779597}"/>
          </ac:picMkLst>
        </pc:picChg>
        <pc:picChg chg="del">
          <ac:chgData name="Linden, M van der" userId="7071751e-8507-462b-863d-5bb5459a0324" providerId="ADAL" clId="{736589F6-37FF-4600-B6EE-F607890B3BBE}" dt="2024-10-08T09:34:49.735" v="1688" actId="478"/>
          <ac:picMkLst>
            <pc:docMk/>
            <pc:sldMk cId="1693635427" sldId="331"/>
            <ac:picMk id="6" creationId="{84DB6F81-B283-C9B7-C66B-630C75E605E2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8:41.366" v="1720" actId="14100"/>
        <pc:sldMkLst>
          <pc:docMk/>
          <pc:sldMk cId="1874153976" sldId="332"/>
        </pc:sldMkLst>
        <pc:spChg chg="mod">
          <ac:chgData name="Linden, M van der" userId="7071751e-8507-462b-863d-5bb5459a0324" providerId="ADAL" clId="{736589F6-37FF-4600-B6EE-F607890B3BBE}" dt="2024-10-08T09:36:02.052" v="1696" actId="20577"/>
          <ac:spMkLst>
            <pc:docMk/>
            <pc:sldMk cId="1874153976" sldId="332"/>
            <ac:spMk id="12" creationId="{029550AA-90C6-C359-96C1-070987172BAA}"/>
          </ac:spMkLst>
        </pc:spChg>
        <pc:picChg chg="add del mod">
          <ac:chgData name="Linden, M van der" userId="7071751e-8507-462b-863d-5bb5459a0324" providerId="ADAL" clId="{736589F6-37FF-4600-B6EE-F607890B3BBE}" dt="2024-10-08T09:36:41.864" v="1703" actId="478"/>
          <ac:picMkLst>
            <pc:docMk/>
            <pc:sldMk cId="1874153976" sldId="332"/>
            <ac:picMk id="3" creationId="{54BC821A-3A48-5F84-4963-A7C73AD446B7}"/>
          </ac:picMkLst>
        </pc:picChg>
        <pc:picChg chg="del">
          <ac:chgData name="Linden, M van der" userId="7071751e-8507-462b-863d-5bb5459a0324" providerId="ADAL" clId="{736589F6-37FF-4600-B6EE-F607890B3BBE}" dt="2024-10-08T09:36:04.477" v="1697" actId="478"/>
          <ac:picMkLst>
            <pc:docMk/>
            <pc:sldMk cId="1874153976" sldId="332"/>
            <ac:picMk id="4" creationId="{DC5EC22C-863A-371B-725C-2C02DC14E77C}"/>
          </ac:picMkLst>
        </pc:picChg>
        <pc:picChg chg="add del mod">
          <ac:chgData name="Linden, M van der" userId="7071751e-8507-462b-863d-5bb5459a0324" providerId="ADAL" clId="{736589F6-37FF-4600-B6EE-F607890B3BBE}" dt="2024-10-08T09:38:05.593" v="1709" actId="478"/>
          <ac:picMkLst>
            <pc:docMk/>
            <pc:sldMk cId="1874153976" sldId="332"/>
            <ac:picMk id="6" creationId="{2953DF1E-805E-B574-A1A4-F3EC580FCD4D}"/>
          </ac:picMkLst>
        </pc:picChg>
        <pc:picChg chg="add del mod">
          <ac:chgData name="Linden, M van der" userId="7071751e-8507-462b-863d-5bb5459a0324" providerId="ADAL" clId="{736589F6-37FF-4600-B6EE-F607890B3BBE}" dt="2024-10-08T09:38:27.464" v="1715" actId="478"/>
          <ac:picMkLst>
            <pc:docMk/>
            <pc:sldMk cId="1874153976" sldId="332"/>
            <ac:picMk id="8" creationId="{9EF51464-0A14-D2DF-97DE-A5A233A44AC4}"/>
          </ac:picMkLst>
        </pc:picChg>
        <pc:picChg chg="add mod">
          <ac:chgData name="Linden, M van der" userId="7071751e-8507-462b-863d-5bb5459a0324" providerId="ADAL" clId="{736589F6-37FF-4600-B6EE-F607890B3BBE}" dt="2024-10-08T09:38:41.366" v="1720" actId="14100"/>
          <ac:picMkLst>
            <pc:docMk/>
            <pc:sldMk cId="1874153976" sldId="332"/>
            <ac:picMk id="10" creationId="{AD3ED8D5-C5DA-9445-1970-1E87845AC438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9:52.043" v="1737" actId="1076"/>
        <pc:sldMkLst>
          <pc:docMk/>
          <pc:sldMk cId="68290974" sldId="333"/>
        </pc:sldMkLst>
        <pc:spChg chg="mod">
          <ac:chgData name="Linden, M van der" userId="7071751e-8507-462b-863d-5bb5459a0324" providerId="ADAL" clId="{736589F6-37FF-4600-B6EE-F607890B3BBE}" dt="2024-10-08T09:39:15.040" v="1729" actId="20577"/>
          <ac:spMkLst>
            <pc:docMk/>
            <pc:sldMk cId="68290974" sldId="333"/>
            <ac:spMk id="12" creationId="{1FBD223B-4807-DEC8-03C1-406C34E05DEE}"/>
          </ac:spMkLst>
        </pc:spChg>
        <pc:picChg chg="del">
          <ac:chgData name="Linden, M van der" userId="7071751e-8507-462b-863d-5bb5459a0324" providerId="ADAL" clId="{736589F6-37FF-4600-B6EE-F607890B3BBE}" dt="2024-10-08T09:39:17.247" v="1730" actId="478"/>
          <ac:picMkLst>
            <pc:docMk/>
            <pc:sldMk cId="68290974" sldId="333"/>
            <ac:picMk id="3" creationId="{4F35CA5B-4E28-9E6F-A0E0-0400D37556E8}"/>
          </ac:picMkLst>
        </pc:picChg>
        <pc:picChg chg="add mod">
          <ac:chgData name="Linden, M van der" userId="7071751e-8507-462b-863d-5bb5459a0324" providerId="ADAL" clId="{736589F6-37FF-4600-B6EE-F607890B3BBE}" dt="2024-10-08T09:39:52.043" v="1737" actId="1076"/>
          <ac:picMkLst>
            <pc:docMk/>
            <pc:sldMk cId="68290974" sldId="333"/>
            <ac:picMk id="4" creationId="{56049CA1-8B54-12B7-EEDC-93AE25FD0C4F}"/>
          </ac:picMkLst>
        </pc:picChg>
      </pc:sldChg>
    </pc:docChg>
  </pc:docChgLst>
  <pc:docChgLst>
    <pc:chgData name="Linden, M van der" userId="7071751e-8507-462b-863d-5bb5459a0324" providerId="ADAL" clId="{455FAC6C-4787-4877-8E9D-01D4D770E43D}"/>
    <pc:docChg chg="custSel addSld delSld modSld sldOrd">
      <pc:chgData name="Linden, M van der" userId="7071751e-8507-462b-863d-5bb5459a0324" providerId="ADAL" clId="{455FAC6C-4787-4877-8E9D-01D4D770E43D}" dt="2024-11-20T08:50:53.873" v="1103" actId="167"/>
      <pc:docMkLst>
        <pc:docMk/>
      </pc:docMkLst>
      <pc:sldChg chg="modSp">
        <pc:chgData name="Linden, M van der" userId="7071751e-8507-462b-863d-5bb5459a0324" providerId="ADAL" clId="{455FAC6C-4787-4877-8E9D-01D4D770E43D}" dt="2024-11-17T18:50:37.967" v="1003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455FAC6C-4787-4877-8E9D-01D4D770E43D}" dt="2024-11-17T18:50:37.967" v="1003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add mod">
        <pc:chgData name="Linden, M van der" userId="7071751e-8507-462b-863d-5bb5459a0324" providerId="ADAL" clId="{455FAC6C-4787-4877-8E9D-01D4D770E43D}" dt="2024-11-19T09:05:47.106" v="1019" actId="1076"/>
        <pc:sldMkLst>
          <pc:docMk/>
          <pc:sldMk cId="2445025362" sldId="280"/>
        </pc:sldMkLst>
        <pc:spChg chg="mod">
          <ac:chgData name="Linden, M van der" userId="7071751e-8507-462b-863d-5bb5459a0324" providerId="ADAL" clId="{455FAC6C-4787-4877-8E9D-01D4D770E43D}" dt="2024-11-19T09:05:39.484" v="1015" actId="20577"/>
          <ac:spMkLst>
            <pc:docMk/>
            <pc:sldMk cId="2445025362" sldId="280"/>
            <ac:spMk id="2" creationId="{F3FAB110-FDD4-CB77-30B3-9480D548F195}"/>
          </ac:spMkLst>
        </pc:spChg>
        <pc:picChg chg="add del mod">
          <ac:chgData name="Linden, M van der" userId="7071751e-8507-462b-863d-5bb5459a0324" providerId="ADAL" clId="{455FAC6C-4787-4877-8E9D-01D4D770E43D}" dt="2024-11-19T09:05:42.445" v="1016" actId="478"/>
          <ac:picMkLst>
            <pc:docMk/>
            <pc:sldMk cId="2445025362" sldId="280"/>
            <ac:picMk id="3" creationId="{BB40700F-9026-4B06-70A9-B7EF680A2F73}"/>
          </ac:picMkLst>
        </pc:picChg>
        <pc:picChg chg="add mod">
          <ac:chgData name="Linden, M van der" userId="7071751e-8507-462b-863d-5bb5459a0324" providerId="ADAL" clId="{455FAC6C-4787-4877-8E9D-01D4D770E43D}" dt="2024-11-19T09:05:47.106" v="1019" actId="1076"/>
          <ac:picMkLst>
            <pc:docMk/>
            <pc:sldMk cId="2445025362" sldId="280"/>
            <ac:picMk id="4" creationId="{8A49FBA1-C022-A70A-E25B-D31537567D5C}"/>
          </ac:picMkLst>
        </pc:picChg>
        <pc:picChg chg="del">
          <ac:chgData name="Linden, M van der" userId="7071751e-8507-462b-863d-5bb5459a0324" providerId="ADAL" clId="{455FAC6C-4787-4877-8E9D-01D4D770E43D}" dt="2024-10-08T12:33:22.747" v="435" actId="478"/>
          <ac:picMkLst>
            <pc:docMk/>
            <pc:sldMk cId="2445025362" sldId="280"/>
            <ac:picMk id="5" creationId="{777E4ABB-ED6F-745B-F15A-289C1FAC5FEF}"/>
          </ac:picMkLst>
        </pc:picChg>
      </pc:sldChg>
      <pc:sldChg chg="addSp delSp modSp add del mod">
        <pc:chgData name="Linden, M van der" userId="7071751e-8507-462b-863d-5bb5459a0324" providerId="ADAL" clId="{455FAC6C-4787-4877-8E9D-01D4D770E43D}" dt="2024-11-17T18:49:26.052" v="975" actId="47"/>
        <pc:sldMkLst>
          <pc:docMk/>
          <pc:sldMk cId="2420890478" sldId="281"/>
        </pc:sldMkLst>
        <pc:spChg chg="mod">
          <ac:chgData name="Linden, M van der" userId="7071751e-8507-462b-863d-5bb5459a0324" providerId="ADAL" clId="{455FAC6C-4787-4877-8E9D-01D4D770E43D}" dt="2024-10-08T12:34:10.573" v="447" actId="20577"/>
          <ac:spMkLst>
            <pc:docMk/>
            <pc:sldMk cId="2420890478" sldId="281"/>
            <ac:spMk id="9" creationId="{359A9F60-0ABD-BEFE-878D-501849687BC7}"/>
          </ac:spMkLst>
        </pc:spChg>
        <pc:picChg chg="del mod">
          <ac:chgData name="Linden, M van der" userId="7071751e-8507-462b-863d-5bb5459a0324" providerId="ADAL" clId="{455FAC6C-4787-4877-8E9D-01D4D770E43D}" dt="2024-10-08T12:35:04.884" v="449" actId="478"/>
          <ac:picMkLst>
            <pc:docMk/>
            <pc:sldMk cId="2420890478" sldId="281"/>
            <ac:picMk id="4" creationId="{7D1946E9-6E9D-9537-7AB4-053C8085CDCE}"/>
          </ac:picMkLst>
        </pc:picChg>
        <pc:picChg chg="add mod">
          <ac:chgData name="Linden, M van der" userId="7071751e-8507-462b-863d-5bb5459a0324" providerId="ADAL" clId="{455FAC6C-4787-4877-8E9D-01D4D770E43D}" dt="2024-10-08T12:35:26.179" v="454" actId="14100"/>
          <ac:picMkLst>
            <pc:docMk/>
            <pc:sldMk cId="2420890478" sldId="281"/>
            <ac:picMk id="5" creationId="{8C2BE308-6B09-7662-BCD6-D765D2702332}"/>
          </ac:picMkLst>
        </pc:picChg>
      </pc:sldChg>
      <pc:sldChg chg="addSp delSp modSp mod">
        <pc:chgData name="Linden, M van der" userId="7071751e-8507-462b-863d-5bb5459a0324" providerId="ADAL" clId="{455FAC6C-4787-4877-8E9D-01D4D770E43D}" dt="2024-10-29T10:25:03.884" v="707" actId="20577"/>
        <pc:sldMkLst>
          <pc:docMk/>
          <pc:sldMk cId="3986602870" sldId="300"/>
        </pc:sldMkLst>
        <pc:spChg chg="mod">
          <ac:chgData name="Linden, M van der" userId="7071751e-8507-462b-863d-5bb5459a0324" providerId="ADAL" clId="{455FAC6C-4787-4877-8E9D-01D4D770E43D}" dt="2024-10-29T10:25:03.884" v="707" actId="20577"/>
          <ac:spMkLst>
            <pc:docMk/>
            <pc:sldMk cId="3986602870" sldId="300"/>
            <ac:spMk id="7" creationId="{FD100F38-08A3-6FCE-19F4-182127419BF8}"/>
          </ac:spMkLst>
        </pc:spChg>
        <pc:picChg chg="del">
          <ac:chgData name="Linden, M van der" userId="7071751e-8507-462b-863d-5bb5459a0324" providerId="ADAL" clId="{455FAC6C-4787-4877-8E9D-01D4D770E43D}" dt="2024-10-08T11:40:26.632" v="59" actId="478"/>
          <ac:picMkLst>
            <pc:docMk/>
            <pc:sldMk cId="3986602870" sldId="300"/>
            <ac:picMk id="3" creationId="{FED45F5E-D846-E9C5-EB5D-D2D8A01A814C}"/>
          </ac:picMkLst>
        </pc:picChg>
        <pc:picChg chg="add mod">
          <ac:chgData name="Linden, M van der" userId="7071751e-8507-462b-863d-5bb5459a0324" providerId="ADAL" clId="{455FAC6C-4787-4877-8E9D-01D4D770E43D}" dt="2024-10-08T11:43:53.900" v="70" actId="962"/>
          <ac:picMkLst>
            <pc:docMk/>
            <pc:sldMk cId="3986602870" sldId="300"/>
            <ac:picMk id="4" creationId="{ECBE1EB9-5B7A-5224-2A81-1D30292ACC50}"/>
          </ac:picMkLst>
        </pc:picChg>
      </pc:sldChg>
      <pc:sldChg chg="addSp delSp modSp add del mod">
        <pc:chgData name="Linden, M van der" userId="7071751e-8507-462b-863d-5bb5459a0324" providerId="ADAL" clId="{455FAC6C-4787-4877-8E9D-01D4D770E43D}" dt="2024-11-17T18:49:27.449" v="976" actId="47"/>
        <pc:sldMkLst>
          <pc:docMk/>
          <pc:sldMk cId="834597884" sldId="307"/>
        </pc:sldMkLst>
        <pc:spChg chg="mod">
          <ac:chgData name="Linden, M van der" userId="7071751e-8507-462b-863d-5bb5459a0324" providerId="ADAL" clId="{455FAC6C-4787-4877-8E9D-01D4D770E43D}" dt="2024-10-08T12:35:41.270" v="463" actId="20577"/>
          <ac:spMkLst>
            <pc:docMk/>
            <pc:sldMk cId="834597884" sldId="307"/>
            <ac:spMk id="9" creationId="{359A9F60-0ABD-BEFE-878D-501849687BC7}"/>
          </ac:spMkLst>
        </pc:spChg>
        <pc:picChg chg="add mod">
          <ac:chgData name="Linden, M van der" userId="7071751e-8507-462b-863d-5bb5459a0324" providerId="ADAL" clId="{455FAC6C-4787-4877-8E9D-01D4D770E43D}" dt="2024-10-08T12:36:03.347" v="467" actId="14100"/>
          <ac:picMkLst>
            <pc:docMk/>
            <pc:sldMk cId="834597884" sldId="307"/>
            <ac:picMk id="4" creationId="{DD38B01A-048C-3121-B590-706A9048C548}"/>
          </ac:picMkLst>
        </pc:picChg>
        <pc:picChg chg="del">
          <ac:chgData name="Linden, M van der" userId="7071751e-8507-462b-863d-5bb5459a0324" providerId="ADAL" clId="{455FAC6C-4787-4877-8E9D-01D4D770E43D}" dt="2024-10-08T12:35:42.357" v="464" actId="478"/>
          <ac:picMkLst>
            <pc:docMk/>
            <pc:sldMk cId="834597884" sldId="307"/>
            <ac:picMk id="5" creationId="{C515C09B-4699-7C8C-B7C6-2D6FE4A26CD4}"/>
          </ac:picMkLst>
        </pc:picChg>
      </pc:sldChg>
      <pc:sldChg chg="delSp modSp del mod">
        <pc:chgData name="Linden, M van der" userId="7071751e-8507-462b-863d-5bb5459a0324" providerId="ADAL" clId="{455FAC6C-4787-4877-8E9D-01D4D770E43D}" dt="2024-10-08T12:42:24.939" v="488" actId="47"/>
        <pc:sldMkLst>
          <pc:docMk/>
          <pc:sldMk cId="3763727082" sldId="324"/>
        </pc:sldMkLst>
        <pc:spChg chg="mod">
          <ac:chgData name="Linden, M van der" userId="7071751e-8507-462b-863d-5bb5459a0324" providerId="ADAL" clId="{455FAC6C-4787-4877-8E9D-01D4D770E43D}" dt="2024-10-08T12:31:57.828" v="423" actId="20577"/>
          <ac:spMkLst>
            <pc:docMk/>
            <pc:sldMk cId="3763727082" sldId="324"/>
            <ac:spMk id="2" creationId="{15EEDB0F-E96F-94FE-8494-719D758B1EB5}"/>
          </ac:spMkLst>
        </pc:spChg>
        <pc:spChg chg="del mod">
          <ac:chgData name="Linden, M van der" userId="7071751e-8507-462b-863d-5bb5459a0324" providerId="ADAL" clId="{455FAC6C-4787-4877-8E9D-01D4D770E43D}" dt="2024-10-08T12:33:07.845" v="424" actId="478"/>
          <ac:spMkLst>
            <pc:docMk/>
            <pc:sldMk cId="3763727082" sldId="324"/>
            <ac:spMk id="3" creationId="{9F11D00D-A2CF-1768-D6A7-BC771FA1270A}"/>
          </ac:spMkLst>
        </pc:spChg>
      </pc:sldChg>
      <pc:sldChg chg="addSp delSp modSp mod">
        <pc:chgData name="Linden, M van der" userId="7071751e-8507-462b-863d-5bb5459a0324" providerId="ADAL" clId="{455FAC6C-4787-4877-8E9D-01D4D770E43D}" dt="2024-10-08T11:43:17.765" v="67" actId="1076"/>
        <pc:sldMkLst>
          <pc:docMk/>
          <pc:sldMk cId="2171015846" sldId="334"/>
        </pc:sldMkLst>
        <pc:spChg chg="mod">
          <ac:chgData name="Linden, M van der" userId="7071751e-8507-462b-863d-5bb5459a0324" providerId="ADAL" clId="{455FAC6C-4787-4877-8E9D-01D4D770E43D}" dt="2024-10-08T11:37:28.712" v="14" actId="20577"/>
          <ac:spMkLst>
            <pc:docMk/>
            <pc:sldMk cId="2171015846" sldId="334"/>
            <ac:spMk id="2" creationId="{EEC3B26A-65F3-E6EE-2677-362B0B13A150}"/>
          </ac:spMkLst>
        </pc:spChg>
        <pc:spChg chg="del">
          <ac:chgData name="Linden, M van der" userId="7071751e-8507-462b-863d-5bb5459a0324" providerId="ADAL" clId="{455FAC6C-4787-4877-8E9D-01D4D770E43D}" dt="2024-10-08T11:37:35.680" v="16" actId="478"/>
          <ac:spMkLst>
            <pc:docMk/>
            <pc:sldMk cId="2171015846" sldId="334"/>
            <ac:spMk id="3" creationId="{A8E6FDCB-EB89-E185-8FC6-2991473295F2}"/>
          </ac:spMkLst>
        </pc:spChg>
        <pc:spChg chg="del mod">
          <ac:chgData name="Linden, M van der" userId="7071751e-8507-462b-863d-5bb5459a0324" providerId="ADAL" clId="{455FAC6C-4787-4877-8E9D-01D4D770E43D}" dt="2024-10-08T11:37:38.166" v="18" actId="478"/>
          <ac:spMkLst>
            <pc:docMk/>
            <pc:sldMk cId="2171015846" sldId="334"/>
            <ac:spMk id="9" creationId="{382F54EE-DF5C-5496-2E9F-55F769329CC0}"/>
          </ac:spMkLst>
        </pc:spChg>
        <pc:picChg chg="del">
          <ac:chgData name="Linden, M van der" userId="7071751e-8507-462b-863d-5bb5459a0324" providerId="ADAL" clId="{455FAC6C-4787-4877-8E9D-01D4D770E43D}" dt="2024-10-08T11:37:33.080" v="15" actId="478"/>
          <ac:picMkLst>
            <pc:docMk/>
            <pc:sldMk cId="2171015846" sldId="334"/>
            <ac:picMk id="5" creationId="{ED9B207A-5A22-9E15-ECDB-9AF475283DC5}"/>
          </ac:picMkLst>
        </pc:picChg>
        <pc:picChg chg="add del mod">
          <ac:chgData name="Linden, M van der" userId="7071751e-8507-462b-863d-5bb5459a0324" providerId="ADAL" clId="{455FAC6C-4787-4877-8E9D-01D4D770E43D}" dt="2024-10-08T11:42:45.408" v="60" actId="478"/>
          <ac:picMkLst>
            <pc:docMk/>
            <pc:sldMk cId="2171015846" sldId="334"/>
            <ac:picMk id="6" creationId="{330B40C1-5A53-B1D0-209E-ADCB9FD8238C}"/>
          </ac:picMkLst>
        </pc:picChg>
        <pc:picChg chg="add mod">
          <ac:chgData name="Linden, M van der" userId="7071751e-8507-462b-863d-5bb5459a0324" providerId="ADAL" clId="{455FAC6C-4787-4877-8E9D-01D4D770E43D}" dt="2024-10-08T11:42:48.805" v="62" actId="14100"/>
          <ac:picMkLst>
            <pc:docMk/>
            <pc:sldMk cId="2171015846" sldId="334"/>
            <ac:picMk id="10" creationId="{01320081-4697-2292-4A5C-B0B4286EA8D6}"/>
          </ac:picMkLst>
        </pc:picChg>
        <pc:picChg chg="del">
          <ac:chgData name="Linden, M van der" userId="7071751e-8507-462b-863d-5bb5459a0324" providerId="ADAL" clId="{455FAC6C-4787-4877-8E9D-01D4D770E43D}" dt="2024-10-08T11:37:39.400" v="19" actId="478"/>
          <ac:picMkLst>
            <pc:docMk/>
            <pc:sldMk cId="2171015846" sldId="334"/>
            <ac:picMk id="11" creationId="{8FFD22B5-2BB3-420B-A0FD-EDFECF31C435}"/>
          </ac:picMkLst>
        </pc:picChg>
        <pc:picChg chg="del">
          <ac:chgData name="Linden, M van der" userId="7071751e-8507-462b-863d-5bb5459a0324" providerId="ADAL" clId="{455FAC6C-4787-4877-8E9D-01D4D770E43D}" dt="2024-10-08T11:37:43.888" v="20" actId="478"/>
          <ac:picMkLst>
            <pc:docMk/>
            <pc:sldMk cId="2171015846" sldId="334"/>
            <ac:picMk id="13" creationId="{32FD7012-292B-E8E1-64D8-34D35E204B72}"/>
          </ac:picMkLst>
        </pc:picChg>
        <pc:picChg chg="add mod">
          <ac:chgData name="Linden, M van der" userId="7071751e-8507-462b-863d-5bb5459a0324" providerId="ADAL" clId="{455FAC6C-4787-4877-8E9D-01D4D770E43D}" dt="2024-10-08T11:43:17.765" v="67" actId="1076"/>
          <ac:picMkLst>
            <pc:docMk/>
            <pc:sldMk cId="2171015846" sldId="334"/>
            <ac:picMk id="14" creationId="{E2AE8A49-4D17-A5C1-2583-12835359C62F}"/>
          </ac:picMkLst>
        </pc:picChg>
      </pc:sldChg>
      <pc:sldChg chg="modSp del mod">
        <pc:chgData name="Linden, M van der" userId="7071751e-8507-462b-863d-5bb5459a0324" providerId="ADAL" clId="{455FAC6C-4787-4877-8E9D-01D4D770E43D}" dt="2024-10-08T11:39:57.685" v="48" actId="47"/>
        <pc:sldMkLst>
          <pc:docMk/>
          <pc:sldMk cId="1251371338" sldId="335"/>
        </pc:sldMkLst>
        <pc:spChg chg="mod">
          <ac:chgData name="Linden, M van der" userId="7071751e-8507-462b-863d-5bb5459a0324" providerId="ADAL" clId="{455FAC6C-4787-4877-8E9D-01D4D770E43D}" dt="2024-10-08T11:39:51.312" v="47" actId="20577"/>
          <ac:spMkLst>
            <pc:docMk/>
            <pc:sldMk cId="1251371338" sldId="335"/>
            <ac:spMk id="2" creationId="{2CAB32E1-159C-70B3-3168-EAAC0D43D30C}"/>
          </ac:spMkLst>
        </pc:spChg>
      </pc:sldChg>
      <pc:sldChg chg="addSp delSp modSp mod">
        <pc:chgData name="Linden, M van der" userId="7071751e-8507-462b-863d-5bb5459a0324" providerId="ADAL" clId="{455FAC6C-4787-4877-8E9D-01D4D770E43D}" dt="2024-10-29T10:25:09.148" v="711" actId="20577"/>
        <pc:sldMkLst>
          <pc:docMk/>
          <pc:sldMk cId="2632722465" sldId="336"/>
        </pc:sldMkLst>
        <pc:spChg chg="mod">
          <ac:chgData name="Linden, M van der" userId="7071751e-8507-462b-863d-5bb5459a0324" providerId="ADAL" clId="{455FAC6C-4787-4877-8E9D-01D4D770E43D}" dt="2024-10-29T10:25:09.148" v="711" actId="20577"/>
          <ac:spMkLst>
            <pc:docMk/>
            <pc:sldMk cId="2632722465" sldId="336"/>
            <ac:spMk id="7" creationId="{D04BC1C4-4B41-48C9-A9C0-AC0FF6D6C626}"/>
          </ac:spMkLst>
        </pc:spChg>
        <pc:picChg chg="add mod">
          <ac:chgData name="Linden, M van der" userId="7071751e-8507-462b-863d-5bb5459a0324" providerId="ADAL" clId="{455FAC6C-4787-4877-8E9D-01D4D770E43D}" dt="2024-10-08T11:44:38.461" v="76" actId="14100"/>
          <ac:picMkLst>
            <pc:docMk/>
            <pc:sldMk cId="2632722465" sldId="336"/>
            <ac:picMk id="3" creationId="{9B994BA2-B123-98FA-5684-96227A0A2A92}"/>
          </ac:picMkLst>
        </pc:picChg>
        <pc:picChg chg="del">
          <ac:chgData name="Linden, M van der" userId="7071751e-8507-462b-863d-5bb5459a0324" providerId="ADAL" clId="{455FAC6C-4787-4877-8E9D-01D4D770E43D}" dt="2024-10-08T11:44:13.200" v="71" actId="478"/>
          <ac:picMkLst>
            <pc:docMk/>
            <pc:sldMk cId="2632722465" sldId="336"/>
            <ac:picMk id="4" creationId="{1DCC341E-6C33-531B-86FC-191C17969AEE}"/>
          </ac:picMkLst>
        </pc:picChg>
      </pc:sldChg>
      <pc:sldChg chg="addSp delSp modSp mod">
        <pc:chgData name="Linden, M van der" userId="7071751e-8507-462b-863d-5bb5459a0324" providerId="ADAL" clId="{455FAC6C-4787-4877-8E9D-01D4D770E43D}" dt="2024-11-18T15:19:00.038" v="1008" actId="1076"/>
        <pc:sldMkLst>
          <pc:docMk/>
          <pc:sldMk cId="3809321581" sldId="337"/>
        </pc:sldMkLst>
        <pc:spChg chg="mod">
          <ac:chgData name="Linden, M van der" userId="7071751e-8507-462b-863d-5bb5459a0324" providerId="ADAL" clId="{455FAC6C-4787-4877-8E9D-01D4D770E43D}" dt="2024-10-29T10:25:14.030" v="715" actId="20577"/>
          <ac:spMkLst>
            <pc:docMk/>
            <pc:sldMk cId="3809321581" sldId="337"/>
            <ac:spMk id="7" creationId="{EAC8D1A1-DB77-60DA-BB75-B89613D7BEF2}"/>
          </ac:spMkLst>
        </pc:spChg>
        <pc:picChg chg="add del mod">
          <ac:chgData name="Linden, M van der" userId="7071751e-8507-462b-863d-5bb5459a0324" providerId="ADAL" clId="{455FAC6C-4787-4877-8E9D-01D4D770E43D}" dt="2024-11-18T15:18:17.614" v="1006" actId="478"/>
          <ac:picMkLst>
            <pc:docMk/>
            <pc:sldMk cId="3809321581" sldId="337"/>
            <ac:picMk id="3" creationId="{67C85E16-CA0A-CA29-B7AE-B532075213FF}"/>
          </ac:picMkLst>
        </pc:picChg>
        <pc:picChg chg="del">
          <ac:chgData name="Linden, M van der" userId="7071751e-8507-462b-863d-5bb5459a0324" providerId="ADAL" clId="{455FAC6C-4787-4877-8E9D-01D4D770E43D}" dt="2024-10-08T11:45:06.312" v="82" actId="478"/>
          <ac:picMkLst>
            <pc:docMk/>
            <pc:sldMk cId="3809321581" sldId="337"/>
            <ac:picMk id="3" creationId="{C073C604-6207-4687-53F5-4C4E2CBE7B22}"/>
          </ac:picMkLst>
        </pc:picChg>
        <pc:picChg chg="add mod">
          <ac:chgData name="Linden, M van der" userId="7071751e-8507-462b-863d-5bb5459a0324" providerId="ADAL" clId="{455FAC6C-4787-4877-8E9D-01D4D770E43D}" dt="2024-11-18T15:18:02.786" v="1004" actId="14100"/>
          <ac:picMkLst>
            <pc:docMk/>
            <pc:sldMk cId="3809321581" sldId="337"/>
            <ac:picMk id="4" creationId="{DA6D04AB-926D-BB33-58B2-50D5D3D8F7F7}"/>
          </ac:picMkLst>
        </pc:picChg>
        <pc:picChg chg="add mod">
          <ac:chgData name="Linden, M van der" userId="7071751e-8507-462b-863d-5bb5459a0324" providerId="ADAL" clId="{455FAC6C-4787-4877-8E9D-01D4D770E43D}" dt="2024-11-18T15:19:00.038" v="1008" actId="1076"/>
          <ac:picMkLst>
            <pc:docMk/>
            <pc:sldMk cId="3809321581" sldId="337"/>
            <ac:picMk id="6" creationId="{1FA719CF-9FEE-5476-AFD5-1C3EA6181FE0}"/>
          </ac:picMkLst>
        </pc:picChg>
      </pc:sldChg>
      <pc:sldChg chg="addSp delSp modSp mod">
        <pc:chgData name="Linden, M van der" userId="7071751e-8507-462b-863d-5bb5459a0324" providerId="ADAL" clId="{455FAC6C-4787-4877-8E9D-01D4D770E43D}" dt="2024-10-29T10:25:19.656" v="719" actId="20577"/>
        <pc:sldMkLst>
          <pc:docMk/>
          <pc:sldMk cId="1895994812" sldId="338"/>
        </pc:sldMkLst>
        <pc:spChg chg="mod">
          <ac:chgData name="Linden, M van der" userId="7071751e-8507-462b-863d-5bb5459a0324" providerId="ADAL" clId="{455FAC6C-4787-4877-8E9D-01D4D770E43D}" dt="2024-10-29T10:25:19.656" v="719" actId="20577"/>
          <ac:spMkLst>
            <pc:docMk/>
            <pc:sldMk cId="1895994812" sldId="338"/>
            <ac:spMk id="7" creationId="{3211409C-63DB-80B8-9724-4FD71F7A94AE}"/>
          </ac:spMkLst>
        </pc:spChg>
        <pc:picChg chg="add del mod">
          <ac:chgData name="Linden, M van der" userId="7071751e-8507-462b-863d-5bb5459a0324" providerId="ADAL" clId="{455FAC6C-4787-4877-8E9D-01D4D770E43D}" dt="2024-10-29T10:20:04.988" v="679" actId="478"/>
          <ac:picMkLst>
            <pc:docMk/>
            <pc:sldMk cId="1895994812" sldId="338"/>
            <ac:picMk id="3" creationId="{DC52852D-57C1-C46C-B029-0F556C24FFDD}"/>
          </ac:picMkLst>
        </pc:picChg>
        <pc:picChg chg="add mod">
          <ac:chgData name="Linden, M van der" userId="7071751e-8507-462b-863d-5bb5459a0324" providerId="ADAL" clId="{455FAC6C-4787-4877-8E9D-01D4D770E43D}" dt="2024-10-29T10:20:24.268" v="684" actId="27614"/>
          <ac:picMkLst>
            <pc:docMk/>
            <pc:sldMk cId="1895994812" sldId="338"/>
            <ac:picMk id="4" creationId="{1B9C90AD-E3EC-9EAE-8A98-0C0EBC4408F0}"/>
          </ac:picMkLst>
        </pc:picChg>
        <pc:picChg chg="del">
          <ac:chgData name="Linden, M van der" userId="7071751e-8507-462b-863d-5bb5459a0324" providerId="ADAL" clId="{455FAC6C-4787-4877-8E9D-01D4D770E43D}" dt="2024-10-08T11:46:48.229" v="93" actId="478"/>
          <ac:picMkLst>
            <pc:docMk/>
            <pc:sldMk cId="1895994812" sldId="338"/>
            <ac:picMk id="4" creationId="{742CB2C1-4834-EE02-0598-88E8699528E1}"/>
          </ac:picMkLst>
        </pc:picChg>
      </pc:sldChg>
      <pc:sldChg chg="addSp delSp modSp mod">
        <pc:chgData name="Linden, M van der" userId="7071751e-8507-462b-863d-5bb5459a0324" providerId="ADAL" clId="{455FAC6C-4787-4877-8E9D-01D4D770E43D}" dt="2024-11-18T15:19:49.356" v="1012" actId="1076"/>
        <pc:sldMkLst>
          <pc:docMk/>
          <pc:sldMk cId="2609701776" sldId="339"/>
        </pc:sldMkLst>
        <pc:spChg chg="mod">
          <ac:chgData name="Linden, M van der" userId="7071751e-8507-462b-863d-5bb5459a0324" providerId="ADAL" clId="{455FAC6C-4787-4877-8E9D-01D4D770E43D}" dt="2024-10-29T10:25:23.894" v="723" actId="20577"/>
          <ac:spMkLst>
            <pc:docMk/>
            <pc:sldMk cId="2609701776" sldId="339"/>
            <ac:spMk id="7" creationId="{988333FF-8DC3-F4C3-DC21-2FB834679062}"/>
          </ac:spMkLst>
        </pc:spChg>
        <pc:picChg chg="add del mod">
          <ac:chgData name="Linden, M van der" userId="7071751e-8507-462b-863d-5bb5459a0324" providerId="ADAL" clId="{455FAC6C-4787-4877-8E9D-01D4D770E43D}" dt="2024-10-08T12:17:07.334" v="202" actId="478"/>
          <ac:picMkLst>
            <pc:docMk/>
            <pc:sldMk cId="2609701776" sldId="339"/>
            <ac:picMk id="3" creationId="{3C0F6197-8D09-E378-CBE2-473F6B3BEAF2}"/>
          </ac:picMkLst>
        </pc:picChg>
        <pc:picChg chg="add mod">
          <ac:chgData name="Linden, M van der" userId="7071751e-8507-462b-863d-5bb5459a0324" providerId="ADAL" clId="{455FAC6C-4787-4877-8E9D-01D4D770E43D}" dt="2024-11-18T15:19:49.356" v="1012" actId="1076"/>
          <ac:picMkLst>
            <pc:docMk/>
            <pc:sldMk cId="2609701776" sldId="339"/>
            <ac:picMk id="3" creationId="{81AAA585-0AE8-2502-4C50-34C29E275BB1}"/>
          </ac:picMkLst>
        </pc:picChg>
        <pc:picChg chg="add mod">
          <ac:chgData name="Linden, M van der" userId="7071751e-8507-462b-863d-5bb5459a0324" providerId="ADAL" clId="{455FAC6C-4787-4877-8E9D-01D4D770E43D}" dt="2024-11-18T15:19:46.667" v="1011" actId="14100"/>
          <ac:picMkLst>
            <pc:docMk/>
            <pc:sldMk cId="2609701776" sldId="339"/>
            <ac:picMk id="5" creationId="{737C12CF-1F90-9A49-B4E5-E891E3C88EB3}"/>
          </ac:picMkLst>
        </pc:picChg>
        <pc:picChg chg="del">
          <ac:chgData name="Linden, M van der" userId="7071751e-8507-462b-863d-5bb5459a0324" providerId="ADAL" clId="{455FAC6C-4787-4877-8E9D-01D4D770E43D}" dt="2024-10-08T12:08:25.389" v="107" actId="478"/>
          <ac:picMkLst>
            <pc:docMk/>
            <pc:sldMk cId="2609701776" sldId="339"/>
            <ac:picMk id="6" creationId="{E3ECDA32-42D9-4E96-8202-9285D64AD2C9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0-29T10:25:51.101" v="726" actId="27614"/>
        <pc:sldMkLst>
          <pc:docMk/>
          <pc:sldMk cId="1924760403" sldId="340"/>
        </pc:sldMkLst>
        <pc:spChg chg="mod">
          <ac:chgData name="Linden, M van der" userId="7071751e-8507-462b-863d-5bb5459a0324" providerId="ADAL" clId="{455FAC6C-4787-4877-8E9D-01D4D770E43D}" dt="2024-10-08T12:09:39.613" v="155" actId="20577"/>
          <ac:spMkLst>
            <pc:docMk/>
            <pc:sldMk cId="1924760403" sldId="340"/>
            <ac:spMk id="7" creationId="{E9686744-5F05-3D6A-F423-131751D82199}"/>
          </ac:spMkLst>
        </pc:spChg>
        <pc:picChg chg="del">
          <ac:chgData name="Linden, M van der" userId="7071751e-8507-462b-863d-5bb5459a0324" providerId="ADAL" clId="{455FAC6C-4787-4877-8E9D-01D4D770E43D}" dt="2024-10-08T12:09:45.534" v="156" actId="478"/>
          <ac:picMkLst>
            <pc:docMk/>
            <pc:sldMk cId="1924760403" sldId="340"/>
            <ac:picMk id="3" creationId="{14ED137F-F5C7-4824-6403-3AD33475BB3F}"/>
          </ac:picMkLst>
        </pc:picChg>
        <pc:picChg chg="add mod">
          <ac:chgData name="Linden, M van der" userId="7071751e-8507-462b-863d-5bb5459a0324" providerId="ADAL" clId="{455FAC6C-4787-4877-8E9D-01D4D770E43D}" dt="2024-10-29T10:25:51.101" v="726" actId="27614"/>
          <ac:picMkLst>
            <pc:docMk/>
            <pc:sldMk cId="1924760403" sldId="340"/>
            <ac:picMk id="3" creationId="{5FEE6120-5943-B108-DB34-3350B2165D92}"/>
          </ac:picMkLst>
        </pc:picChg>
        <pc:picChg chg="add mod">
          <ac:chgData name="Linden, M van der" userId="7071751e-8507-462b-863d-5bb5459a0324" providerId="ADAL" clId="{455FAC6C-4787-4877-8E9D-01D4D770E43D}" dt="2024-10-08T12:10:12.742" v="160" actId="27614"/>
          <ac:picMkLst>
            <pc:docMk/>
            <pc:sldMk cId="1924760403" sldId="340"/>
            <ac:picMk id="4" creationId="{163184C0-757D-E7DA-D3FE-4959598BCCDB}"/>
          </ac:picMkLst>
        </pc:picChg>
      </pc:sldChg>
      <pc:sldChg chg="addSp delSp modSp add mod ord">
        <pc:chgData name="Linden, M van der" userId="7071751e-8507-462b-863d-5bb5459a0324" providerId="ADAL" clId="{455FAC6C-4787-4877-8E9D-01D4D770E43D}" dt="2024-10-08T12:17:25.366" v="207"/>
        <pc:sldMkLst>
          <pc:docMk/>
          <pc:sldMk cId="3416974318" sldId="341"/>
        </pc:sldMkLst>
        <pc:spChg chg="mod">
          <ac:chgData name="Linden, M van der" userId="7071751e-8507-462b-863d-5bb5459a0324" providerId="ADAL" clId="{455FAC6C-4787-4877-8E9D-01D4D770E43D}" dt="2024-10-08T12:10:29.452" v="162" actId="20577"/>
          <ac:spMkLst>
            <pc:docMk/>
            <pc:sldMk cId="3416974318" sldId="341"/>
            <ac:spMk id="7" creationId="{0AA1EEA3-8675-51AB-D698-1E83503376F7}"/>
          </ac:spMkLst>
        </pc:spChg>
        <pc:picChg chg="add mod">
          <ac:chgData name="Linden, M van der" userId="7071751e-8507-462b-863d-5bb5459a0324" providerId="ADAL" clId="{455FAC6C-4787-4877-8E9D-01D4D770E43D}" dt="2024-10-08T12:10:51.003" v="168" actId="14100"/>
          <ac:picMkLst>
            <pc:docMk/>
            <pc:sldMk cId="3416974318" sldId="341"/>
            <ac:picMk id="3" creationId="{E1A29F4B-E420-B19A-20BB-422B9501915C}"/>
          </ac:picMkLst>
        </pc:picChg>
        <pc:picChg chg="del">
          <ac:chgData name="Linden, M van der" userId="7071751e-8507-462b-863d-5bb5459a0324" providerId="ADAL" clId="{455FAC6C-4787-4877-8E9D-01D4D770E43D}" dt="2024-10-08T12:10:31.270" v="163" actId="478"/>
          <ac:picMkLst>
            <pc:docMk/>
            <pc:sldMk cId="3416974318" sldId="341"/>
            <ac:picMk id="4" creationId="{8F93C6E2-6E0D-64B4-3308-9579066DE5BC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0-08T12:12:37.844" v="201" actId="14100"/>
        <pc:sldMkLst>
          <pc:docMk/>
          <pc:sldMk cId="285672295" sldId="342"/>
        </pc:sldMkLst>
        <pc:spChg chg="mod">
          <ac:chgData name="Linden, M van der" userId="7071751e-8507-462b-863d-5bb5459a0324" providerId="ADAL" clId="{455FAC6C-4787-4877-8E9D-01D4D770E43D}" dt="2024-10-08T12:11:56.673" v="190" actId="20577"/>
          <ac:spMkLst>
            <pc:docMk/>
            <pc:sldMk cId="285672295" sldId="342"/>
            <ac:spMk id="7" creationId="{CAC4FC8F-CE85-85D8-6D3B-08E09706BB53}"/>
          </ac:spMkLst>
        </pc:spChg>
        <pc:picChg chg="del">
          <ac:chgData name="Linden, M van der" userId="7071751e-8507-462b-863d-5bb5459a0324" providerId="ADAL" clId="{455FAC6C-4787-4877-8E9D-01D4D770E43D}" dt="2024-10-08T12:11:58.964" v="191" actId="478"/>
          <ac:picMkLst>
            <pc:docMk/>
            <pc:sldMk cId="285672295" sldId="342"/>
            <ac:picMk id="3" creationId="{99F51A03-8512-721F-A011-78E72AA19877}"/>
          </ac:picMkLst>
        </pc:picChg>
        <pc:picChg chg="add mod">
          <ac:chgData name="Linden, M van der" userId="7071751e-8507-462b-863d-5bb5459a0324" providerId="ADAL" clId="{455FAC6C-4787-4877-8E9D-01D4D770E43D}" dt="2024-10-08T12:12:20.620" v="196" actId="14100"/>
          <ac:picMkLst>
            <pc:docMk/>
            <pc:sldMk cId="285672295" sldId="342"/>
            <ac:picMk id="4" creationId="{F14EB933-A4BB-7D7A-A0A0-0885BFFAA0BC}"/>
          </ac:picMkLst>
        </pc:picChg>
        <pc:picChg chg="add mod">
          <ac:chgData name="Linden, M van der" userId="7071751e-8507-462b-863d-5bb5459a0324" providerId="ADAL" clId="{455FAC6C-4787-4877-8E9D-01D4D770E43D}" dt="2024-10-08T12:12:37.844" v="201" actId="14100"/>
          <ac:picMkLst>
            <pc:docMk/>
            <pc:sldMk cId="285672295" sldId="342"/>
            <ac:picMk id="6" creationId="{3851946F-910D-FA38-D5EB-479883223A62}"/>
          </ac:picMkLst>
        </pc:picChg>
      </pc:sldChg>
      <pc:sldChg chg="addSp delSp modSp new del mod">
        <pc:chgData name="Linden, M van der" userId="7071751e-8507-462b-863d-5bb5459a0324" providerId="ADAL" clId="{455FAC6C-4787-4877-8E9D-01D4D770E43D}" dt="2024-10-29T10:33:16.911" v="787" actId="47"/>
        <pc:sldMkLst>
          <pc:docMk/>
          <pc:sldMk cId="4007486051" sldId="343"/>
        </pc:sldMkLst>
        <pc:spChg chg="del mod">
          <ac:chgData name="Linden, M van der" userId="7071751e-8507-462b-863d-5bb5459a0324" providerId="ADAL" clId="{455FAC6C-4787-4877-8E9D-01D4D770E43D}" dt="2024-10-08T12:24:06.697" v="232" actId="478"/>
          <ac:spMkLst>
            <pc:docMk/>
            <pc:sldMk cId="4007486051" sldId="343"/>
            <ac:spMk id="2" creationId="{2428BD5A-28D3-6862-0301-7105DD0751EC}"/>
          </ac:spMkLst>
        </pc:spChg>
        <pc:spChg chg="del">
          <ac:chgData name="Linden, M van der" userId="7071751e-8507-462b-863d-5bb5459a0324" providerId="ADAL" clId="{455FAC6C-4787-4877-8E9D-01D4D770E43D}" dt="2024-10-08T12:17:47.734" v="217" actId="478"/>
          <ac:spMkLst>
            <pc:docMk/>
            <pc:sldMk cId="4007486051" sldId="343"/>
            <ac:spMk id="3" creationId="{3CBFCA1E-F963-0442-EC3C-81BA70FBEF43}"/>
          </ac:spMkLst>
        </pc:spChg>
        <pc:spChg chg="add del mod">
          <ac:chgData name="Linden, M van der" userId="7071751e-8507-462b-863d-5bb5459a0324" providerId="ADAL" clId="{455FAC6C-4787-4877-8E9D-01D4D770E43D}" dt="2024-10-08T12:21:15.587" v="221" actId="478"/>
          <ac:spMkLst>
            <pc:docMk/>
            <pc:sldMk cId="4007486051" sldId="343"/>
            <ac:spMk id="5" creationId="{3B980B2E-9EEE-70BF-3439-A7B01DA7446C}"/>
          </ac:spMkLst>
        </pc:spChg>
        <pc:spChg chg="add mod">
          <ac:chgData name="Linden, M van der" userId="7071751e-8507-462b-863d-5bb5459a0324" providerId="ADAL" clId="{455FAC6C-4787-4877-8E9D-01D4D770E43D}" dt="2024-10-08T12:24:01.435" v="230" actId="1076"/>
          <ac:spMkLst>
            <pc:docMk/>
            <pc:sldMk cId="4007486051" sldId="343"/>
            <ac:spMk id="7" creationId="{6A943B8F-7B6C-6588-948D-59C5AC7A9B04}"/>
          </ac:spMkLst>
        </pc:spChg>
        <pc:spChg chg="add del mod">
          <ac:chgData name="Linden, M van der" userId="7071751e-8507-462b-863d-5bb5459a0324" providerId="ADAL" clId="{455FAC6C-4787-4877-8E9D-01D4D770E43D}" dt="2024-10-08T12:24:08.852" v="233" actId="478"/>
          <ac:spMkLst>
            <pc:docMk/>
            <pc:sldMk cId="4007486051" sldId="343"/>
            <ac:spMk id="9" creationId="{AE766970-20B6-D2F4-8740-7ED5B696C182}"/>
          </ac:spMkLst>
        </pc:spChg>
        <pc:picChg chg="add mod">
          <ac:chgData name="Linden, M van der" userId="7071751e-8507-462b-863d-5bb5459a0324" providerId="ADAL" clId="{455FAC6C-4787-4877-8E9D-01D4D770E43D}" dt="2024-10-08T12:24:12.771" v="235" actId="14100"/>
          <ac:picMkLst>
            <pc:docMk/>
            <pc:sldMk cId="4007486051" sldId="343"/>
            <ac:picMk id="1026" creationId="{D72572A9-BFBE-924E-9D19-9A7276EBAA66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1-20T08:50:53.873" v="1103" actId="167"/>
        <pc:sldMkLst>
          <pc:docMk/>
          <pc:sldMk cId="3393857125" sldId="344"/>
        </pc:sldMkLst>
        <pc:spChg chg="add mod">
          <ac:chgData name="Linden, M van der" userId="7071751e-8507-462b-863d-5bb5459a0324" providerId="ADAL" clId="{455FAC6C-4787-4877-8E9D-01D4D770E43D}" dt="2024-10-29T10:27:10.255" v="747" actId="1076"/>
          <ac:spMkLst>
            <pc:docMk/>
            <pc:sldMk cId="3393857125" sldId="344"/>
            <ac:spMk id="5" creationId="{D2E6F320-6676-56CA-655C-DA4B737581C0}"/>
          </ac:spMkLst>
        </pc:spChg>
        <pc:spChg chg="mod">
          <ac:chgData name="Linden, M van der" userId="7071751e-8507-462b-863d-5bb5459a0324" providerId="ADAL" clId="{455FAC6C-4787-4877-8E9D-01D4D770E43D}" dt="2024-10-08T12:25:08.238" v="245" actId="20577"/>
          <ac:spMkLst>
            <pc:docMk/>
            <pc:sldMk cId="3393857125" sldId="344"/>
            <ac:spMk id="7" creationId="{099F78E5-BAE5-6C65-249D-4AFDA952C2EF}"/>
          </ac:spMkLst>
        </pc:spChg>
        <pc:spChg chg="add mod">
          <ac:chgData name="Linden, M van der" userId="7071751e-8507-462b-863d-5bb5459a0324" providerId="ADAL" clId="{455FAC6C-4787-4877-8E9D-01D4D770E43D}" dt="2024-10-29T10:27:48.576" v="786" actId="1076"/>
          <ac:spMkLst>
            <pc:docMk/>
            <pc:sldMk cId="3393857125" sldId="344"/>
            <ac:spMk id="8" creationId="{B710565F-A35C-6E74-ED6E-3A6520375B90}"/>
          </ac:spMkLst>
        </pc:spChg>
        <pc:picChg chg="add del mod">
          <ac:chgData name="Linden, M van der" userId="7071751e-8507-462b-863d-5bb5459a0324" providerId="ADAL" clId="{455FAC6C-4787-4877-8E9D-01D4D770E43D}" dt="2024-11-20T08:50:36.745" v="1098" actId="478"/>
          <ac:picMkLst>
            <pc:docMk/>
            <pc:sldMk cId="3393857125" sldId="344"/>
            <ac:picMk id="3" creationId="{E74E906F-D2AF-6EDD-A8D6-3AA75F4F1F0F}"/>
          </ac:picMkLst>
        </pc:picChg>
        <pc:picChg chg="add mod ord">
          <ac:chgData name="Linden, M van der" userId="7071751e-8507-462b-863d-5bb5459a0324" providerId="ADAL" clId="{455FAC6C-4787-4877-8E9D-01D4D770E43D}" dt="2024-11-20T08:50:53.873" v="1103" actId="167"/>
          <ac:picMkLst>
            <pc:docMk/>
            <pc:sldMk cId="3393857125" sldId="344"/>
            <ac:picMk id="4" creationId="{67F75231-3BBC-4197-C9E3-D0E94D2BCBAD}"/>
          </ac:picMkLst>
        </pc:picChg>
        <pc:picChg chg="del">
          <ac:chgData name="Linden, M van der" userId="7071751e-8507-462b-863d-5bb5459a0324" providerId="ADAL" clId="{455FAC6C-4787-4877-8E9D-01D4D770E43D}" dt="2024-10-08T12:25:10.986" v="246" actId="478"/>
          <ac:picMkLst>
            <pc:docMk/>
            <pc:sldMk cId="3393857125" sldId="344"/>
            <ac:picMk id="4" creationId="{F3B2A05D-CE8D-1960-1B64-8372AEE3990A}"/>
          </ac:picMkLst>
        </pc:picChg>
        <pc:picChg chg="del">
          <ac:chgData name="Linden, M van der" userId="7071751e-8507-462b-863d-5bb5459a0324" providerId="ADAL" clId="{455FAC6C-4787-4877-8E9D-01D4D770E43D}" dt="2024-10-08T12:25:11.771" v="247" actId="478"/>
          <ac:picMkLst>
            <pc:docMk/>
            <pc:sldMk cId="3393857125" sldId="344"/>
            <ac:picMk id="6" creationId="{528E3672-D6BF-0075-2E36-55FD521E5A87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0-08T12:28:40.227" v="332" actId="14100"/>
        <pc:sldMkLst>
          <pc:docMk/>
          <pc:sldMk cId="2095769579" sldId="345"/>
        </pc:sldMkLst>
        <pc:spChg chg="del mod">
          <ac:chgData name="Linden, M van der" userId="7071751e-8507-462b-863d-5bb5459a0324" providerId="ADAL" clId="{455FAC6C-4787-4877-8E9D-01D4D770E43D}" dt="2024-10-08T12:28:00.348" v="326" actId="478"/>
          <ac:spMkLst>
            <pc:docMk/>
            <pc:sldMk cId="2095769579" sldId="345"/>
            <ac:spMk id="5" creationId="{AAE769CA-6757-B106-C5D5-8A9485926DBA}"/>
          </ac:spMkLst>
        </pc:spChg>
        <pc:spChg chg="mod">
          <ac:chgData name="Linden, M van der" userId="7071751e-8507-462b-863d-5bb5459a0324" providerId="ADAL" clId="{455FAC6C-4787-4877-8E9D-01D4D770E43D}" dt="2024-10-08T12:27:53.864" v="324" actId="20577"/>
          <ac:spMkLst>
            <pc:docMk/>
            <pc:sldMk cId="2095769579" sldId="345"/>
            <ac:spMk id="7" creationId="{76E87EF1-AE7F-EBCB-C7A6-C36272E46038}"/>
          </ac:spMkLst>
        </pc:spChg>
        <pc:picChg chg="del">
          <ac:chgData name="Linden, M van der" userId="7071751e-8507-462b-863d-5bb5459a0324" providerId="ADAL" clId="{455FAC6C-4787-4877-8E9D-01D4D770E43D}" dt="2024-10-08T12:28:02.014" v="327" actId="478"/>
          <ac:picMkLst>
            <pc:docMk/>
            <pc:sldMk cId="2095769579" sldId="345"/>
            <ac:picMk id="3" creationId="{A13D215B-469F-C815-81FC-83EC689904FD}"/>
          </ac:picMkLst>
        </pc:picChg>
        <pc:picChg chg="add mod">
          <ac:chgData name="Linden, M van der" userId="7071751e-8507-462b-863d-5bb5459a0324" providerId="ADAL" clId="{455FAC6C-4787-4877-8E9D-01D4D770E43D}" dt="2024-10-08T12:28:40.227" v="332" actId="14100"/>
          <ac:picMkLst>
            <pc:docMk/>
            <pc:sldMk cId="2095769579" sldId="345"/>
            <ac:picMk id="4" creationId="{65FBE4B3-5140-AF4C-0587-298943F2F658}"/>
          </ac:picMkLst>
        </pc:picChg>
      </pc:sldChg>
      <pc:sldChg chg="addSp delSp modSp add del mod">
        <pc:chgData name="Linden, M van der" userId="7071751e-8507-462b-863d-5bb5459a0324" providerId="ADAL" clId="{455FAC6C-4787-4877-8E9D-01D4D770E43D}" dt="2024-11-17T18:50:02.711" v="983" actId="47"/>
        <pc:sldMkLst>
          <pc:docMk/>
          <pc:sldMk cId="1524485507" sldId="346"/>
        </pc:sldMkLst>
        <pc:spChg chg="mod">
          <ac:chgData name="Linden, M van der" userId="7071751e-8507-462b-863d-5bb5459a0324" providerId="ADAL" clId="{455FAC6C-4787-4877-8E9D-01D4D770E43D}" dt="2024-10-08T12:36:32.411" v="481" actId="20577"/>
          <ac:spMkLst>
            <pc:docMk/>
            <pc:sldMk cId="1524485507" sldId="346"/>
            <ac:spMk id="2" creationId="{3C69B4A9-6B28-0187-68E3-B4B39C5682F3}"/>
          </ac:spMkLst>
        </pc:spChg>
        <pc:picChg chg="del">
          <ac:chgData name="Linden, M van der" userId="7071751e-8507-462b-863d-5bb5459a0324" providerId="ADAL" clId="{455FAC6C-4787-4877-8E9D-01D4D770E43D}" dt="2024-10-08T12:36:34.747" v="482" actId="478"/>
          <ac:picMkLst>
            <pc:docMk/>
            <pc:sldMk cId="1524485507" sldId="346"/>
            <ac:picMk id="4" creationId="{BEC0F9D5-E1F2-6941-5FC8-711ADE812054}"/>
          </ac:picMkLst>
        </pc:picChg>
        <pc:picChg chg="add mod">
          <ac:chgData name="Linden, M van der" userId="7071751e-8507-462b-863d-5bb5459a0324" providerId="ADAL" clId="{455FAC6C-4787-4877-8E9D-01D4D770E43D}" dt="2024-10-08T12:42:10.698" v="487" actId="1076"/>
          <ac:picMkLst>
            <pc:docMk/>
            <pc:sldMk cId="1524485507" sldId="346"/>
            <ac:picMk id="5" creationId="{6C774802-BAE6-07B7-6DAF-349B900D2A63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1-19T09:17:22.589" v="1095" actId="20577"/>
        <pc:sldMkLst>
          <pc:docMk/>
          <pc:sldMk cId="257735326" sldId="347"/>
        </pc:sldMkLst>
        <pc:spChg chg="mod">
          <ac:chgData name="Linden, M van der" userId="7071751e-8507-462b-863d-5bb5459a0324" providerId="ADAL" clId="{455FAC6C-4787-4877-8E9D-01D4D770E43D}" dt="2024-11-19T09:17:22.589" v="1095" actId="20577"/>
          <ac:spMkLst>
            <pc:docMk/>
            <pc:sldMk cId="257735326" sldId="347"/>
            <ac:spMk id="2" creationId="{8775FCE4-0971-57C1-D191-9D982F5A57DE}"/>
          </ac:spMkLst>
        </pc:spChg>
        <pc:picChg chg="add del mod">
          <ac:chgData name="Linden, M van der" userId="7071751e-8507-462b-863d-5bb5459a0324" providerId="ADAL" clId="{455FAC6C-4787-4877-8E9D-01D4D770E43D}" dt="2024-11-19T09:17:00.939" v="1086" actId="478"/>
          <ac:picMkLst>
            <pc:docMk/>
            <pc:sldMk cId="257735326" sldId="347"/>
            <ac:picMk id="4" creationId="{8FB79716-930D-F5C5-E5EE-B6C0705C7F9C}"/>
          </ac:picMkLst>
        </pc:picChg>
        <pc:picChg chg="del mod">
          <ac:chgData name="Linden, M van der" userId="7071751e-8507-462b-863d-5bb5459a0324" providerId="ADAL" clId="{455FAC6C-4787-4877-8E9D-01D4D770E43D}" dt="2024-11-19T09:16:35.801" v="1084" actId="478"/>
          <ac:picMkLst>
            <pc:docMk/>
            <pc:sldMk cId="257735326" sldId="347"/>
            <ac:picMk id="5" creationId="{64A1D623-05A5-A65E-9E03-7F02A3145555}"/>
          </ac:picMkLst>
        </pc:picChg>
        <pc:picChg chg="add mod">
          <ac:chgData name="Linden, M van der" userId="7071751e-8507-462b-863d-5bb5459a0324" providerId="ADAL" clId="{455FAC6C-4787-4877-8E9D-01D4D770E43D}" dt="2024-11-19T09:17:15.668" v="1091" actId="14100"/>
          <ac:picMkLst>
            <pc:docMk/>
            <pc:sldMk cId="257735326" sldId="347"/>
            <ac:picMk id="6" creationId="{B160C0A8-ABD2-416F-EFA0-57BED280CF72}"/>
          </ac:picMkLst>
        </pc:picChg>
      </pc:sldChg>
      <pc:sldChg chg="modSp add del mod">
        <pc:chgData name="Linden, M van der" userId="7071751e-8507-462b-863d-5bb5459a0324" providerId="ADAL" clId="{455FAC6C-4787-4877-8E9D-01D4D770E43D}" dt="2024-10-08T12:43:13.725" v="499" actId="47"/>
        <pc:sldMkLst>
          <pc:docMk/>
          <pc:sldMk cId="3723427567" sldId="347"/>
        </pc:sldMkLst>
        <pc:spChg chg="mod">
          <ac:chgData name="Linden, M van der" userId="7071751e-8507-462b-863d-5bb5459a0324" providerId="ADAL" clId="{455FAC6C-4787-4877-8E9D-01D4D770E43D}" dt="2024-10-08T12:42:45.383" v="498" actId="20577"/>
          <ac:spMkLst>
            <pc:docMk/>
            <pc:sldMk cId="3723427567" sldId="347"/>
            <ac:spMk id="9" creationId="{13826138-9638-90A1-B135-B7793CB59207}"/>
          </ac:spMkLst>
        </pc:spChg>
      </pc:sldChg>
      <pc:sldChg chg="modSp new del mod">
        <pc:chgData name="Linden, M van der" userId="7071751e-8507-462b-863d-5bb5459a0324" providerId="ADAL" clId="{455FAC6C-4787-4877-8E9D-01D4D770E43D}" dt="2024-10-29T10:33:17.955" v="788" actId="47"/>
        <pc:sldMkLst>
          <pc:docMk/>
          <pc:sldMk cId="4196499223" sldId="348"/>
        </pc:sldMkLst>
        <pc:spChg chg="mod">
          <ac:chgData name="Linden, M van der" userId="7071751e-8507-462b-863d-5bb5459a0324" providerId="ADAL" clId="{455FAC6C-4787-4877-8E9D-01D4D770E43D}" dt="2024-10-29T10:14:26.136" v="678" actId="20577"/>
          <ac:spMkLst>
            <pc:docMk/>
            <pc:sldMk cId="4196499223" sldId="348"/>
            <ac:spMk id="2" creationId="{A500034C-69A8-8CDD-D148-B489A5AC2C30}"/>
          </ac:spMkLst>
        </pc:spChg>
        <pc:spChg chg="mod">
          <ac:chgData name="Linden, M van der" userId="7071751e-8507-462b-863d-5bb5459a0324" providerId="ADAL" clId="{455FAC6C-4787-4877-8E9D-01D4D770E43D}" dt="2024-10-29T10:12:44.804" v="658" actId="20577"/>
          <ac:spMkLst>
            <pc:docMk/>
            <pc:sldMk cId="4196499223" sldId="348"/>
            <ac:spMk id="3" creationId="{4C0962B5-1491-F616-01CF-FDBFF101C219}"/>
          </ac:spMkLst>
        </pc:spChg>
      </pc:sldChg>
      <pc:sldChg chg="addSp delSp modSp new mod">
        <pc:chgData name="Linden, M van der" userId="7071751e-8507-462b-863d-5bb5459a0324" providerId="ADAL" clId="{455FAC6C-4787-4877-8E9D-01D4D770E43D}" dt="2024-10-29T10:24:16.993" v="703" actId="27614"/>
        <pc:sldMkLst>
          <pc:docMk/>
          <pc:sldMk cId="1011644504" sldId="349"/>
        </pc:sldMkLst>
        <pc:spChg chg="mod">
          <ac:chgData name="Linden, M van der" userId="7071751e-8507-462b-863d-5bb5459a0324" providerId="ADAL" clId="{455FAC6C-4787-4877-8E9D-01D4D770E43D}" dt="2024-10-29T10:23:19.540" v="699" actId="20577"/>
          <ac:spMkLst>
            <pc:docMk/>
            <pc:sldMk cId="1011644504" sldId="349"/>
            <ac:spMk id="2" creationId="{BC005BE3-6C68-C62C-FBE3-EA5047DE6EB1}"/>
          </ac:spMkLst>
        </pc:spChg>
        <pc:spChg chg="del">
          <ac:chgData name="Linden, M van der" userId="7071751e-8507-462b-863d-5bb5459a0324" providerId="ADAL" clId="{455FAC6C-4787-4877-8E9D-01D4D770E43D}" dt="2024-10-29T10:23:25.214" v="700" actId="478"/>
          <ac:spMkLst>
            <pc:docMk/>
            <pc:sldMk cId="1011644504" sldId="349"/>
            <ac:spMk id="3" creationId="{E5A5C9A3-C469-0CBA-25F3-D2405369A2C6}"/>
          </ac:spMkLst>
        </pc:spChg>
        <pc:picChg chg="add mod">
          <ac:chgData name="Linden, M van der" userId="7071751e-8507-462b-863d-5bb5459a0324" providerId="ADAL" clId="{455FAC6C-4787-4877-8E9D-01D4D770E43D}" dt="2024-10-29T10:24:16.993" v="703" actId="27614"/>
          <ac:picMkLst>
            <pc:docMk/>
            <pc:sldMk cId="1011644504" sldId="349"/>
            <ac:picMk id="5" creationId="{219C9A29-FB5B-8AD6-BEB4-DBD22E8E4948}"/>
          </ac:picMkLst>
        </pc:picChg>
      </pc:sldChg>
      <pc:sldChg chg="addSp delSp modSp mod">
        <pc:chgData name="Linden, M van der" userId="7071751e-8507-462b-863d-5bb5459a0324" providerId="ADAL" clId="{455FAC6C-4787-4877-8E9D-01D4D770E43D}" dt="2024-10-29T10:27:01.738" v="745" actId="14100"/>
        <pc:sldMkLst>
          <pc:docMk/>
          <pc:sldMk cId="250132786" sldId="350"/>
        </pc:sldMkLst>
        <pc:spChg chg="mod">
          <ac:chgData name="Linden, M van der" userId="7071751e-8507-462b-863d-5bb5459a0324" providerId="ADAL" clId="{455FAC6C-4787-4877-8E9D-01D4D770E43D}" dt="2024-10-29T10:26:47.428" v="739" actId="20577"/>
          <ac:spMkLst>
            <pc:docMk/>
            <pc:sldMk cId="250132786" sldId="350"/>
            <ac:spMk id="2" creationId="{85BEF206-97A8-15FD-6FED-16C146A3930F}"/>
          </ac:spMkLst>
        </pc:spChg>
        <pc:picChg chg="add mod">
          <ac:chgData name="Linden, M van der" userId="7071751e-8507-462b-863d-5bb5459a0324" providerId="ADAL" clId="{455FAC6C-4787-4877-8E9D-01D4D770E43D}" dt="2024-10-29T10:27:01.738" v="745" actId="14100"/>
          <ac:picMkLst>
            <pc:docMk/>
            <pc:sldMk cId="250132786" sldId="350"/>
            <ac:picMk id="4" creationId="{AA54CDA1-977C-0DA3-DCA5-C81F4A715B14}"/>
          </ac:picMkLst>
        </pc:picChg>
        <pc:picChg chg="del">
          <ac:chgData name="Linden, M van der" userId="7071751e-8507-462b-863d-5bb5459a0324" providerId="ADAL" clId="{455FAC6C-4787-4877-8E9D-01D4D770E43D}" dt="2024-10-29T10:26:49.733" v="740" actId="478"/>
          <ac:picMkLst>
            <pc:docMk/>
            <pc:sldMk cId="250132786" sldId="350"/>
            <ac:picMk id="5" creationId="{A7F8FC63-A1F2-8785-3783-9C2C992158C6}"/>
          </ac:picMkLst>
        </pc:picChg>
      </pc:sldChg>
      <pc:sldChg chg="modSp mod">
        <pc:chgData name="Linden, M van der" userId="7071751e-8507-462b-863d-5bb5459a0324" providerId="ADAL" clId="{455FAC6C-4787-4877-8E9D-01D4D770E43D}" dt="2024-11-17T18:42:37.085" v="826" actId="20577"/>
        <pc:sldMkLst>
          <pc:docMk/>
          <pc:sldMk cId="3488194793" sldId="351"/>
        </pc:sldMkLst>
        <pc:spChg chg="mod">
          <ac:chgData name="Linden, M van der" userId="7071751e-8507-462b-863d-5bb5459a0324" providerId="ADAL" clId="{455FAC6C-4787-4877-8E9D-01D4D770E43D}" dt="2024-11-17T18:42:37.085" v="826" actId="20577"/>
          <ac:spMkLst>
            <pc:docMk/>
            <pc:sldMk cId="3488194793" sldId="351"/>
            <ac:spMk id="3" creationId="{A01972C8-CB27-BAAB-82FC-66AF13C3676B}"/>
          </ac:spMkLst>
        </pc:spChg>
      </pc:sldChg>
      <pc:sldChg chg="addSp delSp modSp add mod">
        <pc:chgData name="Linden, M van der" userId="7071751e-8507-462b-863d-5bb5459a0324" providerId="ADAL" clId="{455FAC6C-4787-4877-8E9D-01D4D770E43D}" dt="2024-11-19T09:11:32.794" v="1056" actId="962"/>
        <pc:sldMkLst>
          <pc:docMk/>
          <pc:sldMk cId="2554220241" sldId="353"/>
        </pc:sldMkLst>
        <pc:spChg chg="mod">
          <ac:chgData name="Linden, M van der" userId="7071751e-8507-462b-863d-5bb5459a0324" providerId="ADAL" clId="{455FAC6C-4787-4877-8E9D-01D4D770E43D}" dt="2024-11-19T09:11:04.356" v="1052" actId="20577"/>
          <ac:spMkLst>
            <pc:docMk/>
            <pc:sldMk cId="2554220241" sldId="353"/>
            <ac:spMk id="2" creationId="{9ECCDCCC-CF70-034D-6D1B-477315FA8B78}"/>
          </ac:spMkLst>
        </pc:spChg>
        <pc:picChg chg="del mod">
          <ac:chgData name="Linden, M van der" userId="7071751e-8507-462b-863d-5bb5459a0324" providerId="ADAL" clId="{455FAC6C-4787-4877-8E9D-01D4D770E43D}" dt="2024-11-19T09:06:35.181" v="1038" actId="478"/>
          <ac:picMkLst>
            <pc:docMk/>
            <pc:sldMk cId="2554220241" sldId="353"/>
            <ac:picMk id="3" creationId="{2D6BBD60-2A31-A5AA-57FC-BA46AC125161}"/>
          </ac:picMkLst>
        </pc:picChg>
        <pc:picChg chg="del">
          <ac:chgData name="Linden, M van der" userId="7071751e-8507-462b-863d-5bb5459a0324" providerId="ADAL" clId="{455FAC6C-4787-4877-8E9D-01D4D770E43D}" dt="2024-11-19T09:06:10.020" v="1036" actId="478"/>
          <ac:picMkLst>
            <pc:docMk/>
            <pc:sldMk cId="2554220241" sldId="353"/>
            <ac:picMk id="4" creationId="{69D5B3A2-BC36-AFB5-409A-09F4988E11A5}"/>
          </ac:picMkLst>
        </pc:picChg>
        <pc:picChg chg="add mod">
          <ac:chgData name="Linden, M van der" userId="7071751e-8507-462b-863d-5bb5459a0324" providerId="ADAL" clId="{455FAC6C-4787-4877-8E9D-01D4D770E43D}" dt="2024-11-19T09:11:32.794" v="1056" actId="962"/>
          <ac:picMkLst>
            <pc:docMk/>
            <pc:sldMk cId="2554220241" sldId="353"/>
            <ac:picMk id="6" creationId="{EA97D23C-2CDD-D74B-1185-B6C63535CDCD}"/>
          </ac:picMkLst>
        </pc:picChg>
      </pc:sldChg>
      <pc:sldChg chg="addSp delSp modSp mod ord">
        <pc:chgData name="Linden, M van der" userId="7071751e-8507-462b-863d-5bb5459a0324" providerId="ADAL" clId="{455FAC6C-4787-4877-8E9D-01D4D770E43D}" dt="2024-11-19T09:12:48.975" v="1066" actId="1076"/>
        <pc:sldMkLst>
          <pc:docMk/>
          <pc:sldMk cId="3464935802" sldId="354"/>
        </pc:sldMkLst>
        <pc:spChg chg="mod">
          <ac:chgData name="Linden, M van der" userId="7071751e-8507-462b-863d-5bb5459a0324" providerId="ADAL" clId="{455FAC6C-4787-4877-8E9D-01D4D770E43D}" dt="2024-11-19T09:12:16.740" v="1061" actId="20577"/>
          <ac:spMkLst>
            <pc:docMk/>
            <pc:sldMk cId="3464935802" sldId="354"/>
            <ac:spMk id="7" creationId="{93BE0C66-FCE1-77CD-F04C-6D71214D9FB2}"/>
          </ac:spMkLst>
        </pc:spChg>
        <pc:picChg chg="add mod">
          <ac:chgData name="Linden, M van der" userId="7071751e-8507-462b-863d-5bb5459a0324" providerId="ADAL" clId="{455FAC6C-4787-4877-8E9D-01D4D770E43D}" dt="2024-11-19T09:12:48.975" v="1066" actId="1076"/>
          <ac:picMkLst>
            <pc:docMk/>
            <pc:sldMk cId="3464935802" sldId="354"/>
            <ac:picMk id="3" creationId="{1D28654B-50AB-2268-27C1-8E23BCFC11BC}"/>
          </ac:picMkLst>
        </pc:picChg>
        <pc:picChg chg="del">
          <ac:chgData name="Linden, M van der" userId="7071751e-8507-462b-863d-5bb5459a0324" providerId="ADAL" clId="{455FAC6C-4787-4877-8E9D-01D4D770E43D}" dt="2024-11-19T09:11:57.912" v="1058" actId="478"/>
          <ac:picMkLst>
            <pc:docMk/>
            <pc:sldMk cId="3464935802" sldId="354"/>
            <ac:picMk id="4" creationId="{6AAFBBB7-C176-1393-3AA4-08B50F2FD850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1-19T09:14:26.841" v="1071" actId="962"/>
        <pc:sldMkLst>
          <pc:docMk/>
          <pc:sldMk cId="341287186" sldId="355"/>
        </pc:sldMkLst>
        <pc:picChg chg="del">
          <ac:chgData name="Linden, M van der" userId="7071751e-8507-462b-863d-5bb5459a0324" providerId="ADAL" clId="{455FAC6C-4787-4877-8E9D-01D4D770E43D}" dt="2024-11-19T09:13:10.848" v="1068" actId="478"/>
          <ac:picMkLst>
            <pc:docMk/>
            <pc:sldMk cId="341287186" sldId="355"/>
            <ac:picMk id="3" creationId="{5D65BB18-ED2A-A3EB-E6E4-62FD1DC191FA}"/>
          </ac:picMkLst>
        </pc:picChg>
        <pc:picChg chg="add mod">
          <ac:chgData name="Linden, M van der" userId="7071751e-8507-462b-863d-5bb5459a0324" providerId="ADAL" clId="{455FAC6C-4787-4877-8E9D-01D4D770E43D}" dt="2024-11-19T09:14:26.841" v="1071" actId="962"/>
          <ac:picMkLst>
            <pc:docMk/>
            <pc:sldMk cId="341287186" sldId="355"/>
            <ac:picMk id="4" creationId="{1C1C470A-054C-96A0-8E1D-74FA0E1337A9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1-19T09:15:10.859" v="1078" actId="1076"/>
        <pc:sldMkLst>
          <pc:docMk/>
          <pc:sldMk cId="834549194" sldId="356"/>
        </pc:sldMkLst>
        <pc:picChg chg="add mod">
          <ac:chgData name="Linden, M van der" userId="7071751e-8507-462b-863d-5bb5459a0324" providerId="ADAL" clId="{455FAC6C-4787-4877-8E9D-01D4D770E43D}" dt="2024-11-19T09:15:10.859" v="1078" actId="1076"/>
          <ac:picMkLst>
            <pc:docMk/>
            <pc:sldMk cId="834549194" sldId="356"/>
            <ac:picMk id="3" creationId="{ECEEF89A-9CC5-978B-5A82-7E23F671E5F5}"/>
          </ac:picMkLst>
        </pc:picChg>
        <pc:picChg chg="del">
          <ac:chgData name="Linden, M van der" userId="7071751e-8507-462b-863d-5bb5459a0324" providerId="ADAL" clId="{455FAC6C-4787-4877-8E9D-01D4D770E43D}" dt="2024-11-19T09:14:33.848" v="1073" actId="478"/>
          <ac:picMkLst>
            <pc:docMk/>
            <pc:sldMk cId="834549194" sldId="356"/>
            <ac:picMk id="4" creationId="{95D1255B-A240-4D0D-0D47-A3A1633EAD7F}"/>
          </ac:picMkLst>
        </pc:picChg>
      </pc:sldChg>
      <pc:sldChg chg="addSp delSp modSp add mod">
        <pc:chgData name="Linden, M van der" userId="7071751e-8507-462b-863d-5bb5459a0324" providerId="ADAL" clId="{455FAC6C-4787-4877-8E9D-01D4D770E43D}" dt="2024-11-19T09:17:31.163" v="1097" actId="1076"/>
        <pc:sldMkLst>
          <pc:docMk/>
          <pc:sldMk cId="2190545193" sldId="357"/>
        </pc:sldMkLst>
        <pc:picChg chg="del">
          <ac:chgData name="Linden, M van der" userId="7071751e-8507-462b-863d-5bb5459a0324" providerId="ADAL" clId="{455FAC6C-4787-4877-8E9D-01D4D770E43D}" dt="2024-11-19T09:15:24.218" v="1080" actId="478"/>
          <ac:picMkLst>
            <pc:docMk/>
            <pc:sldMk cId="2190545193" sldId="357"/>
            <ac:picMk id="3" creationId="{EE96BCAA-BC4C-163B-B54E-10734BDA6FFB}"/>
          </ac:picMkLst>
        </pc:picChg>
        <pc:picChg chg="add mod">
          <ac:chgData name="Linden, M van der" userId="7071751e-8507-462b-863d-5bb5459a0324" providerId="ADAL" clId="{455FAC6C-4787-4877-8E9D-01D4D770E43D}" dt="2024-11-19T09:17:31.163" v="1097" actId="1076"/>
          <ac:picMkLst>
            <pc:docMk/>
            <pc:sldMk cId="2190545193" sldId="357"/>
            <ac:picMk id="4" creationId="{DE8D476C-1871-F776-4595-31BCBA322F1A}"/>
          </ac:picMkLst>
        </pc:picChg>
      </pc:sldChg>
    </pc:docChg>
  </pc:docChgLst>
  <pc:docChgLst>
    <pc:chgData name="Linden, M van der" userId="7071751e-8507-462b-863d-5bb5459a0324" providerId="ADAL" clId="{A19BD087-AB1A-4F56-A3EC-EF22584A16DE}"/>
    <pc:docChg chg="custSel addSld delSld modSld">
      <pc:chgData name="Linden, M van der" userId="7071751e-8507-462b-863d-5bb5459a0324" providerId="ADAL" clId="{A19BD087-AB1A-4F56-A3EC-EF22584A16DE}" dt="2024-10-01T09:08:43.855" v="726" actId="20577"/>
      <pc:docMkLst>
        <pc:docMk/>
      </pc:docMkLst>
      <pc:sldChg chg="modSp">
        <pc:chgData name="Linden, M van der" userId="7071751e-8507-462b-863d-5bb5459a0324" providerId="ADAL" clId="{A19BD087-AB1A-4F56-A3EC-EF22584A16DE}" dt="2024-09-24T08:32:30.711" v="55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A19BD087-AB1A-4F56-A3EC-EF22584A16DE}" dt="2024-09-24T08:32:30.711" v="55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A19BD087-AB1A-4F56-A3EC-EF22584A16DE}" dt="2024-09-24T11:01:56.654" v="667" actId="20577"/>
        <pc:sldMkLst>
          <pc:docMk/>
          <pc:sldMk cId="2403080880" sldId="264"/>
        </pc:sldMkLst>
        <pc:spChg chg="mod">
          <ac:chgData name="Linden, M van der" userId="7071751e-8507-462b-863d-5bb5459a0324" providerId="ADAL" clId="{A19BD087-AB1A-4F56-A3EC-EF22584A16DE}" dt="2024-09-24T11:01:56.654" v="667" actId="20577"/>
          <ac:spMkLst>
            <pc:docMk/>
            <pc:sldMk cId="2403080880" sldId="264"/>
            <ac:spMk id="2" creationId="{56AE8492-8D0A-4DF8-AF8B-F8FAA7187942}"/>
          </ac:spMkLst>
        </pc:spChg>
        <pc:picChg chg="del">
          <ac:chgData name="Linden, M van der" userId="7071751e-8507-462b-863d-5bb5459a0324" providerId="ADAL" clId="{A19BD087-AB1A-4F56-A3EC-EF22584A16DE}" dt="2024-09-24T08:32:44.022" v="67" actId="478"/>
          <ac:picMkLst>
            <pc:docMk/>
            <pc:sldMk cId="2403080880" sldId="264"/>
            <ac:picMk id="4" creationId="{AD246803-E098-FD32-215F-2ADC712BF989}"/>
          </ac:picMkLst>
        </pc:picChg>
        <pc:picChg chg="add del mod">
          <ac:chgData name="Linden, M van der" userId="7071751e-8507-462b-863d-5bb5459a0324" providerId="ADAL" clId="{A19BD087-AB1A-4F56-A3EC-EF22584A16DE}" dt="2024-09-24T08:34:08.368" v="72" actId="478"/>
          <ac:picMkLst>
            <pc:docMk/>
            <pc:sldMk cId="2403080880" sldId="264"/>
            <ac:picMk id="5" creationId="{66977255-9098-8467-864F-74F08A9C7848}"/>
          </ac:picMkLst>
        </pc:picChg>
        <pc:picChg chg="add mod">
          <ac:chgData name="Linden, M van der" userId="7071751e-8507-462b-863d-5bb5459a0324" providerId="ADAL" clId="{A19BD087-AB1A-4F56-A3EC-EF22584A16DE}" dt="2024-09-24T08:34:23.806" v="77" actId="962"/>
          <ac:picMkLst>
            <pc:docMk/>
            <pc:sldMk cId="2403080880" sldId="264"/>
            <ac:picMk id="7" creationId="{77490F4D-1E5B-FAE0-1AB6-E01B73774123}"/>
          </ac:picMkLst>
        </pc:picChg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632630582" sldId="275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2445025362" sldId="280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2420890478" sldId="281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12380904" sldId="295"/>
        </pc:sldMkLst>
      </pc:sldChg>
      <pc:sldChg chg="addSp delSp modSp mod">
        <pc:chgData name="Linden, M van der" userId="7071751e-8507-462b-863d-5bb5459a0324" providerId="ADAL" clId="{A19BD087-AB1A-4F56-A3EC-EF22584A16DE}" dt="2024-09-24T08:37:24.045" v="139" actId="1076"/>
        <pc:sldMkLst>
          <pc:docMk/>
          <pc:sldMk cId="3986602870" sldId="300"/>
        </pc:sldMkLst>
        <pc:spChg chg="del mod">
          <ac:chgData name="Linden, M van der" userId="7071751e-8507-462b-863d-5bb5459a0324" providerId="ADAL" clId="{A19BD087-AB1A-4F56-A3EC-EF22584A16DE}" dt="2024-09-24T08:36:57.233" v="135" actId="478"/>
          <ac:spMkLst>
            <pc:docMk/>
            <pc:sldMk cId="3986602870" sldId="300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8:35:02.655" v="131" actId="478"/>
          <ac:spMkLst>
            <pc:docMk/>
            <pc:sldMk cId="3986602870" sldId="300"/>
            <ac:spMk id="4" creationId="{B7A0BBCB-DD1B-E919-EA70-1AAC898A917E}"/>
          </ac:spMkLst>
        </pc:spChg>
        <pc:spChg chg="add del mod">
          <ac:chgData name="Linden, M van der" userId="7071751e-8507-462b-863d-5bb5459a0324" providerId="ADAL" clId="{A19BD087-AB1A-4F56-A3EC-EF22584A16DE}" dt="2024-09-24T08:36:59.368" v="136" actId="478"/>
          <ac:spMkLst>
            <pc:docMk/>
            <pc:sldMk cId="3986602870" sldId="300"/>
            <ac:spMk id="6" creationId="{1F857858-625F-C9F7-786D-1A514CD7D01B}"/>
          </ac:spMkLst>
        </pc:spChg>
        <pc:spChg chg="add mod">
          <ac:chgData name="Linden, M van der" userId="7071751e-8507-462b-863d-5bb5459a0324" providerId="ADAL" clId="{A19BD087-AB1A-4F56-A3EC-EF22584A16DE}" dt="2024-09-24T08:37:24.045" v="139" actId="1076"/>
          <ac:spMkLst>
            <pc:docMk/>
            <pc:sldMk cId="3986602870" sldId="300"/>
            <ac:spMk id="7" creationId="{FD100F38-08A3-6FCE-19F4-182127419BF8}"/>
          </ac:spMkLst>
        </pc:spChg>
        <pc:spChg chg="add mod">
          <ac:chgData name="Linden, M van der" userId="7071751e-8507-462b-863d-5bb5459a0324" providerId="ADAL" clId="{A19BD087-AB1A-4F56-A3EC-EF22584A16DE}" dt="2024-09-24T08:37:01.628" v="137"/>
          <ac:spMkLst>
            <pc:docMk/>
            <pc:sldMk cId="3986602870" sldId="300"/>
            <ac:spMk id="8" creationId="{BB44C11A-D605-88C1-1E89-6E0E5A1D56DA}"/>
          </ac:spMkLst>
        </pc:spChg>
        <pc:picChg chg="add mod">
          <ac:chgData name="Linden, M van der" userId="7071751e-8507-462b-863d-5bb5459a0324" providerId="ADAL" clId="{A19BD087-AB1A-4F56-A3EC-EF22584A16DE}" dt="2024-09-24T08:37:01.628" v="137"/>
          <ac:picMkLst>
            <pc:docMk/>
            <pc:sldMk cId="3986602870" sldId="300"/>
            <ac:picMk id="9" creationId="{9D85D701-7122-06CA-8E1A-C3D1AEC56A51}"/>
          </ac:picMkLst>
        </pc:picChg>
        <pc:picChg chg="del">
          <ac:chgData name="Linden, M van der" userId="7071751e-8507-462b-863d-5bb5459a0324" providerId="ADAL" clId="{A19BD087-AB1A-4F56-A3EC-EF22584A16DE}" dt="2024-09-24T08:34:57.367" v="130" actId="478"/>
          <ac:picMkLst>
            <pc:docMk/>
            <pc:sldMk cId="3986602870" sldId="300"/>
            <ac:picMk id="13" creationId="{F0F552C9-59F5-6228-81B2-21129B1EAF76}"/>
          </ac:picMkLst>
        </pc:picChg>
      </pc:sldChg>
      <pc:sldChg chg="addSp delSp modSp mod">
        <pc:chgData name="Linden, M van der" userId="7071751e-8507-462b-863d-5bb5459a0324" providerId="ADAL" clId="{A19BD087-AB1A-4F56-A3EC-EF22584A16DE}" dt="2024-09-24T08:53:47.268" v="200" actId="14100"/>
        <pc:sldMkLst>
          <pc:docMk/>
          <pc:sldMk cId="1780245323" sldId="301"/>
        </pc:sldMkLst>
        <pc:spChg chg="del">
          <ac:chgData name="Linden, M van der" userId="7071751e-8507-462b-863d-5bb5459a0324" providerId="ADAL" clId="{A19BD087-AB1A-4F56-A3EC-EF22584A16DE}" dt="2024-09-24T08:38:51.435" v="140" actId="478"/>
          <ac:spMkLst>
            <pc:docMk/>
            <pc:sldMk cId="1780245323" sldId="301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8:38:54.068" v="141" actId="478"/>
          <ac:spMkLst>
            <pc:docMk/>
            <pc:sldMk cId="1780245323" sldId="301"/>
            <ac:spMk id="4" creationId="{7C7A4E30-6294-1F36-E35F-997440DA47DF}"/>
          </ac:spMkLst>
        </pc:spChg>
        <pc:spChg chg="add del mod">
          <ac:chgData name="Linden, M van der" userId="7071751e-8507-462b-863d-5bb5459a0324" providerId="ADAL" clId="{A19BD087-AB1A-4F56-A3EC-EF22584A16DE}" dt="2024-09-24T08:38:57.433" v="143" actId="478"/>
          <ac:spMkLst>
            <pc:docMk/>
            <pc:sldMk cId="1780245323" sldId="301"/>
            <ac:spMk id="7" creationId="{FCB9FEC7-090B-AFD4-636C-F90AE0795EB4}"/>
          </ac:spMkLst>
        </pc:spChg>
        <pc:spChg chg="add del mod">
          <ac:chgData name="Linden, M van der" userId="7071751e-8507-462b-863d-5bb5459a0324" providerId="ADAL" clId="{A19BD087-AB1A-4F56-A3EC-EF22584A16DE}" dt="2024-09-24T08:39:01.553" v="146" actId="478"/>
          <ac:spMkLst>
            <pc:docMk/>
            <pc:sldMk cId="1780245323" sldId="301"/>
            <ac:spMk id="8" creationId="{5712BDAD-D23A-7170-FBD9-9FBD598C26F4}"/>
          </ac:spMkLst>
        </pc:spChg>
        <pc:spChg chg="add del mod">
          <ac:chgData name="Linden, M van der" userId="7071751e-8507-462b-863d-5bb5459a0324" providerId="ADAL" clId="{A19BD087-AB1A-4F56-A3EC-EF22584A16DE}" dt="2024-09-24T08:39:01.553" v="146" actId="478"/>
          <ac:spMkLst>
            <pc:docMk/>
            <pc:sldMk cId="1780245323" sldId="301"/>
            <ac:spMk id="9" creationId="{8DCF9412-3CF4-F4C2-E580-BB6E930385BA}"/>
          </ac:spMkLst>
        </pc:spChg>
        <pc:spChg chg="add mod">
          <ac:chgData name="Linden, M van der" userId="7071751e-8507-462b-863d-5bb5459a0324" providerId="ADAL" clId="{A19BD087-AB1A-4F56-A3EC-EF22584A16DE}" dt="2024-09-24T08:40:16.212" v="180" actId="20577"/>
          <ac:spMkLst>
            <pc:docMk/>
            <pc:sldMk cId="1780245323" sldId="301"/>
            <ac:spMk id="12" creationId="{49A23001-B4E8-2283-A9E2-A2F31C384F6C}"/>
          </ac:spMkLst>
        </pc:spChg>
        <pc:spChg chg="add del mod">
          <ac:chgData name="Linden, M van der" userId="7071751e-8507-462b-863d-5bb5459a0324" providerId="ADAL" clId="{A19BD087-AB1A-4F56-A3EC-EF22584A16DE}" dt="2024-09-24T08:51:31.215" v="181" actId="478"/>
          <ac:spMkLst>
            <pc:docMk/>
            <pc:sldMk cId="1780245323" sldId="301"/>
            <ac:spMk id="14" creationId="{8F52F9E7-FAE1-BC16-74E8-B370D1D9E9C0}"/>
          </ac:spMkLst>
        </pc:spChg>
        <pc:spChg chg="add del mod">
          <ac:chgData name="Linden, M van der" userId="7071751e-8507-462b-863d-5bb5459a0324" providerId="ADAL" clId="{A19BD087-AB1A-4F56-A3EC-EF22584A16DE}" dt="2024-09-24T08:39:53.475" v="149" actId="478"/>
          <ac:spMkLst>
            <pc:docMk/>
            <pc:sldMk cId="1780245323" sldId="301"/>
            <ac:spMk id="15" creationId="{6380EF24-644F-6C64-B41A-19D7ADBC078A}"/>
          </ac:spMkLst>
        </pc:spChg>
        <pc:spChg chg="add del mod">
          <ac:chgData name="Linden, M van der" userId="7071751e-8507-462b-863d-5bb5459a0324" providerId="ADAL" clId="{A19BD087-AB1A-4F56-A3EC-EF22584A16DE}" dt="2024-09-24T08:39:53.475" v="149" actId="478"/>
          <ac:spMkLst>
            <pc:docMk/>
            <pc:sldMk cId="1780245323" sldId="301"/>
            <ac:spMk id="16" creationId="{3D7F8FAD-BC95-249C-47ED-0A790FA0CCB9}"/>
          </ac:spMkLst>
        </pc:spChg>
        <pc:picChg chg="del">
          <ac:chgData name="Linden, M van der" userId="7071751e-8507-462b-863d-5bb5459a0324" providerId="ADAL" clId="{A19BD087-AB1A-4F56-A3EC-EF22584A16DE}" dt="2024-09-24T08:38:55.217" v="142" actId="478"/>
          <ac:picMkLst>
            <pc:docMk/>
            <pc:sldMk cId="1780245323" sldId="301"/>
            <ac:picMk id="6" creationId="{9DE6EA65-E0EA-D525-4241-347239B46939}"/>
          </ac:picMkLst>
        </pc:picChg>
        <pc:picChg chg="add del mod">
          <ac:chgData name="Linden, M van der" userId="7071751e-8507-462b-863d-5bb5459a0324" providerId="ADAL" clId="{A19BD087-AB1A-4F56-A3EC-EF22584A16DE}" dt="2024-09-24T08:39:01.553" v="146" actId="478"/>
          <ac:picMkLst>
            <pc:docMk/>
            <pc:sldMk cId="1780245323" sldId="301"/>
            <ac:picMk id="10" creationId="{43C9C82B-C7AC-EFC3-950A-A7FF69EB9A19}"/>
          </ac:picMkLst>
        </pc:picChg>
        <pc:picChg chg="add del mod">
          <ac:chgData name="Linden, M van der" userId="7071751e-8507-462b-863d-5bb5459a0324" providerId="ADAL" clId="{A19BD087-AB1A-4F56-A3EC-EF22584A16DE}" dt="2024-09-24T08:39:53.475" v="149" actId="478"/>
          <ac:picMkLst>
            <pc:docMk/>
            <pc:sldMk cId="1780245323" sldId="301"/>
            <ac:picMk id="17" creationId="{62A805CA-4B56-C640-53AD-7111C7648334}"/>
          </ac:picMkLst>
        </pc:picChg>
        <pc:picChg chg="add del mod">
          <ac:chgData name="Linden, M van der" userId="7071751e-8507-462b-863d-5bb5459a0324" providerId="ADAL" clId="{A19BD087-AB1A-4F56-A3EC-EF22584A16DE}" dt="2024-09-24T08:51:53.093" v="186" actId="478"/>
          <ac:picMkLst>
            <pc:docMk/>
            <pc:sldMk cId="1780245323" sldId="301"/>
            <ac:picMk id="19" creationId="{F3BC784B-CE05-5658-3636-CA9D8F1669AF}"/>
          </ac:picMkLst>
        </pc:picChg>
        <pc:picChg chg="add del mod">
          <ac:chgData name="Linden, M van der" userId="7071751e-8507-462b-863d-5bb5459a0324" providerId="ADAL" clId="{A19BD087-AB1A-4F56-A3EC-EF22584A16DE}" dt="2024-09-24T08:53:01.561" v="191" actId="478"/>
          <ac:picMkLst>
            <pc:docMk/>
            <pc:sldMk cId="1780245323" sldId="301"/>
            <ac:picMk id="21" creationId="{55396B2F-84ED-800C-F718-2D46BB63D537}"/>
          </ac:picMkLst>
        </pc:picChg>
        <pc:picChg chg="add mod">
          <ac:chgData name="Linden, M van der" userId="7071751e-8507-462b-863d-5bb5459a0324" providerId="ADAL" clId="{A19BD087-AB1A-4F56-A3EC-EF22584A16DE}" dt="2024-09-24T08:53:16.108" v="195" actId="1076"/>
          <ac:picMkLst>
            <pc:docMk/>
            <pc:sldMk cId="1780245323" sldId="301"/>
            <ac:picMk id="23" creationId="{4836EFA3-9F5E-03A0-9045-CA76F24D58DC}"/>
          </ac:picMkLst>
        </pc:picChg>
        <pc:picChg chg="add mod">
          <ac:chgData name="Linden, M van der" userId="7071751e-8507-462b-863d-5bb5459a0324" providerId="ADAL" clId="{A19BD087-AB1A-4F56-A3EC-EF22584A16DE}" dt="2024-09-24T08:53:47.268" v="200" actId="14100"/>
          <ac:picMkLst>
            <pc:docMk/>
            <pc:sldMk cId="1780245323" sldId="301"/>
            <ac:picMk id="25" creationId="{EDA0986C-B2F9-9E80-C27E-4D2E002059AB}"/>
          </ac:picMkLst>
        </pc:picChg>
      </pc:sldChg>
      <pc:sldChg chg="addSp delSp modSp del mod">
        <pc:chgData name="Linden, M van der" userId="7071751e-8507-462b-863d-5bb5459a0324" providerId="ADAL" clId="{A19BD087-AB1A-4F56-A3EC-EF22584A16DE}" dt="2024-09-24T09:08:09.675" v="335" actId="47"/>
        <pc:sldMkLst>
          <pc:docMk/>
          <pc:sldMk cId="2450154361" sldId="302"/>
        </pc:sldMkLst>
        <pc:spChg chg="del mod">
          <ac:chgData name="Linden, M van der" userId="7071751e-8507-462b-863d-5bb5459a0324" providerId="ADAL" clId="{A19BD087-AB1A-4F56-A3EC-EF22584A16DE}" dt="2024-09-24T09:01:32.031" v="202" actId="478"/>
          <ac:spMkLst>
            <pc:docMk/>
            <pc:sldMk cId="2450154361" sldId="302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9:07:43.978" v="330" actId="478"/>
          <ac:spMkLst>
            <pc:docMk/>
            <pc:sldMk cId="2450154361" sldId="302"/>
            <ac:spMk id="4" creationId="{EBFB5602-C44A-367C-337E-BE7358EA4B3D}"/>
          </ac:spMkLst>
        </pc:spChg>
        <pc:spChg chg="add del mod">
          <ac:chgData name="Linden, M van der" userId="7071751e-8507-462b-863d-5bb5459a0324" providerId="ADAL" clId="{A19BD087-AB1A-4F56-A3EC-EF22584A16DE}" dt="2024-09-24T09:08:01.565" v="334" actId="478"/>
          <ac:spMkLst>
            <pc:docMk/>
            <pc:sldMk cId="2450154361" sldId="302"/>
            <ac:spMk id="12" creationId="{5C03E545-26E3-4D86-0CD5-4AC43D2448DB}"/>
          </ac:spMkLst>
        </pc:spChg>
        <pc:spChg chg="add del mod">
          <ac:chgData name="Linden, M van der" userId="7071751e-8507-462b-863d-5bb5459a0324" providerId="ADAL" clId="{A19BD087-AB1A-4F56-A3EC-EF22584A16DE}" dt="2024-09-24T09:07:45.765" v="331" actId="478"/>
          <ac:spMkLst>
            <pc:docMk/>
            <pc:sldMk cId="2450154361" sldId="302"/>
            <ac:spMk id="14" creationId="{D63E4476-27F2-EF38-FBAE-88D4741153E4}"/>
          </ac:spMkLst>
        </pc:spChg>
        <pc:picChg chg="add del mod">
          <ac:chgData name="Linden, M van der" userId="7071751e-8507-462b-863d-5bb5459a0324" providerId="ADAL" clId="{A19BD087-AB1A-4F56-A3EC-EF22584A16DE}" dt="2024-09-24T09:02:10.403" v="243" actId="478"/>
          <ac:picMkLst>
            <pc:docMk/>
            <pc:sldMk cId="2450154361" sldId="302"/>
            <ac:picMk id="6" creationId="{571E361D-BD2C-F520-5544-C1F84E5266D2}"/>
          </ac:picMkLst>
        </pc:picChg>
        <pc:picChg chg="del">
          <ac:chgData name="Linden, M van der" userId="7071751e-8507-462b-863d-5bb5459a0324" providerId="ADAL" clId="{A19BD087-AB1A-4F56-A3EC-EF22584A16DE}" dt="2024-09-24T09:01:53.341" v="238" actId="478"/>
          <ac:picMkLst>
            <pc:docMk/>
            <pc:sldMk cId="2450154361" sldId="302"/>
            <ac:picMk id="7" creationId="{60FC9DC6-CBE2-7CD8-86FB-77328FCA1F2B}"/>
          </ac:picMkLst>
        </pc:picChg>
        <pc:picChg chg="add del mod">
          <ac:chgData name="Linden, M van der" userId="7071751e-8507-462b-863d-5bb5459a0324" providerId="ADAL" clId="{A19BD087-AB1A-4F56-A3EC-EF22584A16DE}" dt="2024-09-24T09:07:50.190" v="333" actId="478"/>
          <ac:picMkLst>
            <pc:docMk/>
            <pc:sldMk cId="2450154361" sldId="302"/>
            <ac:picMk id="9" creationId="{08837F09-C8A1-1700-E914-7AB3573BC10D}"/>
          </ac:picMkLst>
        </pc:picChg>
        <pc:picChg chg="add del mod">
          <ac:chgData name="Linden, M van der" userId="7071751e-8507-462b-863d-5bb5459a0324" providerId="ADAL" clId="{A19BD087-AB1A-4F56-A3EC-EF22584A16DE}" dt="2024-09-24T09:07:47.070" v="332" actId="478"/>
          <ac:picMkLst>
            <pc:docMk/>
            <pc:sldMk cId="2450154361" sldId="302"/>
            <ac:picMk id="11" creationId="{2158785A-4920-B78B-ED11-9E0592AE65D8}"/>
          </ac:picMkLst>
        </pc:picChg>
      </pc:sldChg>
      <pc:sldChg chg="del">
        <pc:chgData name="Linden, M van der" userId="7071751e-8507-462b-863d-5bb5459a0324" providerId="ADAL" clId="{A19BD087-AB1A-4F56-A3EC-EF22584A16DE}" dt="2024-09-24T09:03:54.967" v="300" actId="47"/>
        <pc:sldMkLst>
          <pc:docMk/>
          <pc:sldMk cId="1420448832" sldId="303"/>
        </pc:sldMkLst>
      </pc:sldChg>
      <pc:sldChg chg="addSp delSp modSp mod">
        <pc:chgData name="Linden, M van der" userId="7071751e-8507-462b-863d-5bb5459a0324" providerId="ADAL" clId="{A19BD087-AB1A-4F56-A3EC-EF22584A16DE}" dt="2024-09-24T09:22:08.485" v="412" actId="20577"/>
        <pc:sldMkLst>
          <pc:docMk/>
          <pc:sldMk cId="1615269038" sldId="304"/>
        </pc:sldMkLst>
        <pc:spChg chg="mod">
          <ac:chgData name="Linden, M van der" userId="7071751e-8507-462b-863d-5bb5459a0324" providerId="ADAL" clId="{A19BD087-AB1A-4F56-A3EC-EF22584A16DE}" dt="2024-09-24T09:05:08.135" v="327" actId="20577"/>
          <ac:spMkLst>
            <pc:docMk/>
            <pc:sldMk cId="1615269038" sldId="304"/>
            <ac:spMk id="2" creationId="{FC024334-2AFE-21C6-CB4E-75CCA617D62E}"/>
          </ac:spMkLst>
        </pc:spChg>
        <pc:spChg chg="add mod">
          <ac:chgData name="Linden, M van der" userId="7071751e-8507-462b-863d-5bb5459a0324" providerId="ADAL" clId="{A19BD087-AB1A-4F56-A3EC-EF22584A16DE}" dt="2024-09-24T09:22:08.485" v="412" actId="20577"/>
          <ac:spMkLst>
            <pc:docMk/>
            <pc:sldMk cId="1615269038" sldId="304"/>
            <ac:spMk id="4" creationId="{637126FA-B43D-E61E-7E31-D4A339FD67AE}"/>
          </ac:spMkLst>
        </pc:spChg>
        <pc:picChg chg="del">
          <ac:chgData name="Linden, M van der" userId="7071751e-8507-462b-863d-5bb5459a0324" providerId="ADAL" clId="{A19BD087-AB1A-4F56-A3EC-EF22584A16DE}" dt="2024-09-24T09:05:10.700" v="328" actId="478"/>
          <ac:picMkLst>
            <pc:docMk/>
            <pc:sldMk cId="1615269038" sldId="304"/>
            <ac:picMk id="5" creationId="{5E50848E-0F1B-86BA-DAC6-9BC83EAC1676}"/>
          </ac:picMkLst>
        </pc:picChg>
      </pc:sldChg>
      <pc:sldChg chg="addSp delSp modSp mod">
        <pc:chgData name="Linden, M van der" userId="7071751e-8507-462b-863d-5bb5459a0324" providerId="ADAL" clId="{A19BD087-AB1A-4F56-A3EC-EF22584A16DE}" dt="2024-09-24T09:25:30.923" v="485" actId="5793"/>
        <pc:sldMkLst>
          <pc:docMk/>
          <pc:sldMk cId="983759555" sldId="305"/>
        </pc:sldMkLst>
        <pc:spChg chg="mod">
          <ac:chgData name="Linden, M van der" userId="7071751e-8507-462b-863d-5bb5459a0324" providerId="ADAL" clId="{A19BD087-AB1A-4F56-A3EC-EF22584A16DE}" dt="2024-09-24T09:25:03.985" v="477" actId="20577"/>
          <ac:spMkLst>
            <pc:docMk/>
            <pc:sldMk cId="983759555" sldId="305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9:25:18.507" v="481" actId="478"/>
          <ac:spMkLst>
            <pc:docMk/>
            <pc:sldMk cId="983759555" sldId="305"/>
            <ac:spMk id="5" creationId="{8364ED42-CF0C-99CA-BF61-284A7CA5713A}"/>
          </ac:spMkLst>
        </pc:spChg>
        <pc:spChg chg="add mod">
          <ac:chgData name="Linden, M van der" userId="7071751e-8507-462b-863d-5bb5459a0324" providerId="ADAL" clId="{A19BD087-AB1A-4F56-A3EC-EF22584A16DE}" dt="2024-09-24T09:25:30.923" v="485" actId="5793"/>
          <ac:spMkLst>
            <pc:docMk/>
            <pc:sldMk cId="983759555" sldId="305"/>
            <ac:spMk id="7" creationId="{82541082-B034-16D5-34D3-00AC3DBD5954}"/>
          </ac:spMkLst>
        </pc:spChg>
        <pc:picChg chg="del">
          <ac:chgData name="Linden, M van der" userId="7071751e-8507-462b-863d-5bb5459a0324" providerId="ADAL" clId="{A19BD087-AB1A-4F56-A3EC-EF22584A16DE}" dt="2024-09-24T09:25:06.008" v="478" actId="478"/>
          <ac:picMkLst>
            <pc:docMk/>
            <pc:sldMk cId="983759555" sldId="305"/>
            <ac:picMk id="4" creationId="{395D8F08-5DEB-C033-8CF8-6C7B1100C9CC}"/>
          </ac:picMkLst>
        </pc:picChg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896311562" sldId="306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834597884" sldId="307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016588225" sldId="308"/>
        </pc:sldMkLst>
      </pc:sldChg>
      <pc:sldChg chg="addSp delSp modSp add mod">
        <pc:chgData name="Linden, M van der" userId="7071751e-8507-462b-863d-5bb5459a0324" providerId="ADAL" clId="{A19BD087-AB1A-4F56-A3EC-EF22584A16DE}" dt="2024-09-24T09:32:24.154" v="503" actId="166"/>
        <pc:sldMkLst>
          <pc:docMk/>
          <pc:sldMk cId="838850443" sldId="309"/>
        </pc:sldMkLst>
        <pc:spChg chg="mod">
          <ac:chgData name="Linden, M van der" userId="7071751e-8507-462b-863d-5bb5459a0324" providerId="ADAL" clId="{A19BD087-AB1A-4F56-A3EC-EF22584A16DE}" dt="2024-09-24T09:20:22.247" v="384" actId="20577"/>
          <ac:spMkLst>
            <pc:docMk/>
            <pc:sldMk cId="838850443" sldId="309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A19BD087-AB1A-4F56-A3EC-EF22584A16DE}" dt="2024-09-24T09:20:37.170" v="385" actId="478"/>
          <ac:picMkLst>
            <pc:docMk/>
            <pc:sldMk cId="838850443" sldId="309"/>
            <ac:picMk id="3" creationId="{6F81B8B0-6328-D2DB-25E0-AAB562D819A2}"/>
          </ac:picMkLst>
        </pc:picChg>
        <pc:picChg chg="add mod ord">
          <ac:chgData name="Linden, M van der" userId="7071751e-8507-462b-863d-5bb5459a0324" providerId="ADAL" clId="{A19BD087-AB1A-4F56-A3EC-EF22584A16DE}" dt="2024-09-24T09:32:24.154" v="503" actId="166"/>
          <ac:picMkLst>
            <pc:docMk/>
            <pc:sldMk cId="838850443" sldId="309"/>
            <ac:picMk id="5" creationId="{9507FFEB-06AC-4F6F-94E3-09D58408BB83}"/>
          </ac:picMkLst>
        </pc:picChg>
        <pc:picChg chg="add del mod">
          <ac:chgData name="Linden, M van der" userId="7071751e-8507-462b-863d-5bb5459a0324" providerId="ADAL" clId="{A19BD087-AB1A-4F56-A3EC-EF22584A16DE}" dt="2024-09-24T09:32:05.447" v="498" actId="478"/>
          <ac:picMkLst>
            <pc:docMk/>
            <pc:sldMk cId="838850443" sldId="309"/>
            <ac:picMk id="7" creationId="{4D9E7ECB-102B-C730-1F07-5EE71DFC5B9C}"/>
          </ac:picMkLst>
        </pc:picChg>
        <pc:picChg chg="add mod">
          <ac:chgData name="Linden, M van der" userId="7071751e-8507-462b-863d-5bb5459a0324" providerId="ADAL" clId="{A19BD087-AB1A-4F56-A3EC-EF22584A16DE}" dt="2024-09-24T09:32:18.381" v="502" actId="1076"/>
          <ac:picMkLst>
            <pc:docMk/>
            <pc:sldMk cId="838850443" sldId="309"/>
            <ac:picMk id="9" creationId="{B80BFDEF-8219-4EAF-1360-54672B764810}"/>
          </ac:picMkLst>
        </pc:picChg>
        <pc:picChg chg="del">
          <ac:chgData name="Linden, M van der" userId="7071751e-8507-462b-863d-5bb5459a0324" providerId="ADAL" clId="{A19BD087-AB1A-4F56-A3EC-EF22584A16DE}" dt="2024-09-24T09:19:12.736" v="364" actId="478"/>
          <ac:picMkLst>
            <pc:docMk/>
            <pc:sldMk cId="838850443" sldId="309"/>
            <ac:picMk id="23" creationId="{4836EFA3-9F5E-03A0-9045-CA76F24D58DC}"/>
          </ac:picMkLst>
        </pc:picChg>
        <pc:picChg chg="del">
          <ac:chgData name="Linden, M van der" userId="7071751e-8507-462b-863d-5bb5459a0324" providerId="ADAL" clId="{A19BD087-AB1A-4F56-A3EC-EF22584A16DE}" dt="2024-09-24T09:19:27.715" v="369" actId="478"/>
          <ac:picMkLst>
            <pc:docMk/>
            <pc:sldMk cId="838850443" sldId="309"/>
            <ac:picMk id="25" creationId="{EDA0986C-B2F9-9E80-C27E-4D2E002059AB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27:14.190" v="488" actId="20577"/>
        <pc:sldMkLst>
          <pc:docMk/>
          <pc:sldMk cId="1393335028" sldId="310"/>
        </pc:sldMkLst>
        <pc:spChg chg="mod">
          <ac:chgData name="Linden, M van der" userId="7071751e-8507-462b-863d-5bb5459a0324" providerId="ADAL" clId="{A19BD087-AB1A-4F56-A3EC-EF22584A16DE}" dt="2024-09-24T09:27:14.190" v="488" actId="20577"/>
          <ac:spMkLst>
            <pc:docMk/>
            <pc:sldMk cId="1393335028" sldId="310"/>
            <ac:spMk id="2" creationId="{FC024334-2AFE-21C6-CB4E-75CCA617D62E}"/>
          </ac:spMkLst>
        </pc:spChg>
        <pc:spChg chg="del mod">
          <ac:chgData name="Linden, M van der" userId="7071751e-8507-462b-863d-5bb5459a0324" providerId="ADAL" clId="{A19BD087-AB1A-4F56-A3EC-EF22584A16DE}" dt="2024-09-24T09:22:25.341" v="415" actId="478"/>
          <ac:spMkLst>
            <pc:docMk/>
            <pc:sldMk cId="1393335028" sldId="310"/>
            <ac:spMk id="4" creationId="{637126FA-B43D-E61E-7E31-D4A339FD67AE}"/>
          </ac:spMkLst>
        </pc:spChg>
        <pc:spChg chg="add mod">
          <ac:chgData name="Linden, M van der" userId="7071751e-8507-462b-863d-5bb5459a0324" providerId="ADAL" clId="{A19BD087-AB1A-4F56-A3EC-EF22584A16DE}" dt="2024-09-24T09:24:10.345" v="449" actId="20577"/>
          <ac:spMkLst>
            <pc:docMk/>
            <pc:sldMk cId="1393335028" sldId="310"/>
            <ac:spMk id="5" creationId="{DF295A1D-8F83-036B-8F00-A3BD2DC89952}"/>
          </ac:spMkLst>
        </pc:spChg>
      </pc:sldChg>
      <pc:sldChg chg="addSp delSp modSp add mod">
        <pc:chgData name="Linden, M van der" userId="7071751e-8507-462b-863d-5bb5459a0324" providerId="ADAL" clId="{A19BD087-AB1A-4F56-A3EC-EF22584A16DE}" dt="2024-09-24T09:34:53.577" v="513" actId="14100"/>
        <pc:sldMkLst>
          <pc:docMk/>
          <pc:sldMk cId="3640954474" sldId="311"/>
        </pc:sldMkLst>
        <pc:spChg chg="del mod">
          <ac:chgData name="Linden, M van der" userId="7071751e-8507-462b-863d-5bb5459a0324" providerId="ADAL" clId="{A19BD087-AB1A-4F56-A3EC-EF22584A16DE}" dt="2024-09-24T09:31:08.192" v="492" actId="478"/>
          <ac:spMkLst>
            <pc:docMk/>
            <pc:sldMk cId="3640954474" sldId="311"/>
            <ac:spMk id="7" creationId="{82541082-B034-16D5-34D3-00AC3DBD5954}"/>
          </ac:spMkLst>
        </pc:spChg>
        <pc:picChg chg="add mod">
          <ac:chgData name="Linden, M van der" userId="7071751e-8507-462b-863d-5bb5459a0324" providerId="ADAL" clId="{A19BD087-AB1A-4F56-A3EC-EF22584A16DE}" dt="2024-09-24T09:31:25.037" v="497" actId="1076"/>
          <ac:picMkLst>
            <pc:docMk/>
            <pc:sldMk cId="3640954474" sldId="311"/>
            <ac:picMk id="4" creationId="{655A740D-915C-9826-F752-B5595729B52B}"/>
          </ac:picMkLst>
        </pc:picChg>
        <pc:picChg chg="add mod">
          <ac:chgData name="Linden, M van der" userId="7071751e-8507-462b-863d-5bb5459a0324" providerId="ADAL" clId="{A19BD087-AB1A-4F56-A3EC-EF22584A16DE}" dt="2024-09-24T09:34:32.746" v="508" actId="14100"/>
          <ac:picMkLst>
            <pc:docMk/>
            <pc:sldMk cId="3640954474" sldId="311"/>
            <ac:picMk id="6" creationId="{8F2728EF-B6BC-43FB-27B2-F1DD7225274C}"/>
          </ac:picMkLst>
        </pc:picChg>
        <pc:picChg chg="add mod">
          <ac:chgData name="Linden, M van der" userId="7071751e-8507-462b-863d-5bb5459a0324" providerId="ADAL" clId="{A19BD087-AB1A-4F56-A3EC-EF22584A16DE}" dt="2024-09-24T09:34:53.577" v="513" actId="14100"/>
          <ac:picMkLst>
            <pc:docMk/>
            <pc:sldMk cId="3640954474" sldId="311"/>
            <ac:picMk id="9" creationId="{77321647-B012-A43E-FE5A-A4C90C281338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43:04.660" v="558" actId="1076"/>
        <pc:sldMkLst>
          <pc:docMk/>
          <pc:sldMk cId="778015011" sldId="312"/>
        </pc:sldMkLst>
        <pc:spChg chg="mod">
          <ac:chgData name="Linden, M van der" userId="7071751e-8507-462b-863d-5bb5459a0324" providerId="ADAL" clId="{A19BD087-AB1A-4F56-A3EC-EF22584A16DE}" dt="2024-09-24T09:41:12.446" v="542" actId="20577"/>
          <ac:spMkLst>
            <pc:docMk/>
            <pc:sldMk cId="778015011" sldId="312"/>
            <ac:spMk id="2" creationId="{FC024334-2AFE-21C6-CB4E-75CCA617D62E}"/>
          </ac:spMkLst>
        </pc:spChg>
        <pc:picChg chg="del">
          <ac:chgData name="Linden, M van der" userId="7071751e-8507-462b-863d-5bb5459a0324" providerId="ADAL" clId="{A19BD087-AB1A-4F56-A3EC-EF22584A16DE}" dt="2024-09-24T09:38:58.763" v="516" actId="478"/>
          <ac:picMkLst>
            <pc:docMk/>
            <pc:sldMk cId="778015011" sldId="312"/>
            <ac:picMk id="4" creationId="{655A740D-915C-9826-F752-B5595729B52B}"/>
          </ac:picMkLst>
        </pc:picChg>
        <pc:picChg chg="add mod">
          <ac:chgData name="Linden, M van der" userId="7071751e-8507-462b-863d-5bb5459a0324" providerId="ADAL" clId="{A19BD087-AB1A-4F56-A3EC-EF22584A16DE}" dt="2024-09-24T09:39:16.232" v="521" actId="14100"/>
          <ac:picMkLst>
            <pc:docMk/>
            <pc:sldMk cId="778015011" sldId="312"/>
            <ac:picMk id="5" creationId="{85616A82-B996-1E13-5BCB-D8E43C550FA2}"/>
          </ac:picMkLst>
        </pc:picChg>
        <pc:picChg chg="del">
          <ac:chgData name="Linden, M van der" userId="7071751e-8507-462b-863d-5bb5459a0324" providerId="ADAL" clId="{A19BD087-AB1A-4F56-A3EC-EF22584A16DE}" dt="2024-09-24T09:39:22.404" v="522" actId="478"/>
          <ac:picMkLst>
            <pc:docMk/>
            <pc:sldMk cId="778015011" sldId="312"/>
            <ac:picMk id="6" creationId="{8F2728EF-B6BC-43FB-27B2-F1DD7225274C}"/>
          </ac:picMkLst>
        </pc:picChg>
        <pc:picChg chg="add mod">
          <ac:chgData name="Linden, M van der" userId="7071751e-8507-462b-863d-5bb5459a0324" providerId="ADAL" clId="{A19BD087-AB1A-4F56-A3EC-EF22584A16DE}" dt="2024-09-24T09:39:48.182" v="528" actId="14100"/>
          <ac:picMkLst>
            <pc:docMk/>
            <pc:sldMk cId="778015011" sldId="312"/>
            <ac:picMk id="8" creationId="{489CD726-804C-C53A-A261-9ABE11ED2C6D}"/>
          </ac:picMkLst>
        </pc:picChg>
        <pc:picChg chg="del">
          <ac:chgData name="Linden, M van der" userId="7071751e-8507-462b-863d-5bb5459a0324" providerId="ADAL" clId="{A19BD087-AB1A-4F56-A3EC-EF22584A16DE}" dt="2024-09-24T09:41:16.773" v="543" actId="478"/>
          <ac:picMkLst>
            <pc:docMk/>
            <pc:sldMk cId="778015011" sldId="312"/>
            <ac:picMk id="9" creationId="{77321647-B012-A43E-FE5A-A4C90C281338}"/>
          </ac:picMkLst>
        </pc:picChg>
        <pc:picChg chg="add mod">
          <ac:chgData name="Linden, M van der" userId="7071751e-8507-462b-863d-5bb5459a0324" providerId="ADAL" clId="{A19BD087-AB1A-4F56-A3EC-EF22584A16DE}" dt="2024-09-24T09:43:04.660" v="558" actId="1076"/>
          <ac:picMkLst>
            <pc:docMk/>
            <pc:sldMk cId="778015011" sldId="312"/>
            <ac:picMk id="11" creationId="{A04595C2-7D45-AA23-BC04-D597C5107598}"/>
          </ac:picMkLst>
        </pc:picChg>
        <pc:picChg chg="add mod">
          <ac:chgData name="Linden, M van der" userId="7071751e-8507-462b-863d-5bb5459a0324" providerId="ADAL" clId="{A19BD087-AB1A-4F56-A3EC-EF22584A16DE}" dt="2024-09-24T09:43:01.292" v="557" actId="14100"/>
          <ac:picMkLst>
            <pc:docMk/>
            <pc:sldMk cId="778015011" sldId="312"/>
            <ac:picMk id="13" creationId="{E01D5B72-8B3A-5E69-7E9A-BD3B1ABCA5B2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51:14.223" v="580" actId="14100"/>
        <pc:sldMkLst>
          <pc:docMk/>
          <pc:sldMk cId="492805998" sldId="313"/>
        </pc:sldMkLst>
        <pc:picChg chg="add mod ord">
          <ac:chgData name="Linden, M van der" userId="7071751e-8507-462b-863d-5bb5459a0324" providerId="ADAL" clId="{A19BD087-AB1A-4F56-A3EC-EF22584A16DE}" dt="2024-09-24T09:50:44.207" v="572" actId="166"/>
          <ac:picMkLst>
            <pc:docMk/>
            <pc:sldMk cId="492805998" sldId="313"/>
            <ac:picMk id="4" creationId="{F45DECBC-AADC-87A6-31FF-D66676D8046D}"/>
          </ac:picMkLst>
        </pc:picChg>
        <pc:picChg chg="mod ord">
          <ac:chgData name="Linden, M van der" userId="7071751e-8507-462b-863d-5bb5459a0324" providerId="ADAL" clId="{A19BD087-AB1A-4F56-A3EC-EF22584A16DE}" dt="2024-09-24T09:50:51.257" v="575" actId="14100"/>
          <ac:picMkLst>
            <pc:docMk/>
            <pc:sldMk cId="492805998" sldId="313"/>
            <ac:picMk id="5" creationId="{85616A82-B996-1E13-5BCB-D8E43C550FA2}"/>
          </ac:picMkLst>
        </pc:picChg>
        <pc:picChg chg="add mod">
          <ac:chgData name="Linden, M van der" userId="7071751e-8507-462b-863d-5bb5459a0324" providerId="ADAL" clId="{A19BD087-AB1A-4F56-A3EC-EF22584A16DE}" dt="2024-09-24T09:51:14.223" v="580" actId="14100"/>
          <ac:picMkLst>
            <pc:docMk/>
            <pc:sldMk cId="492805998" sldId="313"/>
            <ac:picMk id="7" creationId="{C9816A36-A9AA-50FA-3A6C-B5532E43F3C2}"/>
          </ac:picMkLst>
        </pc:picChg>
        <pc:picChg chg="del">
          <ac:chgData name="Linden, M van der" userId="7071751e-8507-462b-863d-5bb5459a0324" providerId="ADAL" clId="{A19BD087-AB1A-4F56-A3EC-EF22584A16DE}" dt="2024-09-24T09:50:33.762" v="568" actId="478"/>
          <ac:picMkLst>
            <pc:docMk/>
            <pc:sldMk cId="492805998" sldId="313"/>
            <ac:picMk id="8" creationId="{489CD726-804C-C53A-A261-9ABE11ED2C6D}"/>
          </ac:picMkLst>
        </pc:picChg>
        <pc:picChg chg="del">
          <ac:chgData name="Linden, M van der" userId="7071751e-8507-462b-863d-5bb5459a0324" providerId="ADAL" clId="{A19BD087-AB1A-4F56-A3EC-EF22584A16DE}" dt="2024-09-24T09:50:04.986" v="560" actId="478"/>
          <ac:picMkLst>
            <pc:docMk/>
            <pc:sldMk cId="492805998" sldId="313"/>
            <ac:picMk id="11" creationId="{A04595C2-7D45-AA23-BC04-D597C5107598}"/>
          </ac:picMkLst>
        </pc:picChg>
        <pc:picChg chg="del">
          <ac:chgData name="Linden, M van der" userId="7071751e-8507-462b-863d-5bb5459a0324" providerId="ADAL" clId="{A19BD087-AB1A-4F56-A3EC-EF22584A16DE}" dt="2024-09-24T09:50:05.889" v="561" actId="478"/>
          <ac:picMkLst>
            <pc:docMk/>
            <pc:sldMk cId="492805998" sldId="313"/>
            <ac:picMk id="13" creationId="{E01D5B72-8B3A-5E69-7E9A-BD3B1ABCA5B2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10-01T09:08:43.855" v="726" actId="20577"/>
        <pc:sldMkLst>
          <pc:docMk/>
          <pc:sldMk cId="586310356" sldId="314"/>
        </pc:sldMkLst>
        <pc:spChg chg="mod">
          <ac:chgData name="Linden, M van der" userId="7071751e-8507-462b-863d-5bb5459a0324" providerId="ADAL" clId="{A19BD087-AB1A-4F56-A3EC-EF22584A16DE}" dt="2024-09-24T10:59:02.940" v="591" actId="20577"/>
          <ac:spMkLst>
            <pc:docMk/>
            <pc:sldMk cId="586310356" sldId="314"/>
            <ac:spMk id="2" creationId="{FC024334-2AFE-21C6-CB4E-75CCA617D62E}"/>
          </ac:spMkLst>
        </pc:spChg>
        <pc:spChg chg="add mod">
          <ac:chgData name="Linden, M van der" userId="7071751e-8507-462b-863d-5bb5459a0324" providerId="ADAL" clId="{A19BD087-AB1A-4F56-A3EC-EF22584A16DE}" dt="2024-10-01T09:08:43.855" v="726" actId="20577"/>
          <ac:spMkLst>
            <pc:docMk/>
            <pc:sldMk cId="586310356" sldId="314"/>
            <ac:spMk id="3" creationId="{795C926A-F1B0-7353-39FA-78C755753CF2}"/>
          </ac:spMkLst>
        </pc:spChg>
        <pc:picChg chg="del">
          <ac:chgData name="Linden, M van der" userId="7071751e-8507-462b-863d-5bb5459a0324" providerId="ADAL" clId="{A19BD087-AB1A-4F56-A3EC-EF22584A16DE}" dt="2024-09-24T10:59:05.193" v="592" actId="478"/>
          <ac:picMkLst>
            <pc:docMk/>
            <pc:sldMk cId="586310356" sldId="314"/>
            <ac:picMk id="4" creationId="{F45DECBC-AADC-87A6-31FF-D66676D8046D}"/>
          </ac:picMkLst>
        </pc:picChg>
        <pc:picChg chg="del">
          <ac:chgData name="Linden, M van der" userId="7071751e-8507-462b-863d-5bb5459a0324" providerId="ADAL" clId="{A19BD087-AB1A-4F56-A3EC-EF22584A16DE}" dt="2024-09-24T10:59:07.637" v="594" actId="478"/>
          <ac:picMkLst>
            <pc:docMk/>
            <pc:sldMk cId="586310356" sldId="314"/>
            <ac:picMk id="5" creationId="{85616A82-B996-1E13-5BCB-D8E43C550FA2}"/>
          </ac:picMkLst>
        </pc:picChg>
        <pc:picChg chg="del">
          <ac:chgData name="Linden, M van der" userId="7071751e-8507-462b-863d-5bb5459a0324" providerId="ADAL" clId="{A19BD087-AB1A-4F56-A3EC-EF22584A16DE}" dt="2024-09-24T10:59:06.850" v="593" actId="478"/>
          <ac:picMkLst>
            <pc:docMk/>
            <pc:sldMk cId="586310356" sldId="314"/>
            <ac:picMk id="7" creationId="{C9816A36-A9AA-50FA-3A6C-B5532E43F3C2}"/>
          </ac:picMkLst>
        </pc:picChg>
      </pc:sldChg>
    </pc:docChg>
  </pc:docChgLst>
  <pc:docChgLst>
    <pc:chgData name="Linden, M van der" userId="7071751e-8507-462b-863d-5bb5459a0324" providerId="ADAL" clId="{162F9E3E-B53D-4FE7-BED1-6C374CCBBAD6}"/>
    <pc:docChg chg="delSld">
      <pc:chgData name="Linden, M van der" userId="7071751e-8507-462b-863d-5bb5459a0324" providerId="ADAL" clId="{162F9E3E-B53D-4FE7-BED1-6C374CCBBAD6}" dt="2024-09-20T11:02:44.850" v="0" actId="47"/>
      <pc:docMkLst>
        <pc:docMk/>
      </pc:docMkLst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345683289" sldId="25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668817135" sldId="262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4190369250" sldId="285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428499279" sldId="297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158794270" sldId="29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777182710" sldId="299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811081548" sldId="309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985427991" sldId="310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605810533" sldId="311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963077232" sldId="31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A1E54-B090-491D-A11D-59B8B64A34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1514B3-2175-46BF-B99C-D3FF50721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Security 1/2</a:t>
          </a:r>
        </a:p>
      </dgm:t>
    </dgm:pt>
    <dgm:pt modelId="{8D820C91-6CDA-4774-A9EE-9A50CA82E815}" type="parTrans" cxnId="{58016D1B-10E3-42A8-9868-A6F2BF1A8600}">
      <dgm:prSet/>
      <dgm:spPr/>
      <dgm:t>
        <a:bodyPr/>
        <a:lstStyle/>
        <a:p>
          <a:endParaRPr lang="en-US"/>
        </a:p>
      </dgm:t>
    </dgm:pt>
    <dgm:pt modelId="{ED097B8C-EEF1-44E4-9A51-25D56923CF1E}" type="sibTrans" cxnId="{58016D1B-10E3-42A8-9868-A6F2BF1A8600}">
      <dgm:prSet/>
      <dgm:spPr/>
      <dgm:t>
        <a:bodyPr/>
        <a:lstStyle/>
        <a:p>
          <a:endParaRPr lang="en-US"/>
        </a:p>
      </dgm:t>
    </dgm:pt>
    <dgm:pt modelId="{E812CDC6-A2A1-4413-98EE-8B80E207C3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Uitleg</a:t>
          </a:r>
          <a:r>
            <a:rPr lang="en-US" dirty="0"/>
            <a:t> smartphone4u </a:t>
          </a:r>
        </a:p>
      </dgm:t>
    </dgm:pt>
    <dgm:pt modelId="{0431C516-7FDB-46F2-A8BA-730DFB038AE9}" type="parTrans" cxnId="{1A6518D7-E349-4B0F-8345-4CD331F0F86B}">
      <dgm:prSet/>
      <dgm:spPr/>
      <dgm:t>
        <a:bodyPr/>
        <a:lstStyle/>
        <a:p>
          <a:endParaRPr lang="en-US"/>
        </a:p>
      </dgm:t>
    </dgm:pt>
    <dgm:pt modelId="{6C0D0E33-A09B-4462-877C-D12E6E84E52D}" type="sibTrans" cxnId="{1A6518D7-E349-4B0F-8345-4CD331F0F86B}">
      <dgm:prSet/>
      <dgm:spPr/>
      <dgm:t>
        <a:bodyPr/>
        <a:lstStyle/>
        <a:p>
          <a:endParaRPr lang="en-US"/>
        </a:p>
      </dgm:t>
    </dgm:pt>
    <dgm:pt modelId="{D66DA43A-6539-4CA5-9FD0-2CAD4B74C5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Maken</a:t>
          </a:r>
          <a:r>
            <a:rPr lang="en-US" dirty="0"/>
            <a:t> </a:t>
          </a:r>
          <a:r>
            <a:rPr lang="en-US" dirty="0" err="1"/>
            <a:t>functies</a:t>
          </a:r>
          <a:endParaRPr lang="en-US" dirty="0"/>
        </a:p>
      </dgm:t>
    </dgm:pt>
    <dgm:pt modelId="{11FC2D14-FADC-4CEE-BD82-E120DF8282D5}" type="parTrans" cxnId="{6CCD7258-6560-4BBC-A6F5-0B4C49913A9F}">
      <dgm:prSet/>
      <dgm:spPr/>
      <dgm:t>
        <a:bodyPr/>
        <a:lstStyle/>
        <a:p>
          <a:endParaRPr lang="en-US"/>
        </a:p>
      </dgm:t>
    </dgm:pt>
    <dgm:pt modelId="{C95D6CDF-1FC6-433D-8162-7C9550144879}" type="sibTrans" cxnId="{6CCD7258-6560-4BBC-A6F5-0B4C49913A9F}">
      <dgm:prSet/>
      <dgm:spPr/>
      <dgm:t>
        <a:bodyPr/>
        <a:lstStyle/>
        <a:p>
          <a:endParaRPr lang="en-US"/>
        </a:p>
      </dgm:t>
    </dgm:pt>
    <dgm:pt modelId="{28FF01E1-58CA-4BD2-A818-0AB6D08C1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SmartPhone4u </a:t>
          </a:r>
          <a:r>
            <a:rPr lang="en-US" dirty="0" err="1"/>
            <a:t>inloggen</a:t>
          </a:r>
          <a:r>
            <a:rPr lang="en-US" dirty="0"/>
            <a:t> </a:t>
          </a:r>
          <a:r>
            <a:rPr lang="en-US" dirty="0" err="1"/>
            <a:t>maken</a:t>
          </a:r>
          <a:r>
            <a:rPr lang="en-US" dirty="0"/>
            <a:t> </a:t>
          </a:r>
        </a:p>
      </dgm:t>
    </dgm:pt>
    <dgm:pt modelId="{78940829-6C1B-4F45-ABDA-FC348F979EF2}" type="parTrans" cxnId="{BAE219D2-401E-46C4-A2CC-C27B192E6CEB}">
      <dgm:prSet/>
      <dgm:spPr/>
      <dgm:t>
        <a:bodyPr/>
        <a:lstStyle/>
        <a:p>
          <a:endParaRPr lang="en-US"/>
        </a:p>
      </dgm:t>
    </dgm:pt>
    <dgm:pt modelId="{2BC956DC-069C-477D-A021-329DE5CB2CE9}" type="sibTrans" cxnId="{BAE219D2-401E-46C4-A2CC-C27B192E6CEB}">
      <dgm:prSet/>
      <dgm:spPr/>
      <dgm:t>
        <a:bodyPr/>
        <a:lstStyle/>
        <a:p>
          <a:endParaRPr lang="en-US"/>
        </a:p>
      </dgm:t>
    </dgm:pt>
    <dgm:pt modelId="{4CE2FEFF-E709-4F12-BCF3-E596AE21D24C}" type="pres">
      <dgm:prSet presAssocID="{BE8A1E54-B090-491D-A11D-59B8B64A34E2}" presName="root" presStyleCnt="0">
        <dgm:presLayoutVars>
          <dgm:dir/>
          <dgm:resizeHandles val="exact"/>
        </dgm:presLayoutVars>
      </dgm:prSet>
      <dgm:spPr/>
    </dgm:pt>
    <dgm:pt modelId="{E4BDEF37-69C8-4799-8820-2850AD07C329}" type="pres">
      <dgm:prSet presAssocID="{691514B3-2175-46BF-B99C-D3FF50721852}" presName="compNode" presStyleCnt="0"/>
      <dgm:spPr/>
    </dgm:pt>
    <dgm:pt modelId="{EA98F752-4F23-4BBC-A61C-4EED950B07F7}" type="pres">
      <dgm:prSet presAssocID="{691514B3-2175-46BF-B99C-D3FF50721852}" presName="bgRect" presStyleLbl="bgShp" presStyleIdx="0" presStyleCnt="4" custLinFactNeighborX="-732" custLinFactNeighborY="-197"/>
      <dgm:spPr/>
    </dgm:pt>
    <dgm:pt modelId="{B0A9D02A-2191-495C-A6C9-65AD60C22104}" type="pres">
      <dgm:prSet presAssocID="{691514B3-2175-46BF-B99C-D3FF507218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og"/>
        </a:ext>
      </dgm:extLst>
    </dgm:pt>
    <dgm:pt modelId="{95CD6B96-B8F9-49ED-B2CD-41BB17DAF384}" type="pres">
      <dgm:prSet presAssocID="{691514B3-2175-46BF-B99C-D3FF50721852}" presName="spaceRect" presStyleCnt="0"/>
      <dgm:spPr/>
    </dgm:pt>
    <dgm:pt modelId="{BB84A8AC-608F-42E5-8B2D-E940BC81592C}" type="pres">
      <dgm:prSet presAssocID="{691514B3-2175-46BF-B99C-D3FF50721852}" presName="parTx" presStyleLbl="revTx" presStyleIdx="0" presStyleCnt="4">
        <dgm:presLayoutVars>
          <dgm:chMax val="0"/>
          <dgm:chPref val="0"/>
        </dgm:presLayoutVars>
      </dgm:prSet>
      <dgm:spPr/>
    </dgm:pt>
    <dgm:pt modelId="{D5A510E9-598F-472C-A03A-19EF998FDAC5}" type="pres">
      <dgm:prSet presAssocID="{ED097B8C-EEF1-44E4-9A51-25D56923CF1E}" presName="sibTrans" presStyleCnt="0"/>
      <dgm:spPr/>
    </dgm:pt>
    <dgm:pt modelId="{5197756F-A273-4831-9BFC-0E44D2F08AE6}" type="pres">
      <dgm:prSet presAssocID="{E812CDC6-A2A1-4413-98EE-8B80E207C32E}" presName="compNode" presStyleCnt="0"/>
      <dgm:spPr/>
    </dgm:pt>
    <dgm:pt modelId="{A2AADEB7-637A-4BBF-B439-72691E9AA0CD}" type="pres">
      <dgm:prSet presAssocID="{E812CDC6-A2A1-4413-98EE-8B80E207C32E}" presName="bgRect" presStyleLbl="bgShp" presStyleIdx="1" presStyleCnt="4" custLinFactNeighborX="-7338" custLinFactNeighborY="-1441"/>
      <dgm:spPr/>
    </dgm:pt>
    <dgm:pt modelId="{232F4CB8-7CAC-437F-83FD-0DE8BF990EC6}" type="pres">
      <dgm:prSet presAssocID="{E812CDC6-A2A1-4413-98EE-8B80E207C3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pen"/>
        </a:ext>
      </dgm:extLst>
    </dgm:pt>
    <dgm:pt modelId="{EDDABBC8-BF69-4F04-A5E2-0BDC26AB1C44}" type="pres">
      <dgm:prSet presAssocID="{E812CDC6-A2A1-4413-98EE-8B80E207C32E}" presName="spaceRect" presStyleCnt="0"/>
      <dgm:spPr/>
    </dgm:pt>
    <dgm:pt modelId="{594F2EF6-4DCF-4E8F-8441-70A761DA75AF}" type="pres">
      <dgm:prSet presAssocID="{E812CDC6-A2A1-4413-98EE-8B80E207C32E}" presName="parTx" presStyleLbl="revTx" presStyleIdx="1" presStyleCnt="4">
        <dgm:presLayoutVars>
          <dgm:chMax val="0"/>
          <dgm:chPref val="0"/>
        </dgm:presLayoutVars>
      </dgm:prSet>
      <dgm:spPr/>
    </dgm:pt>
    <dgm:pt modelId="{56A167D4-DDAE-4BD2-A5B7-352E329C8DE2}" type="pres">
      <dgm:prSet presAssocID="{6C0D0E33-A09B-4462-877C-D12E6E84E52D}" presName="sibTrans" presStyleCnt="0"/>
      <dgm:spPr/>
    </dgm:pt>
    <dgm:pt modelId="{C11B485C-25D8-4738-892B-2960D2E8DD22}" type="pres">
      <dgm:prSet presAssocID="{D66DA43A-6539-4CA5-9FD0-2CAD4B74C56D}" presName="compNode" presStyleCnt="0"/>
      <dgm:spPr/>
    </dgm:pt>
    <dgm:pt modelId="{AEA018BA-51C0-492A-AF49-17B150C45F61}" type="pres">
      <dgm:prSet presAssocID="{D66DA43A-6539-4CA5-9FD0-2CAD4B74C56D}" presName="bgRect" presStyleLbl="bgShp" presStyleIdx="2" presStyleCnt="4" custLinFactNeighborX="-29283" custLinFactNeighborY="4606"/>
      <dgm:spPr/>
    </dgm:pt>
    <dgm:pt modelId="{DCC549F7-5504-4C01-AD08-0B29155E89AE}" type="pres">
      <dgm:prSet presAssocID="{D66DA43A-6539-4CA5-9FD0-2CAD4B74C5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F9E13AB3-5C14-4E57-A76C-432AB547F1F7}" type="pres">
      <dgm:prSet presAssocID="{D66DA43A-6539-4CA5-9FD0-2CAD4B74C56D}" presName="spaceRect" presStyleCnt="0"/>
      <dgm:spPr/>
    </dgm:pt>
    <dgm:pt modelId="{CB345A6A-888F-4B69-AC5C-D2B26ED16490}" type="pres">
      <dgm:prSet presAssocID="{D66DA43A-6539-4CA5-9FD0-2CAD4B74C56D}" presName="parTx" presStyleLbl="revTx" presStyleIdx="2" presStyleCnt="4">
        <dgm:presLayoutVars>
          <dgm:chMax val="0"/>
          <dgm:chPref val="0"/>
        </dgm:presLayoutVars>
      </dgm:prSet>
      <dgm:spPr/>
    </dgm:pt>
    <dgm:pt modelId="{F66C5662-2F7D-492C-A867-B5C7B2D2F90A}" type="pres">
      <dgm:prSet presAssocID="{C95D6CDF-1FC6-433D-8162-7C9550144879}" presName="sibTrans" presStyleCnt="0"/>
      <dgm:spPr/>
    </dgm:pt>
    <dgm:pt modelId="{5F469EE8-EB28-4255-A1FE-9303B58671B1}" type="pres">
      <dgm:prSet presAssocID="{28FF01E1-58CA-4BD2-A818-0AB6D08C1FDA}" presName="compNode" presStyleCnt="0"/>
      <dgm:spPr/>
    </dgm:pt>
    <dgm:pt modelId="{911701D2-5610-4495-9374-EF9DF36EFBFA}" type="pres">
      <dgm:prSet presAssocID="{28FF01E1-58CA-4BD2-A818-0AB6D08C1FDA}" presName="bgRect" presStyleLbl="bgShp" presStyleIdx="3" presStyleCnt="4"/>
      <dgm:spPr/>
    </dgm:pt>
    <dgm:pt modelId="{B36F5171-8BFC-4FAB-B06E-E1062DC51571}" type="pres">
      <dgm:prSet presAssocID="{28FF01E1-58CA-4BD2-A818-0AB6D08C1F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76960263-F82F-42B2-BD64-7EE29FBF6226}" type="pres">
      <dgm:prSet presAssocID="{28FF01E1-58CA-4BD2-A818-0AB6D08C1FDA}" presName="spaceRect" presStyleCnt="0"/>
      <dgm:spPr/>
    </dgm:pt>
    <dgm:pt modelId="{9FA99A31-5CD4-4799-9063-D3948B4A8084}" type="pres">
      <dgm:prSet presAssocID="{28FF01E1-58CA-4BD2-A818-0AB6D08C1F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DA7006-D169-4D99-BCEF-6C550D0862BE}" type="presOf" srcId="{BE8A1E54-B090-491D-A11D-59B8B64A34E2}" destId="{4CE2FEFF-E709-4F12-BCF3-E596AE21D24C}" srcOrd="0" destOrd="0" presId="urn:microsoft.com/office/officeart/2018/2/layout/IconVerticalSolidList"/>
    <dgm:cxn modelId="{58016D1B-10E3-42A8-9868-A6F2BF1A8600}" srcId="{BE8A1E54-B090-491D-A11D-59B8B64A34E2}" destId="{691514B3-2175-46BF-B99C-D3FF50721852}" srcOrd="0" destOrd="0" parTransId="{8D820C91-6CDA-4774-A9EE-9A50CA82E815}" sibTransId="{ED097B8C-EEF1-44E4-9A51-25D56923CF1E}"/>
    <dgm:cxn modelId="{6CCD7258-6560-4BBC-A6F5-0B4C49913A9F}" srcId="{BE8A1E54-B090-491D-A11D-59B8B64A34E2}" destId="{D66DA43A-6539-4CA5-9FD0-2CAD4B74C56D}" srcOrd="2" destOrd="0" parTransId="{11FC2D14-FADC-4CEE-BD82-E120DF8282D5}" sibTransId="{C95D6CDF-1FC6-433D-8162-7C9550144879}"/>
    <dgm:cxn modelId="{FE9CE48B-BD50-4C54-9EEC-35EAC48E05C8}" type="presOf" srcId="{28FF01E1-58CA-4BD2-A818-0AB6D08C1FDA}" destId="{9FA99A31-5CD4-4799-9063-D3948B4A8084}" srcOrd="0" destOrd="0" presId="urn:microsoft.com/office/officeart/2018/2/layout/IconVerticalSolidList"/>
    <dgm:cxn modelId="{F56C81AF-B7A1-4FBC-9094-08E09091C0AA}" type="presOf" srcId="{691514B3-2175-46BF-B99C-D3FF50721852}" destId="{BB84A8AC-608F-42E5-8B2D-E940BC81592C}" srcOrd="0" destOrd="0" presId="urn:microsoft.com/office/officeart/2018/2/layout/IconVerticalSolidList"/>
    <dgm:cxn modelId="{BAE219D2-401E-46C4-A2CC-C27B192E6CEB}" srcId="{BE8A1E54-B090-491D-A11D-59B8B64A34E2}" destId="{28FF01E1-58CA-4BD2-A818-0AB6D08C1FDA}" srcOrd="3" destOrd="0" parTransId="{78940829-6C1B-4F45-ABDA-FC348F979EF2}" sibTransId="{2BC956DC-069C-477D-A021-329DE5CB2CE9}"/>
    <dgm:cxn modelId="{0410C2D2-7871-45AD-B869-7A37A69DEB94}" type="presOf" srcId="{E812CDC6-A2A1-4413-98EE-8B80E207C32E}" destId="{594F2EF6-4DCF-4E8F-8441-70A761DA75AF}" srcOrd="0" destOrd="0" presId="urn:microsoft.com/office/officeart/2018/2/layout/IconVerticalSolidList"/>
    <dgm:cxn modelId="{1A6518D7-E349-4B0F-8345-4CD331F0F86B}" srcId="{BE8A1E54-B090-491D-A11D-59B8B64A34E2}" destId="{E812CDC6-A2A1-4413-98EE-8B80E207C32E}" srcOrd="1" destOrd="0" parTransId="{0431C516-7FDB-46F2-A8BA-730DFB038AE9}" sibTransId="{6C0D0E33-A09B-4462-877C-D12E6E84E52D}"/>
    <dgm:cxn modelId="{71DE7FF4-6568-492D-9D0B-D6D39DF6F209}" type="presOf" srcId="{D66DA43A-6539-4CA5-9FD0-2CAD4B74C56D}" destId="{CB345A6A-888F-4B69-AC5C-D2B26ED16490}" srcOrd="0" destOrd="0" presId="urn:microsoft.com/office/officeart/2018/2/layout/IconVerticalSolidList"/>
    <dgm:cxn modelId="{F1D4435F-F222-4895-A5A4-7C370CE9A6EA}" type="presParOf" srcId="{4CE2FEFF-E709-4F12-BCF3-E596AE21D24C}" destId="{E4BDEF37-69C8-4799-8820-2850AD07C329}" srcOrd="0" destOrd="0" presId="urn:microsoft.com/office/officeart/2018/2/layout/IconVerticalSolidList"/>
    <dgm:cxn modelId="{5C871A59-789D-4416-96B9-1C9B7A693543}" type="presParOf" srcId="{E4BDEF37-69C8-4799-8820-2850AD07C329}" destId="{EA98F752-4F23-4BBC-A61C-4EED950B07F7}" srcOrd="0" destOrd="0" presId="urn:microsoft.com/office/officeart/2018/2/layout/IconVerticalSolidList"/>
    <dgm:cxn modelId="{A3200F03-C473-4061-9C1A-626D43869AB9}" type="presParOf" srcId="{E4BDEF37-69C8-4799-8820-2850AD07C329}" destId="{B0A9D02A-2191-495C-A6C9-65AD60C22104}" srcOrd="1" destOrd="0" presId="urn:microsoft.com/office/officeart/2018/2/layout/IconVerticalSolidList"/>
    <dgm:cxn modelId="{CFBF1DAA-4111-44B0-8E01-34F90EC6500C}" type="presParOf" srcId="{E4BDEF37-69C8-4799-8820-2850AD07C329}" destId="{95CD6B96-B8F9-49ED-B2CD-41BB17DAF384}" srcOrd="2" destOrd="0" presId="urn:microsoft.com/office/officeart/2018/2/layout/IconVerticalSolidList"/>
    <dgm:cxn modelId="{E763146A-850B-4B78-B93D-5010D6023052}" type="presParOf" srcId="{E4BDEF37-69C8-4799-8820-2850AD07C329}" destId="{BB84A8AC-608F-42E5-8B2D-E940BC81592C}" srcOrd="3" destOrd="0" presId="urn:microsoft.com/office/officeart/2018/2/layout/IconVerticalSolidList"/>
    <dgm:cxn modelId="{F974A80E-9A2D-453C-8934-0481A6C86CE7}" type="presParOf" srcId="{4CE2FEFF-E709-4F12-BCF3-E596AE21D24C}" destId="{D5A510E9-598F-472C-A03A-19EF998FDAC5}" srcOrd="1" destOrd="0" presId="urn:microsoft.com/office/officeart/2018/2/layout/IconVerticalSolidList"/>
    <dgm:cxn modelId="{9A02ACC9-BB33-4934-95A0-C4BC165C9087}" type="presParOf" srcId="{4CE2FEFF-E709-4F12-BCF3-E596AE21D24C}" destId="{5197756F-A273-4831-9BFC-0E44D2F08AE6}" srcOrd="2" destOrd="0" presId="urn:microsoft.com/office/officeart/2018/2/layout/IconVerticalSolidList"/>
    <dgm:cxn modelId="{DA588B72-F44E-4B27-A40D-7D1629DD4F02}" type="presParOf" srcId="{5197756F-A273-4831-9BFC-0E44D2F08AE6}" destId="{A2AADEB7-637A-4BBF-B439-72691E9AA0CD}" srcOrd="0" destOrd="0" presId="urn:microsoft.com/office/officeart/2018/2/layout/IconVerticalSolidList"/>
    <dgm:cxn modelId="{456E97AA-48E3-46A8-922E-46D1A4B41AA5}" type="presParOf" srcId="{5197756F-A273-4831-9BFC-0E44D2F08AE6}" destId="{232F4CB8-7CAC-437F-83FD-0DE8BF990EC6}" srcOrd="1" destOrd="0" presId="urn:microsoft.com/office/officeart/2018/2/layout/IconVerticalSolidList"/>
    <dgm:cxn modelId="{40A400D6-DEBC-4C4B-AC22-1C0A98C2F07B}" type="presParOf" srcId="{5197756F-A273-4831-9BFC-0E44D2F08AE6}" destId="{EDDABBC8-BF69-4F04-A5E2-0BDC26AB1C44}" srcOrd="2" destOrd="0" presId="urn:microsoft.com/office/officeart/2018/2/layout/IconVerticalSolidList"/>
    <dgm:cxn modelId="{C4115F9F-5203-44C0-BFB8-81146F1E77A6}" type="presParOf" srcId="{5197756F-A273-4831-9BFC-0E44D2F08AE6}" destId="{594F2EF6-4DCF-4E8F-8441-70A761DA75AF}" srcOrd="3" destOrd="0" presId="urn:microsoft.com/office/officeart/2018/2/layout/IconVerticalSolidList"/>
    <dgm:cxn modelId="{9759E9DC-1A53-4BEA-93F2-480C156D48D1}" type="presParOf" srcId="{4CE2FEFF-E709-4F12-BCF3-E596AE21D24C}" destId="{56A167D4-DDAE-4BD2-A5B7-352E329C8DE2}" srcOrd="3" destOrd="0" presId="urn:microsoft.com/office/officeart/2018/2/layout/IconVerticalSolidList"/>
    <dgm:cxn modelId="{C8A104A0-A7AE-4219-BF79-6C58F69CE42F}" type="presParOf" srcId="{4CE2FEFF-E709-4F12-BCF3-E596AE21D24C}" destId="{C11B485C-25D8-4738-892B-2960D2E8DD22}" srcOrd="4" destOrd="0" presId="urn:microsoft.com/office/officeart/2018/2/layout/IconVerticalSolidList"/>
    <dgm:cxn modelId="{695E3F31-12E5-43D9-ABE0-67C39EB8A173}" type="presParOf" srcId="{C11B485C-25D8-4738-892B-2960D2E8DD22}" destId="{AEA018BA-51C0-492A-AF49-17B150C45F61}" srcOrd="0" destOrd="0" presId="urn:microsoft.com/office/officeart/2018/2/layout/IconVerticalSolidList"/>
    <dgm:cxn modelId="{C3066BA3-4D03-4E43-8F5C-18514060AF33}" type="presParOf" srcId="{C11B485C-25D8-4738-892B-2960D2E8DD22}" destId="{DCC549F7-5504-4C01-AD08-0B29155E89AE}" srcOrd="1" destOrd="0" presId="urn:microsoft.com/office/officeart/2018/2/layout/IconVerticalSolidList"/>
    <dgm:cxn modelId="{0DF93C17-3A95-4C35-861E-F19A3CCC7CA6}" type="presParOf" srcId="{C11B485C-25D8-4738-892B-2960D2E8DD22}" destId="{F9E13AB3-5C14-4E57-A76C-432AB547F1F7}" srcOrd="2" destOrd="0" presId="urn:microsoft.com/office/officeart/2018/2/layout/IconVerticalSolidList"/>
    <dgm:cxn modelId="{B6A3AEA8-BFCD-481C-90E7-2A7EE6C3880C}" type="presParOf" srcId="{C11B485C-25D8-4738-892B-2960D2E8DD22}" destId="{CB345A6A-888F-4B69-AC5C-D2B26ED16490}" srcOrd="3" destOrd="0" presId="urn:microsoft.com/office/officeart/2018/2/layout/IconVerticalSolidList"/>
    <dgm:cxn modelId="{151C9F9A-D21D-440B-880F-739E19FE2180}" type="presParOf" srcId="{4CE2FEFF-E709-4F12-BCF3-E596AE21D24C}" destId="{F66C5662-2F7D-492C-A867-B5C7B2D2F90A}" srcOrd="5" destOrd="0" presId="urn:microsoft.com/office/officeart/2018/2/layout/IconVerticalSolidList"/>
    <dgm:cxn modelId="{2B0CEC80-0C12-4224-9F90-C17BB205C438}" type="presParOf" srcId="{4CE2FEFF-E709-4F12-BCF3-E596AE21D24C}" destId="{5F469EE8-EB28-4255-A1FE-9303B58671B1}" srcOrd="6" destOrd="0" presId="urn:microsoft.com/office/officeart/2018/2/layout/IconVerticalSolidList"/>
    <dgm:cxn modelId="{4697E1D3-6644-43A4-A46D-84073DF76FD7}" type="presParOf" srcId="{5F469EE8-EB28-4255-A1FE-9303B58671B1}" destId="{911701D2-5610-4495-9374-EF9DF36EFBFA}" srcOrd="0" destOrd="0" presId="urn:microsoft.com/office/officeart/2018/2/layout/IconVerticalSolidList"/>
    <dgm:cxn modelId="{F3F7BB75-4132-4C7C-9F29-AFFDBECB3557}" type="presParOf" srcId="{5F469EE8-EB28-4255-A1FE-9303B58671B1}" destId="{B36F5171-8BFC-4FAB-B06E-E1062DC51571}" srcOrd="1" destOrd="0" presId="urn:microsoft.com/office/officeart/2018/2/layout/IconVerticalSolidList"/>
    <dgm:cxn modelId="{07A195C3-CB42-4115-A3C1-FF3E794D54FF}" type="presParOf" srcId="{5F469EE8-EB28-4255-A1FE-9303B58671B1}" destId="{76960263-F82F-42B2-BD64-7EE29FBF6226}" srcOrd="2" destOrd="0" presId="urn:microsoft.com/office/officeart/2018/2/layout/IconVerticalSolidList"/>
    <dgm:cxn modelId="{2FF6F6E2-3D1D-450D-8CF5-45FD44B36290}" type="presParOf" srcId="{5F469EE8-EB28-4255-A1FE-9303B58671B1}" destId="{9FA99A31-5CD4-4799-9063-D3948B4A80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8F752-4F23-4BBC-A61C-4EED950B07F7}">
      <dsp:nvSpPr>
        <dsp:cNvPr id="0" name=""/>
        <dsp:cNvSpPr/>
      </dsp:nvSpPr>
      <dsp:spPr>
        <a:xfrm>
          <a:off x="0" y="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9D02A-2191-495C-A6C9-65AD60C22104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4A8AC-608F-42E5-8B2D-E940BC81592C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Security 1/2</a:t>
          </a:r>
        </a:p>
      </dsp:txBody>
      <dsp:txXfrm>
        <a:off x="1357965" y="2319"/>
        <a:ext cx="4887299" cy="1175727"/>
      </dsp:txXfrm>
    </dsp:sp>
    <dsp:sp modelId="{A2AADEB7-637A-4BBF-B439-72691E9AA0CD}">
      <dsp:nvSpPr>
        <dsp:cNvPr id="0" name=""/>
        <dsp:cNvSpPr/>
      </dsp:nvSpPr>
      <dsp:spPr>
        <a:xfrm>
          <a:off x="0" y="1455037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F4CB8-7CAC-437F-83FD-0DE8BF990EC6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F2EF6-4DCF-4E8F-8441-70A761DA75AF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Uitleg</a:t>
          </a:r>
          <a:r>
            <a:rPr lang="en-US" sz="2200" kern="1200" dirty="0"/>
            <a:t> smartphone4u </a:t>
          </a:r>
        </a:p>
      </dsp:txBody>
      <dsp:txXfrm>
        <a:off x="1357965" y="1471979"/>
        <a:ext cx="4887299" cy="1175727"/>
      </dsp:txXfrm>
    </dsp:sp>
    <dsp:sp modelId="{AEA018BA-51C0-492A-AF49-17B150C45F61}">
      <dsp:nvSpPr>
        <dsp:cNvPr id="0" name=""/>
        <dsp:cNvSpPr/>
      </dsp:nvSpPr>
      <dsp:spPr>
        <a:xfrm>
          <a:off x="0" y="299579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549F7-5504-4C01-AD08-0B29155E89AE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45A6A-888F-4B69-AC5C-D2B26ED16490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Maken</a:t>
          </a:r>
          <a:r>
            <a:rPr lang="en-US" sz="2200" kern="1200" dirty="0"/>
            <a:t> </a:t>
          </a:r>
          <a:r>
            <a:rPr lang="en-US" sz="2200" kern="1200" dirty="0" err="1"/>
            <a:t>functies</a:t>
          </a:r>
          <a:endParaRPr lang="en-US" sz="2200" kern="1200" dirty="0"/>
        </a:p>
      </dsp:txBody>
      <dsp:txXfrm>
        <a:off x="1357965" y="2941639"/>
        <a:ext cx="4887299" cy="1175727"/>
      </dsp:txXfrm>
    </dsp:sp>
    <dsp:sp modelId="{911701D2-5610-4495-9374-EF9DF36EFBFA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F5171-8BFC-4FAB-B06E-E1062DC51571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99A31-5CD4-4799-9063-D3948B4A8084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SmartPhone4u </a:t>
          </a:r>
          <a:r>
            <a:rPr lang="en-US" sz="2200" kern="1200" dirty="0" err="1"/>
            <a:t>inloggen</a:t>
          </a:r>
          <a:r>
            <a:rPr lang="en-US" sz="2200" kern="1200" dirty="0"/>
            <a:t> </a:t>
          </a:r>
          <a:r>
            <a:rPr lang="en-US" sz="2200" kern="1200" dirty="0" err="1"/>
            <a:t>maken</a:t>
          </a:r>
          <a:r>
            <a:rPr lang="en-US" sz="2200" kern="1200" dirty="0"/>
            <a:t> </a:t>
          </a:r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73A2B-C1FA-4664-80D7-AAA25400EF9E}" type="datetimeFigureOut">
              <a:rPr lang="nl-NL" smtClean="0"/>
              <a:t>20-11-2024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AB83-B5AA-4D10-A594-6191CC96D38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84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741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8DA37-029F-E216-6512-C94CE7AA2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8E2E712D-97B7-DBAE-DF4F-E8C6864283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3150FBBF-1A60-A8A0-3DCA-A8298EC8D1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8E4BB24-6C84-CDF3-D151-0F3B4038C5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9241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6012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25DA0-8B11-CF44-FC54-1D900FD61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2E09949F-256E-D1F5-EB25-0FD81DCE59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CA618C1D-23BB-393B-3EC2-B0831AD16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CA89CEB-CC15-31D9-12B2-36F2AD0178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87523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E60BA-F189-86C9-4699-710A07F12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E4270887-8AFD-5FBC-DCD2-3992852C0D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170AF94D-B033-5724-2150-31AB9D586A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665D3B6-A2CB-DDD2-5AF4-EA0E4E2447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12582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7B19E-F1BB-7798-6DC4-6E5CD1CAF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5CB83A6E-99C2-2104-3916-939F433E74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38E8121E-9A3E-A966-65D4-B6A5F30A19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0933127-FE27-23D1-8EC0-321E42F49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7928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6FE7A-6A51-F9B4-775A-F0033F907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39BBD0C-FF7A-45B9-13B4-D9C971088C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33CC5D65-64C5-0A22-0594-E99CBA9318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ACABE34-B839-2342-4C70-76EB270BB9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72467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9B971-ABD2-84C9-C296-954D15C4F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31B0BBE7-412E-28BF-16CA-817BB1344B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5E2BD041-9D55-115A-7B84-E67373CC5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A7B9407-EFE9-BAED-84F8-8BE39F2C8E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127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5139E-CD26-9A56-1643-7F9A09B3F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4F96E18C-A61E-D4F4-83DD-1CB2312724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A219C61-32B3-B7BC-18F6-91B4F240B3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3C22227-B950-4842-AFCF-8F45DE3C2F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4892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C9B1F-8264-5039-CE26-1C058DF18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1F9A058C-2F28-D5BE-2A31-D9790672DB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F56E2163-7AC5-C71E-88FD-A54F057E7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62620B6-CE55-5C57-11D0-904FA8C854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862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54E47-78FD-C574-B130-814056B3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27442C-CD41-15BC-42E0-F247ED48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042106-D651-A6C3-07B0-01B1D378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20-11-2024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46CD6-88AE-EF69-86D9-231BB5CA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E9107A-BB63-CE99-3942-3DAFEDA7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71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13BBF-B6E2-0C0C-AF17-88AA4903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813A72D-1947-69A2-62A7-87907CF4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28EE17-F98E-3EC3-6199-265E7699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20-11-2024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90C56E-E971-5DAC-BD45-40E2C51A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984FBE-0B4B-A28A-01E4-1DAFFD05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71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EA0A64-B11E-0452-6D64-CFC505A6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C463A5F-0A03-5E39-5BE5-05D83D4B1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8D7DD4-8ADF-E211-6909-40FA9E9E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20-11-2024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33CDE8-D7A9-8412-B43C-4F353C29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54E7E2-5107-43B8-A2F4-EF1F86AF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6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0759-841A-4C8F-134F-00CA9F61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9C95CC-6ADA-3581-111E-0A25E8F2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F56AAC-265A-18B2-E447-A23653CC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20-11-2024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5BD03F-F6CC-503B-9C6B-3DC238C7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712579-1C94-95AA-73BD-D526A611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796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8A58-BD91-AB4A-2B6B-49120DFC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2B9614-2C3F-3AB6-C9AB-06B0AAF3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CA2FA3-8148-2529-A762-64E1822F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20-11-2024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8F136E-206C-44A6-80F8-6C7E2DA1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B59024-4C55-76E0-3CEF-F375B190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13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3B80-F777-E279-610F-959D4CF1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F6E9F2-0C72-B63B-B704-5C8EA3AC1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D649E9-F7F0-54D3-A9E7-9112BF287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EA5003D-3D7A-F558-07D3-BF416E46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20-11-2024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2D1C70-58BC-E836-AB1D-159AA591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603543-A021-8D0E-749D-8CA0A238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561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2CE14-EC4B-D7A4-D42A-4A4A9DFB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22187A-2AAD-BB80-AD36-F3B84B57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95A39E-0047-B226-B2D0-7F3F64EA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58ED82B-F1DD-744B-009D-A193B3591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4A929F-C85B-A4BB-E351-22ABFDCD5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09055C-E3E4-D808-EE61-40692E49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20-11-2024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877A873-CB83-A2B7-4EB9-D88A6B20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B936C68-BFBC-E783-B1F9-4B9B95CD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915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AC2A2-0948-B43D-8B83-97B20EA0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01C8BB-8438-73E7-FFEB-3F154243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20-11-2024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243F407-A605-5459-51D5-853371B6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A6125A-E77B-D0FE-5DBF-31A313AB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99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B6F6B76-A175-E6C3-AFC2-055E7B6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20-11-2024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65A9497-9E14-AFF8-4185-D304CD48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0E9C98-2F40-95B4-DEAE-51983058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84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6B094-34F0-30F5-3547-32119506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9E713A-0ECF-AF80-5524-EF80296D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099D07-33CB-2F94-859F-D92DD050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B9C41E-DD4F-D47A-6730-28870CCF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20-11-2024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00EE44-8608-FAB5-9D11-DE9FA23D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D50C38-8FC8-1405-F7C0-A6C1A5B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3E6-6BE0-4BBA-6840-6399A8C4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4BA5B6-6F64-D6C8-2E50-A38737039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E24A40-63DD-C4EB-A624-F2926344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3DD828-85DD-FD49-E231-1B31219E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20-11-2024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D6A5A7-DF7D-98C2-A7D0-DBF1AE66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D3BDC3-E717-EA4F-C19E-6279F5BC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72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B5A2E9E-2CAC-C316-907A-DAD07F57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883152-54BC-ACCF-6D00-4F9FE41B5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A010D3-F5EC-F113-8894-1149E298C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52A07-79D5-42FB-A233-385C99DA105C}" type="datetimeFigureOut">
              <a:rPr lang="nl-NL" smtClean="0"/>
              <a:t>20-11-2024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BEF9FA-23F4-D213-98C4-A4EE8C47F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A5B53E-DE22-91D3-19DF-E90D1EF76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3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tm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tmp"/><Relationship Id="rId4" Type="http://schemas.openxmlformats.org/officeDocument/2006/relationships/image" Target="../media/image13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687B9-E34A-0415-F8E5-3E01136F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2788"/>
            <a:ext cx="9144000" cy="1141412"/>
          </a:xfrm>
        </p:spPr>
        <p:txBody>
          <a:bodyPr/>
          <a:lstStyle/>
          <a:p>
            <a:r>
              <a:rPr lang="nl-NL" dirty="0"/>
              <a:t>Welkom bij</a:t>
            </a:r>
          </a:p>
        </p:txBody>
      </p:sp>
      <p:pic>
        <p:nvPicPr>
          <p:cNvPr id="1026" name="Picture 2" descr="PHP Logo png transparent">
            <a:extLst>
              <a:ext uri="{FF2B5EF4-FFF2-40B4-BE49-F238E27FC236}">
                <a16:creationId xmlns:a16="http://schemas.microsoft.com/office/drawing/2014/main" id="{467A7ED8-FD98-0CC7-1161-E5772EA5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29" y="1178507"/>
            <a:ext cx="4650941" cy="465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6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DF25F-4675-C466-6C99-76B81E49F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EAC8D1A1-DB77-60DA-BB75-B89613D7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PHP / </a:t>
            </a:r>
            <a:r>
              <a:rPr lang="nl-NL" b="1" dirty="0" err="1"/>
              <a:t>login.php</a:t>
            </a:r>
            <a:r>
              <a:rPr lang="nl-NL" b="1" dirty="0"/>
              <a:t> (1/3)</a:t>
            </a:r>
          </a:p>
        </p:txBody>
      </p:sp>
      <p:pic>
        <p:nvPicPr>
          <p:cNvPr id="4" name="Afbeelding 3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DA6D04AB-926D-BB33-58B2-50D5D3D8F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19" y="1532897"/>
            <a:ext cx="9351785" cy="431209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FA719CF-9FEE-5476-AFD5-1C3EA6181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19" y="5663988"/>
            <a:ext cx="3696216" cy="36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321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F8F8E-FAC9-17BA-BEE8-D0199DC72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3211409C-63DB-80B8-9724-4FD71F7A9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PHP / </a:t>
            </a:r>
            <a:r>
              <a:rPr lang="nl-NL" b="1" dirty="0" err="1"/>
              <a:t>login.php</a:t>
            </a:r>
            <a:r>
              <a:rPr lang="nl-NL" b="1" dirty="0"/>
              <a:t> (2/3)</a:t>
            </a:r>
          </a:p>
        </p:txBody>
      </p:sp>
      <p:pic>
        <p:nvPicPr>
          <p:cNvPr id="4" name="Afbeelding 3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1B9C90AD-E3EC-9EAE-8A98-0C0EBC440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544" y="1184987"/>
            <a:ext cx="8797827" cy="520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94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3CA0C-012D-79BB-EECD-0ED92F7FB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988333FF-8DC3-F4C3-DC21-2FB834679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PHP / </a:t>
            </a:r>
            <a:r>
              <a:rPr lang="nl-NL" b="1" dirty="0" err="1"/>
              <a:t>inloggen.php</a:t>
            </a:r>
            <a:r>
              <a:rPr lang="nl-NL" b="1" dirty="0"/>
              <a:t> (3/3)</a:t>
            </a:r>
          </a:p>
        </p:txBody>
      </p:sp>
      <p:pic>
        <p:nvPicPr>
          <p:cNvPr id="5" name="Afbeelding 4" descr="Afbeelding met tekst, schermopname, software, scherm&#10;&#10;Automatisch gegenereerde beschrijving">
            <a:extLst>
              <a:ext uri="{FF2B5EF4-FFF2-40B4-BE49-F238E27FC236}">
                <a16:creationId xmlns:a16="http://schemas.microsoft.com/office/drawing/2014/main" id="{737C12CF-1F90-9A49-B4E5-E891E3C88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1376" y="1184987"/>
            <a:ext cx="7069486" cy="5368213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81AAA585-0AE8-2502-4C50-34C29E275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2770" y="6451738"/>
            <a:ext cx="257211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701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1A48C-708F-F2E7-7FA7-E69D3F2D6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E9686744-5F05-3D6A-F423-131751D82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PHP / checklogin </a:t>
            </a:r>
            <a:r>
              <a:rPr lang="nl-NL" b="1" dirty="0" err="1"/>
              <a:t>function</a:t>
            </a:r>
            <a:r>
              <a:rPr lang="nl-NL" b="1" dirty="0"/>
              <a:t> (1/2)</a:t>
            </a:r>
          </a:p>
        </p:txBody>
      </p:sp>
      <p:pic>
        <p:nvPicPr>
          <p:cNvPr id="4" name="Afbeelding 3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163184C0-757D-E7DA-D3FE-4959598BC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878" y="1534478"/>
            <a:ext cx="10106205" cy="4252547"/>
          </a:xfrm>
          <a:prstGeom prst="rect">
            <a:avLst/>
          </a:prstGeom>
        </p:spPr>
      </p:pic>
      <p:pic>
        <p:nvPicPr>
          <p:cNvPr id="3" name="Afbeelding 2" descr="Afbeelding met tekst, Lettertype, schermopname, wit&#10;&#10;Automatisch gegenereerde beschrijving">
            <a:extLst>
              <a:ext uri="{FF2B5EF4-FFF2-40B4-BE49-F238E27FC236}">
                <a16:creationId xmlns:a16="http://schemas.microsoft.com/office/drawing/2014/main" id="{5FEE6120-5943-B108-DB34-3350B2165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3585" y="5038042"/>
            <a:ext cx="2638793" cy="91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760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F0A41-4419-C20D-E328-56DD28808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0AA1EEA3-8675-51AB-D698-1E835033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PHP / checklogin </a:t>
            </a:r>
            <a:r>
              <a:rPr lang="nl-NL" b="1" dirty="0" err="1"/>
              <a:t>function</a:t>
            </a:r>
            <a:r>
              <a:rPr lang="nl-NL" b="1" dirty="0"/>
              <a:t> (2/2)</a:t>
            </a:r>
          </a:p>
        </p:txBody>
      </p:sp>
      <p:pic>
        <p:nvPicPr>
          <p:cNvPr id="3" name="Afbeelding 2" descr="Afbeelding met tekst, schermopname, Lettertype, software&#10;&#10;Automatisch gegenereerde beschrijving">
            <a:extLst>
              <a:ext uri="{FF2B5EF4-FFF2-40B4-BE49-F238E27FC236}">
                <a16:creationId xmlns:a16="http://schemas.microsoft.com/office/drawing/2014/main" id="{E1A29F4B-E420-B19A-20BB-422B95019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52" y="1723423"/>
            <a:ext cx="10274763" cy="428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974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EF72D-EDED-C0FC-1AF7-3B43C0822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CAC4FC8F-CE85-85D8-6D3B-08E09706B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PHP / User class </a:t>
            </a:r>
          </a:p>
        </p:txBody>
      </p:sp>
      <p:pic>
        <p:nvPicPr>
          <p:cNvPr id="4" name="Afbeelding 3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F14EB933-A4BB-7D7A-A0A0-0885BFFAA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8327" y="824947"/>
            <a:ext cx="3333677" cy="1787624"/>
          </a:xfrm>
          <a:prstGeom prst="rect">
            <a:avLst/>
          </a:prstGeom>
        </p:spPr>
      </p:pic>
      <p:pic>
        <p:nvPicPr>
          <p:cNvPr id="6" name="Afbeelding 5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3851946F-910D-FA38-D5EB-479883223A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87" y="1463835"/>
            <a:ext cx="5921169" cy="52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2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202C8-CA7D-7F04-30E4-922F01654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EF206-97A8-15FD-6FED-16C146A39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AUTHORIZATION</a:t>
            </a:r>
          </a:p>
        </p:txBody>
      </p:sp>
      <p:pic>
        <p:nvPicPr>
          <p:cNvPr id="4" name="Afbeelding 3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AA54CDA1-977C-0DA3-DCA5-C81F4A715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666" y="1889846"/>
            <a:ext cx="4223683" cy="398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32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C5748-B661-5E5C-E317-5130FBDBC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67F75231-3BBC-4197-C9E3-D0E94D2BC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2831" y="1160059"/>
            <a:ext cx="5380186" cy="4130398"/>
          </a:xfrm>
          <a:prstGeom prst="rect">
            <a:avLst/>
          </a:prstGeom>
        </p:spPr>
      </p:pic>
      <p:sp>
        <p:nvSpPr>
          <p:cNvPr id="7" name="Titel 5">
            <a:extLst>
              <a:ext uri="{FF2B5EF4-FFF2-40B4-BE49-F238E27FC236}">
                <a16:creationId xmlns:a16="http://schemas.microsoft.com/office/drawing/2014/main" id="{099F78E5-BAE5-6C65-249D-4AFDA952C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PHP / </a:t>
            </a:r>
            <a:r>
              <a:rPr lang="nl-NL" b="1" dirty="0" err="1"/>
              <a:t>admin.php</a:t>
            </a:r>
            <a:endParaRPr lang="nl-NL" b="1" dirty="0"/>
          </a:p>
        </p:txBody>
      </p:sp>
      <p:sp>
        <p:nvSpPr>
          <p:cNvPr id="5" name="Tekstballon: ovaal 4">
            <a:extLst>
              <a:ext uri="{FF2B5EF4-FFF2-40B4-BE49-F238E27FC236}">
                <a16:creationId xmlns:a16="http://schemas.microsoft.com/office/drawing/2014/main" id="{D2E6F320-6676-56CA-655C-DA4B737581C0}"/>
              </a:ext>
            </a:extLst>
          </p:cNvPr>
          <p:cNvSpPr/>
          <p:nvPr/>
        </p:nvSpPr>
        <p:spPr>
          <a:xfrm>
            <a:off x="6891961" y="1567543"/>
            <a:ext cx="4424029" cy="2118805"/>
          </a:xfrm>
          <a:prstGeom prst="wedgeEllipseCallout">
            <a:avLst>
              <a:gd name="adj1" fmla="val -104046"/>
              <a:gd name="adj2" fmla="val 4848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Controleer of gebruiker ingelogd is als </a:t>
            </a:r>
            <a:r>
              <a:rPr lang="nl-NL" dirty="0" err="1"/>
              <a:t>admin</a:t>
            </a:r>
            <a:r>
              <a:rPr lang="nl-NL" dirty="0"/>
              <a:t>!</a:t>
            </a:r>
          </a:p>
        </p:txBody>
      </p:sp>
      <p:sp>
        <p:nvSpPr>
          <p:cNvPr id="8" name="Tekstballon: ovaal 7">
            <a:extLst>
              <a:ext uri="{FF2B5EF4-FFF2-40B4-BE49-F238E27FC236}">
                <a16:creationId xmlns:a16="http://schemas.microsoft.com/office/drawing/2014/main" id="{B710565F-A35C-6E74-ED6E-3A6520375B90}"/>
              </a:ext>
            </a:extLst>
          </p:cNvPr>
          <p:cNvSpPr/>
          <p:nvPr/>
        </p:nvSpPr>
        <p:spPr>
          <a:xfrm>
            <a:off x="335964" y="1439412"/>
            <a:ext cx="1660818" cy="1187533"/>
          </a:xfrm>
          <a:prstGeom prst="wedgeEllipseCallout">
            <a:avLst>
              <a:gd name="adj1" fmla="val 79387"/>
              <a:gd name="adj2" fmla="val 8044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Toon </a:t>
            </a:r>
            <a:r>
              <a:rPr lang="nl-NL" dirty="0" err="1"/>
              <a:t>debugbar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93857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D78EE-920C-9359-9226-B1CAEBAB8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76E87EF1-AE7F-EBCB-C7A6-C36272E4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PHP / </a:t>
            </a:r>
            <a:r>
              <a:rPr lang="nl-NL" b="1" dirty="0" err="1"/>
              <a:t>isadmin.php</a:t>
            </a:r>
            <a:endParaRPr lang="nl-NL" b="1" dirty="0"/>
          </a:p>
        </p:txBody>
      </p:sp>
      <p:pic>
        <p:nvPicPr>
          <p:cNvPr id="4" name="Afbeelding 3" descr="Afbeelding met tekst, schermopname, scherm, Lettertype&#10;&#10;Automatisch gegenereerde beschrijving">
            <a:extLst>
              <a:ext uri="{FF2B5EF4-FFF2-40B4-BE49-F238E27FC236}">
                <a16:creationId xmlns:a16="http://schemas.microsoft.com/office/drawing/2014/main" id="{65FBE4B3-5140-AF4C-0587-298943F2F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177" y="1494437"/>
            <a:ext cx="7322194" cy="512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7695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FAB110-FDD4-CB77-30B3-9480D548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451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l-NL" dirty="0"/>
              <a:t>Uitvoeren/ SmartPhone4u (login)</a:t>
            </a:r>
            <a:br>
              <a:rPr lang="nl-NL" dirty="0"/>
            </a:br>
            <a:r>
              <a:rPr lang="nl-NL" dirty="0"/>
              <a:t>- Maak een inlog scherm</a:t>
            </a:r>
            <a:br>
              <a:rPr lang="nl-NL" dirty="0"/>
            </a:br>
            <a:r>
              <a:rPr lang="nl-NL" dirty="0"/>
              <a:t>- Maak checklogin() </a:t>
            </a:r>
            <a:r>
              <a:rPr lang="nl-NL" dirty="0" err="1"/>
              <a:t>function</a:t>
            </a:r>
            <a:br>
              <a:rPr lang="nl-NL" dirty="0"/>
            </a:br>
            <a:endParaRPr lang="nl-NL" dirty="0"/>
          </a:p>
        </p:txBody>
      </p:sp>
      <p:pic>
        <p:nvPicPr>
          <p:cNvPr id="4" name="Afbeelding 3" descr="Afbeelding met tekst, schermopname, software, Webpagina&#10;&#10;Automatisch gegenereerde beschrijving">
            <a:extLst>
              <a:ext uri="{FF2B5EF4-FFF2-40B4-BE49-F238E27FC236}">
                <a16:creationId xmlns:a16="http://schemas.microsoft.com/office/drawing/2014/main" id="{8A49FBA1-C022-A70A-E25B-D31537567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553" y="2320080"/>
            <a:ext cx="5847446" cy="455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25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D8B7A-C9AE-DFB8-9117-CA244DF8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nl-NL" sz="7400" dirty="0"/>
              <a:t>Wat gaan we doen deze week?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D7D19CD-BAA0-1417-7ECF-143D84EBE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38052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669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6EC7A-5FFE-B120-E37D-A24959509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CCDCCC-CF70-034D-6D1B-477315FA8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451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nl-NL" dirty="0"/>
              <a:t>Uitvoeren/ SmartPhone4u (show </a:t>
            </a:r>
            <a:r>
              <a:rPr lang="nl-NL" dirty="0" err="1"/>
              <a:t>admin.php</a:t>
            </a:r>
            <a:r>
              <a:rPr lang="nl-NL" dirty="0"/>
              <a:t>)</a:t>
            </a:r>
            <a:br>
              <a:rPr lang="nl-NL" dirty="0"/>
            </a:br>
            <a:br>
              <a:rPr lang="nl-NL" dirty="0"/>
            </a:br>
            <a:r>
              <a:rPr lang="nl-NL" dirty="0"/>
              <a:t>- Maak </a:t>
            </a:r>
            <a:r>
              <a:rPr lang="nl-NL" dirty="0" err="1"/>
              <a:t>isAdmin</a:t>
            </a:r>
            <a:r>
              <a:rPr lang="nl-NL" dirty="0"/>
              <a:t>() </a:t>
            </a:r>
            <a:r>
              <a:rPr lang="nl-NL" dirty="0" err="1"/>
              <a:t>function</a:t>
            </a:r>
            <a:br>
              <a:rPr lang="nl-NL" dirty="0"/>
            </a:br>
            <a:r>
              <a:rPr lang="nl-NL" dirty="0"/>
              <a:t>- Maak </a:t>
            </a:r>
            <a:r>
              <a:rPr lang="nl-NL" dirty="0" err="1"/>
              <a:t>admin.php</a:t>
            </a:r>
            <a:r>
              <a:rPr lang="nl-NL" dirty="0"/>
              <a:t> en toon homepage </a:t>
            </a:r>
            <a:r>
              <a:rPr lang="nl-NL" dirty="0" err="1"/>
              <a:t>admin</a:t>
            </a:r>
            <a:endParaRPr lang="nl-NL" dirty="0"/>
          </a:p>
        </p:txBody>
      </p:sp>
      <p:pic>
        <p:nvPicPr>
          <p:cNvPr id="6" name="Afbeelding 5" descr="Afbeelding met tekst, schermopname, roze, Magenta&#10;&#10;Automatisch gegenereerde beschrijving">
            <a:extLst>
              <a:ext uri="{FF2B5EF4-FFF2-40B4-BE49-F238E27FC236}">
                <a16:creationId xmlns:a16="http://schemas.microsoft.com/office/drawing/2014/main" id="{EA97D23C-2CDD-D74B-1185-B6C63535CD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32639"/>
            <a:ext cx="10183646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20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14729-648E-3999-A74F-F7FB918C2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93BE0C66-FCE1-77CD-F04C-6D71214D9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 err="1"/>
              <a:t>admin.php</a:t>
            </a:r>
            <a:endParaRPr lang="nl-NL" b="1" dirty="0"/>
          </a:p>
        </p:txBody>
      </p:sp>
      <p:pic>
        <p:nvPicPr>
          <p:cNvPr id="3" name="Afbeelding 2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1D28654B-50AB-2268-27C1-8E23BCFC1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52" y="2025837"/>
            <a:ext cx="7744906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935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1F5F7-245C-3D19-F9D0-A3A2DB9B6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39431006-8042-D3F2-A905-40B3ECA2D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 err="1"/>
              <a:t>admin.php</a:t>
            </a:r>
            <a:endParaRPr lang="nl-NL" b="1" dirty="0"/>
          </a:p>
        </p:txBody>
      </p:sp>
      <p:pic>
        <p:nvPicPr>
          <p:cNvPr id="4" name="Afbeelding 3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1C1C470A-054C-96A0-8E1D-74FA0E1337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388" y="1509444"/>
            <a:ext cx="9669224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87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C193F-953B-29BA-19BE-22BBD8729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BADD8184-796F-38A2-81D2-ACDDA05B2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 err="1"/>
              <a:t>admin.php</a:t>
            </a:r>
            <a:endParaRPr lang="nl-NL" b="1" dirty="0"/>
          </a:p>
        </p:txBody>
      </p:sp>
      <p:pic>
        <p:nvPicPr>
          <p:cNvPr id="3" name="Afbeelding 2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ECEEF89A-9CC5-978B-5A82-7E23F671E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1152" y="1421459"/>
            <a:ext cx="9913434" cy="513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491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AD4B9-80D8-5B49-F43C-7E3DBFBDA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1545D33D-C591-DDD8-3243-B4CC82B9B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 err="1"/>
              <a:t>admin.php</a:t>
            </a:r>
            <a:endParaRPr lang="nl-NL" b="1" dirty="0"/>
          </a:p>
        </p:txBody>
      </p:sp>
      <p:pic>
        <p:nvPicPr>
          <p:cNvPr id="4" name="Afbeelding 3" descr="Afbeelding met tekst, Lettertype, lijn, schermopname&#10;&#10;Automatisch gegenereerde beschrijving">
            <a:extLst>
              <a:ext uri="{FF2B5EF4-FFF2-40B4-BE49-F238E27FC236}">
                <a16:creationId xmlns:a16="http://schemas.microsoft.com/office/drawing/2014/main" id="{DE8D476C-1871-F776-4595-31BCBA322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946" y="1567121"/>
            <a:ext cx="10783229" cy="372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45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72B53-2303-3F5C-9880-FF70872BA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5FCE4-0971-57C1-D191-9D982F5A5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SmartPhone4u </a:t>
            </a:r>
            <a:r>
              <a:rPr lang="nl-NL" dirty="0" err="1"/>
              <a:t>logout.php</a:t>
            </a:r>
            <a:endParaRPr lang="nl-NL" dirty="0"/>
          </a:p>
        </p:txBody>
      </p:sp>
      <p:pic>
        <p:nvPicPr>
          <p:cNvPr id="6" name="Afbeelding 5" descr="Afbeelding met tekst, Lettertype, schermopname, lijn&#10;&#10;Automatisch gegenereerde beschrijving">
            <a:extLst>
              <a:ext uri="{FF2B5EF4-FFF2-40B4-BE49-F238E27FC236}">
                <a16:creationId xmlns:a16="http://schemas.microsoft.com/office/drawing/2014/main" id="{B160C0A8-ABD2-416F-EFA0-57BED280CF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880" y="2032054"/>
            <a:ext cx="8202714" cy="299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5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78F4EC-06E0-4CE9-6108-1C1A3376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Gebruik de nieuwe SmartPhone4u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01972C8-CB27-BAAB-82FC-66AF13C36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Clone</a:t>
            </a:r>
            <a:r>
              <a:rPr lang="nl-NL" dirty="0"/>
              <a:t> </a:t>
            </a:r>
            <a:r>
              <a:rPr lang="nl-NL" sz="2800" b="1" dirty="0"/>
              <a:t>https://github.com/ROCMondriaanTIN/sd-p6-lessons.git</a:t>
            </a:r>
          </a:p>
          <a:p>
            <a:r>
              <a:rPr lang="nl-NL" dirty="0"/>
              <a:t> Kopieer alle bestanden naar een </a:t>
            </a:r>
            <a:r>
              <a:rPr lang="nl-NL" dirty="0" err="1"/>
              <a:t>submap</a:t>
            </a:r>
            <a:r>
              <a:rPr lang="nl-NL" dirty="0"/>
              <a:t> in jouw </a:t>
            </a:r>
            <a:r>
              <a:rPr lang="nl-NL" dirty="0" err="1"/>
              <a:t>repository</a:t>
            </a:r>
            <a:endParaRPr lang="nl-NL" dirty="0"/>
          </a:p>
          <a:p>
            <a:r>
              <a:rPr lang="nl-NL" dirty="0"/>
              <a:t>Noem deze </a:t>
            </a:r>
            <a:r>
              <a:rPr lang="nl-NL" dirty="0" err="1"/>
              <a:t>submap</a:t>
            </a:r>
            <a:r>
              <a:rPr lang="nl-NL" dirty="0"/>
              <a:t> </a:t>
            </a:r>
            <a:r>
              <a:rPr lang="nl-NL" b="1" dirty="0"/>
              <a:t>smartphone4up6</a:t>
            </a:r>
          </a:p>
          <a:p>
            <a:r>
              <a:rPr lang="nl-NL" b="1" dirty="0"/>
              <a:t>Start de applicatie op in een browser!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Hierin is het bestellen van een telefoon geregeld! (uitleg)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Nu gaan wij het registreren en het inloggen realiseren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88194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Security</a:t>
            </a:r>
          </a:p>
        </p:txBody>
      </p:sp>
      <p:pic>
        <p:nvPicPr>
          <p:cNvPr id="10" name="Afbeelding 9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29F53634-2692-DBA8-6390-8DF3E3EFE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20" y="1690688"/>
            <a:ext cx="10062779" cy="466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8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0992D-480E-7A2E-5BA0-142AFE02F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C3B26A-65F3-E6EE-2677-362B0B13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Security, </a:t>
            </a:r>
            <a:r>
              <a:rPr lang="nl-NL" dirty="0" err="1"/>
              <a:t>Authentication</a:t>
            </a:r>
            <a:r>
              <a:rPr lang="nl-NL" dirty="0"/>
              <a:t> / user </a:t>
            </a:r>
            <a:r>
              <a:rPr lang="nl-NL" dirty="0" err="1"/>
              <a:t>table</a:t>
            </a:r>
            <a:br>
              <a:rPr lang="nl-NL" dirty="0"/>
            </a:br>
            <a:endParaRPr lang="nl-NL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A8E6FDCB-EB89-E185-8FC6-2991473295F2}"/>
              </a:ext>
            </a:extLst>
          </p:cNvPr>
          <p:cNvSpPr txBox="1"/>
          <p:nvPr/>
        </p:nvSpPr>
        <p:spPr>
          <a:xfrm>
            <a:off x="589841" y="1321356"/>
            <a:ext cx="1207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User tabel</a:t>
            </a:r>
          </a:p>
        </p:txBody>
      </p:sp>
      <p:pic>
        <p:nvPicPr>
          <p:cNvPr id="5" name="Afbeelding 4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ED9B207A-5A22-9E15-ECDB-9AF475283D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41" y="1979165"/>
            <a:ext cx="4887466" cy="3350419"/>
          </a:xfrm>
          <a:prstGeom prst="rect">
            <a:avLst/>
          </a:prstGeom>
        </p:spPr>
      </p:pic>
      <p:pic>
        <p:nvPicPr>
          <p:cNvPr id="8" name="Afbeelding 7">
            <a:extLst>
              <a:ext uri="{FF2B5EF4-FFF2-40B4-BE49-F238E27FC236}">
                <a16:creationId xmlns:a16="http://schemas.microsoft.com/office/drawing/2014/main" id="{428D92A3-9B0C-E67C-8EE3-4DEF2AD12F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41" y="5618061"/>
            <a:ext cx="11183059" cy="767326"/>
          </a:xfrm>
          <a:prstGeom prst="rect">
            <a:avLst/>
          </a:prstGeom>
        </p:spPr>
      </p:pic>
      <p:sp>
        <p:nvSpPr>
          <p:cNvPr id="9" name="Tekstvak 8">
            <a:extLst>
              <a:ext uri="{FF2B5EF4-FFF2-40B4-BE49-F238E27FC236}">
                <a16:creationId xmlns:a16="http://schemas.microsoft.com/office/drawing/2014/main" id="{382F54EE-DF5C-5496-2E9F-55F769329CC0}"/>
              </a:ext>
            </a:extLst>
          </p:cNvPr>
          <p:cNvSpPr txBox="1"/>
          <p:nvPr/>
        </p:nvSpPr>
        <p:spPr>
          <a:xfrm>
            <a:off x="6714694" y="1233488"/>
            <a:ext cx="4761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Password moet nog versleuteld worden!</a:t>
            </a:r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8FFD22B5-2BB3-420B-A0FD-EDFECF31C4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269" y="2024885"/>
            <a:ext cx="5014180" cy="238255"/>
          </a:xfrm>
          <a:prstGeom prst="rect">
            <a:avLst/>
          </a:prstGeom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32FD7012-292B-E8E1-64D8-34D35E204B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269" y="2408828"/>
            <a:ext cx="5201376" cy="30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94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0992D-480E-7A2E-5BA0-142AFE02F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C3B26A-65F3-E6EE-2677-362B0B13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Security, </a:t>
            </a:r>
            <a:r>
              <a:rPr lang="nl-NL" dirty="0" err="1"/>
              <a:t>Authentication</a:t>
            </a:r>
            <a:r>
              <a:rPr lang="nl-NL" dirty="0"/>
              <a:t> / login</a:t>
            </a:r>
            <a:br>
              <a:rPr lang="nl-NL" dirty="0"/>
            </a:br>
            <a:endParaRPr lang="nl-NL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428D92A3-9B0C-E67C-8EE3-4DEF2AD12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841" y="5618061"/>
            <a:ext cx="11183059" cy="767326"/>
          </a:xfrm>
          <a:prstGeom prst="rect">
            <a:avLst/>
          </a:prstGeom>
        </p:spPr>
      </p:pic>
      <p:pic>
        <p:nvPicPr>
          <p:cNvPr id="10" name="Afbeelding 9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01320081-4697-2292-4A5C-B0B4286EA8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291122"/>
            <a:ext cx="4994308" cy="2777958"/>
          </a:xfrm>
          <a:prstGeom prst="rect">
            <a:avLst/>
          </a:prstGeom>
        </p:spPr>
      </p:pic>
      <p:pic>
        <p:nvPicPr>
          <p:cNvPr id="14" name="Afbeelding 13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E2AE8A49-4D17-A5C1-2583-12835359C6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788" y="1274698"/>
            <a:ext cx="4591691" cy="321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01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05BE3-6C68-C62C-FBE3-EA5047DE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AUTHENTICATION</a:t>
            </a:r>
          </a:p>
        </p:txBody>
      </p:sp>
      <p:pic>
        <p:nvPicPr>
          <p:cNvPr id="5" name="Afbeelding 4" descr="Afbeelding met tekst, schermopname, Lettertype, logo&#10;&#10;Automatisch gegenereerde beschrijving">
            <a:extLst>
              <a:ext uri="{FF2B5EF4-FFF2-40B4-BE49-F238E27FC236}">
                <a16:creationId xmlns:a16="http://schemas.microsoft.com/office/drawing/2014/main" id="{219C9A29-FB5B-8AD6-BEB4-DBD22E8E4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140" y="1618997"/>
            <a:ext cx="3953427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44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FD100F38-08A3-6FCE-19F4-18212741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HTML / </a:t>
            </a:r>
            <a:r>
              <a:rPr lang="nl-NL" b="1" dirty="0" err="1"/>
              <a:t>login.php</a:t>
            </a:r>
            <a:r>
              <a:rPr lang="nl-NL" b="1" dirty="0"/>
              <a:t> (1/2)</a:t>
            </a:r>
          </a:p>
        </p:txBody>
      </p:sp>
      <p:pic>
        <p:nvPicPr>
          <p:cNvPr id="4" name="Afbeelding 3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ECBE1EB9-5B7A-5224-2A81-1D30292AC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07" y="1376076"/>
            <a:ext cx="11717385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02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66291-7B3C-CE98-644E-5CC1C3A32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D04BC1C4-4B41-48C9-A9C0-AC0FF6D6C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HTML / </a:t>
            </a:r>
            <a:r>
              <a:rPr lang="nl-NL" b="1" dirty="0" err="1"/>
              <a:t>login.php</a:t>
            </a:r>
            <a:r>
              <a:rPr lang="nl-NL" b="1" dirty="0"/>
              <a:t> (2/2)</a:t>
            </a:r>
          </a:p>
        </p:txBody>
      </p:sp>
      <p:pic>
        <p:nvPicPr>
          <p:cNvPr id="3" name="Afbeelding 2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9B994BA2-B123-98FA-5684-96227A0A2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4987"/>
            <a:ext cx="11782304" cy="477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72246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FD4E1C67A4E64E8A5EE45D21D6EE10" ma:contentTypeVersion="21" ma:contentTypeDescription="Een nieuw document maken." ma:contentTypeScope="" ma:versionID="231e7155a64d19b9591af0ef3404ddce">
  <xsd:schema xmlns:xsd="http://www.w3.org/2001/XMLSchema" xmlns:xs="http://www.w3.org/2001/XMLSchema" xmlns:p="http://schemas.microsoft.com/office/2006/metadata/properties" xmlns:ns1="http://schemas.microsoft.com/sharepoint/v3" xmlns:ns2="a95f19fb-cad5-4f59-9d9d-bfe7d2b05f17" xmlns:ns3="73dbb10f-d65e-4026-aa5c-544c0db9c1ca" xmlns:ns4="9c7db627-a19b-4420-ba46-d2da62c8f9f7" targetNamespace="http://schemas.microsoft.com/office/2006/metadata/properties" ma:root="true" ma:fieldsID="5e7f73444f0bc73aba78aebaa0771278" ns1:_="" ns2:_="" ns3:_="" ns4:_="">
    <xsd:import namespace="http://schemas.microsoft.com/sharepoint/v3"/>
    <xsd:import namespace="a95f19fb-cad5-4f59-9d9d-bfe7d2b05f17"/>
    <xsd:import namespace="73dbb10f-d65e-4026-aa5c-544c0db9c1ca"/>
    <xsd:import namespace="9c7db627-a19b-4420-ba46-d2da62c8f9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Datum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5f19fb-cad5-4f59-9d9d-bfe7d2b05f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Afbeeldingtags" ma:readOnly="false" ma:fieldId="{5cf76f15-5ced-4ddc-b409-7134ff3c332f}" ma:taxonomyMulti="true" ma:sspId="527928d4-2fba-4575-b28c-4dd47955e2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Datum" ma:index="28" nillable="true" ma:displayName="Datum" ma:format="DateTime" ma:internalName="Datum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bb10f-d65e-4026-aa5c-544c0db9c1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db627-a19b-4420-ba46-d2da62c8f9f7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6500080d-28b4-49ca-afc0-67533ee9b982}" ma:internalName="TaxCatchAll" ma:showField="CatchAllData" ma:web="73dbb10f-d65e-4026-aa5c-544c0db9c1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c7db627-a19b-4420-ba46-d2da62c8f9f7" xsi:nil="true"/>
    <_ip_UnifiedCompliancePolicyUIAction xmlns="http://schemas.microsoft.com/sharepoint/v3" xsi:nil="true"/>
    <Datum xmlns="a95f19fb-cad5-4f59-9d9d-bfe7d2b05f17" xsi:nil="true"/>
    <lcf76f155ced4ddcb4097134ff3c332f xmlns="a95f19fb-cad5-4f59-9d9d-bfe7d2b05f17">
      <Terms xmlns="http://schemas.microsoft.com/office/infopath/2007/PartnerControls"/>
    </lcf76f155ced4ddcb4097134ff3c332f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492EE9D-E726-4675-B1E0-96E407CA08CF}"/>
</file>

<file path=customXml/itemProps2.xml><?xml version="1.0" encoding="utf-8"?>
<ds:datastoreItem xmlns:ds="http://schemas.openxmlformats.org/officeDocument/2006/customXml" ds:itemID="{9282E219-1B3B-45C9-A58E-89F9FAE37D4A}"/>
</file>

<file path=customXml/itemProps3.xml><?xml version="1.0" encoding="utf-8"?>
<ds:datastoreItem xmlns:ds="http://schemas.openxmlformats.org/officeDocument/2006/customXml" ds:itemID="{4EDD51E7-AD98-4DD5-9598-136D335A904A}"/>
</file>

<file path=docProps/app.xml><?xml version="1.0" encoding="utf-8"?>
<Properties xmlns="http://schemas.openxmlformats.org/officeDocument/2006/extended-properties" xmlns:vt="http://schemas.openxmlformats.org/officeDocument/2006/docPropsVTypes">
  <TotalTime>1279</TotalTime>
  <Words>250</Words>
  <Application>Microsoft Office PowerPoint</Application>
  <PresentationFormat>Breedbeeld</PresentationFormat>
  <Paragraphs>51</Paragraphs>
  <Slides>25</Slides>
  <Notes>10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Kantoorthema</vt:lpstr>
      <vt:lpstr>Welkom bij</vt:lpstr>
      <vt:lpstr>Wat gaan we doen deze week?</vt:lpstr>
      <vt:lpstr>Gebruik de nieuwe SmartPhone4u</vt:lpstr>
      <vt:lpstr>Security</vt:lpstr>
      <vt:lpstr>Security, Authentication / user table </vt:lpstr>
      <vt:lpstr>Security, Authentication / login </vt:lpstr>
      <vt:lpstr>AUTHENTICATION</vt:lpstr>
      <vt:lpstr>HTML / login.php (1/2)</vt:lpstr>
      <vt:lpstr>HTML / login.php (2/2)</vt:lpstr>
      <vt:lpstr>PHP / login.php (1/3)</vt:lpstr>
      <vt:lpstr>PHP / login.php (2/3)</vt:lpstr>
      <vt:lpstr>PHP / inloggen.php (3/3)</vt:lpstr>
      <vt:lpstr>PHP / checklogin function (1/2)</vt:lpstr>
      <vt:lpstr>PHP / checklogin function (2/2)</vt:lpstr>
      <vt:lpstr>PHP / User class </vt:lpstr>
      <vt:lpstr>AUTHORIZATION</vt:lpstr>
      <vt:lpstr>PHP / admin.php</vt:lpstr>
      <vt:lpstr>PHP / isadmin.php</vt:lpstr>
      <vt:lpstr>Uitvoeren/ SmartPhone4u (login) - Maak een inlog scherm - Maak checklogin() function </vt:lpstr>
      <vt:lpstr>Uitvoeren/ SmartPhone4u (show admin.php)  - Maak isAdmin() function - Maak admin.php en toon homepage admin</vt:lpstr>
      <vt:lpstr>admin.php</vt:lpstr>
      <vt:lpstr>admin.php</vt:lpstr>
      <vt:lpstr>admin.php</vt:lpstr>
      <vt:lpstr>admin.php</vt:lpstr>
      <vt:lpstr>SmartPhone4u logout.php</vt:lpstr>
    </vt:vector>
  </TitlesOfParts>
  <Company>ROC Mondriaan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Linden, M van der</dc:creator>
  <cp:lastModifiedBy>Linden, M van der</cp:lastModifiedBy>
  <cp:revision>3</cp:revision>
  <dcterms:created xsi:type="dcterms:W3CDTF">2024-09-03T08:37:35Z</dcterms:created>
  <dcterms:modified xsi:type="dcterms:W3CDTF">2024-11-20T08:51:00Z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0x010100B3FD4E1C67A4E64E8A5EE45D21D6EE10</vt:lpwstr>
  </property>
</Properties>
</file>