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334" r:id="rId5"/>
    <p:sldId id="335" r:id="rId6"/>
    <p:sldId id="300" r:id="rId7"/>
    <p:sldId id="336" r:id="rId8"/>
    <p:sldId id="337" r:id="rId9"/>
    <p:sldId id="338" r:id="rId10"/>
    <p:sldId id="339" r:id="rId11"/>
    <p:sldId id="324" r:id="rId12"/>
    <p:sldId id="340" r:id="rId13"/>
    <p:sldId id="341" r:id="rId14"/>
    <p:sldId id="345" r:id="rId15"/>
    <p:sldId id="344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AC06D5-AE5E-45EC-B086-8D18773CB5E3}" v="99" dt="2024-11-17T18:51:34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en, M van der" userId="7071751e-8507-462b-863d-5bb5459a0324" providerId="ADAL" clId="{7AAC06D5-AE5E-45EC-B086-8D18773CB5E3}"/>
    <pc:docChg chg="undo custSel addSld delSld modSld sldOrd">
      <pc:chgData name="Linden, M van der" userId="7071751e-8507-462b-863d-5bb5459a0324" providerId="ADAL" clId="{7AAC06D5-AE5E-45EC-B086-8D18773CB5E3}" dt="2024-11-17T18:52:50.975" v="2564" actId="20577"/>
      <pc:docMkLst>
        <pc:docMk/>
      </pc:docMkLst>
      <pc:sldChg chg="addSp delSp modSp mod">
        <pc:chgData name="Linden, M van der" userId="7071751e-8507-462b-863d-5bb5459a0324" providerId="ADAL" clId="{7AAC06D5-AE5E-45EC-B086-8D18773CB5E3}" dt="2024-11-15T10:45:00.023" v="2462" actId="478"/>
        <pc:sldMkLst>
          <pc:docMk/>
          <pc:sldMk cId="1963868794" sldId="256"/>
        </pc:sldMkLst>
        <pc:spChg chg="add del mod">
          <ac:chgData name="Linden, M van der" userId="7071751e-8507-462b-863d-5bb5459a0324" providerId="ADAL" clId="{7AAC06D5-AE5E-45EC-B086-8D18773CB5E3}" dt="2024-11-15T10:45:00.023" v="2462" actId="478"/>
          <ac:spMkLst>
            <pc:docMk/>
            <pc:sldMk cId="1963868794" sldId="256"/>
            <ac:spMk id="3" creationId="{B8649094-A87C-5C68-0290-5DFE730E9E62}"/>
          </ac:spMkLst>
        </pc:spChg>
        <pc:picChg chg="mod">
          <ac:chgData name="Linden, M van der" userId="7071751e-8507-462b-863d-5bb5459a0324" providerId="ADAL" clId="{7AAC06D5-AE5E-45EC-B086-8D18773CB5E3}" dt="2024-11-04T10:54:31.481" v="2126" actId="14100"/>
          <ac:picMkLst>
            <pc:docMk/>
            <pc:sldMk cId="1963868794" sldId="256"/>
            <ac:picMk id="1026" creationId="{467A7ED8-FD98-0CC7-1161-E5772EA58BA5}"/>
          </ac:picMkLst>
        </pc:picChg>
      </pc:sldChg>
      <pc:sldChg chg="modSp">
        <pc:chgData name="Linden, M van der" userId="7071751e-8507-462b-863d-5bb5459a0324" providerId="ADAL" clId="{7AAC06D5-AE5E-45EC-B086-8D18773CB5E3}" dt="2024-11-17T18:51:34.856" v="2525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7AAC06D5-AE5E-45EC-B086-8D18773CB5E3}" dt="2024-11-17T18:51:34.856" v="2525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7AAC06D5-AE5E-45EC-B086-8D18773CB5E3}" dt="2024-10-08T09:54:37.978" v="164" actId="14100"/>
        <pc:sldMkLst>
          <pc:docMk/>
          <pc:sldMk cId="2403080880" sldId="264"/>
        </pc:sldMkLst>
        <pc:spChg chg="mod ord">
          <ac:chgData name="Linden, M van der" userId="7071751e-8507-462b-863d-5bb5459a0324" providerId="ADAL" clId="{7AAC06D5-AE5E-45EC-B086-8D18773CB5E3}" dt="2024-10-08T09:49:35.766" v="47" actId="166"/>
          <ac:spMkLst>
            <pc:docMk/>
            <pc:sldMk cId="2403080880" sldId="264"/>
            <ac:spMk id="2" creationId="{56AE8492-8D0A-4DF8-AF8B-F8FAA7187942}"/>
          </ac:spMkLst>
        </pc:spChg>
        <pc:spChg chg="del">
          <ac:chgData name="Linden, M van der" userId="7071751e-8507-462b-863d-5bb5459a0324" providerId="ADAL" clId="{7AAC06D5-AE5E-45EC-B086-8D18773CB5E3}" dt="2024-10-08T09:48:12.719" v="30" actId="478"/>
          <ac:spMkLst>
            <pc:docMk/>
            <pc:sldMk cId="2403080880" sldId="264"/>
            <ac:spMk id="8" creationId="{8A3EFB3C-2EEF-C0F9-B5F8-FE3CDCBAC659}"/>
          </ac:spMkLst>
        </pc:spChg>
        <pc:picChg chg="add del mod">
          <ac:chgData name="Linden, M van der" userId="7071751e-8507-462b-863d-5bb5459a0324" providerId="ADAL" clId="{7AAC06D5-AE5E-45EC-B086-8D18773CB5E3}" dt="2024-10-08T09:48:47.565" v="38" actId="478"/>
          <ac:picMkLst>
            <pc:docMk/>
            <pc:sldMk cId="2403080880" sldId="264"/>
            <ac:picMk id="4" creationId="{D270F93B-38D5-3032-A965-774D74973FD5}"/>
          </ac:picMkLst>
        </pc:picChg>
        <pc:picChg chg="del">
          <ac:chgData name="Linden, M van der" userId="7071751e-8507-462b-863d-5bb5459a0324" providerId="ADAL" clId="{7AAC06D5-AE5E-45EC-B086-8D18773CB5E3}" dt="2024-10-08T09:48:13.615" v="31" actId="478"/>
          <ac:picMkLst>
            <pc:docMk/>
            <pc:sldMk cId="2403080880" sldId="264"/>
            <ac:picMk id="6" creationId="{DD60F1B5-6FD4-B70D-FCA3-B7161FA645DD}"/>
          </ac:picMkLst>
        </pc:picChg>
        <pc:picChg chg="add del mod">
          <ac:chgData name="Linden, M van der" userId="7071751e-8507-462b-863d-5bb5459a0324" providerId="ADAL" clId="{7AAC06D5-AE5E-45EC-B086-8D18773CB5E3}" dt="2024-10-08T09:54:09.486" v="159" actId="478"/>
          <ac:picMkLst>
            <pc:docMk/>
            <pc:sldMk cId="2403080880" sldId="264"/>
            <ac:picMk id="7" creationId="{E454AFDB-39F3-2F2E-74A3-2DFB27938E86}"/>
          </ac:picMkLst>
        </pc:picChg>
        <pc:picChg chg="add mod">
          <ac:chgData name="Linden, M van der" userId="7071751e-8507-462b-863d-5bb5459a0324" providerId="ADAL" clId="{7AAC06D5-AE5E-45EC-B086-8D18773CB5E3}" dt="2024-10-08T09:54:37.978" v="164" actId="14100"/>
          <ac:picMkLst>
            <pc:docMk/>
            <pc:sldMk cId="2403080880" sldId="264"/>
            <ac:picMk id="10" creationId="{29F53634-2692-DBA8-6390-8DF3E3EFEF5E}"/>
          </ac:picMkLst>
        </pc:picChg>
      </pc:sldChg>
      <pc:sldChg chg="addSp delSp modSp mod">
        <pc:chgData name="Linden, M van der" userId="7071751e-8507-462b-863d-5bb5459a0324" providerId="ADAL" clId="{7AAC06D5-AE5E-45EC-B086-8D18773CB5E3}" dt="2024-10-08T11:22:24.004" v="349" actId="20577"/>
        <pc:sldMkLst>
          <pc:docMk/>
          <pc:sldMk cId="3986602870" sldId="300"/>
        </pc:sldMkLst>
        <pc:spChg chg="mod">
          <ac:chgData name="Linden, M van der" userId="7071751e-8507-462b-863d-5bb5459a0324" providerId="ADAL" clId="{7AAC06D5-AE5E-45EC-B086-8D18773CB5E3}" dt="2024-10-08T11:22:24.004" v="349" actId="20577"/>
          <ac:spMkLst>
            <pc:docMk/>
            <pc:sldMk cId="3986602870" sldId="300"/>
            <ac:spMk id="7" creationId="{FD100F38-08A3-6FCE-19F4-182127419BF8}"/>
          </ac:spMkLst>
        </pc:spChg>
        <pc:picChg chg="add mod">
          <ac:chgData name="Linden, M van der" userId="7071751e-8507-462b-863d-5bb5459a0324" providerId="ADAL" clId="{7AAC06D5-AE5E-45EC-B086-8D18773CB5E3}" dt="2024-10-08T11:21:45.043" v="335" actId="27614"/>
          <ac:picMkLst>
            <pc:docMk/>
            <pc:sldMk cId="3986602870" sldId="300"/>
            <ac:picMk id="3" creationId="{FED45F5E-D846-E9C5-EB5D-D2D8A01A814C}"/>
          </ac:picMkLst>
        </pc:picChg>
        <pc:picChg chg="del">
          <ac:chgData name="Linden, M van der" userId="7071751e-8507-462b-863d-5bb5459a0324" providerId="ADAL" clId="{7AAC06D5-AE5E-45EC-B086-8D18773CB5E3}" dt="2024-10-08T11:20:45.656" v="332" actId="478"/>
          <ac:picMkLst>
            <pc:docMk/>
            <pc:sldMk cId="3986602870" sldId="300"/>
            <ac:picMk id="10" creationId="{EF96F38A-5B14-2C7D-ADA2-7A5D0D7D1464}"/>
          </ac:picMkLst>
        </pc:picChg>
      </pc:sldChg>
      <pc:sldChg chg="del">
        <pc:chgData name="Linden, M van der" userId="7071751e-8507-462b-863d-5bb5459a0324" providerId="ADAL" clId="{7AAC06D5-AE5E-45EC-B086-8D18773CB5E3}" dt="2024-10-08T11:26:03.204" v="392" actId="47"/>
        <pc:sldMkLst>
          <pc:docMk/>
          <pc:sldMk cId="1780245323" sldId="301"/>
        </pc:sldMkLst>
      </pc:sldChg>
      <pc:sldChg chg="del">
        <pc:chgData name="Linden, M van der" userId="7071751e-8507-462b-863d-5bb5459a0324" providerId="ADAL" clId="{7AAC06D5-AE5E-45EC-B086-8D18773CB5E3}" dt="2024-10-08T11:26:05.510" v="393" actId="47"/>
        <pc:sldMkLst>
          <pc:docMk/>
          <pc:sldMk cId="838850443" sldId="309"/>
        </pc:sldMkLst>
      </pc:sldChg>
      <pc:sldChg chg="del">
        <pc:chgData name="Linden, M van der" userId="7071751e-8507-462b-863d-5bb5459a0324" providerId="ADAL" clId="{7AAC06D5-AE5E-45EC-B086-8D18773CB5E3}" dt="2024-10-08T11:26:17.794" v="403" actId="47"/>
        <pc:sldMkLst>
          <pc:docMk/>
          <pc:sldMk cId="586310356" sldId="314"/>
        </pc:sldMkLst>
      </pc:sldChg>
      <pc:sldChg chg="del">
        <pc:chgData name="Linden, M van der" userId="7071751e-8507-462b-863d-5bb5459a0324" providerId="ADAL" clId="{7AAC06D5-AE5E-45EC-B086-8D18773CB5E3}" dt="2024-10-08T11:26:07.116" v="394" actId="47"/>
        <pc:sldMkLst>
          <pc:docMk/>
          <pc:sldMk cId="368046603" sldId="315"/>
        </pc:sldMkLst>
      </pc:sldChg>
      <pc:sldChg chg="del">
        <pc:chgData name="Linden, M van der" userId="7071751e-8507-462b-863d-5bb5459a0324" providerId="ADAL" clId="{7AAC06D5-AE5E-45EC-B086-8D18773CB5E3}" dt="2024-10-08T11:26:08.401" v="395" actId="47"/>
        <pc:sldMkLst>
          <pc:docMk/>
          <pc:sldMk cId="1931365940" sldId="316"/>
        </pc:sldMkLst>
      </pc:sldChg>
      <pc:sldChg chg="del">
        <pc:chgData name="Linden, M van der" userId="7071751e-8507-462b-863d-5bb5459a0324" providerId="ADAL" clId="{7AAC06D5-AE5E-45EC-B086-8D18773CB5E3}" dt="2024-10-08T11:26:09.963" v="396" actId="47"/>
        <pc:sldMkLst>
          <pc:docMk/>
          <pc:sldMk cId="2561431" sldId="317"/>
        </pc:sldMkLst>
      </pc:sldChg>
      <pc:sldChg chg="del">
        <pc:chgData name="Linden, M van der" userId="7071751e-8507-462b-863d-5bb5459a0324" providerId="ADAL" clId="{7AAC06D5-AE5E-45EC-B086-8D18773CB5E3}" dt="2024-10-08T11:26:11.249" v="397" actId="47"/>
        <pc:sldMkLst>
          <pc:docMk/>
          <pc:sldMk cId="2327804504" sldId="318"/>
        </pc:sldMkLst>
      </pc:sldChg>
      <pc:sldChg chg="del">
        <pc:chgData name="Linden, M van der" userId="7071751e-8507-462b-863d-5bb5459a0324" providerId="ADAL" clId="{7AAC06D5-AE5E-45EC-B086-8D18773CB5E3}" dt="2024-10-08T11:26:12.731" v="398" actId="47"/>
        <pc:sldMkLst>
          <pc:docMk/>
          <pc:sldMk cId="2423278640" sldId="319"/>
        </pc:sldMkLst>
      </pc:sldChg>
      <pc:sldChg chg="del">
        <pc:chgData name="Linden, M van der" userId="7071751e-8507-462b-863d-5bb5459a0324" providerId="ADAL" clId="{7AAC06D5-AE5E-45EC-B086-8D18773CB5E3}" dt="2024-10-08T11:26:13.550" v="399" actId="47"/>
        <pc:sldMkLst>
          <pc:docMk/>
          <pc:sldMk cId="4225085068" sldId="320"/>
        </pc:sldMkLst>
      </pc:sldChg>
      <pc:sldChg chg="del">
        <pc:chgData name="Linden, M van der" userId="7071751e-8507-462b-863d-5bb5459a0324" providerId="ADAL" clId="{7AAC06D5-AE5E-45EC-B086-8D18773CB5E3}" dt="2024-10-08T11:26:15.286" v="400" actId="47"/>
        <pc:sldMkLst>
          <pc:docMk/>
          <pc:sldMk cId="11443487" sldId="321"/>
        </pc:sldMkLst>
      </pc:sldChg>
      <pc:sldChg chg="del">
        <pc:chgData name="Linden, M van der" userId="7071751e-8507-462b-863d-5bb5459a0324" providerId="ADAL" clId="{7AAC06D5-AE5E-45EC-B086-8D18773CB5E3}" dt="2024-10-08T11:26:16.314" v="401" actId="47"/>
        <pc:sldMkLst>
          <pc:docMk/>
          <pc:sldMk cId="3327325845" sldId="322"/>
        </pc:sldMkLst>
      </pc:sldChg>
      <pc:sldChg chg="del">
        <pc:chgData name="Linden, M van der" userId="7071751e-8507-462b-863d-5bb5459a0324" providerId="ADAL" clId="{7AAC06D5-AE5E-45EC-B086-8D18773CB5E3}" dt="2024-10-08T11:26:16.893" v="402" actId="47"/>
        <pc:sldMkLst>
          <pc:docMk/>
          <pc:sldMk cId="2149201934" sldId="323"/>
        </pc:sldMkLst>
      </pc:sldChg>
      <pc:sldChg chg="modSp add del mod">
        <pc:chgData name="Linden, M van der" userId="7071751e-8507-462b-863d-5bb5459a0324" providerId="ADAL" clId="{7AAC06D5-AE5E-45EC-B086-8D18773CB5E3}" dt="2024-11-17T18:52:18.427" v="2550" actId="20577"/>
        <pc:sldMkLst>
          <pc:docMk/>
          <pc:sldMk cId="3763727082" sldId="324"/>
        </pc:sldMkLst>
        <pc:spChg chg="mod">
          <ac:chgData name="Linden, M van der" userId="7071751e-8507-462b-863d-5bb5459a0324" providerId="ADAL" clId="{7AAC06D5-AE5E-45EC-B086-8D18773CB5E3}" dt="2024-11-17T18:52:18.427" v="2550" actId="20577"/>
          <ac:spMkLst>
            <pc:docMk/>
            <pc:sldMk cId="3763727082" sldId="324"/>
            <ac:spMk id="3" creationId="{9F11D00D-A2CF-1768-D6A7-BC771FA1270A}"/>
          </ac:spMkLst>
        </pc:spChg>
      </pc:sldChg>
      <pc:sldChg chg="del">
        <pc:chgData name="Linden, M van der" userId="7071751e-8507-462b-863d-5bb5459a0324" providerId="ADAL" clId="{7AAC06D5-AE5E-45EC-B086-8D18773CB5E3}" dt="2024-10-08T11:26:18.377" v="404" actId="47"/>
        <pc:sldMkLst>
          <pc:docMk/>
          <pc:sldMk cId="126756052" sldId="326"/>
        </pc:sldMkLst>
      </pc:sldChg>
      <pc:sldChg chg="del">
        <pc:chgData name="Linden, M van der" userId="7071751e-8507-462b-863d-5bb5459a0324" providerId="ADAL" clId="{7AAC06D5-AE5E-45EC-B086-8D18773CB5E3}" dt="2024-10-08T11:26:19.012" v="405" actId="47"/>
        <pc:sldMkLst>
          <pc:docMk/>
          <pc:sldMk cId="3598449007" sldId="327"/>
        </pc:sldMkLst>
      </pc:sldChg>
      <pc:sldChg chg="del">
        <pc:chgData name="Linden, M van der" userId="7071751e-8507-462b-863d-5bb5459a0324" providerId="ADAL" clId="{7AAC06D5-AE5E-45EC-B086-8D18773CB5E3}" dt="2024-10-08T11:26:19.653" v="406" actId="47"/>
        <pc:sldMkLst>
          <pc:docMk/>
          <pc:sldMk cId="3612693028" sldId="328"/>
        </pc:sldMkLst>
      </pc:sldChg>
      <pc:sldChg chg="del">
        <pc:chgData name="Linden, M van der" userId="7071751e-8507-462b-863d-5bb5459a0324" providerId="ADAL" clId="{7AAC06D5-AE5E-45EC-B086-8D18773CB5E3}" dt="2024-10-08T11:26:20.245" v="407" actId="47"/>
        <pc:sldMkLst>
          <pc:docMk/>
          <pc:sldMk cId="3814116967" sldId="329"/>
        </pc:sldMkLst>
      </pc:sldChg>
      <pc:sldChg chg="del">
        <pc:chgData name="Linden, M van der" userId="7071751e-8507-462b-863d-5bb5459a0324" providerId="ADAL" clId="{7AAC06D5-AE5E-45EC-B086-8D18773CB5E3}" dt="2024-10-08T11:26:20.902" v="408" actId="47"/>
        <pc:sldMkLst>
          <pc:docMk/>
          <pc:sldMk cId="2066538035" sldId="330"/>
        </pc:sldMkLst>
      </pc:sldChg>
      <pc:sldChg chg="del">
        <pc:chgData name="Linden, M van der" userId="7071751e-8507-462b-863d-5bb5459a0324" providerId="ADAL" clId="{7AAC06D5-AE5E-45EC-B086-8D18773CB5E3}" dt="2024-10-08T11:26:21.545" v="409" actId="47"/>
        <pc:sldMkLst>
          <pc:docMk/>
          <pc:sldMk cId="1693635427" sldId="331"/>
        </pc:sldMkLst>
      </pc:sldChg>
      <pc:sldChg chg="del">
        <pc:chgData name="Linden, M van der" userId="7071751e-8507-462b-863d-5bb5459a0324" providerId="ADAL" clId="{7AAC06D5-AE5E-45EC-B086-8D18773CB5E3}" dt="2024-10-08T11:26:22.237" v="410" actId="47"/>
        <pc:sldMkLst>
          <pc:docMk/>
          <pc:sldMk cId="1874153976" sldId="332"/>
        </pc:sldMkLst>
      </pc:sldChg>
      <pc:sldChg chg="del">
        <pc:chgData name="Linden, M van der" userId="7071751e-8507-462b-863d-5bb5459a0324" providerId="ADAL" clId="{7AAC06D5-AE5E-45EC-B086-8D18773CB5E3}" dt="2024-10-08T11:26:23.065" v="411" actId="47"/>
        <pc:sldMkLst>
          <pc:docMk/>
          <pc:sldMk cId="68290974" sldId="333"/>
        </pc:sldMkLst>
      </pc:sldChg>
      <pc:sldChg chg="addSp delSp modSp add mod">
        <pc:chgData name="Linden, M van der" userId="7071751e-8507-462b-863d-5bb5459a0324" providerId="ADAL" clId="{7AAC06D5-AE5E-45EC-B086-8D18773CB5E3}" dt="2024-10-08T09:59:26.199" v="233" actId="20577"/>
        <pc:sldMkLst>
          <pc:docMk/>
          <pc:sldMk cId="2171015846" sldId="334"/>
        </pc:sldMkLst>
        <pc:spChg chg="mod">
          <ac:chgData name="Linden, M van der" userId="7071751e-8507-462b-863d-5bb5459a0324" providerId="ADAL" clId="{7AAC06D5-AE5E-45EC-B086-8D18773CB5E3}" dt="2024-10-08T09:59:26.199" v="233" actId="20577"/>
          <ac:spMkLst>
            <pc:docMk/>
            <pc:sldMk cId="2171015846" sldId="334"/>
            <ac:spMk id="2" creationId="{EEC3B26A-65F3-E6EE-2677-362B0B13A150}"/>
          </ac:spMkLst>
        </pc:spChg>
        <pc:spChg chg="add mod">
          <ac:chgData name="Linden, M van der" userId="7071751e-8507-462b-863d-5bb5459a0324" providerId="ADAL" clId="{7AAC06D5-AE5E-45EC-B086-8D18773CB5E3}" dt="2024-10-08T09:52:52.385" v="158" actId="1076"/>
          <ac:spMkLst>
            <pc:docMk/>
            <pc:sldMk cId="2171015846" sldId="334"/>
            <ac:spMk id="3" creationId="{A8E6FDCB-EB89-E185-8FC6-2991473295F2}"/>
          </ac:spMkLst>
        </pc:spChg>
        <pc:spChg chg="add mod">
          <ac:chgData name="Linden, M van der" userId="7071751e-8507-462b-863d-5bb5459a0324" providerId="ADAL" clId="{7AAC06D5-AE5E-45EC-B086-8D18773CB5E3}" dt="2024-10-08T09:57:44.386" v="213" actId="313"/>
          <ac:spMkLst>
            <pc:docMk/>
            <pc:sldMk cId="2171015846" sldId="334"/>
            <ac:spMk id="9" creationId="{382F54EE-DF5C-5496-2E9F-55F769329CC0}"/>
          </ac:spMkLst>
        </pc:spChg>
        <pc:picChg chg="add mod">
          <ac:chgData name="Linden, M van der" userId="7071751e-8507-462b-863d-5bb5459a0324" providerId="ADAL" clId="{7AAC06D5-AE5E-45EC-B086-8D18773CB5E3}" dt="2024-10-08T09:52:49.288" v="157" actId="1076"/>
          <ac:picMkLst>
            <pc:docMk/>
            <pc:sldMk cId="2171015846" sldId="334"/>
            <ac:picMk id="5" creationId="{ED9B207A-5A22-9E15-ECDB-9AF475283DC5}"/>
          </ac:picMkLst>
        </pc:picChg>
        <pc:picChg chg="del">
          <ac:chgData name="Linden, M van der" userId="7071751e-8507-462b-863d-5bb5459a0324" providerId="ADAL" clId="{7AAC06D5-AE5E-45EC-B086-8D18773CB5E3}" dt="2024-10-08T09:49:49.178" v="51" actId="478"/>
          <ac:picMkLst>
            <pc:docMk/>
            <pc:sldMk cId="2171015846" sldId="334"/>
            <ac:picMk id="7" creationId="{8B3E2B18-A4E7-8830-8269-D27CF4FC2A3E}"/>
          </ac:picMkLst>
        </pc:picChg>
        <pc:picChg chg="add mod">
          <ac:chgData name="Linden, M van der" userId="7071751e-8507-462b-863d-5bb5459a0324" providerId="ADAL" clId="{7AAC06D5-AE5E-45EC-B086-8D18773CB5E3}" dt="2024-10-08T09:52:44.893" v="156" actId="14100"/>
          <ac:picMkLst>
            <pc:docMk/>
            <pc:sldMk cId="2171015846" sldId="334"/>
            <ac:picMk id="8" creationId="{428D92A3-9B0C-E67C-8EE3-4DEF2AD12FCD}"/>
          </ac:picMkLst>
        </pc:picChg>
        <pc:picChg chg="add mod">
          <ac:chgData name="Linden, M van der" userId="7071751e-8507-462b-863d-5bb5459a0324" providerId="ADAL" clId="{7AAC06D5-AE5E-45EC-B086-8D18773CB5E3}" dt="2024-10-08T09:58:06.840" v="217" actId="14100"/>
          <ac:picMkLst>
            <pc:docMk/>
            <pc:sldMk cId="2171015846" sldId="334"/>
            <ac:picMk id="11" creationId="{8FFD22B5-2BB3-420B-A0FD-EDFECF31C435}"/>
          </ac:picMkLst>
        </pc:picChg>
        <pc:picChg chg="add mod">
          <ac:chgData name="Linden, M van der" userId="7071751e-8507-462b-863d-5bb5459a0324" providerId="ADAL" clId="{7AAC06D5-AE5E-45EC-B086-8D18773CB5E3}" dt="2024-10-08T09:58:18.976" v="219" actId="1076"/>
          <ac:picMkLst>
            <pc:docMk/>
            <pc:sldMk cId="2171015846" sldId="334"/>
            <ac:picMk id="13" creationId="{32FD7012-292B-E8E1-64D8-34D35E204B72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0:03.254" v="311" actId="1076"/>
        <pc:sldMkLst>
          <pc:docMk/>
          <pc:sldMk cId="1251371338" sldId="335"/>
        </pc:sldMkLst>
        <pc:spChg chg="mod">
          <ac:chgData name="Linden, M van der" userId="7071751e-8507-462b-863d-5bb5459a0324" providerId="ADAL" clId="{7AAC06D5-AE5E-45EC-B086-8D18773CB5E3}" dt="2024-10-08T11:19:15.722" v="308" actId="20577"/>
          <ac:spMkLst>
            <pc:docMk/>
            <pc:sldMk cId="1251371338" sldId="335"/>
            <ac:spMk id="2" creationId="{2CAB32E1-159C-70B3-3168-EAAC0D43D30C}"/>
          </ac:spMkLst>
        </pc:spChg>
        <pc:spChg chg="del mod">
          <ac:chgData name="Linden, M van der" userId="7071751e-8507-462b-863d-5bb5459a0324" providerId="ADAL" clId="{7AAC06D5-AE5E-45EC-B086-8D18773CB5E3}" dt="2024-10-08T11:14:17.633" v="278" actId="478"/>
          <ac:spMkLst>
            <pc:docMk/>
            <pc:sldMk cId="1251371338" sldId="335"/>
            <ac:spMk id="3" creationId="{92CC4C64-0552-7C34-7897-601F830955A6}"/>
          </ac:spMkLst>
        </pc:spChg>
        <pc:spChg chg="del">
          <ac:chgData name="Linden, M van der" userId="7071751e-8507-462b-863d-5bb5459a0324" providerId="ADAL" clId="{7AAC06D5-AE5E-45EC-B086-8D18773CB5E3}" dt="2024-10-08T11:14:05.329" v="273" actId="478"/>
          <ac:spMkLst>
            <pc:docMk/>
            <pc:sldMk cId="1251371338" sldId="335"/>
            <ac:spMk id="9" creationId="{F1E3E60C-A4C6-3D49-C27C-E95D6C64FB1D}"/>
          </ac:spMkLst>
        </pc:spChg>
        <pc:picChg chg="del">
          <ac:chgData name="Linden, M van der" userId="7071751e-8507-462b-863d-5bb5459a0324" providerId="ADAL" clId="{7AAC06D5-AE5E-45EC-B086-8D18773CB5E3}" dt="2024-10-08T11:12:56.962" v="266" actId="478"/>
          <ac:picMkLst>
            <pc:docMk/>
            <pc:sldMk cId="1251371338" sldId="335"/>
            <ac:picMk id="5" creationId="{FBB4FA4E-0396-32B1-395D-7D1B6F47A93A}"/>
          </ac:picMkLst>
        </pc:picChg>
        <pc:picChg chg="add del mod">
          <ac:chgData name="Linden, M van der" userId="7071751e-8507-462b-863d-5bb5459a0324" providerId="ADAL" clId="{7AAC06D5-AE5E-45EC-B086-8D18773CB5E3}" dt="2024-10-08T11:15:56.818" v="280" actId="478"/>
          <ac:picMkLst>
            <pc:docMk/>
            <pc:sldMk cId="1251371338" sldId="335"/>
            <ac:picMk id="6" creationId="{FA49722B-180C-BA77-EBF2-82FBDE74F5D3}"/>
          </ac:picMkLst>
        </pc:picChg>
        <pc:picChg chg="del">
          <ac:chgData name="Linden, M van der" userId="7071751e-8507-462b-863d-5bb5459a0324" providerId="ADAL" clId="{7AAC06D5-AE5E-45EC-B086-8D18773CB5E3}" dt="2024-10-08T11:14:09.497" v="276" actId="478"/>
          <ac:picMkLst>
            <pc:docMk/>
            <pc:sldMk cId="1251371338" sldId="335"/>
            <ac:picMk id="8" creationId="{7DDCE08D-030A-D1DD-1DD8-CE2B3B979E42}"/>
          </ac:picMkLst>
        </pc:picChg>
        <pc:picChg chg="add del mod">
          <ac:chgData name="Linden, M van der" userId="7071751e-8507-462b-863d-5bb5459a0324" providerId="ADAL" clId="{7AAC06D5-AE5E-45EC-B086-8D18773CB5E3}" dt="2024-10-08T11:16:52.327" v="285" actId="478"/>
          <ac:picMkLst>
            <pc:docMk/>
            <pc:sldMk cId="1251371338" sldId="335"/>
            <ac:picMk id="10" creationId="{AEBB7CEA-58C3-AD6D-35D9-6758DE049462}"/>
          </ac:picMkLst>
        </pc:picChg>
        <pc:picChg chg="del">
          <ac:chgData name="Linden, M van der" userId="7071751e-8507-462b-863d-5bb5459a0324" providerId="ADAL" clId="{7AAC06D5-AE5E-45EC-B086-8D18773CB5E3}" dt="2024-10-08T11:14:06.042" v="274" actId="478"/>
          <ac:picMkLst>
            <pc:docMk/>
            <pc:sldMk cId="1251371338" sldId="335"/>
            <ac:picMk id="11" creationId="{3773FB60-7269-6FB0-5CE3-57E73148F584}"/>
          </ac:picMkLst>
        </pc:picChg>
        <pc:picChg chg="del">
          <ac:chgData name="Linden, M van der" userId="7071751e-8507-462b-863d-5bb5459a0324" providerId="ADAL" clId="{7AAC06D5-AE5E-45EC-B086-8D18773CB5E3}" dt="2024-10-08T11:14:06.528" v="275" actId="478"/>
          <ac:picMkLst>
            <pc:docMk/>
            <pc:sldMk cId="1251371338" sldId="335"/>
            <ac:picMk id="13" creationId="{9501E19E-D419-D41E-8E87-85A89A28EA55}"/>
          </ac:picMkLst>
        </pc:picChg>
        <pc:picChg chg="add del mod">
          <ac:chgData name="Linden, M van der" userId="7071751e-8507-462b-863d-5bb5459a0324" providerId="ADAL" clId="{7AAC06D5-AE5E-45EC-B086-8D18773CB5E3}" dt="2024-10-08T11:17:27.882" v="287" actId="478"/>
          <ac:picMkLst>
            <pc:docMk/>
            <pc:sldMk cId="1251371338" sldId="335"/>
            <ac:picMk id="14" creationId="{0C6D11AD-3EB9-1865-7C90-872E15ED1FA6}"/>
          </ac:picMkLst>
        </pc:picChg>
        <pc:picChg chg="add del mod">
          <ac:chgData name="Linden, M van der" userId="7071751e-8507-462b-863d-5bb5459a0324" providerId="ADAL" clId="{7AAC06D5-AE5E-45EC-B086-8D18773CB5E3}" dt="2024-10-08T11:18:39.552" v="292" actId="478"/>
          <ac:picMkLst>
            <pc:docMk/>
            <pc:sldMk cId="1251371338" sldId="335"/>
            <ac:picMk id="16" creationId="{040DB1DD-B164-3E64-D940-D2E051745D4B}"/>
          </ac:picMkLst>
        </pc:picChg>
        <pc:picChg chg="add mod">
          <ac:chgData name="Linden, M van der" userId="7071751e-8507-462b-863d-5bb5459a0324" providerId="ADAL" clId="{7AAC06D5-AE5E-45EC-B086-8D18773CB5E3}" dt="2024-10-08T11:18:56.406" v="295" actId="14100"/>
          <ac:picMkLst>
            <pc:docMk/>
            <pc:sldMk cId="1251371338" sldId="335"/>
            <ac:picMk id="18" creationId="{DC468DF3-A5AA-C6FA-8285-BB8F1B3D0406}"/>
          </ac:picMkLst>
        </pc:picChg>
        <pc:picChg chg="add mod">
          <ac:chgData name="Linden, M van der" userId="7071751e-8507-462b-863d-5bb5459a0324" providerId="ADAL" clId="{7AAC06D5-AE5E-45EC-B086-8D18773CB5E3}" dt="2024-10-08T11:20:03.254" v="311" actId="1076"/>
          <ac:picMkLst>
            <pc:docMk/>
            <pc:sldMk cId="1251371338" sldId="335"/>
            <ac:picMk id="1026" creationId="{549E0906-DEDD-0613-D79C-4D8E5AF8D290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2:29.841" v="355" actId="20577"/>
        <pc:sldMkLst>
          <pc:docMk/>
          <pc:sldMk cId="2632722465" sldId="336"/>
        </pc:sldMkLst>
        <pc:spChg chg="mod">
          <ac:chgData name="Linden, M van der" userId="7071751e-8507-462b-863d-5bb5459a0324" providerId="ADAL" clId="{7AAC06D5-AE5E-45EC-B086-8D18773CB5E3}" dt="2024-10-08T11:22:29.841" v="355" actId="20577"/>
          <ac:spMkLst>
            <pc:docMk/>
            <pc:sldMk cId="2632722465" sldId="336"/>
            <ac:spMk id="7" creationId="{D04BC1C4-4B41-48C9-A9C0-AC0FF6D6C626}"/>
          </ac:spMkLst>
        </pc:spChg>
        <pc:picChg chg="del">
          <ac:chgData name="Linden, M van der" userId="7071751e-8507-462b-863d-5bb5459a0324" providerId="ADAL" clId="{7AAC06D5-AE5E-45EC-B086-8D18773CB5E3}" dt="2024-10-08T11:21:50.288" v="337" actId="478"/>
          <ac:picMkLst>
            <pc:docMk/>
            <pc:sldMk cId="2632722465" sldId="336"/>
            <ac:picMk id="3" creationId="{EA924D94-CF1E-EC07-0B6F-CB76FED138C0}"/>
          </ac:picMkLst>
        </pc:picChg>
        <pc:picChg chg="add mod">
          <ac:chgData name="Linden, M van der" userId="7071751e-8507-462b-863d-5bb5459a0324" providerId="ADAL" clId="{7AAC06D5-AE5E-45EC-B086-8D18773CB5E3}" dt="2024-10-08T11:22:20.931" v="342" actId="27614"/>
          <ac:picMkLst>
            <pc:docMk/>
            <pc:sldMk cId="2632722465" sldId="336"/>
            <ac:picMk id="4" creationId="{1DCC341E-6C33-531B-86FC-191C17969AEE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29T08:52:16.788" v="543" actId="1076"/>
        <pc:sldMkLst>
          <pc:docMk/>
          <pc:sldMk cId="3809321581" sldId="337"/>
        </pc:sldMkLst>
        <pc:spChg chg="mod">
          <ac:chgData name="Linden, M van der" userId="7071751e-8507-462b-863d-5bb5459a0324" providerId="ADAL" clId="{7AAC06D5-AE5E-45EC-B086-8D18773CB5E3}" dt="2024-10-08T11:22:55.665" v="361" actId="20577"/>
          <ac:spMkLst>
            <pc:docMk/>
            <pc:sldMk cId="3809321581" sldId="337"/>
            <ac:spMk id="7" creationId="{EAC8D1A1-DB77-60DA-BB75-B89613D7BEF2}"/>
          </ac:spMkLst>
        </pc:spChg>
        <pc:picChg chg="add del mod">
          <ac:chgData name="Linden, M van der" userId="7071751e-8507-462b-863d-5bb5459a0324" providerId="ADAL" clId="{7AAC06D5-AE5E-45EC-B086-8D18773CB5E3}" dt="2024-10-29T08:51:59.089" v="538" actId="478"/>
          <ac:picMkLst>
            <pc:docMk/>
            <pc:sldMk cId="3809321581" sldId="337"/>
            <ac:picMk id="3" creationId="{C073C604-6207-4687-53F5-4C4E2CBE7B22}"/>
          </ac:picMkLst>
        </pc:picChg>
        <pc:picChg chg="add mod">
          <ac:chgData name="Linden, M van der" userId="7071751e-8507-462b-863d-5bb5459a0324" providerId="ADAL" clId="{7AAC06D5-AE5E-45EC-B086-8D18773CB5E3}" dt="2024-10-29T08:52:16.788" v="543" actId="1076"/>
          <ac:picMkLst>
            <pc:docMk/>
            <pc:sldMk cId="3809321581" sldId="337"/>
            <ac:picMk id="4" creationId="{91B2575C-250E-EA6E-C21A-B1589BD8A4C3}"/>
          </ac:picMkLst>
        </pc:picChg>
        <pc:picChg chg="del">
          <ac:chgData name="Linden, M van der" userId="7071751e-8507-462b-863d-5bb5459a0324" providerId="ADAL" clId="{7AAC06D5-AE5E-45EC-B086-8D18773CB5E3}" dt="2024-10-08T11:22:57.192" v="362" actId="478"/>
          <ac:picMkLst>
            <pc:docMk/>
            <pc:sldMk cId="3809321581" sldId="337"/>
            <ac:picMk id="4" creationId="{FDD75EDB-88C3-3561-5A8E-FFEBFAB4DB00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29T08:53:37.365" v="557" actId="14100"/>
        <pc:sldMkLst>
          <pc:docMk/>
          <pc:sldMk cId="1895994812" sldId="338"/>
        </pc:sldMkLst>
        <pc:spChg chg="mod">
          <ac:chgData name="Linden, M van der" userId="7071751e-8507-462b-863d-5bb5459a0324" providerId="ADAL" clId="{7AAC06D5-AE5E-45EC-B086-8D18773CB5E3}" dt="2024-10-08T11:23:24.362" v="369" actId="20577"/>
          <ac:spMkLst>
            <pc:docMk/>
            <pc:sldMk cId="1895994812" sldId="338"/>
            <ac:spMk id="7" creationId="{3211409C-63DB-80B8-9724-4FD71F7A94AE}"/>
          </ac:spMkLst>
        </pc:spChg>
        <pc:picChg chg="del">
          <ac:chgData name="Linden, M van der" userId="7071751e-8507-462b-863d-5bb5459a0324" providerId="ADAL" clId="{7AAC06D5-AE5E-45EC-B086-8D18773CB5E3}" dt="2024-10-08T11:23:26.298" v="370" actId="478"/>
          <ac:picMkLst>
            <pc:docMk/>
            <pc:sldMk cId="1895994812" sldId="338"/>
            <ac:picMk id="3" creationId="{811D3BA4-29D7-A0EF-1E6A-9ACC87B2C42B}"/>
          </ac:picMkLst>
        </pc:picChg>
        <pc:picChg chg="add del mod">
          <ac:chgData name="Linden, M van der" userId="7071751e-8507-462b-863d-5bb5459a0324" providerId="ADAL" clId="{7AAC06D5-AE5E-45EC-B086-8D18773CB5E3}" dt="2024-10-29T08:53:18.485" v="551" actId="478"/>
          <ac:picMkLst>
            <pc:docMk/>
            <pc:sldMk cId="1895994812" sldId="338"/>
            <ac:picMk id="3" creationId="{A411A583-D390-AD0E-FC17-C799514E7AB5}"/>
          </ac:picMkLst>
        </pc:picChg>
        <pc:picChg chg="add del mod">
          <ac:chgData name="Linden, M van der" userId="7071751e-8507-462b-863d-5bb5459a0324" providerId="ADAL" clId="{7AAC06D5-AE5E-45EC-B086-8D18773CB5E3}" dt="2024-10-29T08:52:38.649" v="544" actId="478"/>
          <ac:picMkLst>
            <pc:docMk/>
            <pc:sldMk cId="1895994812" sldId="338"/>
            <ac:picMk id="4" creationId="{742CB2C1-4834-EE02-0598-88E8699528E1}"/>
          </ac:picMkLst>
        </pc:picChg>
        <pc:picChg chg="add mod">
          <ac:chgData name="Linden, M van der" userId="7071751e-8507-462b-863d-5bb5459a0324" providerId="ADAL" clId="{7AAC06D5-AE5E-45EC-B086-8D18773CB5E3}" dt="2024-10-29T08:53:37.365" v="557" actId="14100"/>
          <ac:picMkLst>
            <pc:docMk/>
            <pc:sldMk cId="1895994812" sldId="338"/>
            <ac:picMk id="6" creationId="{06FCEEDE-DF83-53AF-D1F9-323CA7E135CD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5:59.103" v="391" actId="14100"/>
        <pc:sldMkLst>
          <pc:docMk/>
          <pc:sldMk cId="2609701776" sldId="339"/>
        </pc:sldMkLst>
        <pc:spChg chg="mod">
          <ac:chgData name="Linden, M van der" userId="7071751e-8507-462b-863d-5bb5459a0324" providerId="ADAL" clId="{7AAC06D5-AE5E-45EC-B086-8D18773CB5E3}" dt="2024-10-08T11:25:01.952" v="380" actId="20577"/>
          <ac:spMkLst>
            <pc:docMk/>
            <pc:sldMk cId="2609701776" sldId="339"/>
            <ac:spMk id="7" creationId="{988333FF-8DC3-F4C3-DC21-2FB834679062}"/>
          </ac:spMkLst>
        </pc:spChg>
        <pc:picChg chg="add del mod">
          <ac:chgData name="Linden, M van der" userId="7071751e-8507-462b-863d-5bb5459a0324" providerId="ADAL" clId="{7AAC06D5-AE5E-45EC-B086-8D18773CB5E3}" dt="2024-10-08T11:25:41.809" v="386" actId="478"/>
          <ac:picMkLst>
            <pc:docMk/>
            <pc:sldMk cId="2609701776" sldId="339"/>
            <ac:picMk id="3" creationId="{FDEA757B-EBE4-56D2-7C0E-178303C056CD}"/>
          </ac:picMkLst>
        </pc:picChg>
        <pc:picChg chg="del">
          <ac:chgData name="Linden, M van der" userId="7071751e-8507-462b-863d-5bb5459a0324" providerId="ADAL" clId="{7AAC06D5-AE5E-45EC-B086-8D18773CB5E3}" dt="2024-10-08T11:25:03.088" v="381" actId="478"/>
          <ac:picMkLst>
            <pc:docMk/>
            <pc:sldMk cId="2609701776" sldId="339"/>
            <ac:picMk id="4" creationId="{EC828385-C105-3A65-7D28-B0A11B561081}"/>
          </ac:picMkLst>
        </pc:picChg>
        <pc:picChg chg="add mod">
          <ac:chgData name="Linden, M van der" userId="7071751e-8507-462b-863d-5bb5459a0324" providerId="ADAL" clId="{7AAC06D5-AE5E-45EC-B086-8D18773CB5E3}" dt="2024-10-08T11:25:59.103" v="391" actId="14100"/>
          <ac:picMkLst>
            <pc:docMk/>
            <pc:sldMk cId="2609701776" sldId="339"/>
            <ac:picMk id="6" creationId="{E3ECDA32-42D9-4E96-8202-9285D64AD2C9}"/>
          </ac:picMkLst>
        </pc:picChg>
      </pc:sldChg>
      <pc:sldChg chg="addSp delSp modSp new mod">
        <pc:chgData name="Linden, M van der" userId="7071751e-8507-462b-863d-5bb5459a0324" providerId="ADAL" clId="{7AAC06D5-AE5E-45EC-B086-8D18773CB5E3}" dt="2024-11-17T18:52:50.975" v="2564" actId="20577"/>
        <pc:sldMkLst>
          <pc:docMk/>
          <pc:sldMk cId="406790705" sldId="340"/>
        </pc:sldMkLst>
        <pc:spChg chg="mod">
          <ac:chgData name="Linden, M van der" userId="7071751e-8507-462b-863d-5bb5459a0324" providerId="ADAL" clId="{7AAC06D5-AE5E-45EC-B086-8D18773CB5E3}" dt="2024-11-17T18:52:50.975" v="2564" actId="20577"/>
          <ac:spMkLst>
            <pc:docMk/>
            <pc:sldMk cId="406790705" sldId="340"/>
            <ac:spMk id="2" creationId="{0482B3D3-FA32-D0BC-6CC5-04528AAB3011}"/>
          </ac:spMkLst>
        </pc:spChg>
        <pc:spChg chg="mod">
          <ac:chgData name="Linden, M van der" userId="7071751e-8507-462b-863d-5bb5459a0324" providerId="ADAL" clId="{7AAC06D5-AE5E-45EC-B086-8D18773CB5E3}" dt="2024-10-29T10:05:14.073" v="1696" actId="20577"/>
          <ac:spMkLst>
            <pc:docMk/>
            <pc:sldMk cId="406790705" sldId="340"/>
            <ac:spMk id="3" creationId="{E1583AB6-A887-2CB5-6E53-427C8CF2F2CC}"/>
          </ac:spMkLst>
        </pc:spChg>
        <pc:picChg chg="add del mod">
          <ac:chgData name="Linden, M van der" userId="7071751e-8507-462b-863d-5bb5459a0324" providerId="ADAL" clId="{7AAC06D5-AE5E-45EC-B086-8D18773CB5E3}" dt="2024-10-29T09:19:40.581" v="801" actId="478"/>
          <ac:picMkLst>
            <pc:docMk/>
            <pc:sldMk cId="406790705" sldId="340"/>
            <ac:picMk id="5" creationId="{B15FD74B-4301-C69B-B335-D15CD9A47B48}"/>
          </ac:picMkLst>
        </pc:picChg>
      </pc:sldChg>
      <pc:sldChg chg="addSp delSp modSp new mod">
        <pc:chgData name="Linden, M van der" userId="7071751e-8507-462b-863d-5bb5459a0324" providerId="ADAL" clId="{7AAC06D5-AE5E-45EC-B086-8D18773CB5E3}" dt="2024-10-29T09:20:43.279" v="846" actId="20577"/>
        <pc:sldMkLst>
          <pc:docMk/>
          <pc:sldMk cId="2908684156" sldId="341"/>
        </pc:sldMkLst>
        <pc:spChg chg="mod">
          <ac:chgData name="Linden, M van der" userId="7071751e-8507-462b-863d-5bb5459a0324" providerId="ADAL" clId="{7AAC06D5-AE5E-45EC-B086-8D18773CB5E3}" dt="2024-10-29T09:20:43.279" v="846" actId="20577"/>
          <ac:spMkLst>
            <pc:docMk/>
            <pc:sldMk cId="2908684156" sldId="341"/>
            <ac:spMk id="2" creationId="{FC9EF73F-1E97-3992-66B7-E23EDB8CC761}"/>
          </ac:spMkLst>
        </pc:spChg>
        <pc:spChg chg="del">
          <ac:chgData name="Linden, M van der" userId="7071751e-8507-462b-863d-5bb5459a0324" providerId="ADAL" clId="{7AAC06D5-AE5E-45EC-B086-8D18773CB5E3}" dt="2024-10-29T09:20:16.080" v="839" actId="478"/>
          <ac:spMkLst>
            <pc:docMk/>
            <pc:sldMk cId="2908684156" sldId="341"/>
            <ac:spMk id="3" creationId="{05D45441-A312-56E4-1FD5-5345DC39E8BA}"/>
          </ac:spMkLst>
        </pc:spChg>
        <pc:picChg chg="add mod">
          <ac:chgData name="Linden, M van der" userId="7071751e-8507-462b-863d-5bb5459a0324" providerId="ADAL" clId="{7AAC06D5-AE5E-45EC-B086-8D18773CB5E3}" dt="2024-10-29T09:20:37.304" v="842" actId="27614"/>
          <ac:picMkLst>
            <pc:docMk/>
            <pc:sldMk cId="2908684156" sldId="341"/>
            <ac:picMk id="5" creationId="{E4F0DD35-748A-494F-1832-9AAD21E83875}"/>
          </ac:picMkLst>
        </pc:picChg>
      </pc:sldChg>
      <pc:sldChg chg="modSp new del mod">
        <pc:chgData name="Linden, M van der" userId="7071751e-8507-462b-863d-5bb5459a0324" providerId="ADAL" clId="{7AAC06D5-AE5E-45EC-B086-8D18773CB5E3}" dt="2024-10-29T09:32:06.545" v="1306" actId="47"/>
        <pc:sldMkLst>
          <pc:docMk/>
          <pc:sldMk cId="248240977" sldId="342"/>
        </pc:sldMkLst>
        <pc:spChg chg="mod">
          <ac:chgData name="Linden, M van der" userId="7071751e-8507-462b-863d-5bb5459a0324" providerId="ADAL" clId="{7AAC06D5-AE5E-45EC-B086-8D18773CB5E3}" dt="2024-10-29T09:28:12.458" v="860" actId="20577"/>
          <ac:spMkLst>
            <pc:docMk/>
            <pc:sldMk cId="248240977" sldId="342"/>
            <ac:spMk id="2" creationId="{46031D47-91E0-66C3-7AE9-2DD36DC769D4}"/>
          </ac:spMkLst>
        </pc:spChg>
        <pc:spChg chg="mod">
          <ac:chgData name="Linden, M van der" userId="7071751e-8507-462b-863d-5bb5459a0324" providerId="ADAL" clId="{7AAC06D5-AE5E-45EC-B086-8D18773CB5E3}" dt="2024-10-29T09:31:00.965" v="1285" actId="20577"/>
          <ac:spMkLst>
            <pc:docMk/>
            <pc:sldMk cId="248240977" sldId="342"/>
            <ac:spMk id="3" creationId="{440A2C3A-C806-3B93-1027-A27968AAE411}"/>
          </ac:spMkLst>
        </pc:spChg>
      </pc:sldChg>
      <pc:sldChg chg="modSp add del mod ord">
        <pc:chgData name="Linden, M van der" userId="7071751e-8507-462b-863d-5bb5459a0324" providerId="ADAL" clId="{7AAC06D5-AE5E-45EC-B086-8D18773CB5E3}" dt="2024-10-29T10:03:53.768" v="1680" actId="47"/>
        <pc:sldMkLst>
          <pc:docMk/>
          <pc:sldMk cId="3896903872" sldId="342"/>
        </pc:sldMkLst>
        <pc:spChg chg="mod">
          <ac:chgData name="Linden, M van der" userId="7071751e-8507-462b-863d-5bb5459a0324" providerId="ADAL" clId="{7AAC06D5-AE5E-45EC-B086-8D18773CB5E3}" dt="2024-10-29T09:33:35.690" v="1316" actId="20577"/>
          <ac:spMkLst>
            <pc:docMk/>
            <pc:sldMk cId="3896903872" sldId="342"/>
            <ac:spMk id="2" creationId="{90D082F0-6ED4-257E-C5F5-B383369BB487}"/>
          </ac:spMkLst>
        </pc:spChg>
        <pc:spChg chg="mod">
          <ac:chgData name="Linden, M van der" userId="7071751e-8507-462b-863d-5bb5459a0324" providerId="ADAL" clId="{7AAC06D5-AE5E-45EC-B086-8D18773CB5E3}" dt="2024-10-29T09:33:49.250" v="1318" actId="20577"/>
          <ac:spMkLst>
            <pc:docMk/>
            <pc:sldMk cId="3896903872" sldId="342"/>
            <ac:spMk id="3" creationId="{0384B1EC-67A1-12C4-238C-F6E9C59DAF21}"/>
          </ac:spMkLst>
        </pc:spChg>
      </pc:sldChg>
      <pc:sldChg chg="new del">
        <pc:chgData name="Linden, M van der" userId="7071751e-8507-462b-863d-5bb5459a0324" providerId="ADAL" clId="{7AAC06D5-AE5E-45EC-B086-8D18773CB5E3}" dt="2024-10-29T09:24:01.318" v="848" actId="47"/>
        <pc:sldMkLst>
          <pc:docMk/>
          <pc:sldMk cId="4067826110" sldId="342"/>
        </pc:sldMkLst>
      </pc:sldChg>
      <pc:sldChg chg="new del">
        <pc:chgData name="Linden, M van der" userId="7071751e-8507-462b-863d-5bb5459a0324" providerId="ADAL" clId="{7AAC06D5-AE5E-45EC-B086-8D18773CB5E3}" dt="2024-10-29T09:35:12.028" v="1321" actId="47"/>
        <pc:sldMkLst>
          <pc:docMk/>
          <pc:sldMk cId="458979671" sldId="343"/>
        </pc:sldMkLst>
      </pc:sldChg>
      <pc:sldChg chg="add del">
        <pc:chgData name="Linden, M van der" userId="7071751e-8507-462b-863d-5bb5459a0324" providerId="ADAL" clId="{7AAC06D5-AE5E-45EC-B086-8D18773CB5E3}" dt="2024-11-08T08:21:22.598" v="2132" actId="47"/>
        <pc:sldMkLst>
          <pc:docMk/>
          <pc:sldMk cId="4007486051" sldId="343"/>
        </pc:sldMkLst>
      </pc:sldChg>
      <pc:sldChg chg="addSp modSp add mod">
        <pc:chgData name="Linden, M van der" userId="7071751e-8507-462b-863d-5bb5459a0324" providerId="ADAL" clId="{7AAC06D5-AE5E-45EC-B086-8D18773CB5E3}" dt="2024-10-29T10:04:23.498" v="1687" actId="1076"/>
        <pc:sldMkLst>
          <pc:docMk/>
          <pc:sldMk cId="447933317" sldId="344"/>
        </pc:sldMkLst>
        <pc:spChg chg="mod">
          <ac:chgData name="Linden, M van der" userId="7071751e-8507-462b-863d-5bb5459a0324" providerId="ADAL" clId="{7AAC06D5-AE5E-45EC-B086-8D18773CB5E3}" dt="2024-10-29T10:04:12.308" v="1684" actId="20577"/>
          <ac:spMkLst>
            <pc:docMk/>
            <pc:sldMk cId="447933317" sldId="344"/>
            <ac:spMk id="2" creationId="{DC0E284A-0929-A25F-F1CE-7FF6D3374A41}"/>
          </ac:spMkLst>
        </pc:spChg>
        <pc:spChg chg="mod">
          <ac:chgData name="Linden, M van der" userId="7071751e-8507-462b-863d-5bb5459a0324" providerId="ADAL" clId="{7AAC06D5-AE5E-45EC-B086-8D18773CB5E3}" dt="2024-10-29T10:04:18.662" v="1685" actId="1076"/>
          <ac:spMkLst>
            <pc:docMk/>
            <pc:sldMk cId="447933317" sldId="344"/>
            <ac:spMk id="3" creationId="{0BF12D5F-C449-2430-5996-54877AEE6E07}"/>
          </ac:spMkLst>
        </pc:spChg>
        <pc:picChg chg="add mod">
          <ac:chgData name="Linden, M van der" userId="7071751e-8507-462b-863d-5bb5459a0324" providerId="ADAL" clId="{7AAC06D5-AE5E-45EC-B086-8D18773CB5E3}" dt="2024-10-29T10:04:21.078" v="1686" actId="1076"/>
          <ac:picMkLst>
            <pc:docMk/>
            <pc:sldMk cId="447933317" sldId="344"/>
            <ac:picMk id="5" creationId="{51CABA5E-414A-E3D5-2DE2-C3D8983DBD58}"/>
          </ac:picMkLst>
        </pc:picChg>
        <pc:picChg chg="add mod">
          <ac:chgData name="Linden, M van der" userId="7071751e-8507-462b-863d-5bb5459a0324" providerId="ADAL" clId="{7AAC06D5-AE5E-45EC-B086-8D18773CB5E3}" dt="2024-10-29T10:04:23.498" v="1687" actId="1076"/>
          <ac:picMkLst>
            <pc:docMk/>
            <pc:sldMk cId="447933317" sldId="344"/>
            <ac:picMk id="7" creationId="{AC08E1D5-0C1E-7FD8-EF9E-CB2E0D773974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29T10:06:51.639" v="1701" actId="27614"/>
        <pc:sldMkLst>
          <pc:docMk/>
          <pc:sldMk cId="563667816" sldId="345"/>
        </pc:sldMkLst>
        <pc:spChg chg="mod">
          <ac:chgData name="Linden, M van der" userId="7071751e-8507-462b-863d-5bb5459a0324" providerId="ADAL" clId="{7AAC06D5-AE5E-45EC-B086-8D18773CB5E3}" dt="2024-10-29T10:04:04.048" v="1682" actId="20577"/>
          <ac:spMkLst>
            <pc:docMk/>
            <pc:sldMk cId="563667816" sldId="345"/>
            <ac:spMk id="2" creationId="{F5C3431E-2942-5B41-5959-A1B9510A6C9C}"/>
          </ac:spMkLst>
        </pc:spChg>
        <pc:spChg chg="mod">
          <ac:chgData name="Linden, M van der" userId="7071751e-8507-462b-863d-5bb5459a0324" providerId="ADAL" clId="{7AAC06D5-AE5E-45EC-B086-8D18773CB5E3}" dt="2024-10-29T10:04:40.385" v="1688" actId="20577"/>
          <ac:spMkLst>
            <pc:docMk/>
            <pc:sldMk cId="563667816" sldId="345"/>
            <ac:spMk id="3" creationId="{50F1C046-D648-94FB-0419-CE1A473BBF5C}"/>
          </ac:spMkLst>
        </pc:spChg>
        <pc:picChg chg="add del mod">
          <ac:chgData name="Linden, M van der" userId="7071751e-8507-462b-863d-5bb5459a0324" providerId="ADAL" clId="{7AAC06D5-AE5E-45EC-B086-8D18773CB5E3}" dt="2024-10-29T10:06:27.198" v="1697" actId="478"/>
          <ac:picMkLst>
            <pc:docMk/>
            <pc:sldMk cId="563667816" sldId="345"/>
            <ac:picMk id="5" creationId="{C2FAACA0-18A5-64D1-C2C7-9260BD4706FA}"/>
          </ac:picMkLst>
        </pc:picChg>
        <pc:picChg chg="add mod">
          <ac:chgData name="Linden, M van der" userId="7071751e-8507-462b-863d-5bb5459a0324" providerId="ADAL" clId="{7AAC06D5-AE5E-45EC-B086-8D18773CB5E3}" dt="2024-10-29T10:06:51.639" v="1701" actId="27614"/>
          <ac:picMkLst>
            <pc:docMk/>
            <pc:sldMk cId="563667816" sldId="345"/>
            <ac:picMk id="6" creationId="{3AC8498A-C443-6A69-A215-7802573D55E2}"/>
          </ac:picMkLst>
        </pc:picChg>
      </pc:sldChg>
      <pc:sldChg chg="new del">
        <pc:chgData name="Linden, M van der" userId="7071751e-8507-462b-863d-5bb5459a0324" providerId="ADAL" clId="{7AAC06D5-AE5E-45EC-B086-8D18773CB5E3}" dt="2024-10-29T10:32:54.033" v="1704" actId="47"/>
        <pc:sldMkLst>
          <pc:docMk/>
          <pc:sldMk cId="1995216679" sldId="346"/>
        </pc:sldMkLst>
      </pc:sldChg>
      <pc:sldChg chg="modSp new del mod">
        <pc:chgData name="Linden, M van der" userId="7071751e-8507-462b-863d-5bb5459a0324" providerId="ADAL" clId="{7AAC06D5-AE5E-45EC-B086-8D18773CB5E3}" dt="2024-11-17T18:51:29.652" v="2522" actId="47"/>
        <pc:sldMkLst>
          <pc:docMk/>
          <pc:sldMk cId="3488194793" sldId="346"/>
        </pc:sldMkLst>
        <pc:spChg chg="mod">
          <ac:chgData name="Linden, M van der" userId="7071751e-8507-462b-863d-5bb5459a0324" providerId="ADAL" clId="{7AAC06D5-AE5E-45EC-B086-8D18773CB5E3}" dt="2024-11-15T10:38:10.305" v="2169" actId="20577"/>
          <ac:spMkLst>
            <pc:docMk/>
            <pc:sldMk cId="3488194793" sldId="346"/>
            <ac:spMk id="2" creationId="{4678F4EC-06E0-4CE9-6108-1C1A33760A2B}"/>
          </ac:spMkLst>
        </pc:spChg>
        <pc:spChg chg="mod">
          <ac:chgData name="Linden, M van der" userId="7071751e-8507-462b-863d-5bb5459a0324" providerId="ADAL" clId="{7AAC06D5-AE5E-45EC-B086-8D18773CB5E3}" dt="2024-11-15T10:45:21.800" v="2501" actId="20577"/>
          <ac:spMkLst>
            <pc:docMk/>
            <pc:sldMk cId="3488194793" sldId="346"/>
            <ac:spMk id="3" creationId="{A01972C8-CB27-BAAB-82FC-66AF13C3676B}"/>
          </ac:spMkLst>
        </pc:spChg>
      </pc:sldChg>
      <pc:sldChg chg="del">
        <pc:chgData name="Linden, M van der" userId="7071751e-8507-462b-863d-5bb5459a0324" providerId="ADAL" clId="{7AAC06D5-AE5E-45EC-B086-8D18773CB5E3}" dt="2024-11-08T08:21:25.039" v="2133" actId="47"/>
        <pc:sldMkLst>
          <pc:docMk/>
          <pc:sldMk cId="4196499223" sldId="348"/>
        </pc:sldMkLst>
      </pc:sldChg>
      <pc:sldChg chg="addSp modSp add del mod">
        <pc:chgData name="Linden, M van der" userId="7071751e-8507-462b-863d-5bb5459a0324" providerId="ADAL" clId="{7AAC06D5-AE5E-45EC-B086-8D18773CB5E3}" dt="2024-11-08T08:21:26.311" v="2134" actId="47"/>
        <pc:sldMkLst>
          <pc:docMk/>
          <pc:sldMk cId="2271788688" sldId="349"/>
        </pc:sldMkLst>
        <pc:spChg chg="mod">
          <ac:chgData name="Linden, M van der" userId="7071751e-8507-462b-863d-5bb5459a0324" providerId="ADAL" clId="{7AAC06D5-AE5E-45EC-B086-8D18773CB5E3}" dt="2024-10-29T10:33:40.466" v="1726" actId="20577"/>
          <ac:spMkLst>
            <pc:docMk/>
            <pc:sldMk cId="2271788688" sldId="349"/>
            <ac:spMk id="2" creationId="{D17A76E2-5AE0-5057-0DB0-6E24640EAB2D}"/>
          </ac:spMkLst>
        </pc:spChg>
        <pc:spChg chg="mod">
          <ac:chgData name="Linden, M van der" userId="7071751e-8507-462b-863d-5bb5459a0324" providerId="ADAL" clId="{7AAC06D5-AE5E-45EC-B086-8D18773CB5E3}" dt="2024-10-29T10:36:04.107" v="1930" actId="20577"/>
          <ac:spMkLst>
            <pc:docMk/>
            <pc:sldMk cId="2271788688" sldId="349"/>
            <ac:spMk id="3" creationId="{D3AAA166-D306-D5DA-406E-88C7F8CFBF64}"/>
          </ac:spMkLst>
        </pc:spChg>
        <pc:picChg chg="add mod">
          <ac:chgData name="Linden, M van der" userId="7071751e-8507-462b-863d-5bb5459a0324" providerId="ADAL" clId="{7AAC06D5-AE5E-45EC-B086-8D18773CB5E3}" dt="2024-10-29T10:37:15.171" v="1937" actId="1076"/>
          <ac:picMkLst>
            <pc:docMk/>
            <pc:sldMk cId="2271788688" sldId="349"/>
            <ac:picMk id="5" creationId="{488CA250-E885-5B8F-B808-BB682973B8F2}"/>
          </ac:picMkLst>
        </pc:picChg>
      </pc:sldChg>
      <pc:sldChg chg="addSp delSp modSp add del mod">
        <pc:chgData name="Linden, M van der" userId="7071751e-8507-462b-863d-5bb5459a0324" providerId="ADAL" clId="{7AAC06D5-AE5E-45EC-B086-8D18773CB5E3}" dt="2024-11-08T08:21:27.516" v="2135" actId="47"/>
        <pc:sldMkLst>
          <pc:docMk/>
          <pc:sldMk cId="565097100" sldId="350"/>
        </pc:sldMkLst>
        <pc:spChg chg="mod">
          <ac:chgData name="Linden, M van der" userId="7071751e-8507-462b-863d-5bb5459a0324" providerId="ADAL" clId="{7AAC06D5-AE5E-45EC-B086-8D18773CB5E3}" dt="2024-10-29T10:44:11.174" v="2021" actId="20577"/>
          <ac:spMkLst>
            <pc:docMk/>
            <pc:sldMk cId="565097100" sldId="350"/>
            <ac:spMk id="2" creationId="{D7AE60E9-7A62-9C96-5B9A-1E213536BA70}"/>
          </ac:spMkLst>
        </pc:spChg>
        <pc:spChg chg="mod">
          <ac:chgData name="Linden, M van der" userId="7071751e-8507-462b-863d-5bb5459a0324" providerId="ADAL" clId="{7AAC06D5-AE5E-45EC-B086-8D18773CB5E3}" dt="2024-10-29T10:44:05.826" v="2015" actId="20577"/>
          <ac:spMkLst>
            <pc:docMk/>
            <pc:sldMk cId="565097100" sldId="350"/>
            <ac:spMk id="3" creationId="{629DEB5D-586C-4AC5-5116-8494127D2614}"/>
          </ac:spMkLst>
        </pc:spChg>
        <pc:picChg chg="del">
          <ac:chgData name="Linden, M van der" userId="7071751e-8507-462b-863d-5bb5459a0324" providerId="ADAL" clId="{7AAC06D5-AE5E-45EC-B086-8D18773CB5E3}" dt="2024-10-29T10:37:46.373" v="1989" actId="478"/>
          <ac:picMkLst>
            <pc:docMk/>
            <pc:sldMk cId="565097100" sldId="350"/>
            <ac:picMk id="5" creationId="{34E7409F-044D-0D63-DE53-409F3F70ED40}"/>
          </ac:picMkLst>
        </pc:picChg>
        <pc:picChg chg="add mod">
          <ac:chgData name="Linden, M van der" userId="7071751e-8507-462b-863d-5bb5459a0324" providerId="ADAL" clId="{7AAC06D5-AE5E-45EC-B086-8D18773CB5E3}" dt="2024-10-29T10:43:29.912" v="1996" actId="14100"/>
          <ac:picMkLst>
            <pc:docMk/>
            <pc:sldMk cId="565097100" sldId="350"/>
            <ac:picMk id="6" creationId="{DCE70AF6-BF8F-5F44-568C-7233359446CF}"/>
          </ac:picMkLst>
        </pc:picChg>
        <pc:picChg chg="add mod">
          <ac:chgData name="Linden, M van der" userId="7071751e-8507-462b-863d-5bb5459a0324" providerId="ADAL" clId="{7AAC06D5-AE5E-45EC-B086-8D18773CB5E3}" dt="2024-10-29T10:43:55.603" v="2000" actId="1076"/>
          <ac:picMkLst>
            <pc:docMk/>
            <pc:sldMk cId="565097100" sldId="350"/>
            <ac:picMk id="8" creationId="{3A7CC6D2-9B68-6820-892A-69E1B1E7C5E4}"/>
          </ac:picMkLst>
        </pc:picChg>
      </pc:sldChg>
      <pc:sldChg chg="addSp delSp modSp add del mod">
        <pc:chgData name="Linden, M van der" userId="7071751e-8507-462b-863d-5bb5459a0324" providerId="ADAL" clId="{7AAC06D5-AE5E-45EC-B086-8D18773CB5E3}" dt="2024-11-08T08:21:28.365" v="2136" actId="47"/>
        <pc:sldMkLst>
          <pc:docMk/>
          <pc:sldMk cId="221363397" sldId="351"/>
        </pc:sldMkLst>
        <pc:spChg chg="mod">
          <ac:chgData name="Linden, M van der" userId="7071751e-8507-462b-863d-5bb5459a0324" providerId="ADAL" clId="{7AAC06D5-AE5E-45EC-B086-8D18773CB5E3}" dt="2024-10-29T10:44:32.516" v="2026" actId="20577"/>
          <ac:spMkLst>
            <pc:docMk/>
            <pc:sldMk cId="221363397" sldId="351"/>
            <ac:spMk id="2" creationId="{73A88E36-DDCE-0344-9A30-394FA84EB330}"/>
          </ac:spMkLst>
        </pc:spChg>
        <pc:spChg chg="mod">
          <ac:chgData name="Linden, M van der" userId="7071751e-8507-462b-863d-5bb5459a0324" providerId="ADAL" clId="{7AAC06D5-AE5E-45EC-B086-8D18773CB5E3}" dt="2024-10-29T10:46:01.864" v="2112" actId="20577"/>
          <ac:spMkLst>
            <pc:docMk/>
            <pc:sldMk cId="221363397" sldId="351"/>
            <ac:spMk id="3" creationId="{6509CDD1-1AF8-2602-EC8F-6D869B16905C}"/>
          </ac:spMkLst>
        </pc:spChg>
        <pc:picChg chg="add mod">
          <ac:chgData name="Linden, M van der" userId="7071751e-8507-462b-863d-5bb5459a0324" providerId="ADAL" clId="{7AAC06D5-AE5E-45EC-B086-8D18773CB5E3}" dt="2024-10-29T10:45:22.569" v="2066" actId="962"/>
          <ac:picMkLst>
            <pc:docMk/>
            <pc:sldMk cId="221363397" sldId="351"/>
            <ac:picMk id="5" creationId="{D692DB63-FCB3-B5F0-459A-D79395EE99FD}"/>
          </ac:picMkLst>
        </pc:picChg>
        <pc:picChg chg="mod">
          <ac:chgData name="Linden, M van der" userId="7071751e-8507-462b-863d-5bb5459a0324" providerId="ADAL" clId="{7AAC06D5-AE5E-45EC-B086-8D18773CB5E3}" dt="2024-10-29T10:44:49.380" v="2061" actId="1076"/>
          <ac:picMkLst>
            <pc:docMk/>
            <pc:sldMk cId="221363397" sldId="351"/>
            <ac:picMk id="6" creationId="{533143E2-1D5E-543D-243D-8EF1549267D5}"/>
          </ac:picMkLst>
        </pc:picChg>
        <pc:picChg chg="del">
          <ac:chgData name="Linden, M van der" userId="7071751e-8507-462b-863d-5bb5459a0324" providerId="ADAL" clId="{7AAC06D5-AE5E-45EC-B086-8D18773CB5E3}" dt="2024-10-29T10:44:50.576" v="2062" actId="478"/>
          <ac:picMkLst>
            <pc:docMk/>
            <pc:sldMk cId="221363397" sldId="351"/>
            <ac:picMk id="8" creationId="{050AD924-026C-DA1F-01C2-FD74F47B311A}"/>
          </ac:picMkLst>
        </pc:picChg>
      </pc:sldChg>
    </pc:docChg>
  </pc:docChgLst>
  <pc:docChgLst>
    <pc:chgData name="Linden, M van der" userId="7071751e-8507-462b-863d-5bb5459a0324" providerId="ADAL" clId="{736589F6-37FF-4600-B6EE-F607890B3BBE}"/>
    <pc:docChg chg="undo custSel addSld delSld modSld sldOrd">
      <pc:chgData name="Linden, M van der" userId="7071751e-8507-462b-863d-5bb5459a0324" providerId="ADAL" clId="{736589F6-37FF-4600-B6EE-F607890B3BBE}" dt="2024-10-08T09:41:28.251" v="1753" actId="20577"/>
      <pc:docMkLst>
        <pc:docMk/>
      </pc:docMkLst>
      <pc:sldChg chg="modSp">
        <pc:chgData name="Linden, M van der" userId="7071751e-8507-462b-863d-5bb5459a0324" providerId="ADAL" clId="{736589F6-37FF-4600-B6EE-F607890B3BBE}" dt="2024-10-01T10:10:55.190" v="1377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736589F6-37FF-4600-B6EE-F607890B3BBE}" dt="2024-10-01T10:10:55.190" v="1377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736589F6-37FF-4600-B6EE-F607890B3BBE}" dt="2024-10-01T09:29:49.315" v="243" actId="20577"/>
        <pc:sldMkLst>
          <pc:docMk/>
          <pc:sldMk cId="2403080880" sldId="264"/>
        </pc:sldMkLst>
        <pc:spChg chg="mod">
          <ac:chgData name="Linden, M van der" userId="7071751e-8507-462b-863d-5bb5459a0324" providerId="ADAL" clId="{736589F6-37FF-4600-B6EE-F607890B3BBE}" dt="2024-10-01T09:15:09.016" v="42" actId="20577"/>
          <ac:spMkLst>
            <pc:docMk/>
            <pc:sldMk cId="2403080880" sldId="264"/>
            <ac:spMk id="2" creationId="{56AE8492-8D0A-4DF8-AF8B-F8FAA7187942}"/>
          </ac:spMkLst>
        </pc:spChg>
        <pc:spChg chg="add mod">
          <ac:chgData name="Linden, M van der" userId="7071751e-8507-462b-863d-5bb5459a0324" providerId="ADAL" clId="{736589F6-37FF-4600-B6EE-F607890B3BBE}" dt="2024-10-01T09:29:49.315" v="243" actId="20577"/>
          <ac:spMkLst>
            <pc:docMk/>
            <pc:sldMk cId="2403080880" sldId="264"/>
            <ac:spMk id="8" creationId="{8A3EFB3C-2EEF-C0F9-B5F8-FE3CDCBAC659}"/>
          </ac:spMkLst>
        </pc:spChg>
        <pc:picChg chg="add del mod">
          <ac:chgData name="Linden, M van der" userId="7071751e-8507-462b-863d-5bb5459a0324" providerId="ADAL" clId="{736589F6-37FF-4600-B6EE-F607890B3BBE}" dt="2024-10-01T09:14:46.493" v="36" actId="478"/>
          <ac:picMkLst>
            <pc:docMk/>
            <pc:sldMk cId="2403080880" sldId="264"/>
            <ac:picMk id="4" creationId="{26653073-8677-7CE0-1476-2B032C996604}"/>
          </ac:picMkLst>
        </pc:picChg>
        <pc:picChg chg="add mod">
          <ac:chgData name="Linden, M van der" userId="7071751e-8507-462b-863d-5bb5459a0324" providerId="ADAL" clId="{736589F6-37FF-4600-B6EE-F607890B3BBE}" dt="2024-10-01T09:27:42.628" v="45" actId="1076"/>
          <ac:picMkLst>
            <pc:docMk/>
            <pc:sldMk cId="2403080880" sldId="264"/>
            <ac:picMk id="6" creationId="{DD60F1B5-6FD4-B70D-FCA3-B7161FA645DD}"/>
          </ac:picMkLst>
        </pc:picChg>
        <pc:picChg chg="del">
          <ac:chgData name="Linden, M van der" userId="7071751e-8507-462b-863d-5bb5459a0324" providerId="ADAL" clId="{736589F6-37FF-4600-B6EE-F607890B3BBE}" dt="2024-10-01T09:13:02.210" v="30" actId="478"/>
          <ac:picMkLst>
            <pc:docMk/>
            <pc:sldMk cId="2403080880" sldId="264"/>
            <ac:picMk id="7" creationId="{77490F4D-1E5B-FAE0-1AB6-E01B7377412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1T09:30:17.101" v="259" actId="20577"/>
        <pc:sldMkLst>
          <pc:docMk/>
          <pc:sldMk cId="3986602870" sldId="300"/>
        </pc:sldMkLst>
        <pc:spChg chg="add del mod">
          <ac:chgData name="Linden, M van der" userId="7071751e-8507-462b-863d-5bb5459a0324" providerId="ADAL" clId="{736589F6-37FF-4600-B6EE-F607890B3BBE}" dt="2024-10-01T09:11:02.362" v="25" actId="478"/>
          <ac:spMkLst>
            <pc:docMk/>
            <pc:sldMk cId="3986602870" sldId="300"/>
            <ac:spMk id="3" creationId="{845326DB-2320-D915-F1CF-EF283970306C}"/>
          </ac:spMkLst>
        </pc:spChg>
        <pc:spChg chg="mod">
          <ac:chgData name="Linden, M van der" userId="7071751e-8507-462b-863d-5bb5459a0324" providerId="ADAL" clId="{736589F6-37FF-4600-B6EE-F607890B3BBE}" dt="2024-10-01T09:30:17.101" v="259" actId="20577"/>
          <ac:spMkLst>
            <pc:docMk/>
            <pc:sldMk cId="3986602870" sldId="300"/>
            <ac:spMk id="7" creationId="{FD100F38-08A3-6FCE-19F4-182127419BF8}"/>
          </ac:spMkLst>
        </pc:spChg>
        <pc:spChg chg="del mod">
          <ac:chgData name="Linden, M van der" userId="7071751e-8507-462b-863d-5bb5459a0324" providerId="ADAL" clId="{736589F6-37FF-4600-B6EE-F607890B3BBE}" dt="2024-10-01T09:10:48.791" v="4" actId="478"/>
          <ac:spMkLst>
            <pc:docMk/>
            <pc:sldMk cId="3986602870" sldId="300"/>
            <ac:spMk id="8" creationId="{BB44C11A-D605-88C1-1E89-6E0E5A1D56DA}"/>
          </ac:spMkLst>
        </pc:spChg>
        <pc:picChg chg="add del mod">
          <ac:chgData name="Linden, M van der" userId="7071751e-8507-462b-863d-5bb5459a0324" providerId="ADAL" clId="{736589F6-37FF-4600-B6EE-F607890B3BBE}" dt="2024-10-01T09:11:34.485" v="27" actId="478"/>
          <ac:picMkLst>
            <pc:docMk/>
            <pc:sldMk cId="3986602870" sldId="300"/>
            <ac:picMk id="5" creationId="{9BD69CC0-1513-85B0-8CEE-CE85262D6A30}"/>
          </ac:picMkLst>
        </pc:picChg>
        <pc:picChg chg="del">
          <ac:chgData name="Linden, M van der" userId="7071751e-8507-462b-863d-5bb5459a0324" providerId="ADAL" clId="{736589F6-37FF-4600-B6EE-F607890B3BBE}" dt="2024-10-01T09:10:42.118" v="2" actId="478"/>
          <ac:picMkLst>
            <pc:docMk/>
            <pc:sldMk cId="3986602870" sldId="300"/>
            <ac:picMk id="9" creationId="{9D85D701-7122-06CA-8E1A-C3D1AEC56A51}"/>
          </ac:picMkLst>
        </pc:picChg>
        <pc:picChg chg="add mod">
          <ac:chgData name="Linden, M van der" userId="7071751e-8507-462b-863d-5bb5459a0324" providerId="ADAL" clId="{736589F6-37FF-4600-B6EE-F607890B3BBE}" dt="2024-10-01T09:12:14.343" v="29" actId="27614"/>
          <ac:picMkLst>
            <pc:docMk/>
            <pc:sldMk cId="3986602870" sldId="300"/>
            <ac:picMk id="10" creationId="{EF96F38A-5B14-2C7D-ADA2-7A5D0D7D1464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1T09:42:36.191" v="745" actId="20577"/>
        <pc:sldMkLst>
          <pc:docMk/>
          <pc:sldMk cId="1780245323" sldId="301"/>
        </pc:sldMkLst>
        <pc:spChg chg="add mod">
          <ac:chgData name="Linden, M van der" userId="7071751e-8507-462b-863d-5bb5459a0324" providerId="ADAL" clId="{736589F6-37FF-4600-B6EE-F607890B3BBE}" dt="2024-10-01T09:38:18.522" v="285" actId="13822"/>
          <ac:spMkLst>
            <pc:docMk/>
            <pc:sldMk cId="1780245323" sldId="301"/>
            <ac:spMk id="2" creationId="{FC793359-6321-5C67-7D8A-A3BCB44FB5E2}"/>
          </ac:spMkLst>
        </pc:spChg>
        <pc:spChg chg="add mod">
          <ac:chgData name="Linden, M van der" userId="7071751e-8507-462b-863d-5bb5459a0324" providerId="ADAL" clId="{736589F6-37FF-4600-B6EE-F607890B3BBE}" dt="2024-10-01T09:39:34.179" v="457" actId="20577"/>
          <ac:spMkLst>
            <pc:docMk/>
            <pc:sldMk cId="1780245323" sldId="301"/>
            <ac:spMk id="3" creationId="{D13121AA-B6C3-D691-91F1-3838C3911B8F}"/>
          </ac:spMkLst>
        </pc:spChg>
        <pc:spChg chg="add mod">
          <ac:chgData name="Linden, M van der" userId="7071751e-8507-462b-863d-5bb5459a0324" providerId="ADAL" clId="{736589F6-37FF-4600-B6EE-F607890B3BBE}" dt="2024-10-01T09:41:47.873" v="693" actId="20577"/>
          <ac:spMkLst>
            <pc:docMk/>
            <pc:sldMk cId="1780245323" sldId="301"/>
            <ac:spMk id="4" creationId="{9DF4ED12-AB12-AA02-575F-AB4229685E15}"/>
          </ac:spMkLst>
        </pc:spChg>
        <pc:spChg chg="mod">
          <ac:chgData name="Linden, M van der" userId="7071751e-8507-462b-863d-5bb5459a0324" providerId="ADAL" clId="{736589F6-37FF-4600-B6EE-F607890B3BBE}" dt="2024-10-01T09:42:36.191" v="745" actId="20577"/>
          <ac:spMkLst>
            <pc:docMk/>
            <pc:sldMk cId="1780245323" sldId="301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37:26.149" v="281" actId="478"/>
          <ac:picMkLst>
            <pc:docMk/>
            <pc:sldMk cId="1780245323" sldId="301"/>
            <ac:picMk id="23" creationId="{4836EFA3-9F5E-03A0-9045-CA76F24D58DC}"/>
          </ac:picMkLst>
        </pc:picChg>
        <pc:picChg chg="del">
          <ac:chgData name="Linden, M van der" userId="7071751e-8507-462b-863d-5bb5459a0324" providerId="ADAL" clId="{736589F6-37FF-4600-B6EE-F607890B3BBE}" dt="2024-10-01T09:37:26.877" v="282" actId="478"/>
          <ac:picMkLst>
            <pc:docMk/>
            <pc:sldMk cId="1780245323" sldId="301"/>
            <ac:picMk id="25" creationId="{EDA0986C-B2F9-9E80-C27E-4D2E002059AB}"/>
          </ac:picMkLst>
        </pc:picChg>
      </pc:sldChg>
      <pc:sldChg chg="del">
        <pc:chgData name="Linden, M van der" userId="7071751e-8507-462b-863d-5bb5459a0324" providerId="ADAL" clId="{736589F6-37FF-4600-B6EE-F607890B3BBE}" dt="2024-10-01T10:09:50.502" v="1365" actId="47"/>
        <pc:sldMkLst>
          <pc:docMk/>
          <pc:sldMk cId="1615269038" sldId="304"/>
        </pc:sldMkLst>
      </pc:sldChg>
      <pc:sldChg chg="del">
        <pc:chgData name="Linden, M van der" userId="7071751e-8507-462b-863d-5bb5459a0324" providerId="ADAL" clId="{736589F6-37FF-4600-B6EE-F607890B3BBE}" dt="2024-10-01T10:09:52.745" v="1367" actId="47"/>
        <pc:sldMkLst>
          <pc:docMk/>
          <pc:sldMk cId="983759555" sldId="305"/>
        </pc:sldMkLst>
      </pc:sldChg>
      <pc:sldChg chg="addSp delSp modSp mod">
        <pc:chgData name="Linden, M van der" userId="7071751e-8507-462b-863d-5bb5459a0324" providerId="ADAL" clId="{736589F6-37FF-4600-B6EE-F607890B3BBE}" dt="2024-10-01T09:46:40.187" v="896" actId="1076"/>
        <pc:sldMkLst>
          <pc:docMk/>
          <pc:sldMk cId="838850443" sldId="309"/>
        </pc:sldMkLst>
        <pc:spChg chg="add mod">
          <ac:chgData name="Linden, M van der" userId="7071751e-8507-462b-863d-5bb5459a0324" providerId="ADAL" clId="{736589F6-37FF-4600-B6EE-F607890B3BBE}" dt="2024-10-01T09:45:28.379" v="886" actId="20577"/>
          <ac:spMkLst>
            <pc:docMk/>
            <pc:sldMk cId="838850443" sldId="309"/>
            <ac:spMk id="2" creationId="{E82006BE-351E-0836-2307-08F8500BFEDF}"/>
          </ac:spMkLst>
        </pc:spChg>
        <pc:spChg chg="mod">
          <ac:chgData name="Linden, M van der" userId="7071751e-8507-462b-863d-5bb5459a0324" providerId="ADAL" clId="{736589F6-37FF-4600-B6EE-F607890B3BBE}" dt="2024-10-01T09:43:48.648" v="799" actId="20577"/>
          <ac:spMkLst>
            <pc:docMk/>
            <pc:sldMk cId="838850443" sldId="309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46:40.187" v="896" actId="1076"/>
          <ac:picMkLst>
            <pc:docMk/>
            <pc:sldMk cId="838850443" sldId="309"/>
            <ac:picMk id="4" creationId="{B3F87A92-10E7-8143-4C9F-4577DCD64479}"/>
          </ac:picMkLst>
        </pc:picChg>
        <pc:picChg chg="del">
          <ac:chgData name="Linden, M van der" userId="7071751e-8507-462b-863d-5bb5459a0324" providerId="ADAL" clId="{736589F6-37FF-4600-B6EE-F607890B3BBE}" dt="2024-10-01T09:43:18.120" v="795" actId="478"/>
          <ac:picMkLst>
            <pc:docMk/>
            <pc:sldMk cId="838850443" sldId="309"/>
            <ac:picMk id="5" creationId="{9507FFEB-06AC-4F6F-94E3-09D58408BB83}"/>
          </ac:picMkLst>
        </pc:picChg>
        <pc:picChg chg="add mod">
          <ac:chgData name="Linden, M van der" userId="7071751e-8507-462b-863d-5bb5459a0324" providerId="ADAL" clId="{736589F6-37FF-4600-B6EE-F607890B3BBE}" dt="2024-10-01T09:46:38.830" v="895" actId="1076"/>
          <ac:picMkLst>
            <pc:docMk/>
            <pc:sldMk cId="838850443" sldId="309"/>
            <ac:picMk id="7" creationId="{83BCA982-5225-819E-ACAE-185FE1B37D9D}"/>
          </ac:picMkLst>
        </pc:picChg>
        <pc:picChg chg="del mod">
          <ac:chgData name="Linden, M van der" userId="7071751e-8507-462b-863d-5bb5459a0324" providerId="ADAL" clId="{736589F6-37FF-4600-B6EE-F607890B3BBE}" dt="2024-10-01T09:43:15.301" v="794" actId="478"/>
          <ac:picMkLst>
            <pc:docMk/>
            <pc:sldMk cId="838850443" sldId="309"/>
            <ac:picMk id="9" creationId="{B80BFDEF-8219-4EAF-1360-54672B764810}"/>
          </ac:picMkLst>
        </pc:picChg>
      </pc:sldChg>
      <pc:sldChg chg="del">
        <pc:chgData name="Linden, M van der" userId="7071751e-8507-462b-863d-5bb5459a0324" providerId="ADAL" clId="{736589F6-37FF-4600-B6EE-F607890B3BBE}" dt="2024-10-01T10:09:51.485" v="1366" actId="47"/>
        <pc:sldMkLst>
          <pc:docMk/>
          <pc:sldMk cId="1393335028" sldId="310"/>
        </pc:sldMkLst>
      </pc:sldChg>
      <pc:sldChg chg="del">
        <pc:chgData name="Linden, M van der" userId="7071751e-8507-462b-863d-5bb5459a0324" providerId="ADAL" clId="{736589F6-37FF-4600-B6EE-F607890B3BBE}" dt="2024-10-01T10:09:54.043" v="1368" actId="47"/>
        <pc:sldMkLst>
          <pc:docMk/>
          <pc:sldMk cId="3640954474" sldId="311"/>
        </pc:sldMkLst>
      </pc:sldChg>
      <pc:sldChg chg="del">
        <pc:chgData name="Linden, M van der" userId="7071751e-8507-462b-863d-5bb5459a0324" providerId="ADAL" clId="{736589F6-37FF-4600-B6EE-F607890B3BBE}" dt="2024-10-01T10:09:55.538" v="1369" actId="47"/>
        <pc:sldMkLst>
          <pc:docMk/>
          <pc:sldMk cId="778015011" sldId="312"/>
        </pc:sldMkLst>
      </pc:sldChg>
      <pc:sldChg chg="del">
        <pc:chgData name="Linden, M van der" userId="7071751e-8507-462b-863d-5bb5459a0324" providerId="ADAL" clId="{736589F6-37FF-4600-B6EE-F607890B3BBE}" dt="2024-10-01T10:09:56.870" v="1370" actId="47"/>
        <pc:sldMkLst>
          <pc:docMk/>
          <pc:sldMk cId="492805998" sldId="313"/>
        </pc:sldMkLst>
      </pc:sldChg>
      <pc:sldChg chg="addSp delSp modSp mod">
        <pc:chgData name="Linden, M van der" userId="7071751e-8507-462b-863d-5bb5459a0324" providerId="ADAL" clId="{736589F6-37FF-4600-B6EE-F607890B3BBE}" dt="2024-10-08T09:23:50.662" v="1493" actId="14100"/>
        <pc:sldMkLst>
          <pc:docMk/>
          <pc:sldMk cId="586310356" sldId="314"/>
        </pc:sldMkLst>
        <pc:spChg chg="mod">
          <ac:chgData name="Linden, M van der" userId="7071751e-8507-462b-863d-5bb5459a0324" providerId="ADAL" clId="{736589F6-37FF-4600-B6EE-F607890B3BBE}" dt="2024-10-08T09:23:14.232" v="1487" actId="20577"/>
          <ac:spMkLst>
            <pc:docMk/>
            <pc:sldMk cId="586310356" sldId="314"/>
            <ac:spMk id="2" creationId="{FC024334-2AFE-21C6-CB4E-75CCA617D62E}"/>
          </ac:spMkLst>
        </pc:spChg>
        <pc:spChg chg="del mod">
          <ac:chgData name="Linden, M van der" userId="7071751e-8507-462b-863d-5bb5459a0324" providerId="ADAL" clId="{736589F6-37FF-4600-B6EE-F607890B3BBE}" dt="2024-10-08T09:23:19.400" v="1488" actId="478"/>
          <ac:spMkLst>
            <pc:docMk/>
            <pc:sldMk cId="586310356" sldId="314"/>
            <ac:spMk id="3" creationId="{795C926A-F1B0-7353-39FA-78C755753CF2}"/>
          </ac:spMkLst>
        </pc:spChg>
        <pc:picChg chg="add mod">
          <ac:chgData name="Linden, M van der" userId="7071751e-8507-462b-863d-5bb5459a0324" providerId="ADAL" clId="{736589F6-37FF-4600-B6EE-F607890B3BBE}" dt="2024-10-08T09:23:50.662" v="1493" actId="14100"/>
          <ac:picMkLst>
            <pc:docMk/>
            <pc:sldMk cId="586310356" sldId="314"/>
            <ac:picMk id="5" creationId="{F489AED1-7FFF-6FAF-6C08-B9E8AA17FFD8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0:51.739" v="1048" actId="20577"/>
        <pc:sldMkLst>
          <pc:docMk/>
          <pc:sldMk cId="368046603" sldId="315"/>
        </pc:sldMkLst>
        <pc:spChg chg="mod">
          <ac:chgData name="Linden, M van der" userId="7071751e-8507-462b-863d-5bb5459a0324" providerId="ADAL" clId="{736589F6-37FF-4600-B6EE-F607890B3BBE}" dt="2024-10-01T09:48:54.723" v="1027" actId="20577"/>
          <ac:spMkLst>
            <pc:docMk/>
            <pc:sldMk cId="368046603" sldId="315"/>
            <ac:spMk id="2" creationId="{E82006BE-351E-0836-2307-08F8500BFEDF}"/>
          </ac:spMkLst>
        </pc:spChg>
        <pc:spChg chg="mod">
          <ac:chgData name="Linden, M van der" userId="7071751e-8507-462b-863d-5bb5459a0324" providerId="ADAL" clId="{736589F6-37FF-4600-B6EE-F607890B3BBE}" dt="2024-10-01T09:50:51.739" v="1048" actId="20577"/>
          <ac:spMkLst>
            <pc:docMk/>
            <pc:sldMk cId="368046603" sldId="315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48:57.252" v="1028" actId="478"/>
          <ac:picMkLst>
            <pc:docMk/>
            <pc:sldMk cId="368046603" sldId="315"/>
            <ac:picMk id="4" creationId="{B3F87A92-10E7-8143-4C9F-4577DCD64479}"/>
          </ac:picMkLst>
        </pc:picChg>
        <pc:picChg chg="add mod">
          <ac:chgData name="Linden, M van der" userId="7071751e-8507-462b-863d-5bb5459a0324" providerId="ADAL" clId="{736589F6-37FF-4600-B6EE-F607890B3BBE}" dt="2024-10-01T09:50:07.105" v="1038" actId="1076"/>
          <ac:picMkLst>
            <pc:docMk/>
            <pc:sldMk cId="368046603" sldId="315"/>
            <ac:picMk id="5" creationId="{88AA9727-29A9-A91A-9C01-F4DD2D24D20A}"/>
          </ac:picMkLst>
        </pc:picChg>
        <pc:picChg chg="del">
          <ac:chgData name="Linden, M van der" userId="7071751e-8507-462b-863d-5bb5459a0324" providerId="ADAL" clId="{736589F6-37FF-4600-B6EE-F607890B3BBE}" dt="2024-10-01T09:48:57.985" v="1029" actId="478"/>
          <ac:picMkLst>
            <pc:docMk/>
            <pc:sldMk cId="368046603" sldId="315"/>
            <ac:picMk id="7" creationId="{83BCA982-5225-819E-ACAE-185FE1B37D9D}"/>
          </ac:picMkLst>
        </pc:picChg>
        <pc:picChg chg="add mod">
          <ac:chgData name="Linden, M van der" userId="7071751e-8507-462b-863d-5bb5459a0324" providerId="ADAL" clId="{736589F6-37FF-4600-B6EE-F607890B3BBE}" dt="2024-10-01T09:50:10.662" v="1039" actId="1076"/>
          <ac:picMkLst>
            <pc:docMk/>
            <pc:sldMk cId="368046603" sldId="315"/>
            <ac:picMk id="8" creationId="{E5EE59C5-FA59-B7CA-EFD0-D7006FEAB511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1:56.748" v="1071" actId="1076"/>
        <pc:sldMkLst>
          <pc:docMk/>
          <pc:sldMk cId="1931365940" sldId="316"/>
        </pc:sldMkLst>
        <pc:spChg chg="mod">
          <ac:chgData name="Linden, M van der" userId="7071751e-8507-462b-863d-5bb5459a0324" providerId="ADAL" clId="{736589F6-37FF-4600-B6EE-F607890B3BBE}" dt="2024-10-01T09:50:57.302" v="1057" actId="20577"/>
          <ac:spMkLst>
            <pc:docMk/>
            <pc:sldMk cId="1931365940" sldId="316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51:52.153" v="1069" actId="962"/>
          <ac:picMkLst>
            <pc:docMk/>
            <pc:sldMk cId="1931365940" sldId="316"/>
            <ac:picMk id="4" creationId="{5372FD78-E4A7-ACCC-E8E4-8862D6333006}"/>
          </ac:picMkLst>
        </pc:picChg>
        <pc:picChg chg="del">
          <ac:chgData name="Linden, M van der" userId="7071751e-8507-462b-863d-5bb5459a0324" providerId="ADAL" clId="{736589F6-37FF-4600-B6EE-F607890B3BBE}" dt="2024-10-01T09:51:01.524" v="1058" actId="478"/>
          <ac:picMkLst>
            <pc:docMk/>
            <pc:sldMk cId="1931365940" sldId="316"/>
            <ac:picMk id="5" creationId="{88AA9727-29A9-A91A-9C01-F4DD2D24D20A}"/>
          </ac:picMkLst>
        </pc:picChg>
        <pc:picChg chg="add mod">
          <ac:chgData name="Linden, M van der" userId="7071751e-8507-462b-863d-5bb5459a0324" providerId="ADAL" clId="{736589F6-37FF-4600-B6EE-F607890B3BBE}" dt="2024-10-01T09:51:56.748" v="1071" actId="1076"/>
          <ac:picMkLst>
            <pc:docMk/>
            <pc:sldMk cId="1931365940" sldId="316"/>
            <ac:picMk id="7" creationId="{013660E6-5B6A-2FDE-47A0-6CC313153EEA}"/>
          </ac:picMkLst>
        </pc:picChg>
        <pc:picChg chg="del mod">
          <ac:chgData name="Linden, M van der" userId="7071751e-8507-462b-863d-5bb5459a0324" providerId="ADAL" clId="{736589F6-37FF-4600-B6EE-F607890B3BBE}" dt="2024-10-01T09:51:23.880" v="1063" actId="478"/>
          <ac:picMkLst>
            <pc:docMk/>
            <pc:sldMk cId="1931365940" sldId="316"/>
            <ac:picMk id="8" creationId="{E5EE59C5-FA59-B7CA-EFD0-D7006FEAB511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8:56.980" v="1102" actId="27614"/>
        <pc:sldMkLst>
          <pc:docMk/>
          <pc:sldMk cId="2561431" sldId="317"/>
        </pc:sldMkLst>
        <pc:spChg chg="add del mod">
          <ac:chgData name="Linden, M van der" userId="7071751e-8507-462b-863d-5bb5459a0324" providerId="ADAL" clId="{736589F6-37FF-4600-B6EE-F607890B3BBE}" dt="2024-10-01T09:57:21.654" v="1091" actId="22"/>
          <ac:spMkLst>
            <pc:docMk/>
            <pc:sldMk cId="2561431" sldId="317"/>
            <ac:spMk id="8" creationId="{652B1C93-0D38-2F1B-F61F-2521323A3C44}"/>
          </ac:spMkLst>
        </pc:spChg>
        <pc:spChg chg="mod">
          <ac:chgData name="Linden, M van der" userId="7071751e-8507-462b-863d-5bb5459a0324" providerId="ADAL" clId="{736589F6-37FF-4600-B6EE-F607890B3BBE}" dt="2024-10-01T09:52:26.455" v="1079" actId="20577"/>
          <ac:spMkLst>
            <pc:docMk/>
            <pc:sldMk cId="2561431" sldId="317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52:31.953" v="1080" actId="478"/>
          <ac:picMkLst>
            <pc:docMk/>
            <pc:sldMk cId="2561431" sldId="317"/>
            <ac:picMk id="4" creationId="{5372FD78-E4A7-ACCC-E8E4-8862D6333006}"/>
          </ac:picMkLst>
        </pc:picChg>
        <pc:picChg chg="add del mod">
          <ac:chgData name="Linden, M van der" userId="7071751e-8507-462b-863d-5bb5459a0324" providerId="ADAL" clId="{736589F6-37FF-4600-B6EE-F607890B3BBE}" dt="2024-10-01T09:57:28.432" v="1093" actId="478"/>
          <ac:picMkLst>
            <pc:docMk/>
            <pc:sldMk cId="2561431" sldId="317"/>
            <ac:picMk id="5" creationId="{248BEB30-C545-653E-D47C-624B5225B944}"/>
          </ac:picMkLst>
        </pc:picChg>
        <pc:picChg chg="del">
          <ac:chgData name="Linden, M van der" userId="7071751e-8507-462b-863d-5bb5459a0324" providerId="ADAL" clId="{736589F6-37FF-4600-B6EE-F607890B3BBE}" dt="2024-10-01T09:57:52.252" v="1098" actId="478"/>
          <ac:picMkLst>
            <pc:docMk/>
            <pc:sldMk cId="2561431" sldId="317"/>
            <ac:picMk id="7" creationId="{013660E6-5B6A-2FDE-47A0-6CC313153EEA}"/>
          </ac:picMkLst>
        </pc:picChg>
        <pc:picChg chg="add mod">
          <ac:chgData name="Linden, M van der" userId="7071751e-8507-462b-863d-5bb5459a0324" providerId="ADAL" clId="{736589F6-37FF-4600-B6EE-F607890B3BBE}" dt="2024-10-01T09:57:40.646" v="1097" actId="1076"/>
          <ac:picMkLst>
            <pc:docMk/>
            <pc:sldMk cId="2561431" sldId="317"/>
            <ac:picMk id="10" creationId="{0161BBF2-6214-4750-7CB3-0AEFF99C84D7}"/>
          </ac:picMkLst>
        </pc:picChg>
        <pc:picChg chg="add mod">
          <ac:chgData name="Linden, M van der" userId="7071751e-8507-462b-863d-5bb5459a0324" providerId="ADAL" clId="{736589F6-37FF-4600-B6EE-F607890B3BBE}" dt="2024-10-01T09:58:56.980" v="1102" actId="27614"/>
          <ac:picMkLst>
            <pc:docMk/>
            <pc:sldMk cId="2561431" sldId="317"/>
            <ac:picMk id="13" creationId="{5866285A-E8B6-0BA7-461A-AA7591E8D9C3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0:15.676" v="1140" actId="20577"/>
        <pc:sldMkLst>
          <pc:docMk/>
          <pc:sldMk cId="2327804504" sldId="318"/>
        </pc:sldMkLst>
        <pc:spChg chg="mod">
          <ac:chgData name="Linden, M van der" userId="7071751e-8507-462b-863d-5bb5459a0324" providerId="ADAL" clId="{736589F6-37FF-4600-B6EE-F607890B3BBE}" dt="2024-10-01T10:00:15.676" v="1140" actId="20577"/>
          <ac:spMkLst>
            <pc:docMk/>
            <pc:sldMk cId="2327804504" sldId="318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59:44.457" v="1125" actId="1076"/>
          <ac:picMkLst>
            <pc:docMk/>
            <pc:sldMk cId="2327804504" sldId="318"/>
            <ac:picMk id="4" creationId="{B45CAAFE-C9EB-87D2-E1BE-EA94611F2389}"/>
          </ac:picMkLst>
        </pc:picChg>
        <pc:picChg chg="add mod">
          <ac:chgData name="Linden, M van der" userId="7071751e-8507-462b-863d-5bb5459a0324" providerId="ADAL" clId="{736589F6-37FF-4600-B6EE-F607890B3BBE}" dt="2024-10-01T10:00:04.231" v="1130" actId="1076"/>
          <ac:picMkLst>
            <pc:docMk/>
            <pc:sldMk cId="2327804504" sldId="318"/>
            <ac:picMk id="6" creationId="{6D8A8385-0444-6C1E-406E-5FEBEE67F8ED}"/>
          </ac:picMkLst>
        </pc:picChg>
        <pc:picChg chg="del">
          <ac:chgData name="Linden, M van der" userId="7071751e-8507-462b-863d-5bb5459a0324" providerId="ADAL" clId="{736589F6-37FF-4600-B6EE-F607890B3BBE}" dt="2024-10-01T09:59:27.038" v="1123" actId="478"/>
          <ac:picMkLst>
            <pc:docMk/>
            <pc:sldMk cId="2327804504" sldId="318"/>
            <ac:picMk id="10" creationId="{0161BBF2-6214-4750-7CB3-0AEFF99C84D7}"/>
          </ac:picMkLst>
        </pc:picChg>
        <pc:picChg chg="del">
          <ac:chgData name="Linden, M van der" userId="7071751e-8507-462b-863d-5bb5459a0324" providerId="ADAL" clId="{736589F6-37FF-4600-B6EE-F607890B3BBE}" dt="2024-10-01T09:59:47.244" v="1126" actId="478"/>
          <ac:picMkLst>
            <pc:docMk/>
            <pc:sldMk cId="2327804504" sldId="318"/>
            <ac:picMk id="13" creationId="{5866285A-E8B6-0BA7-461A-AA7591E8D9C3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3:30.597" v="1297" actId="27614"/>
        <pc:sldMkLst>
          <pc:docMk/>
          <pc:sldMk cId="2423278640" sldId="319"/>
        </pc:sldMkLst>
        <pc:spChg chg="del">
          <ac:chgData name="Linden, M van der" userId="7071751e-8507-462b-863d-5bb5459a0324" providerId="ADAL" clId="{736589F6-37FF-4600-B6EE-F607890B3BBE}" dt="2024-10-01T10:00:50.377" v="1146" actId="478"/>
          <ac:spMkLst>
            <pc:docMk/>
            <pc:sldMk cId="2423278640" sldId="319"/>
            <ac:spMk id="2" creationId="{E82006BE-351E-0836-2307-08F8500BFEDF}"/>
          </ac:spMkLst>
        </pc:spChg>
        <pc:spChg chg="add mod">
          <ac:chgData name="Linden, M van der" userId="7071751e-8507-462b-863d-5bb5459a0324" providerId="ADAL" clId="{736589F6-37FF-4600-B6EE-F607890B3BBE}" dt="2024-10-01T10:01:51.056" v="1268" actId="1076"/>
          <ac:spMkLst>
            <pc:docMk/>
            <pc:sldMk cId="2423278640" sldId="319"/>
            <ac:spMk id="3" creationId="{EC364F9C-B3E3-68BD-6E1C-3C42DF7496FB}"/>
          </ac:spMkLst>
        </pc:spChg>
        <pc:spChg chg="mod">
          <ac:chgData name="Linden, M van der" userId="7071751e-8507-462b-863d-5bb5459a0324" providerId="ADAL" clId="{736589F6-37FF-4600-B6EE-F607890B3BBE}" dt="2024-10-01T10:01:08.652" v="1156" actId="20577"/>
          <ac:spMkLst>
            <pc:docMk/>
            <pc:sldMk cId="2423278640" sldId="319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10:00:51.037" v="1147" actId="478"/>
          <ac:picMkLst>
            <pc:docMk/>
            <pc:sldMk cId="2423278640" sldId="319"/>
            <ac:picMk id="4" creationId="{B45CAAFE-C9EB-87D2-E1BE-EA94611F2389}"/>
          </ac:picMkLst>
        </pc:picChg>
        <pc:picChg chg="del">
          <ac:chgData name="Linden, M van der" userId="7071751e-8507-462b-863d-5bb5459a0324" providerId="ADAL" clId="{736589F6-37FF-4600-B6EE-F607890B3BBE}" dt="2024-10-01T10:00:51.872" v="1148" actId="478"/>
          <ac:picMkLst>
            <pc:docMk/>
            <pc:sldMk cId="2423278640" sldId="319"/>
            <ac:picMk id="6" creationId="{6D8A8385-0444-6C1E-406E-5FEBEE67F8ED}"/>
          </ac:picMkLst>
        </pc:picChg>
        <pc:picChg chg="add del mod">
          <ac:chgData name="Linden, M van der" userId="7071751e-8507-462b-863d-5bb5459a0324" providerId="ADAL" clId="{736589F6-37FF-4600-B6EE-F607890B3BBE}" dt="2024-10-01T10:03:04.057" v="1293" actId="478"/>
          <ac:picMkLst>
            <pc:docMk/>
            <pc:sldMk cId="2423278640" sldId="319"/>
            <ac:picMk id="7" creationId="{E04519EA-E39F-5828-BDC0-5D44C8E75FCA}"/>
          </ac:picMkLst>
        </pc:picChg>
        <pc:picChg chg="add mod">
          <ac:chgData name="Linden, M van der" userId="7071751e-8507-462b-863d-5bb5459a0324" providerId="ADAL" clId="{736589F6-37FF-4600-B6EE-F607890B3BBE}" dt="2024-10-01T10:03:30.597" v="1297" actId="27614"/>
          <ac:picMkLst>
            <pc:docMk/>
            <pc:sldMk cId="2423278640" sldId="319"/>
            <ac:picMk id="9" creationId="{12F3E1E1-615E-2CB1-A0A5-40D72EA70A2E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5:32.687" v="1325" actId="20577"/>
        <pc:sldMkLst>
          <pc:docMk/>
          <pc:sldMk cId="4225085068" sldId="320"/>
        </pc:sldMkLst>
        <pc:spChg chg="del">
          <ac:chgData name="Linden, M van der" userId="7071751e-8507-462b-863d-5bb5459a0324" providerId="ADAL" clId="{736589F6-37FF-4600-B6EE-F607890B3BBE}" dt="2024-10-01T10:02:51.056" v="1291" actId="478"/>
          <ac:spMkLst>
            <pc:docMk/>
            <pc:sldMk cId="4225085068" sldId="320"/>
            <ac:spMk id="3" creationId="{EC364F9C-B3E3-68BD-6E1C-3C42DF7496FB}"/>
          </ac:spMkLst>
        </pc:spChg>
        <pc:spChg chg="mod">
          <ac:chgData name="Linden, M van der" userId="7071751e-8507-462b-863d-5bb5459a0324" providerId="ADAL" clId="{736589F6-37FF-4600-B6EE-F607890B3BBE}" dt="2024-10-01T10:05:32.687" v="1325" actId="20577"/>
          <ac:spMkLst>
            <pc:docMk/>
            <pc:sldMk cId="4225085068" sldId="320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736589F6-37FF-4600-B6EE-F607890B3BBE}" dt="2024-10-01T10:05:01.523" v="1319" actId="478"/>
          <ac:picMkLst>
            <pc:docMk/>
            <pc:sldMk cId="4225085068" sldId="320"/>
            <ac:picMk id="4" creationId="{B1EF29C4-B230-25D8-7D5E-EC4530FD6B95}"/>
          </ac:picMkLst>
        </pc:picChg>
        <pc:picChg chg="add mod">
          <ac:chgData name="Linden, M van der" userId="7071751e-8507-462b-863d-5bb5459a0324" providerId="ADAL" clId="{736589F6-37FF-4600-B6EE-F607890B3BBE}" dt="2024-10-01T10:05:21.418" v="1323" actId="27614"/>
          <ac:picMkLst>
            <pc:docMk/>
            <pc:sldMk cId="4225085068" sldId="320"/>
            <ac:picMk id="6" creationId="{C4B2D718-2625-AA6B-3958-2826E62695D1}"/>
          </ac:picMkLst>
        </pc:picChg>
        <pc:picChg chg="del">
          <ac:chgData name="Linden, M van der" userId="7071751e-8507-462b-863d-5bb5459a0324" providerId="ADAL" clId="{736589F6-37FF-4600-B6EE-F607890B3BBE}" dt="2024-10-01T10:02:51.845" v="1292" actId="478"/>
          <ac:picMkLst>
            <pc:docMk/>
            <pc:sldMk cId="4225085068" sldId="320"/>
            <ac:picMk id="7" creationId="{E04519EA-E39F-5828-BDC0-5D44C8E75FCA}"/>
          </ac:picMkLst>
        </pc:picChg>
      </pc:sldChg>
      <pc:sldChg chg="modSp add mod">
        <pc:chgData name="Linden, M van der" userId="7071751e-8507-462b-863d-5bb5459a0324" providerId="ADAL" clId="{736589F6-37FF-4600-B6EE-F607890B3BBE}" dt="2024-10-01T10:04:40.140" v="1318" actId="14100"/>
        <pc:sldMkLst>
          <pc:docMk/>
          <pc:sldMk cId="11443487" sldId="321"/>
        </pc:sldMkLst>
        <pc:spChg chg="mod">
          <ac:chgData name="Linden, M van der" userId="7071751e-8507-462b-863d-5bb5459a0324" providerId="ADAL" clId="{736589F6-37FF-4600-B6EE-F607890B3BBE}" dt="2024-10-01T10:04:40.140" v="1318" actId="14100"/>
          <ac:spMkLst>
            <pc:docMk/>
            <pc:sldMk cId="11443487" sldId="321"/>
            <ac:spMk id="12" creationId="{49A23001-B4E8-2283-A9E2-A2F31C384F6C}"/>
          </ac:spMkLst>
        </pc:spChg>
      </pc:sldChg>
      <pc:sldChg chg="addSp delSp modSp add mod">
        <pc:chgData name="Linden, M van der" userId="7071751e-8507-462b-863d-5bb5459a0324" providerId="ADAL" clId="{736589F6-37FF-4600-B6EE-F607890B3BBE}" dt="2024-10-01T10:08:22.328" v="1346" actId="27614"/>
        <pc:sldMkLst>
          <pc:docMk/>
          <pc:sldMk cId="3327325845" sldId="322"/>
        </pc:sldMkLst>
        <pc:spChg chg="mod">
          <ac:chgData name="Linden, M van der" userId="7071751e-8507-462b-863d-5bb5459a0324" providerId="ADAL" clId="{736589F6-37FF-4600-B6EE-F607890B3BBE}" dt="2024-10-01T10:06:04.119" v="1337" actId="20577"/>
          <ac:spMkLst>
            <pc:docMk/>
            <pc:sldMk cId="3327325845" sldId="322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736589F6-37FF-4600-B6EE-F607890B3BBE}" dt="2024-10-01T10:08:03.760" v="1342" actId="478"/>
          <ac:picMkLst>
            <pc:docMk/>
            <pc:sldMk cId="3327325845" sldId="322"/>
            <ac:picMk id="3" creationId="{797D3AA7-6303-DA09-2A17-B787DAA72D73}"/>
          </ac:picMkLst>
        </pc:picChg>
        <pc:picChg chg="del">
          <ac:chgData name="Linden, M van der" userId="7071751e-8507-462b-863d-5bb5459a0324" providerId="ADAL" clId="{736589F6-37FF-4600-B6EE-F607890B3BBE}" dt="2024-10-01T10:05:49.121" v="1332" actId="478"/>
          <ac:picMkLst>
            <pc:docMk/>
            <pc:sldMk cId="3327325845" sldId="322"/>
            <ac:picMk id="4" creationId="{B1EF29C4-B230-25D8-7D5E-EC4530FD6B95}"/>
          </ac:picMkLst>
        </pc:picChg>
        <pc:picChg chg="add mod">
          <ac:chgData name="Linden, M van der" userId="7071751e-8507-462b-863d-5bb5459a0324" providerId="ADAL" clId="{736589F6-37FF-4600-B6EE-F607890B3BBE}" dt="2024-10-01T10:08:22.328" v="1346" actId="27614"/>
          <ac:picMkLst>
            <pc:docMk/>
            <pc:sldMk cId="3327325845" sldId="322"/>
            <ac:picMk id="6" creationId="{E19FE774-952E-950E-4944-1169A21A14C9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9:42.019" v="1364" actId="14100"/>
        <pc:sldMkLst>
          <pc:docMk/>
          <pc:sldMk cId="2149201934" sldId="323"/>
        </pc:sldMkLst>
        <pc:spChg chg="mod">
          <ac:chgData name="Linden, M van der" userId="7071751e-8507-462b-863d-5bb5459a0324" providerId="ADAL" clId="{736589F6-37FF-4600-B6EE-F607890B3BBE}" dt="2024-10-01T10:09:19.971" v="1358" actId="20577"/>
          <ac:spMkLst>
            <pc:docMk/>
            <pc:sldMk cId="2149201934" sldId="323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10:09:42.019" v="1364" actId="14100"/>
          <ac:picMkLst>
            <pc:docMk/>
            <pc:sldMk cId="2149201934" sldId="323"/>
            <ac:picMk id="3" creationId="{4B56A6B0-8774-AA36-6978-B841685339A3}"/>
          </ac:picMkLst>
        </pc:picChg>
        <pc:picChg chg="del">
          <ac:chgData name="Linden, M van der" userId="7071751e-8507-462b-863d-5bb5459a0324" providerId="ADAL" clId="{736589F6-37FF-4600-B6EE-F607890B3BBE}" dt="2024-10-01T10:09:22.445" v="1359" actId="478"/>
          <ac:picMkLst>
            <pc:docMk/>
            <pc:sldMk cId="2149201934" sldId="323"/>
            <ac:picMk id="6" creationId="{E19FE774-952E-950E-4944-1169A21A14C9}"/>
          </ac:picMkLst>
        </pc:picChg>
      </pc:sldChg>
      <pc:sldChg chg="modSp add mod">
        <pc:chgData name="Linden, M van der" userId="7071751e-8507-462b-863d-5bb5459a0324" providerId="ADAL" clId="{736589F6-37FF-4600-B6EE-F607890B3BBE}" dt="2024-10-08T09:41:28.251" v="1753" actId="20577"/>
        <pc:sldMkLst>
          <pc:docMk/>
          <pc:sldMk cId="3763727082" sldId="324"/>
        </pc:sldMkLst>
        <pc:spChg chg="mod">
          <ac:chgData name="Linden, M van der" userId="7071751e-8507-462b-863d-5bb5459a0324" providerId="ADAL" clId="{736589F6-37FF-4600-B6EE-F607890B3BBE}" dt="2024-10-08T09:41:28.251" v="1753" actId="20577"/>
          <ac:spMkLst>
            <pc:docMk/>
            <pc:sldMk cId="3763727082" sldId="324"/>
            <ac:spMk id="3" creationId="{9F11D00D-A2CF-1768-D6A7-BC771FA1270A}"/>
          </ac:spMkLst>
        </pc:spChg>
      </pc:sldChg>
      <pc:sldChg chg="delSp add del mod">
        <pc:chgData name="Linden, M van der" userId="7071751e-8507-462b-863d-5bb5459a0324" providerId="ADAL" clId="{736589F6-37FF-4600-B6EE-F607890B3BBE}" dt="2024-10-08T09:40:56.235" v="1746" actId="47"/>
        <pc:sldMkLst>
          <pc:docMk/>
          <pc:sldMk cId="3286054945" sldId="325"/>
        </pc:sldMkLst>
        <pc:picChg chg="del">
          <ac:chgData name="Linden, M van der" userId="7071751e-8507-462b-863d-5bb5459a0324" providerId="ADAL" clId="{736589F6-37FF-4600-B6EE-F607890B3BBE}" dt="2024-10-08T09:24:05.013" v="1495" actId="478"/>
          <ac:picMkLst>
            <pc:docMk/>
            <pc:sldMk cId="3286054945" sldId="325"/>
            <ac:picMk id="5" creationId="{D5A0BD1F-22AF-2658-76C6-0AFFC45ADD85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26:30.265" v="1502" actId="14100"/>
        <pc:sldMkLst>
          <pc:docMk/>
          <pc:sldMk cId="126756052" sldId="326"/>
        </pc:sldMkLst>
        <pc:picChg chg="del">
          <ac:chgData name="Linden, M van der" userId="7071751e-8507-462b-863d-5bb5459a0324" providerId="ADAL" clId="{736589F6-37FF-4600-B6EE-F607890B3BBE}" dt="2024-10-08T09:26:06.857" v="1496" actId="478"/>
          <ac:picMkLst>
            <pc:docMk/>
            <pc:sldMk cId="126756052" sldId="326"/>
            <ac:picMk id="4" creationId="{A51838DA-6A38-5E2F-AEAA-113D43B1DFDD}"/>
          </ac:picMkLst>
        </pc:picChg>
        <pc:picChg chg="add mod">
          <ac:chgData name="Linden, M van der" userId="7071751e-8507-462b-863d-5bb5459a0324" providerId="ADAL" clId="{736589F6-37FF-4600-B6EE-F607890B3BBE}" dt="2024-10-08T09:26:30.265" v="1502" actId="14100"/>
          <ac:picMkLst>
            <pc:docMk/>
            <pc:sldMk cId="126756052" sldId="326"/>
            <ac:picMk id="5" creationId="{FDD39FBF-A9F9-EAEF-A6A4-5B5180BB64DA}"/>
          </ac:picMkLst>
        </pc:picChg>
        <pc:picChg chg="del">
          <ac:chgData name="Linden, M van der" userId="7071751e-8507-462b-863d-5bb5459a0324" providerId="ADAL" clId="{736589F6-37FF-4600-B6EE-F607890B3BBE}" dt="2024-10-08T09:26:08.047" v="1497" actId="478"/>
          <ac:picMkLst>
            <pc:docMk/>
            <pc:sldMk cId="126756052" sldId="326"/>
            <ac:picMk id="7" creationId="{AD08DC03-4793-11C2-58BD-4AF78C14901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29:04.130" v="1524" actId="27614"/>
        <pc:sldMkLst>
          <pc:docMk/>
          <pc:sldMk cId="3598449007" sldId="327"/>
        </pc:sldMkLst>
        <pc:spChg chg="mod">
          <ac:chgData name="Linden, M van der" userId="7071751e-8507-462b-863d-5bb5459a0324" providerId="ADAL" clId="{736589F6-37FF-4600-B6EE-F607890B3BBE}" dt="2024-10-08T09:27:25.633" v="1508" actId="20577"/>
          <ac:spMkLst>
            <pc:docMk/>
            <pc:sldMk cId="3598449007" sldId="327"/>
            <ac:spMk id="12" creationId="{9CF14D80-3069-977A-7253-B1EE171D3D39}"/>
          </ac:spMkLst>
        </pc:spChg>
        <pc:picChg chg="add del mod">
          <ac:chgData name="Linden, M van der" userId="7071751e-8507-462b-863d-5bb5459a0324" providerId="ADAL" clId="{736589F6-37FF-4600-B6EE-F607890B3BBE}" dt="2024-10-08T09:28:08.390" v="1514" actId="478"/>
          <ac:picMkLst>
            <pc:docMk/>
            <pc:sldMk cId="3598449007" sldId="327"/>
            <ac:picMk id="4" creationId="{2DF656A3-D073-4FB3-C2BA-16CCAB8F105C}"/>
          </ac:picMkLst>
        </pc:picChg>
        <pc:picChg chg="del">
          <ac:chgData name="Linden, M van der" userId="7071751e-8507-462b-863d-5bb5459a0324" providerId="ADAL" clId="{736589F6-37FF-4600-B6EE-F607890B3BBE}" dt="2024-10-08T09:27:41.282" v="1509" actId="478"/>
          <ac:picMkLst>
            <pc:docMk/>
            <pc:sldMk cId="3598449007" sldId="327"/>
            <ac:picMk id="5" creationId="{DBC8C6D9-1B4A-96B4-81DC-DDF6CED24C65}"/>
          </ac:picMkLst>
        </pc:picChg>
        <pc:picChg chg="add mod">
          <ac:chgData name="Linden, M van der" userId="7071751e-8507-462b-863d-5bb5459a0324" providerId="ADAL" clId="{736589F6-37FF-4600-B6EE-F607890B3BBE}" dt="2024-10-08T09:28:24.247" v="1519" actId="962"/>
          <ac:picMkLst>
            <pc:docMk/>
            <pc:sldMk cId="3598449007" sldId="327"/>
            <ac:picMk id="7" creationId="{4C5411E6-93F9-D2B4-6F7D-3EDD750F9960}"/>
          </ac:picMkLst>
        </pc:picChg>
        <pc:picChg chg="del">
          <ac:chgData name="Linden, M van der" userId="7071751e-8507-462b-863d-5bb5459a0324" providerId="ADAL" clId="{736589F6-37FF-4600-B6EE-F607890B3BBE}" dt="2024-10-08T09:28:39.175" v="1520" actId="478"/>
          <ac:picMkLst>
            <pc:docMk/>
            <pc:sldMk cId="3598449007" sldId="327"/>
            <ac:picMk id="8" creationId="{3B10FC00-A27D-5183-54E6-1814034ABFC4}"/>
          </ac:picMkLst>
        </pc:picChg>
        <pc:picChg chg="add mod">
          <ac:chgData name="Linden, M van der" userId="7071751e-8507-462b-863d-5bb5459a0324" providerId="ADAL" clId="{736589F6-37FF-4600-B6EE-F607890B3BBE}" dt="2024-10-08T09:29:04.130" v="1524" actId="27614"/>
          <ac:picMkLst>
            <pc:docMk/>
            <pc:sldMk cId="3598449007" sldId="327"/>
            <ac:picMk id="10" creationId="{4D031DB8-E501-5112-F85F-DF63AC37DC20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0:52.399" v="1551" actId="14100"/>
        <pc:sldMkLst>
          <pc:docMk/>
          <pc:sldMk cId="3612693028" sldId="328"/>
        </pc:sldMkLst>
        <pc:spChg chg="del mod">
          <ac:chgData name="Linden, M van der" userId="7071751e-8507-462b-863d-5bb5459a0324" providerId="ADAL" clId="{736589F6-37FF-4600-B6EE-F607890B3BBE}" dt="2024-10-08T09:30:05.336" v="1535" actId="478"/>
          <ac:spMkLst>
            <pc:docMk/>
            <pc:sldMk cId="3612693028" sldId="328"/>
            <ac:spMk id="2" creationId="{34DC04A3-621E-70B0-D7FB-B19EA220ED34}"/>
          </ac:spMkLst>
        </pc:spChg>
        <pc:spChg chg="mod">
          <ac:chgData name="Linden, M van der" userId="7071751e-8507-462b-863d-5bb5459a0324" providerId="ADAL" clId="{736589F6-37FF-4600-B6EE-F607890B3BBE}" dt="2024-10-08T09:29:32.611" v="1527" actId="20577"/>
          <ac:spMkLst>
            <pc:docMk/>
            <pc:sldMk cId="3612693028" sldId="328"/>
            <ac:spMk id="12" creationId="{79C8949E-8575-B501-E268-C971CE9B5C0A}"/>
          </ac:spMkLst>
        </pc:spChg>
        <pc:picChg chg="del">
          <ac:chgData name="Linden, M van der" userId="7071751e-8507-462b-863d-5bb5459a0324" providerId="ADAL" clId="{736589F6-37FF-4600-B6EE-F607890B3BBE}" dt="2024-10-08T09:29:48.758" v="1528" actId="478"/>
          <ac:picMkLst>
            <pc:docMk/>
            <pc:sldMk cId="3612693028" sldId="328"/>
            <ac:picMk id="4" creationId="{704F15DF-5F93-33E2-18BC-1B70B5931200}"/>
          </ac:picMkLst>
        </pc:picChg>
        <pc:picChg chg="add mod">
          <ac:chgData name="Linden, M van der" userId="7071751e-8507-462b-863d-5bb5459a0324" providerId="ADAL" clId="{736589F6-37FF-4600-B6EE-F607890B3BBE}" dt="2024-10-08T09:30:07.226" v="1536" actId="1076"/>
          <ac:picMkLst>
            <pc:docMk/>
            <pc:sldMk cId="3612693028" sldId="328"/>
            <ac:picMk id="5" creationId="{C0CA25A4-E6C3-9261-10B2-E49BA03627B8}"/>
          </ac:picMkLst>
        </pc:picChg>
        <pc:picChg chg="del">
          <ac:chgData name="Linden, M van der" userId="7071751e-8507-462b-863d-5bb5459a0324" providerId="ADAL" clId="{736589F6-37FF-4600-B6EE-F607890B3BBE}" dt="2024-10-08T09:30:01.650" v="1532" actId="478"/>
          <ac:picMkLst>
            <pc:docMk/>
            <pc:sldMk cId="3612693028" sldId="328"/>
            <ac:picMk id="7" creationId="{90E2BE1F-D1C5-CE04-EFD6-AF36C2D299EC}"/>
          </ac:picMkLst>
        </pc:picChg>
        <pc:picChg chg="add del mod">
          <ac:chgData name="Linden, M van der" userId="7071751e-8507-462b-863d-5bb5459a0324" providerId="ADAL" clId="{736589F6-37FF-4600-B6EE-F607890B3BBE}" dt="2024-10-08T09:30:39.275" v="1546" actId="478"/>
          <ac:picMkLst>
            <pc:docMk/>
            <pc:sldMk cId="3612693028" sldId="328"/>
            <ac:picMk id="8" creationId="{960A7FE4-04F1-23F7-2C25-507D6F3443D7}"/>
          </ac:picMkLst>
        </pc:picChg>
        <pc:picChg chg="add mod">
          <ac:chgData name="Linden, M van der" userId="7071751e-8507-462b-863d-5bb5459a0324" providerId="ADAL" clId="{736589F6-37FF-4600-B6EE-F607890B3BBE}" dt="2024-10-08T09:30:52.399" v="1551" actId="14100"/>
          <ac:picMkLst>
            <pc:docMk/>
            <pc:sldMk cId="3612693028" sldId="328"/>
            <ac:picMk id="10" creationId="{45BC57AE-9447-3C8D-6DFF-9840835C6577}"/>
          </ac:picMkLst>
        </pc:picChg>
      </pc:sldChg>
      <pc:sldChg chg="addSp delSp modSp mod ord">
        <pc:chgData name="Linden, M van der" userId="7071751e-8507-462b-863d-5bb5459a0324" providerId="ADAL" clId="{736589F6-37FF-4600-B6EE-F607890B3BBE}" dt="2024-10-08T09:40:38.492" v="1745" actId="1076"/>
        <pc:sldMkLst>
          <pc:docMk/>
          <pc:sldMk cId="3814116967" sldId="329"/>
        </pc:sldMkLst>
        <pc:spChg chg="mod">
          <ac:chgData name="Linden, M van der" userId="7071751e-8507-462b-863d-5bb5459a0324" providerId="ADAL" clId="{736589F6-37FF-4600-B6EE-F607890B3BBE}" dt="2024-10-08T09:31:28.639" v="1561" actId="20577"/>
          <ac:spMkLst>
            <pc:docMk/>
            <pc:sldMk cId="3814116967" sldId="329"/>
            <ac:spMk id="12" creationId="{4518F265-89B7-78DA-E578-B5A7D476C757}"/>
          </ac:spMkLst>
        </pc:spChg>
        <pc:picChg chg="del">
          <ac:chgData name="Linden, M van der" userId="7071751e-8507-462b-863d-5bb5459a0324" providerId="ADAL" clId="{736589F6-37FF-4600-B6EE-F607890B3BBE}" dt="2024-10-08T09:31:59.554" v="1567" actId="478"/>
          <ac:picMkLst>
            <pc:docMk/>
            <pc:sldMk cId="3814116967" sldId="329"/>
            <ac:picMk id="4" creationId="{94B33921-64F9-2057-875F-AA40CFF14917}"/>
          </ac:picMkLst>
        </pc:picChg>
        <pc:picChg chg="add mod">
          <ac:chgData name="Linden, M van der" userId="7071751e-8507-462b-863d-5bb5459a0324" providerId="ADAL" clId="{736589F6-37FF-4600-B6EE-F607890B3BBE}" dt="2024-10-08T09:40:31.166" v="1742" actId="1076"/>
          <ac:picMkLst>
            <pc:docMk/>
            <pc:sldMk cId="3814116967" sldId="329"/>
            <ac:picMk id="5" creationId="{0264543A-E00E-2594-F7A5-BF654AF8DA77}"/>
          </ac:picMkLst>
        </pc:picChg>
        <pc:picChg chg="del">
          <ac:chgData name="Linden, M van der" userId="7071751e-8507-462b-863d-5bb5459a0324" providerId="ADAL" clId="{736589F6-37FF-4600-B6EE-F607890B3BBE}" dt="2024-10-08T09:31:45.801" v="1564" actId="478"/>
          <ac:picMkLst>
            <pc:docMk/>
            <pc:sldMk cId="3814116967" sldId="329"/>
            <ac:picMk id="6" creationId="{5766A11F-0F73-154C-6AE3-72E74BD458A1}"/>
          </ac:picMkLst>
        </pc:picChg>
        <pc:picChg chg="add del mod">
          <ac:chgData name="Linden, M van der" userId="7071751e-8507-462b-863d-5bb5459a0324" providerId="ADAL" clId="{736589F6-37FF-4600-B6EE-F607890B3BBE}" dt="2024-10-08T09:40:16.002" v="1738" actId="478"/>
          <ac:picMkLst>
            <pc:docMk/>
            <pc:sldMk cId="3814116967" sldId="329"/>
            <ac:picMk id="8" creationId="{479257D9-0E0F-0719-DA9E-9F352AA4C378}"/>
          </ac:picMkLst>
        </pc:picChg>
        <pc:picChg chg="add mod">
          <ac:chgData name="Linden, M van der" userId="7071751e-8507-462b-863d-5bb5459a0324" providerId="ADAL" clId="{736589F6-37FF-4600-B6EE-F607890B3BBE}" dt="2024-10-08T09:40:38.492" v="1745" actId="1076"/>
          <ac:picMkLst>
            <pc:docMk/>
            <pc:sldMk cId="3814116967" sldId="329"/>
            <ac:picMk id="10" creationId="{633B791D-E55D-1663-A2DC-F0289E58681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3:52.740" v="1681" actId="20577"/>
        <pc:sldMkLst>
          <pc:docMk/>
          <pc:sldMk cId="2066538035" sldId="330"/>
        </pc:sldMkLst>
        <pc:spChg chg="mod">
          <ac:chgData name="Linden, M van der" userId="7071751e-8507-462b-863d-5bb5459a0324" providerId="ADAL" clId="{736589F6-37FF-4600-B6EE-F607890B3BBE}" dt="2024-10-08T09:33:52.740" v="1681" actId="20577"/>
          <ac:spMkLst>
            <pc:docMk/>
            <pc:sldMk cId="2066538035" sldId="330"/>
            <ac:spMk id="3" creationId="{C326E37C-E354-DF02-D6D9-870B0C3DECFA}"/>
          </ac:spMkLst>
        </pc:spChg>
        <pc:picChg chg="add mod">
          <ac:chgData name="Linden, M van der" userId="7071751e-8507-462b-863d-5bb5459a0324" providerId="ADAL" clId="{736589F6-37FF-4600-B6EE-F607890B3BBE}" dt="2024-10-08T09:33:18.177" v="1578" actId="14100"/>
          <ac:picMkLst>
            <pc:docMk/>
            <pc:sldMk cId="2066538035" sldId="330"/>
            <ac:picMk id="4" creationId="{8B0C5F6A-A9C8-2400-A2BE-BD17A6DA6C42}"/>
          </ac:picMkLst>
        </pc:picChg>
        <pc:picChg chg="del">
          <ac:chgData name="Linden, M van der" userId="7071751e-8507-462b-863d-5bb5459a0324" providerId="ADAL" clId="{736589F6-37FF-4600-B6EE-F607890B3BBE}" dt="2024-10-08T09:32:55.625" v="1572" actId="478"/>
          <ac:picMkLst>
            <pc:docMk/>
            <pc:sldMk cId="2066538035" sldId="330"/>
            <ac:picMk id="9" creationId="{1CA2658C-F06D-35D5-9A3A-EEF155C752B7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5:02.008" v="1693" actId="14100"/>
        <pc:sldMkLst>
          <pc:docMk/>
          <pc:sldMk cId="1693635427" sldId="331"/>
        </pc:sldMkLst>
        <pc:spChg chg="mod">
          <ac:chgData name="Linden, M van der" userId="7071751e-8507-462b-863d-5bb5459a0324" providerId="ADAL" clId="{736589F6-37FF-4600-B6EE-F607890B3BBE}" dt="2024-10-08T09:34:23.455" v="1687" actId="20577"/>
          <ac:spMkLst>
            <pc:docMk/>
            <pc:sldMk cId="1693635427" sldId="331"/>
            <ac:spMk id="12" creationId="{576764DE-9F89-42EF-263F-F23AD5910EA2}"/>
          </ac:spMkLst>
        </pc:spChg>
        <pc:picChg chg="add mod">
          <ac:chgData name="Linden, M van der" userId="7071751e-8507-462b-863d-5bb5459a0324" providerId="ADAL" clId="{736589F6-37FF-4600-B6EE-F607890B3BBE}" dt="2024-10-08T09:35:02.008" v="1693" actId="14100"/>
          <ac:picMkLst>
            <pc:docMk/>
            <pc:sldMk cId="1693635427" sldId="331"/>
            <ac:picMk id="3" creationId="{F2F30FA4-8985-928A-D2E5-94418B779597}"/>
          </ac:picMkLst>
        </pc:picChg>
        <pc:picChg chg="del">
          <ac:chgData name="Linden, M van der" userId="7071751e-8507-462b-863d-5bb5459a0324" providerId="ADAL" clId="{736589F6-37FF-4600-B6EE-F607890B3BBE}" dt="2024-10-08T09:34:49.735" v="1688" actId="478"/>
          <ac:picMkLst>
            <pc:docMk/>
            <pc:sldMk cId="1693635427" sldId="331"/>
            <ac:picMk id="6" creationId="{84DB6F81-B283-C9B7-C66B-630C75E605E2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8:41.366" v="1720" actId="14100"/>
        <pc:sldMkLst>
          <pc:docMk/>
          <pc:sldMk cId="1874153976" sldId="332"/>
        </pc:sldMkLst>
        <pc:spChg chg="mod">
          <ac:chgData name="Linden, M van der" userId="7071751e-8507-462b-863d-5bb5459a0324" providerId="ADAL" clId="{736589F6-37FF-4600-B6EE-F607890B3BBE}" dt="2024-10-08T09:36:02.052" v="1696" actId="20577"/>
          <ac:spMkLst>
            <pc:docMk/>
            <pc:sldMk cId="1874153976" sldId="332"/>
            <ac:spMk id="12" creationId="{029550AA-90C6-C359-96C1-070987172BAA}"/>
          </ac:spMkLst>
        </pc:spChg>
        <pc:picChg chg="add del mod">
          <ac:chgData name="Linden, M van der" userId="7071751e-8507-462b-863d-5bb5459a0324" providerId="ADAL" clId="{736589F6-37FF-4600-B6EE-F607890B3BBE}" dt="2024-10-08T09:36:41.864" v="1703" actId="478"/>
          <ac:picMkLst>
            <pc:docMk/>
            <pc:sldMk cId="1874153976" sldId="332"/>
            <ac:picMk id="3" creationId="{54BC821A-3A48-5F84-4963-A7C73AD446B7}"/>
          </ac:picMkLst>
        </pc:picChg>
        <pc:picChg chg="del">
          <ac:chgData name="Linden, M van der" userId="7071751e-8507-462b-863d-5bb5459a0324" providerId="ADAL" clId="{736589F6-37FF-4600-B6EE-F607890B3BBE}" dt="2024-10-08T09:36:04.477" v="1697" actId="478"/>
          <ac:picMkLst>
            <pc:docMk/>
            <pc:sldMk cId="1874153976" sldId="332"/>
            <ac:picMk id="4" creationId="{DC5EC22C-863A-371B-725C-2C02DC14E77C}"/>
          </ac:picMkLst>
        </pc:picChg>
        <pc:picChg chg="add del mod">
          <ac:chgData name="Linden, M van der" userId="7071751e-8507-462b-863d-5bb5459a0324" providerId="ADAL" clId="{736589F6-37FF-4600-B6EE-F607890B3BBE}" dt="2024-10-08T09:38:05.593" v="1709" actId="478"/>
          <ac:picMkLst>
            <pc:docMk/>
            <pc:sldMk cId="1874153976" sldId="332"/>
            <ac:picMk id="6" creationId="{2953DF1E-805E-B574-A1A4-F3EC580FCD4D}"/>
          </ac:picMkLst>
        </pc:picChg>
        <pc:picChg chg="add del mod">
          <ac:chgData name="Linden, M van der" userId="7071751e-8507-462b-863d-5bb5459a0324" providerId="ADAL" clId="{736589F6-37FF-4600-B6EE-F607890B3BBE}" dt="2024-10-08T09:38:27.464" v="1715" actId="478"/>
          <ac:picMkLst>
            <pc:docMk/>
            <pc:sldMk cId="1874153976" sldId="332"/>
            <ac:picMk id="8" creationId="{9EF51464-0A14-D2DF-97DE-A5A233A44AC4}"/>
          </ac:picMkLst>
        </pc:picChg>
        <pc:picChg chg="add mod">
          <ac:chgData name="Linden, M van der" userId="7071751e-8507-462b-863d-5bb5459a0324" providerId="ADAL" clId="{736589F6-37FF-4600-B6EE-F607890B3BBE}" dt="2024-10-08T09:38:41.366" v="1720" actId="14100"/>
          <ac:picMkLst>
            <pc:docMk/>
            <pc:sldMk cId="1874153976" sldId="332"/>
            <ac:picMk id="10" creationId="{AD3ED8D5-C5DA-9445-1970-1E87845AC438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9:52.043" v="1737" actId="1076"/>
        <pc:sldMkLst>
          <pc:docMk/>
          <pc:sldMk cId="68290974" sldId="333"/>
        </pc:sldMkLst>
        <pc:spChg chg="mod">
          <ac:chgData name="Linden, M van der" userId="7071751e-8507-462b-863d-5bb5459a0324" providerId="ADAL" clId="{736589F6-37FF-4600-B6EE-F607890B3BBE}" dt="2024-10-08T09:39:15.040" v="1729" actId="20577"/>
          <ac:spMkLst>
            <pc:docMk/>
            <pc:sldMk cId="68290974" sldId="333"/>
            <ac:spMk id="12" creationId="{1FBD223B-4807-DEC8-03C1-406C34E05DEE}"/>
          </ac:spMkLst>
        </pc:spChg>
        <pc:picChg chg="del">
          <ac:chgData name="Linden, M van der" userId="7071751e-8507-462b-863d-5bb5459a0324" providerId="ADAL" clId="{736589F6-37FF-4600-B6EE-F607890B3BBE}" dt="2024-10-08T09:39:17.247" v="1730" actId="478"/>
          <ac:picMkLst>
            <pc:docMk/>
            <pc:sldMk cId="68290974" sldId="333"/>
            <ac:picMk id="3" creationId="{4F35CA5B-4E28-9E6F-A0E0-0400D37556E8}"/>
          </ac:picMkLst>
        </pc:picChg>
        <pc:picChg chg="add mod">
          <ac:chgData name="Linden, M van der" userId="7071751e-8507-462b-863d-5bb5459a0324" providerId="ADAL" clId="{736589F6-37FF-4600-B6EE-F607890B3BBE}" dt="2024-10-08T09:39:52.043" v="1737" actId="1076"/>
          <ac:picMkLst>
            <pc:docMk/>
            <pc:sldMk cId="68290974" sldId="333"/>
            <ac:picMk id="4" creationId="{56049CA1-8B54-12B7-EEDC-93AE25FD0C4F}"/>
          </ac:picMkLst>
        </pc:picChg>
      </pc:sldChg>
    </pc:docChg>
  </pc:docChgLst>
  <pc:docChgLst>
    <pc:chgData name="Linden, M van der" userId="7071751e-8507-462b-863d-5bb5459a0324" providerId="ADAL" clId="{A19BD087-AB1A-4F56-A3EC-EF22584A16DE}"/>
    <pc:docChg chg="custSel addSld delSld modSld">
      <pc:chgData name="Linden, M van der" userId="7071751e-8507-462b-863d-5bb5459a0324" providerId="ADAL" clId="{A19BD087-AB1A-4F56-A3EC-EF22584A16DE}" dt="2024-10-01T09:08:43.855" v="726" actId="20577"/>
      <pc:docMkLst>
        <pc:docMk/>
      </pc:docMkLst>
      <pc:sldChg chg="modSp">
        <pc:chgData name="Linden, M van der" userId="7071751e-8507-462b-863d-5bb5459a0324" providerId="ADAL" clId="{A19BD087-AB1A-4F56-A3EC-EF22584A16DE}" dt="2024-09-24T08:32:30.711" v="55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A19BD087-AB1A-4F56-A3EC-EF22584A16DE}" dt="2024-09-24T08:32:30.711" v="55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A19BD087-AB1A-4F56-A3EC-EF22584A16DE}" dt="2024-09-24T11:01:56.654" v="667" actId="20577"/>
        <pc:sldMkLst>
          <pc:docMk/>
          <pc:sldMk cId="2403080880" sldId="264"/>
        </pc:sldMkLst>
        <pc:spChg chg="mod">
          <ac:chgData name="Linden, M van der" userId="7071751e-8507-462b-863d-5bb5459a0324" providerId="ADAL" clId="{A19BD087-AB1A-4F56-A3EC-EF22584A16DE}" dt="2024-09-24T11:01:56.654" v="667" actId="20577"/>
          <ac:spMkLst>
            <pc:docMk/>
            <pc:sldMk cId="2403080880" sldId="264"/>
            <ac:spMk id="2" creationId="{56AE8492-8D0A-4DF8-AF8B-F8FAA7187942}"/>
          </ac:spMkLst>
        </pc:spChg>
        <pc:picChg chg="del">
          <ac:chgData name="Linden, M van der" userId="7071751e-8507-462b-863d-5bb5459a0324" providerId="ADAL" clId="{A19BD087-AB1A-4F56-A3EC-EF22584A16DE}" dt="2024-09-24T08:32:44.022" v="67" actId="478"/>
          <ac:picMkLst>
            <pc:docMk/>
            <pc:sldMk cId="2403080880" sldId="264"/>
            <ac:picMk id="4" creationId="{AD246803-E098-FD32-215F-2ADC712BF989}"/>
          </ac:picMkLst>
        </pc:picChg>
        <pc:picChg chg="add del mod">
          <ac:chgData name="Linden, M van der" userId="7071751e-8507-462b-863d-5bb5459a0324" providerId="ADAL" clId="{A19BD087-AB1A-4F56-A3EC-EF22584A16DE}" dt="2024-09-24T08:34:08.368" v="72" actId="478"/>
          <ac:picMkLst>
            <pc:docMk/>
            <pc:sldMk cId="2403080880" sldId="264"/>
            <ac:picMk id="5" creationId="{66977255-9098-8467-864F-74F08A9C7848}"/>
          </ac:picMkLst>
        </pc:picChg>
        <pc:picChg chg="add mod">
          <ac:chgData name="Linden, M van der" userId="7071751e-8507-462b-863d-5bb5459a0324" providerId="ADAL" clId="{A19BD087-AB1A-4F56-A3EC-EF22584A16DE}" dt="2024-09-24T08:34:23.806" v="77" actId="962"/>
          <ac:picMkLst>
            <pc:docMk/>
            <pc:sldMk cId="2403080880" sldId="264"/>
            <ac:picMk id="7" creationId="{77490F4D-1E5B-FAE0-1AB6-E01B73774123}"/>
          </ac:picMkLst>
        </pc:picChg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632630582" sldId="275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2445025362" sldId="280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2420890478" sldId="281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12380904" sldId="295"/>
        </pc:sldMkLst>
      </pc:sldChg>
      <pc:sldChg chg="addSp delSp modSp mod">
        <pc:chgData name="Linden, M van der" userId="7071751e-8507-462b-863d-5bb5459a0324" providerId="ADAL" clId="{A19BD087-AB1A-4F56-A3EC-EF22584A16DE}" dt="2024-09-24T08:37:24.045" v="139" actId="1076"/>
        <pc:sldMkLst>
          <pc:docMk/>
          <pc:sldMk cId="3986602870" sldId="300"/>
        </pc:sldMkLst>
        <pc:spChg chg="del mod">
          <ac:chgData name="Linden, M van der" userId="7071751e-8507-462b-863d-5bb5459a0324" providerId="ADAL" clId="{A19BD087-AB1A-4F56-A3EC-EF22584A16DE}" dt="2024-09-24T08:36:57.233" v="135" actId="478"/>
          <ac:spMkLst>
            <pc:docMk/>
            <pc:sldMk cId="3986602870" sldId="300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8:35:02.655" v="131" actId="478"/>
          <ac:spMkLst>
            <pc:docMk/>
            <pc:sldMk cId="3986602870" sldId="300"/>
            <ac:spMk id="4" creationId="{B7A0BBCB-DD1B-E919-EA70-1AAC898A917E}"/>
          </ac:spMkLst>
        </pc:spChg>
        <pc:spChg chg="add del mod">
          <ac:chgData name="Linden, M van der" userId="7071751e-8507-462b-863d-5bb5459a0324" providerId="ADAL" clId="{A19BD087-AB1A-4F56-A3EC-EF22584A16DE}" dt="2024-09-24T08:36:59.368" v="136" actId="478"/>
          <ac:spMkLst>
            <pc:docMk/>
            <pc:sldMk cId="3986602870" sldId="300"/>
            <ac:spMk id="6" creationId="{1F857858-625F-C9F7-786D-1A514CD7D01B}"/>
          </ac:spMkLst>
        </pc:spChg>
        <pc:spChg chg="add mod">
          <ac:chgData name="Linden, M van der" userId="7071751e-8507-462b-863d-5bb5459a0324" providerId="ADAL" clId="{A19BD087-AB1A-4F56-A3EC-EF22584A16DE}" dt="2024-09-24T08:37:24.045" v="139" actId="1076"/>
          <ac:spMkLst>
            <pc:docMk/>
            <pc:sldMk cId="3986602870" sldId="300"/>
            <ac:spMk id="7" creationId="{FD100F38-08A3-6FCE-19F4-182127419BF8}"/>
          </ac:spMkLst>
        </pc:spChg>
        <pc:spChg chg="add mod">
          <ac:chgData name="Linden, M van der" userId="7071751e-8507-462b-863d-5bb5459a0324" providerId="ADAL" clId="{A19BD087-AB1A-4F56-A3EC-EF22584A16DE}" dt="2024-09-24T08:37:01.628" v="137"/>
          <ac:spMkLst>
            <pc:docMk/>
            <pc:sldMk cId="3986602870" sldId="300"/>
            <ac:spMk id="8" creationId="{BB44C11A-D605-88C1-1E89-6E0E5A1D56DA}"/>
          </ac:spMkLst>
        </pc:spChg>
        <pc:picChg chg="add mod">
          <ac:chgData name="Linden, M van der" userId="7071751e-8507-462b-863d-5bb5459a0324" providerId="ADAL" clId="{A19BD087-AB1A-4F56-A3EC-EF22584A16DE}" dt="2024-09-24T08:37:01.628" v="137"/>
          <ac:picMkLst>
            <pc:docMk/>
            <pc:sldMk cId="3986602870" sldId="300"/>
            <ac:picMk id="9" creationId="{9D85D701-7122-06CA-8E1A-C3D1AEC56A51}"/>
          </ac:picMkLst>
        </pc:picChg>
        <pc:picChg chg="del">
          <ac:chgData name="Linden, M van der" userId="7071751e-8507-462b-863d-5bb5459a0324" providerId="ADAL" clId="{A19BD087-AB1A-4F56-A3EC-EF22584A16DE}" dt="2024-09-24T08:34:57.367" v="130" actId="478"/>
          <ac:picMkLst>
            <pc:docMk/>
            <pc:sldMk cId="3986602870" sldId="300"/>
            <ac:picMk id="13" creationId="{F0F552C9-59F5-6228-81B2-21129B1EAF76}"/>
          </ac:picMkLst>
        </pc:picChg>
      </pc:sldChg>
      <pc:sldChg chg="addSp delSp modSp mod">
        <pc:chgData name="Linden, M van der" userId="7071751e-8507-462b-863d-5bb5459a0324" providerId="ADAL" clId="{A19BD087-AB1A-4F56-A3EC-EF22584A16DE}" dt="2024-09-24T08:53:47.268" v="200" actId="14100"/>
        <pc:sldMkLst>
          <pc:docMk/>
          <pc:sldMk cId="1780245323" sldId="301"/>
        </pc:sldMkLst>
        <pc:spChg chg="del">
          <ac:chgData name="Linden, M van der" userId="7071751e-8507-462b-863d-5bb5459a0324" providerId="ADAL" clId="{A19BD087-AB1A-4F56-A3EC-EF22584A16DE}" dt="2024-09-24T08:38:51.435" v="140" actId="478"/>
          <ac:spMkLst>
            <pc:docMk/>
            <pc:sldMk cId="1780245323" sldId="301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8:38:54.068" v="141" actId="478"/>
          <ac:spMkLst>
            <pc:docMk/>
            <pc:sldMk cId="1780245323" sldId="301"/>
            <ac:spMk id="4" creationId="{7C7A4E30-6294-1F36-E35F-997440DA47DF}"/>
          </ac:spMkLst>
        </pc:spChg>
        <pc:spChg chg="add del mod">
          <ac:chgData name="Linden, M van der" userId="7071751e-8507-462b-863d-5bb5459a0324" providerId="ADAL" clId="{A19BD087-AB1A-4F56-A3EC-EF22584A16DE}" dt="2024-09-24T08:38:57.433" v="143" actId="478"/>
          <ac:spMkLst>
            <pc:docMk/>
            <pc:sldMk cId="1780245323" sldId="301"/>
            <ac:spMk id="7" creationId="{FCB9FEC7-090B-AFD4-636C-F90AE0795EB4}"/>
          </ac:spMkLst>
        </pc:spChg>
        <pc:spChg chg="add del mod">
          <ac:chgData name="Linden, M van der" userId="7071751e-8507-462b-863d-5bb5459a0324" providerId="ADAL" clId="{A19BD087-AB1A-4F56-A3EC-EF22584A16DE}" dt="2024-09-24T08:39:01.553" v="146" actId="478"/>
          <ac:spMkLst>
            <pc:docMk/>
            <pc:sldMk cId="1780245323" sldId="301"/>
            <ac:spMk id="8" creationId="{5712BDAD-D23A-7170-FBD9-9FBD598C26F4}"/>
          </ac:spMkLst>
        </pc:spChg>
        <pc:spChg chg="add del mod">
          <ac:chgData name="Linden, M van der" userId="7071751e-8507-462b-863d-5bb5459a0324" providerId="ADAL" clId="{A19BD087-AB1A-4F56-A3EC-EF22584A16DE}" dt="2024-09-24T08:39:01.553" v="146" actId="478"/>
          <ac:spMkLst>
            <pc:docMk/>
            <pc:sldMk cId="1780245323" sldId="301"/>
            <ac:spMk id="9" creationId="{8DCF9412-3CF4-F4C2-E580-BB6E930385BA}"/>
          </ac:spMkLst>
        </pc:spChg>
        <pc:spChg chg="add mod">
          <ac:chgData name="Linden, M van der" userId="7071751e-8507-462b-863d-5bb5459a0324" providerId="ADAL" clId="{A19BD087-AB1A-4F56-A3EC-EF22584A16DE}" dt="2024-09-24T08:40:16.212" v="180" actId="20577"/>
          <ac:spMkLst>
            <pc:docMk/>
            <pc:sldMk cId="1780245323" sldId="301"/>
            <ac:spMk id="12" creationId="{49A23001-B4E8-2283-A9E2-A2F31C384F6C}"/>
          </ac:spMkLst>
        </pc:spChg>
        <pc:spChg chg="add del mod">
          <ac:chgData name="Linden, M van der" userId="7071751e-8507-462b-863d-5bb5459a0324" providerId="ADAL" clId="{A19BD087-AB1A-4F56-A3EC-EF22584A16DE}" dt="2024-09-24T08:51:31.215" v="181" actId="478"/>
          <ac:spMkLst>
            <pc:docMk/>
            <pc:sldMk cId="1780245323" sldId="301"/>
            <ac:spMk id="14" creationId="{8F52F9E7-FAE1-BC16-74E8-B370D1D9E9C0}"/>
          </ac:spMkLst>
        </pc:spChg>
        <pc:spChg chg="add del mod">
          <ac:chgData name="Linden, M van der" userId="7071751e-8507-462b-863d-5bb5459a0324" providerId="ADAL" clId="{A19BD087-AB1A-4F56-A3EC-EF22584A16DE}" dt="2024-09-24T08:39:53.475" v="149" actId="478"/>
          <ac:spMkLst>
            <pc:docMk/>
            <pc:sldMk cId="1780245323" sldId="301"/>
            <ac:spMk id="15" creationId="{6380EF24-644F-6C64-B41A-19D7ADBC078A}"/>
          </ac:spMkLst>
        </pc:spChg>
        <pc:spChg chg="add del mod">
          <ac:chgData name="Linden, M van der" userId="7071751e-8507-462b-863d-5bb5459a0324" providerId="ADAL" clId="{A19BD087-AB1A-4F56-A3EC-EF22584A16DE}" dt="2024-09-24T08:39:53.475" v="149" actId="478"/>
          <ac:spMkLst>
            <pc:docMk/>
            <pc:sldMk cId="1780245323" sldId="301"/>
            <ac:spMk id="16" creationId="{3D7F8FAD-BC95-249C-47ED-0A790FA0CCB9}"/>
          </ac:spMkLst>
        </pc:spChg>
        <pc:picChg chg="del">
          <ac:chgData name="Linden, M van der" userId="7071751e-8507-462b-863d-5bb5459a0324" providerId="ADAL" clId="{A19BD087-AB1A-4F56-A3EC-EF22584A16DE}" dt="2024-09-24T08:38:55.217" v="142" actId="478"/>
          <ac:picMkLst>
            <pc:docMk/>
            <pc:sldMk cId="1780245323" sldId="301"/>
            <ac:picMk id="6" creationId="{9DE6EA65-E0EA-D525-4241-347239B46939}"/>
          </ac:picMkLst>
        </pc:picChg>
        <pc:picChg chg="add del mod">
          <ac:chgData name="Linden, M van der" userId="7071751e-8507-462b-863d-5bb5459a0324" providerId="ADAL" clId="{A19BD087-AB1A-4F56-A3EC-EF22584A16DE}" dt="2024-09-24T08:39:01.553" v="146" actId="478"/>
          <ac:picMkLst>
            <pc:docMk/>
            <pc:sldMk cId="1780245323" sldId="301"/>
            <ac:picMk id="10" creationId="{43C9C82B-C7AC-EFC3-950A-A7FF69EB9A19}"/>
          </ac:picMkLst>
        </pc:picChg>
        <pc:picChg chg="add del mod">
          <ac:chgData name="Linden, M van der" userId="7071751e-8507-462b-863d-5bb5459a0324" providerId="ADAL" clId="{A19BD087-AB1A-4F56-A3EC-EF22584A16DE}" dt="2024-09-24T08:39:53.475" v="149" actId="478"/>
          <ac:picMkLst>
            <pc:docMk/>
            <pc:sldMk cId="1780245323" sldId="301"/>
            <ac:picMk id="17" creationId="{62A805CA-4B56-C640-53AD-7111C7648334}"/>
          </ac:picMkLst>
        </pc:picChg>
        <pc:picChg chg="add del mod">
          <ac:chgData name="Linden, M van der" userId="7071751e-8507-462b-863d-5bb5459a0324" providerId="ADAL" clId="{A19BD087-AB1A-4F56-A3EC-EF22584A16DE}" dt="2024-09-24T08:51:53.093" v="186" actId="478"/>
          <ac:picMkLst>
            <pc:docMk/>
            <pc:sldMk cId="1780245323" sldId="301"/>
            <ac:picMk id="19" creationId="{F3BC784B-CE05-5658-3636-CA9D8F1669AF}"/>
          </ac:picMkLst>
        </pc:picChg>
        <pc:picChg chg="add del mod">
          <ac:chgData name="Linden, M van der" userId="7071751e-8507-462b-863d-5bb5459a0324" providerId="ADAL" clId="{A19BD087-AB1A-4F56-A3EC-EF22584A16DE}" dt="2024-09-24T08:53:01.561" v="191" actId="478"/>
          <ac:picMkLst>
            <pc:docMk/>
            <pc:sldMk cId="1780245323" sldId="301"/>
            <ac:picMk id="21" creationId="{55396B2F-84ED-800C-F718-2D46BB63D537}"/>
          </ac:picMkLst>
        </pc:picChg>
        <pc:picChg chg="add mod">
          <ac:chgData name="Linden, M van der" userId="7071751e-8507-462b-863d-5bb5459a0324" providerId="ADAL" clId="{A19BD087-AB1A-4F56-A3EC-EF22584A16DE}" dt="2024-09-24T08:53:16.108" v="195" actId="1076"/>
          <ac:picMkLst>
            <pc:docMk/>
            <pc:sldMk cId="1780245323" sldId="301"/>
            <ac:picMk id="23" creationId="{4836EFA3-9F5E-03A0-9045-CA76F24D58DC}"/>
          </ac:picMkLst>
        </pc:picChg>
        <pc:picChg chg="add mod">
          <ac:chgData name="Linden, M van der" userId="7071751e-8507-462b-863d-5bb5459a0324" providerId="ADAL" clId="{A19BD087-AB1A-4F56-A3EC-EF22584A16DE}" dt="2024-09-24T08:53:47.268" v="200" actId="14100"/>
          <ac:picMkLst>
            <pc:docMk/>
            <pc:sldMk cId="1780245323" sldId="301"/>
            <ac:picMk id="25" creationId="{EDA0986C-B2F9-9E80-C27E-4D2E002059AB}"/>
          </ac:picMkLst>
        </pc:picChg>
      </pc:sldChg>
      <pc:sldChg chg="addSp delSp modSp del mod">
        <pc:chgData name="Linden, M van der" userId="7071751e-8507-462b-863d-5bb5459a0324" providerId="ADAL" clId="{A19BD087-AB1A-4F56-A3EC-EF22584A16DE}" dt="2024-09-24T09:08:09.675" v="335" actId="47"/>
        <pc:sldMkLst>
          <pc:docMk/>
          <pc:sldMk cId="2450154361" sldId="302"/>
        </pc:sldMkLst>
        <pc:spChg chg="del mod">
          <ac:chgData name="Linden, M van der" userId="7071751e-8507-462b-863d-5bb5459a0324" providerId="ADAL" clId="{A19BD087-AB1A-4F56-A3EC-EF22584A16DE}" dt="2024-09-24T09:01:32.031" v="202" actId="478"/>
          <ac:spMkLst>
            <pc:docMk/>
            <pc:sldMk cId="2450154361" sldId="302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9:07:43.978" v="330" actId="478"/>
          <ac:spMkLst>
            <pc:docMk/>
            <pc:sldMk cId="2450154361" sldId="302"/>
            <ac:spMk id="4" creationId="{EBFB5602-C44A-367C-337E-BE7358EA4B3D}"/>
          </ac:spMkLst>
        </pc:spChg>
        <pc:spChg chg="add del mod">
          <ac:chgData name="Linden, M van der" userId="7071751e-8507-462b-863d-5bb5459a0324" providerId="ADAL" clId="{A19BD087-AB1A-4F56-A3EC-EF22584A16DE}" dt="2024-09-24T09:08:01.565" v="334" actId="478"/>
          <ac:spMkLst>
            <pc:docMk/>
            <pc:sldMk cId="2450154361" sldId="302"/>
            <ac:spMk id="12" creationId="{5C03E545-26E3-4D86-0CD5-4AC43D2448DB}"/>
          </ac:spMkLst>
        </pc:spChg>
        <pc:spChg chg="add del mod">
          <ac:chgData name="Linden, M van der" userId="7071751e-8507-462b-863d-5bb5459a0324" providerId="ADAL" clId="{A19BD087-AB1A-4F56-A3EC-EF22584A16DE}" dt="2024-09-24T09:07:45.765" v="331" actId="478"/>
          <ac:spMkLst>
            <pc:docMk/>
            <pc:sldMk cId="2450154361" sldId="302"/>
            <ac:spMk id="14" creationId="{D63E4476-27F2-EF38-FBAE-88D4741153E4}"/>
          </ac:spMkLst>
        </pc:spChg>
        <pc:picChg chg="add del mod">
          <ac:chgData name="Linden, M van der" userId="7071751e-8507-462b-863d-5bb5459a0324" providerId="ADAL" clId="{A19BD087-AB1A-4F56-A3EC-EF22584A16DE}" dt="2024-09-24T09:02:10.403" v="243" actId="478"/>
          <ac:picMkLst>
            <pc:docMk/>
            <pc:sldMk cId="2450154361" sldId="302"/>
            <ac:picMk id="6" creationId="{571E361D-BD2C-F520-5544-C1F84E5266D2}"/>
          </ac:picMkLst>
        </pc:picChg>
        <pc:picChg chg="del">
          <ac:chgData name="Linden, M van der" userId="7071751e-8507-462b-863d-5bb5459a0324" providerId="ADAL" clId="{A19BD087-AB1A-4F56-A3EC-EF22584A16DE}" dt="2024-09-24T09:01:53.341" v="238" actId="478"/>
          <ac:picMkLst>
            <pc:docMk/>
            <pc:sldMk cId="2450154361" sldId="302"/>
            <ac:picMk id="7" creationId="{60FC9DC6-CBE2-7CD8-86FB-77328FCA1F2B}"/>
          </ac:picMkLst>
        </pc:picChg>
        <pc:picChg chg="add del mod">
          <ac:chgData name="Linden, M van der" userId="7071751e-8507-462b-863d-5bb5459a0324" providerId="ADAL" clId="{A19BD087-AB1A-4F56-A3EC-EF22584A16DE}" dt="2024-09-24T09:07:50.190" v="333" actId="478"/>
          <ac:picMkLst>
            <pc:docMk/>
            <pc:sldMk cId="2450154361" sldId="302"/>
            <ac:picMk id="9" creationId="{08837F09-C8A1-1700-E914-7AB3573BC10D}"/>
          </ac:picMkLst>
        </pc:picChg>
        <pc:picChg chg="add del mod">
          <ac:chgData name="Linden, M van der" userId="7071751e-8507-462b-863d-5bb5459a0324" providerId="ADAL" clId="{A19BD087-AB1A-4F56-A3EC-EF22584A16DE}" dt="2024-09-24T09:07:47.070" v="332" actId="478"/>
          <ac:picMkLst>
            <pc:docMk/>
            <pc:sldMk cId="2450154361" sldId="302"/>
            <ac:picMk id="11" creationId="{2158785A-4920-B78B-ED11-9E0592AE65D8}"/>
          </ac:picMkLst>
        </pc:picChg>
      </pc:sldChg>
      <pc:sldChg chg="del">
        <pc:chgData name="Linden, M van der" userId="7071751e-8507-462b-863d-5bb5459a0324" providerId="ADAL" clId="{A19BD087-AB1A-4F56-A3EC-EF22584A16DE}" dt="2024-09-24T09:03:54.967" v="300" actId="47"/>
        <pc:sldMkLst>
          <pc:docMk/>
          <pc:sldMk cId="1420448832" sldId="303"/>
        </pc:sldMkLst>
      </pc:sldChg>
      <pc:sldChg chg="addSp delSp modSp mod">
        <pc:chgData name="Linden, M van der" userId="7071751e-8507-462b-863d-5bb5459a0324" providerId="ADAL" clId="{A19BD087-AB1A-4F56-A3EC-EF22584A16DE}" dt="2024-09-24T09:22:08.485" v="412" actId="20577"/>
        <pc:sldMkLst>
          <pc:docMk/>
          <pc:sldMk cId="1615269038" sldId="304"/>
        </pc:sldMkLst>
        <pc:spChg chg="mod">
          <ac:chgData name="Linden, M van der" userId="7071751e-8507-462b-863d-5bb5459a0324" providerId="ADAL" clId="{A19BD087-AB1A-4F56-A3EC-EF22584A16DE}" dt="2024-09-24T09:05:08.135" v="327" actId="20577"/>
          <ac:spMkLst>
            <pc:docMk/>
            <pc:sldMk cId="1615269038" sldId="304"/>
            <ac:spMk id="2" creationId="{FC024334-2AFE-21C6-CB4E-75CCA617D62E}"/>
          </ac:spMkLst>
        </pc:spChg>
        <pc:spChg chg="add mod">
          <ac:chgData name="Linden, M van der" userId="7071751e-8507-462b-863d-5bb5459a0324" providerId="ADAL" clId="{A19BD087-AB1A-4F56-A3EC-EF22584A16DE}" dt="2024-09-24T09:22:08.485" v="412" actId="20577"/>
          <ac:spMkLst>
            <pc:docMk/>
            <pc:sldMk cId="1615269038" sldId="304"/>
            <ac:spMk id="4" creationId="{637126FA-B43D-E61E-7E31-D4A339FD67AE}"/>
          </ac:spMkLst>
        </pc:spChg>
        <pc:picChg chg="del">
          <ac:chgData name="Linden, M van der" userId="7071751e-8507-462b-863d-5bb5459a0324" providerId="ADAL" clId="{A19BD087-AB1A-4F56-A3EC-EF22584A16DE}" dt="2024-09-24T09:05:10.700" v="328" actId="478"/>
          <ac:picMkLst>
            <pc:docMk/>
            <pc:sldMk cId="1615269038" sldId="304"/>
            <ac:picMk id="5" creationId="{5E50848E-0F1B-86BA-DAC6-9BC83EAC1676}"/>
          </ac:picMkLst>
        </pc:picChg>
      </pc:sldChg>
      <pc:sldChg chg="addSp delSp modSp mod">
        <pc:chgData name="Linden, M van der" userId="7071751e-8507-462b-863d-5bb5459a0324" providerId="ADAL" clId="{A19BD087-AB1A-4F56-A3EC-EF22584A16DE}" dt="2024-09-24T09:25:30.923" v="485" actId="5793"/>
        <pc:sldMkLst>
          <pc:docMk/>
          <pc:sldMk cId="983759555" sldId="305"/>
        </pc:sldMkLst>
        <pc:spChg chg="mod">
          <ac:chgData name="Linden, M van der" userId="7071751e-8507-462b-863d-5bb5459a0324" providerId="ADAL" clId="{A19BD087-AB1A-4F56-A3EC-EF22584A16DE}" dt="2024-09-24T09:25:03.985" v="477" actId="20577"/>
          <ac:spMkLst>
            <pc:docMk/>
            <pc:sldMk cId="983759555" sldId="305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9:25:18.507" v="481" actId="478"/>
          <ac:spMkLst>
            <pc:docMk/>
            <pc:sldMk cId="983759555" sldId="305"/>
            <ac:spMk id="5" creationId="{8364ED42-CF0C-99CA-BF61-284A7CA5713A}"/>
          </ac:spMkLst>
        </pc:spChg>
        <pc:spChg chg="add mod">
          <ac:chgData name="Linden, M van der" userId="7071751e-8507-462b-863d-5bb5459a0324" providerId="ADAL" clId="{A19BD087-AB1A-4F56-A3EC-EF22584A16DE}" dt="2024-09-24T09:25:30.923" v="485" actId="5793"/>
          <ac:spMkLst>
            <pc:docMk/>
            <pc:sldMk cId="983759555" sldId="305"/>
            <ac:spMk id="7" creationId="{82541082-B034-16D5-34D3-00AC3DBD5954}"/>
          </ac:spMkLst>
        </pc:spChg>
        <pc:picChg chg="del">
          <ac:chgData name="Linden, M van der" userId="7071751e-8507-462b-863d-5bb5459a0324" providerId="ADAL" clId="{A19BD087-AB1A-4F56-A3EC-EF22584A16DE}" dt="2024-09-24T09:25:06.008" v="478" actId="478"/>
          <ac:picMkLst>
            <pc:docMk/>
            <pc:sldMk cId="983759555" sldId="305"/>
            <ac:picMk id="4" creationId="{395D8F08-5DEB-C033-8CF8-6C7B1100C9CC}"/>
          </ac:picMkLst>
        </pc:picChg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896311562" sldId="306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834597884" sldId="307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016588225" sldId="308"/>
        </pc:sldMkLst>
      </pc:sldChg>
      <pc:sldChg chg="addSp delSp modSp add mod">
        <pc:chgData name="Linden, M van der" userId="7071751e-8507-462b-863d-5bb5459a0324" providerId="ADAL" clId="{A19BD087-AB1A-4F56-A3EC-EF22584A16DE}" dt="2024-09-24T09:32:24.154" v="503" actId="166"/>
        <pc:sldMkLst>
          <pc:docMk/>
          <pc:sldMk cId="838850443" sldId="309"/>
        </pc:sldMkLst>
        <pc:spChg chg="mod">
          <ac:chgData name="Linden, M van der" userId="7071751e-8507-462b-863d-5bb5459a0324" providerId="ADAL" clId="{A19BD087-AB1A-4F56-A3EC-EF22584A16DE}" dt="2024-09-24T09:20:22.247" v="384" actId="20577"/>
          <ac:spMkLst>
            <pc:docMk/>
            <pc:sldMk cId="838850443" sldId="309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A19BD087-AB1A-4F56-A3EC-EF22584A16DE}" dt="2024-09-24T09:20:37.170" v="385" actId="478"/>
          <ac:picMkLst>
            <pc:docMk/>
            <pc:sldMk cId="838850443" sldId="309"/>
            <ac:picMk id="3" creationId="{6F81B8B0-6328-D2DB-25E0-AAB562D819A2}"/>
          </ac:picMkLst>
        </pc:picChg>
        <pc:picChg chg="add mod ord">
          <ac:chgData name="Linden, M van der" userId="7071751e-8507-462b-863d-5bb5459a0324" providerId="ADAL" clId="{A19BD087-AB1A-4F56-A3EC-EF22584A16DE}" dt="2024-09-24T09:32:24.154" v="503" actId="166"/>
          <ac:picMkLst>
            <pc:docMk/>
            <pc:sldMk cId="838850443" sldId="309"/>
            <ac:picMk id="5" creationId="{9507FFEB-06AC-4F6F-94E3-09D58408BB83}"/>
          </ac:picMkLst>
        </pc:picChg>
        <pc:picChg chg="add del mod">
          <ac:chgData name="Linden, M van der" userId="7071751e-8507-462b-863d-5bb5459a0324" providerId="ADAL" clId="{A19BD087-AB1A-4F56-A3EC-EF22584A16DE}" dt="2024-09-24T09:32:05.447" v="498" actId="478"/>
          <ac:picMkLst>
            <pc:docMk/>
            <pc:sldMk cId="838850443" sldId="309"/>
            <ac:picMk id="7" creationId="{4D9E7ECB-102B-C730-1F07-5EE71DFC5B9C}"/>
          </ac:picMkLst>
        </pc:picChg>
        <pc:picChg chg="add mod">
          <ac:chgData name="Linden, M van der" userId="7071751e-8507-462b-863d-5bb5459a0324" providerId="ADAL" clId="{A19BD087-AB1A-4F56-A3EC-EF22584A16DE}" dt="2024-09-24T09:32:18.381" v="502" actId="1076"/>
          <ac:picMkLst>
            <pc:docMk/>
            <pc:sldMk cId="838850443" sldId="309"/>
            <ac:picMk id="9" creationId="{B80BFDEF-8219-4EAF-1360-54672B764810}"/>
          </ac:picMkLst>
        </pc:picChg>
        <pc:picChg chg="del">
          <ac:chgData name="Linden, M van der" userId="7071751e-8507-462b-863d-5bb5459a0324" providerId="ADAL" clId="{A19BD087-AB1A-4F56-A3EC-EF22584A16DE}" dt="2024-09-24T09:19:12.736" v="364" actId="478"/>
          <ac:picMkLst>
            <pc:docMk/>
            <pc:sldMk cId="838850443" sldId="309"/>
            <ac:picMk id="23" creationId="{4836EFA3-9F5E-03A0-9045-CA76F24D58DC}"/>
          </ac:picMkLst>
        </pc:picChg>
        <pc:picChg chg="del">
          <ac:chgData name="Linden, M van der" userId="7071751e-8507-462b-863d-5bb5459a0324" providerId="ADAL" clId="{A19BD087-AB1A-4F56-A3EC-EF22584A16DE}" dt="2024-09-24T09:19:27.715" v="369" actId="478"/>
          <ac:picMkLst>
            <pc:docMk/>
            <pc:sldMk cId="838850443" sldId="309"/>
            <ac:picMk id="25" creationId="{EDA0986C-B2F9-9E80-C27E-4D2E002059AB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27:14.190" v="488" actId="20577"/>
        <pc:sldMkLst>
          <pc:docMk/>
          <pc:sldMk cId="1393335028" sldId="310"/>
        </pc:sldMkLst>
        <pc:spChg chg="mod">
          <ac:chgData name="Linden, M van der" userId="7071751e-8507-462b-863d-5bb5459a0324" providerId="ADAL" clId="{A19BD087-AB1A-4F56-A3EC-EF22584A16DE}" dt="2024-09-24T09:27:14.190" v="488" actId="20577"/>
          <ac:spMkLst>
            <pc:docMk/>
            <pc:sldMk cId="1393335028" sldId="310"/>
            <ac:spMk id="2" creationId="{FC024334-2AFE-21C6-CB4E-75CCA617D62E}"/>
          </ac:spMkLst>
        </pc:spChg>
        <pc:spChg chg="del mod">
          <ac:chgData name="Linden, M van der" userId="7071751e-8507-462b-863d-5bb5459a0324" providerId="ADAL" clId="{A19BD087-AB1A-4F56-A3EC-EF22584A16DE}" dt="2024-09-24T09:22:25.341" v="415" actId="478"/>
          <ac:spMkLst>
            <pc:docMk/>
            <pc:sldMk cId="1393335028" sldId="310"/>
            <ac:spMk id="4" creationId="{637126FA-B43D-E61E-7E31-D4A339FD67AE}"/>
          </ac:spMkLst>
        </pc:spChg>
        <pc:spChg chg="add mod">
          <ac:chgData name="Linden, M van der" userId="7071751e-8507-462b-863d-5bb5459a0324" providerId="ADAL" clId="{A19BD087-AB1A-4F56-A3EC-EF22584A16DE}" dt="2024-09-24T09:24:10.345" v="449" actId="20577"/>
          <ac:spMkLst>
            <pc:docMk/>
            <pc:sldMk cId="1393335028" sldId="310"/>
            <ac:spMk id="5" creationId="{DF295A1D-8F83-036B-8F00-A3BD2DC89952}"/>
          </ac:spMkLst>
        </pc:spChg>
      </pc:sldChg>
      <pc:sldChg chg="addSp delSp modSp add mod">
        <pc:chgData name="Linden, M van der" userId="7071751e-8507-462b-863d-5bb5459a0324" providerId="ADAL" clId="{A19BD087-AB1A-4F56-A3EC-EF22584A16DE}" dt="2024-09-24T09:34:53.577" v="513" actId="14100"/>
        <pc:sldMkLst>
          <pc:docMk/>
          <pc:sldMk cId="3640954474" sldId="311"/>
        </pc:sldMkLst>
        <pc:spChg chg="del mod">
          <ac:chgData name="Linden, M van der" userId="7071751e-8507-462b-863d-5bb5459a0324" providerId="ADAL" clId="{A19BD087-AB1A-4F56-A3EC-EF22584A16DE}" dt="2024-09-24T09:31:08.192" v="492" actId="478"/>
          <ac:spMkLst>
            <pc:docMk/>
            <pc:sldMk cId="3640954474" sldId="311"/>
            <ac:spMk id="7" creationId="{82541082-B034-16D5-34D3-00AC3DBD5954}"/>
          </ac:spMkLst>
        </pc:spChg>
        <pc:picChg chg="add mod">
          <ac:chgData name="Linden, M van der" userId="7071751e-8507-462b-863d-5bb5459a0324" providerId="ADAL" clId="{A19BD087-AB1A-4F56-A3EC-EF22584A16DE}" dt="2024-09-24T09:31:25.037" v="497" actId="1076"/>
          <ac:picMkLst>
            <pc:docMk/>
            <pc:sldMk cId="3640954474" sldId="311"/>
            <ac:picMk id="4" creationId="{655A740D-915C-9826-F752-B5595729B52B}"/>
          </ac:picMkLst>
        </pc:picChg>
        <pc:picChg chg="add mod">
          <ac:chgData name="Linden, M van der" userId="7071751e-8507-462b-863d-5bb5459a0324" providerId="ADAL" clId="{A19BD087-AB1A-4F56-A3EC-EF22584A16DE}" dt="2024-09-24T09:34:32.746" v="508" actId="14100"/>
          <ac:picMkLst>
            <pc:docMk/>
            <pc:sldMk cId="3640954474" sldId="311"/>
            <ac:picMk id="6" creationId="{8F2728EF-B6BC-43FB-27B2-F1DD7225274C}"/>
          </ac:picMkLst>
        </pc:picChg>
        <pc:picChg chg="add mod">
          <ac:chgData name="Linden, M van der" userId="7071751e-8507-462b-863d-5bb5459a0324" providerId="ADAL" clId="{A19BD087-AB1A-4F56-A3EC-EF22584A16DE}" dt="2024-09-24T09:34:53.577" v="513" actId="14100"/>
          <ac:picMkLst>
            <pc:docMk/>
            <pc:sldMk cId="3640954474" sldId="311"/>
            <ac:picMk id="9" creationId="{77321647-B012-A43E-FE5A-A4C90C281338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43:04.660" v="558" actId="1076"/>
        <pc:sldMkLst>
          <pc:docMk/>
          <pc:sldMk cId="778015011" sldId="312"/>
        </pc:sldMkLst>
        <pc:spChg chg="mod">
          <ac:chgData name="Linden, M van der" userId="7071751e-8507-462b-863d-5bb5459a0324" providerId="ADAL" clId="{A19BD087-AB1A-4F56-A3EC-EF22584A16DE}" dt="2024-09-24T09:41:12.446" v="542" actId="20577"/>
          <ac:spMkLst>
            <pc:docMk/>
            <pc:sldMk cId="778015011" sldId="312"/>
            <ac:spMk id="2" creationId="{FC024334-2AFE-21C6-CB4E-75CCA617D62E}"/>
          </ac:spMkLst>
        </pc:spChg>
        <pc:picChg chg="del">
          <ac:chgData name="Linden, M van der" userId="7071751e-8507-462b-863d-5bb5459a0324" providerId="ADAL" clId="{A19BD087-AB1A-4F56-A3EC-EF22584A16DE}" dt="2024-09-24T09:38:58.763" v="516" actId="478"/>
          <ac:picMkLst>
            <pc:docMk/>
            <pc:sldMk cId="778015011" sldId="312"/>
            <ac:picMk id="4" creationId="{655A740D-915C-9826-F752-B5595729B52B}"/>
          </ac:picMkLst>
        </pc:picChg>
        <pc:picChg chg="add mod">
          <ac:chgData name="Linden, M van der" userId="7071751e-8507-462b-863d-5bb5459a0324" providerId="ADAL" clId="{A19BD087-AB1A-4F56-A3EC-EF22584A16DE}" dt="2024-09-24T09:39:16.232" v="521" actId="14100"/>
          <ac:picMkLst>
            <pc:docMk/>
            <pc:sldMk cId="778015011" sldId="312"/>
            <ac:picMk id="5" creationId="{85616A82-B996-1E13-5BCB-D8E43C550FA2}"/>
          </ac:picMkLst>
        </pc:picChg>
        <pc:picChg chg="del">
          <ac:chgData name="Linden, M van der" userId="7071751e-8507-462b-863d-5bb5459a0324" providerId="ADAL" clId="{A19BD087-AB1A-4F56-A3EC-EF22584A16DE}" dt="2024-09-24T09:39:22.404" v="522" actId="478"/>
          <ac:picMkLst>
            <pc:docMk/>
            <pc:sldMk cId="778015011" sldId="312"/>
            <ac:picMk id="6" creationId="{8F2728EF-B6BC-43FB-27B2-F1DD7225274C}"/>
          </ac:picMkLst>
        </pc:picChg>
        <pc:picChg chg="add mod">
          <ac:chgData name="Linden, M van der" userId="7071751e-8507-462b-863d-5bb5459a0324" providerId="ADAL" clId="{A19BD087-AB1A-4F56-A3EC-EF22584A16DE}" dt="2024-09-24T09:39:48.182" v="528" actId="14100"/>
          <ac:picMkLst>
            <pc:docMk/>
            <pc:sldMk cId="778015011" sldId="312"/>
            <ac:picMk id="8" creationId="{489CD726-804C-C53A-A261-9ABE11ED2C6D}"/>
          </ac:picMkLst>
        </pc:picChg>
        <pc:picChg chg="del">
          <ac:chgData name="Linden, M van der" userId="7071751e-8507-462b-863d-5bb5459a0324" providerId="ADAL" clId="{A19BD087-AB1A-4F56-A3EC-EF22584A16DE}" dt="2024-09-24T09:41:16.773" v="543" actId="478"/>
          <ac:picMkLst>
            <pc:docMk/>
            <pc:sldMk cId="778015011" sldId="312"/>
            <ac:picMk id="9" creationId="{77321647-B012-A43E-FE5A-A4C90C281338}"/>
          </ac:picMkLst>
        </pc:picChg>
        <pc:picChg chg="add mod">
          <ac:chgData name="Linden, M van der" userId="7071751e-8507-462b-863d-5bb5459a0324" providerId="ADAL" clId="{A19BD087-AB1A-4F56-A3EC-EF22584A16DE}" dt="2024-09-24T09:43:04.660" v="558" actId="1076"/>
          <ac:picMkLst>
            <pc:docMk/>
            <pc:sldMk cId="778015011" sldId="312"/>
            <ac:picMk id="11" creationId="{A04595C2-7D45-AA23-BC04-D597C5107598}"/>
          </ac:picMkLst>
        </pc:picChg>
        <pc:picChg chg="add mod">
          <ac:chgData name="Linden, M van der" userId="7071751e-8507-462b-863d-5bb5459a0324" providerId="ADAL" clId="{A19BD087-AB1A-4F56-A3EC-EF22584A16DE}" dt="2024-09-24T09:43:01.292" v="557" actId="14100"/>
          <ac:picMkLst>
            <pc:docMk/>
            <pc:sldMk cId="778015011" sldId="312"/>
            <ac:picMk id="13" creationId="{E01D5B72-8B3A-5E69-7E9A-BD3B1ABCA5B2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51:14.223" v="580" actId="14100"/>
        <pc:sldMkLst>
          <pc:docMk/>
          <pc:sldMk cId="492805998" sldId="313"/>
        </pc:sldMkLst>
        <pc:picChg chg="add mod ord">
          <ac:chgData name="Linden, M van der" userId="7071751e-8507-462b-863d-5bb5459a0324" providerId="ADAL" clId="{A19BD087-AB1A-4F56-A3EC-EF22584A16DE}" dt="2024-09-24T09:50:44.207" v="572" actId="166"/>
          <ac:picMkLst>
            <pc:docMk/>
            <pc:sldMk cId="492805998" sldId="313"/>
            <ac:picMk id="4" creationId="{F45DECBC-AADC-87A6-31FF-D66676D8046D}"/>
          </ac:picMkLst>
        </pc:picChg>
        <pc:picChg chg="mod ord">
          <ac:chgData name="Linden, M van der" userId="7071751e-8507-462b-863d-5bb5459a0324" providerId="ADAL" clId="{A19BD087-AB1A-4F56-A3EC-EF22584A16DE}" dt="2024-09-24T09:50:51.257" v="575" actId="14100"/>
          <ac:picMkLst>
            <pc:docMk/>
            <pc:sldMk cId="492805998" sldId="313"/>
            <ac:picMk id="5" creationId="{85616A82-B996-1E13-5BCB-D8E43C550FA2}"/>
          </ac:picMkLst>
        </pc:picChg>
        <pc:picChg chg="add mod">
          <ac:chgData name="Linden, M van der" userId="7071751e-8507-462b-863d-5bb5459a0324" providerId="ADAL" clId="{A19BD087-AB1A-4F56-A3EC-EF22584A16DE}" dt="2024-09-24T09:51:14.223" v="580" actId="14100"/>
          <ac:picMkLst>
            <pc:docMk/>
            <pc:sldMk cId="492805998" sldId="313"/>
            <ac:picMk id="7" creationId="{C9816A36-A9AA-50FA-3A6C-B5532E43F3C2}"/>
          </ac:picMkLst>
        </pc:picChg>
        <pc:picChg chg="del">
          <ac:chgData name="Linden, M van der" userId="7071751e-8507-462b-863d-5bb5459a0324" providerId="ADAL" clId="{A19BD087-AB1A-4F56-A3EC-EF22584A16DE}" dt="2024-09-24T09:50:33.762" v="568" actId="478"/>
          <ac:picMkLst>
            <pc:docMk/>
            <pc:sldMk cId="492805998" sldId="313"/>
            <ac:picMk id="8" creationId="{489CD726-804C-C53A-A261-9ABE11ED2C6D}"/>
          </ac:picMkLst>
        </pc:picChg>
        <pc:picChg chg="del">
          <ac:chgData name="Linden, M van der" userId="7071751e-8507-462b-863d-5bb5459a0324" providerId="ADAL" clId="{A19BD087-AB1A-4F56-A3EC-EF22584A16DE}" dt="2024-09-24T09:50:04.986" v="560" actId="478"/>
          <ac:picMkLst>
            <pc:docMk/>
            <pc:sldMk cId="492805998" sldId="313"/>
            <ac:picMk id="11" creationId="{A04595C2-7D45-AA23-BC04-D597C5107598}"/>
          </ac:picMkLst>
        </pc:picChg>
        <pc:picChg chg="del">
          <ac:chgData name="Linden, M van der" userId="7071751e-8507-462b-863d-5bb5459a0324" providerId="ADAL" clId="{A19BD087-AB1A-4F56-A3EC-EF22584A16DE}" dt="2024-09-24T09:50:05.889" v="561" actId="478"/>
          <ac:picMkLst>
            <pc:docMk/>
            <pc:sldMk cId="492805998" sldId="313"/>
            <ac:picMk id="13" creationId="{E01D5B72-8B3A-5E69-7E9A-BD3B1ABCA5B2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10-01T09:08:43.855" v="726" actId="20577"/>
        <pc:sldMkLst>
          <pc:docMk/>
          <pc:sldMk cId="586310356" sldId="314"/>
        </pc:sldMkLst>
        <pc:spChg chg="mod">
          <ac:chgData name="Linden, M van der" userId="7071751e-8507-462b-863d-5bb5459a0324" providerId="ADAL" clId="{A19BD087-AB1A-4F56-A3EC-EF22584A16DE}" dt="2024-09-24T10:59:02.940" v="591" actId="20577"/>
          <ac:spMkLst>
            <pc:docMk/>
            <pc:sldMk cId="586310356" sldId="314"/>
            <ac:spMk id="2" creationId="{FC024334-2AFE-21C6-CB4E-75CCA617D62E}"/>
          </ac:spMkLst>
        </pc:spChg>
        <pc:spChg chg="add mod">
          <ac:chgData name="Linden, M van der" userId="7071751e-8507-462b-863d-5bb5459a0324" providerId="ADAL" clId="{A19BD087-AB1A-4F56-A3EC-EF22584A16DE}" dt="2024-10-01T09:08:43.855" v="726" actId="20577"/>
          <ac:spMkLst>
            <pc:docMk/>
            <pc:sldMk cId="586310356" sldId="314"/>
            <ac:spMk id="3" creationId="{795C926A-F1B0-7353-39FA-78C755753CF2}"/>
          </ac:spMkLst>
        </pc:spChg>
        <pc:picChg chg="del">
          <ac:chgData name="Linden, M van der" userId="7071751e-8507-462b-863d-5bb5459a0324" providerId="ADAL" clId="{A19BD087-AB1A-4F56-A3EC-EF22584A16DE}" dt="2024-09-24T10:59:05.193" v="592" actId="478"/>
          <ac:picMkLst>
            <pc:docMk/>
            <pc:sldMk cId="586310356" sldId="314"/>
            <ac:picMk id="4" creationId="{F45DECBC-AADC-87A6-31FF-D66676D8046D}"/>
          </ac:picMkLst>
        </pc:picChg>
        <pc:picChg chg="del">
          <ac:chgData name="Linden, M van der" userId="7071751e-8507-462b-863d-5bb5459a0324" providerId="ADAL" clId="{A19BD087-AB1A-4F56-A3EC-EF22584A16DE}" dt="2024-09-24T10:59:07.637" v="594" actId="478"/>
          <ac:picMkLst>
            <pc:docMk/>
            <pc:sldMk cId="586310356" sldId="314"/>
            <ac:picMk id="5" creationId="{85616A82-B996-1E13-5BCB-D8E43C550FA2}"/>
          </ac:picMkLst>
        </pc:picChg>
        <pc:picChg chg="del">
          <ac:chgData name="Linden, M van der" userId="7071751e-8507-462b-863d-5bb5459a0324" providerId="ADAL" clId="{A19BD087-AB1A-4F56-A3EC-EF22584A16DE}" dt="2024-09-24T10:59:06.850" v="593" actId="478"/>
          <ac:picMkLst>
            <pc:docMk/>
            <pc:sldMk cId="586310356" sldId="314"/>
            <ac:picMk id="7" creationId="{C9816A36-A9AA-50FA-3A6C-B5532E43F3C2}"/>
          </ac:picMkLst>
        </pc:picChg>
      </pc:sldChg>
    </pc:docChg>
  </pc:docChgLst>
  <pc:docChgLst>
    <pc:chgData name="Linden, M van der" userId="7071751e-8507-462b-863d-5bb5459a0324" providerId="ADAL" clId="{162F9E3E-B53D-4FE7-BED1-6C374CCBBAD6}"/>
    <pc:docChg chg="delSld">
      <pc:chgData name="Linden, M van der" userId="7071751e-8507-462b-863d-5bb5459a0324" providerId="ADAL" clId="{162F9E3E-B53D-4FE7-BED1-6C374CCBBAD6}" dt="2024-09-20T11:02:44.850" v="0" actId="47"/>
      <pc:docMkLst>
        <pc:docMk/>
      </pc:docMkLst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345683289" sldId="25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668817135" sldId="262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4190369250" sldId="285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428499279" sldId="297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158794270" sldId="29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777182710" sldId="299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811081548" sldId="309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985427991" sldId="310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605810533" sldId="311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963077232" sldId="31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A1E54-B090-491D-A11D-59B8B64A34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1514B3-2175-46BF-B99C-D3FF50721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Security 2/2 </a:t>
          </a:r>
          <a:r>
            <a:rPr lang="en-US" dirty="0" err="1"/>
            <a:t>registreren</a:t>
          </a:r>
          <a:endParaRPr lang="en-US" dirty="0"/>
        </a:p>
      </dgm:t>
    </dgm:pt>
    <dgm:pt modelId="{8D820C91-6CDA-4774-A9EE-9A50CA82E815}" type="parTrans" cxnId="{58016D1B-10E3-42A8-9868-A6F2BF1A8600}">
      <dgm:prSet/>
      <dgm:spPr/>
      <dgm:t>
        <a:bodyPr/>
        <a:lstStyle/>
        <a:p>
          <a:endParaRPr lang="en-US"/>
        </a:p>
      </dgm:t>
    </dgm:pt>
    <dgm:pt modelId="{ED097B8C-EEF1-44E4-9A51-25D56923CF1E}" type="sibTrans" cxnId="{58016D1B-10E3-42A8-9868-A6F2BF1A8600}">
      <dgm:prSet/>
      <dgm:spPr/>
      <dgm:t>
        <a:bodyPr/>
        <a:lstStyle/>
        <a:p>
          <a:endParaRPr lang="en-US"/>
        </a:p>
      </dgm:t>
    </dgm:pt>
    <dgm:pt modelId="{E812CDC6-A2A1-4413-98EE-8B80E207C3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Oefening</a:t>
          </a:r>
          <a:r>
            <a:rPr lang="en-US" dirty="0"/>
            <a:t> </a:t>
          </a:r>
          <a:r>
            <a:rPr lang="en-US" dirty="0" err="1"/>
            <a:t>maken</a:t>
          </a:r>
          <a:endParaRPr lang="en-US" dirty="0"/>
        </a:p>
      </dgm:t>
    </dgm:pt>
    <dgm:pt modelId="{0431C516-7FDB-46F2-A8BA-730DFB038AE9}" type="parTrans" cxnId="{1A6518D7-E349-4B0F-8345-4CD331F0F86B}">
      <dgm:prSet/>
      <dgm:spPr/>
      <dgm:t>
        <a:bodyPr/>
        <a:lstStyle/>
        <a:p>
          <a:endParaRPr lang="en-US"/>
        </a:p>
      </dgm:t>
    </dgm:pt>
    <dgm:pt modelId="{6C0D0E33-A09B-4462-877C-D12E6E84E52D}" type="sibTrans" cxnId="{1A6518D7-E349-4B0F-8345-4CD331F0F86B}">
      <dgm:prSet/>
      <dgm:spPr/>
      <dgm:t>
        <a:bodyPr/>
        <a:lstStyle/>
        <a:p>
          <a:endParaRPr lang="en-US"/>
        </a:p>
      </dgm:t>
    </dgm:pt>
    <dgm:pt modelId="{D66DA43A-6539-4CA5-9FD0-2CAD4B74C56D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11FC2D14-FADC-4CEE-BD82-E120DF8282D5}" type="parTrans" cxnId="{6CCD7258-6560-4BBC-A6F5-0B4C49913A9F}">
      <dgm:prSet/>
      <dgm:spPr/>
      <dgm:t>
        <a:bodyPr/>
        <a:lstStyle/>
        <a:p>
          <a:endParaRPr lang="en-US"/>
        </a:p>
      </dgm:t>
    </dgm:pt>
    <dgm:pt modelId="{C95D6CDF-1FC6-433D-8162-7C9550144879}" type="sibTrans" cxnId="{6CCD7258-6560-4BBC-A6F5-0B4C49913A9F}">
      <dgm:prSet/>
      <dgm:spPr/>
      <dgm:t>
        <a:bodyPr/>
        <a:lstStyle/>
        <a:p>
          <a:endParaRPr lang="en-US"/>
        </a:p>
      </dgm:t>
    </dgm:pt>
    <dgm:pt modelId="{28FF01E1-58CA-4BD2-A818-0AB6D08C1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SmartPhone4u registration </a:t>
          </a:r>
          <a:r>
            <a:rPr lang="en-US" dirty="0" err="1"/>
            <a:t>maken</a:t>
          </a:r>
          <a:r>
            <a:rPr lang="en-US" dirty="0"/>
            <a:t> </a:t>
          </a:r>
        </a:p>
      </dgm:t>
    </dgm:pt>
    <dgm:pt modelId="{78940829-6C1B-4F45-ABDA-FC348F979EF2}" type="parTrans" cxnId="{BAE219D2-401E-46C4-A2CC-C27B192E6CEB}">
      <dgm:prSet/>
      <dgm:spPr/>
      <dgm:t>
        <a:bodyPr/>
        <a:lstStyle/>
        <a:p>
          <a:endParaRPr lang="en-US"/>
        </a:p>
      </dgm:t>
    </dgm:pt>
    <dgm:pt modelId="{2BC956DC-069C-477D-A021-329DE5CB2CE9}" type="sibTrans" cxnId="{BAE219D2-401E-46C4-A2CC-C27B192E6CEB}">
      <dgm:prSet/>
      <dgm:spPr/>
      <dgm:t>
        <a:bodyPr/>
        <a:lstStyle/>
        <a:p>
          <a:endParaRPr lang="en-US"/>
        </a:p>
      </dgm:t>
    </dgm:pt>
    <dgm:pt modelId="{4CE2FEFF-E709-4F12-BCF3-E596AE21D24C}" type="pres">
      <dgm:prSet presAssocID="{BE8A1E54-B090-491D-A11D-59B8B64A34E2}" presName="root" presStyleCnt="0">
        <dgm:presLayoutVars>
          <dgm:dir/>
          <dgm:resizeHandles val="exact"/>
        </dgm:presLayoutVars>
      </dgm:prSet>
      <dgm:spPr/>
    </dgm:pt>
    <dgm:pt modelId="{E4BDEF37-69C8-4799-8820-2850AD07C329}" type="pres">
      <dgm:prSet presAssocID="{691514B3-2175-46BF-B99C-D3FF50721852}" presName="compNode" presStyleCnt="0"/>
      <dgm:spPr/>
    </dgm:pt>
    <dgm:pt modelId="{EA98F752-4F23-4BBC-A61C-4EED950B07F7}" type="pres">
      <dgm:prSet presAssocID="{691514B3-2175-46BF-B99C-D3FF50721852}" presName="bgRect" presStyleLbl="bgShp" presStyleIdx="0" presStyleCnt="4" custLinFactNeighborX="-732" custLinFactNeighborY="-197"/>
      <dgm:spPr/>
    </dgm:pt>
    <dgm:pt modelId="{B0A9D02A-2191-495C-A6C9-65AD60C22104}" type="pres">
      <dgm:prSet presAssocID="{691514B3-2175-46BF-B99C-D3FF507218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og"/>
        </a:ext>
      </dgm:extLst>
    </dgm:pt>
    <dgm:pt modelId="{95CD6B96-B8F9-49ED-B2CD-41BB17DAF384}" type="pres">
      <dgm:prSet presAssocID="{691514B3-2175-46BF-B99C-D3FF50721852}" presName="spaceRect" presStyleCnt="0"/>
      <dgm:spPr/>
    </dgm:pt>
    <dgm:pt modelId="{BB84A8AC-608F-42E5-8B2D-E940BC81592C}" type="pres">
      <dgm:prSet presAssocID="{691514B3-2175-46BF-B99C-D3FF50721852}" presName="parTx" presStyleLbl="revTx" presStyleIdx="0" presStyleCnt="4">
        <dgm:presLayoutVars>
          <dgm:chMax val="0"/>
          <dgm:chPref val="0"/>
        </dgm:presLayoutVars>
      </dgm:prSet>
      <dgm:spPr/>
    </dgm:pt>
    <dgm:pt modelId="{D5A510E9-598F-472C-A03A-19EF998FDAC5}" type="pres">
      <dgm:prSet presAssocID="{ED097B8C-EEF1-44E4-9A51-25D56923CF1E}" presName="sibTrans" presStyleCnt="0"/>
      <dgm:spPr/>
    </dgm:pt>
    <dgm:pt modelId="{5197756F-A273-4831-9BFC-0E44D2F08AE6}" type="pres">
      <dgm:prSet presAssocID="{E812CDC6-A2A1-4413-98EE-8B80E207C32E}" presName="compNode" presStyleCnt="0"/>
      <dgm:spPr/>
    </dgm:pt>
    <dgm:pt modelId="{A2AADEB7-637A-4BBF-B439-72691E9AA0CD}" type="pres">
      <dgm:prSet presAssocID="{E812CDC6-A2A1-4413-98EE-8B80E207C32E}" presName="bgRect" presStyleLbl="bgShp" presStyleIdx="1" presStyleCnt="4" custLinFactNeighborX="-7338" custLinFactNeighborY="-3461"/>
      <dgm:spPr/>
    </dgm:pt>
    <dgm:pt modelId="{232F4CB8-7CAC-437F-83FD-0DE8BF990EC6}" type="pres">
      <dgm:prSet presAssocID="{E812CDC6-A2A1-4413-98EE-8B80E207C3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pen"/>
        </a:ext>
      </dgm:extLst>
    </dgm:pt>
    <dgm:pt modelId="{EDDABBC8-BF69-4F04-A5E2-0BDC26AB1C44}" type="pres">
      <dgm:prSet presAssocID="{E812CDC6-A2A1-4413-98EE-8B80E207C32E}" presName="spaceRect" presStyleCnt="0"/>
      <dgm:spPr/>
    </dgm:pt>
    <dgm:pt modelId="{594F2EF6-4DCF-4E8F-8441-70A761DA75AF}" type="pres">
      <dgm:prSet presAssocID="{E812CDC6-A2A1-4413-98EE-8B80E207C32E}" presName="parTx" presStyleLbl="revTx" presStyleIdx="1" presStyleCnt="4">
        <dgm:presLayoutVars>
          <dgm:chMax val="0"/>
          <dgm:chPref val="0"/>
        </dgm:presLayoutVars>
      </dgm:prSet>
      <dgm:spPr/>
    </dgm:pt>
    <dgm:pt modelId="{56A167D4-DDAE-4BD2-A5B7-352E329C8DE2}" type="pres">
      <dgm:prSet presAssocID="{6C0D0E33-A09B-4462-877C-D12E6E84E52D}" presName="sibTrans" presStyleCnt="0"/>
      <dgm:spPr/>
    </dgm:pt>
    <dgm:pt modelId="{C11B485C-25D8-4738-892B-2960D2E8DD22}" type="pres">
      <dgm:prSet presAssocID="{D66DA43A-6539-4CA5-9FD0-2CAD4B74C56D}" presName="compNode" presStyleCnt="0"/>
      <dgm:spPr/>
    </dgm:pt>
    <dgm:pt modelId="{AEA018BA-51C0-492A-AF49-17B150C45F61}" type="pres">
      <dgm:prSet presAssocID="{D66DA43A-6539-4CA5-9FD0-2CAD4B74C56D}" presName="bgRect" presStyleLbl="bgShp" presStyleIdx="2" presStyleCnt="4" custLinFactNeighborX="-29283" custLinFactNeighborY="4606"/>
      <dgm:spPr/>
    </dgm:pt>
    <dgm:pt modelId="{DCC549F7-5504-4C01-AD08-0B29155E89AE}" type="pres">
      <dgm:prSet presAssocID="{D66DA43A-6539-4CA5-9FD0-2CAD4B74C5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F9E13AB3-5C14-4E57-A76C-432AB547F1F7}" type="pres">
      <dgm:prSet presAssocID="{D66DA43A-6539-4CA5-9FD0-2CAD4B74C56D}" presName="spaceRect" presStyleCnt="0"/>
      <dgm:spPr/>
    </dgm:pt>
    <dgm:pt modelId="{CB345A6A-888F-4B69-AC5C-D2B26ED16490}" type="pres">
      <dgm:prSet presAssocID="{D66DA43A-6539-4CA5-9FD0-2CAD4B74C56D}" presName="parTx" presStyleLbl="revTx" presStyleIdx="2" presStyleCnt="4">
        <dgm:presLayoutVars>
          <dgm:chMax val="0"/>
          <dgm:chPref val="0"/>
        </dgm:presLayoutVars>
      </dgm:prSet>
      <dgm:spPr/>
    </dgm:pt>
    <dgm:pt modelId="{F66C5662-2F7D-492C-A867-B5C7B2D2F90A}" type="pres">
      <dgm:prSet presAssocID="{C95D6CDF-1FC6-433D-8162-7C9550144879}" presName="sibTrans" presStyleCnt="0"/>
      <dgm:spPr/>
    </dgm:pt>
    <dgm:pt modelId="{5F469EE8-EB28-4255-A1FE-9303B58671B1}" type="pres">
      <dgm:prSet presAssocID="{28FF01E1-58CA-4BD2-A818-0AB6D08C1FDA}" presName="compNode" presStyleCnt="0"/>
      <dgm:spPr/>
    </dgm:pt>
    <dgm:pt modelId="{911701D2-5610-4495-9374-EF9DF36EFBFA}" type="pres">
      <dgm:prSet presAssocID="{28FF01E1-58CA-4BD2-A818-0AB6D08C1FDA}" presName="bgRect" presStyleLbl="bgShp" presStyleIdx="3" presStyleCnt="4"/>
      <dgm:spPr/>
    </dgm:pt>
    <dgm:pt modelId="{B36F5171-8BFC-4FAB-B06E-E1062DC51571}" type="pres">
      <dgm:prSet presAssocID="{28FF01E1-58CA-4BD2-A818-0AB6D08C1F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76960263-F82F-42B2-BD64-7EE29FBF6226}" type="pres">
      <dgm:prSet presAssocID="{28FF01E1-58CA-4BD2-A818-0AB6D08C1FDA}" presName="spaceRect" presStyleCnt="0"/>
      <dgm:spPr/>
    </dgm:pt>
    <dgm:pt modelId="{9FA99A31-5CD4-4799-9063-D3948B4A8084}" type="pres">
      <dgm:prSet presAssocID="{28FF01E1-58CA-4BD2-A818-0AB6D08C1F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DA7006-D169-4D99-BCEF-6C550D0862BE}" type="presOf" srcId="{BE8A1E54-B090-491D-A11D-59B8B64A34E2}" destId="{4CE2FEFF-E709-4F12-BCF3-E596AE21D24C}" srcOrd="0" destOrd="0" presId="urn:microsoft.com/office/officeart/2018/2/layout/IconVerticalSolidList"/>
    <dgm:cxn modelId="{58016D1B-10E3-42A8-9868-A6F2BF1A8600}" srcId="{BE8A1E54-B090-491D-A11D-59B8B64A34E2}" destId="{691514B3-2175-46BF-B99C-D3FF50721852}" srcOrd="0" destOrd="0" parTransId="{8D820C91-6CDA-4774-A9EE-9A50CA82E815}" sibTransId="{ED097B8C-EEF1-44E4-9A51-25D56923CF1E}"/>
    <dgm:cxn modelId="{6CCD7258-6560-4BBC-A6F5-0B4C49913A9F}" srcId="{BE8A1E54-B090-491D-A11D-59B8B64A34E2}" destId="{D66DA43A-6539-4CA5-9FD0-2CAD4B74C56D}" srcOrd="2" destOrd="0" parTransId="{11FC2D14-FADC-4CEE-BD82-E120DF8282D5}" sibTransId="{C95D6CDF-1FC6-433D-8162-7C9550144879}"/>
    <dgm:cxn modelId="{FE9CE48B-BD50-4C54-9EEC-35EAC48E05C8}" type="presOf" srcId="{28FF01E1-58CA-4BD2-A818-0AB6D08C1FDA}" destId="{9FA99A31-5CD4-4799-9063-D3948B4A8084}" srcOrd="0" destOrd="0" presId="urn:microsoft.com/office/officeart/2018/2/layout/IconVerticalSolidList"/>
    <dgm:cxn modelId="{F56C81AF-B7A1-4FBC-9094-08E09091C0AA}" type="presOf" srcId="{691514B3-2175-46BF-B99C-D3FF50721852}" destId="{BB84A8AC-608F-42E5-8B2D-E940BC81592C}" srcOrd="0" destOrd="0" presId="urn:microsoft.com/office/officeart/2018/2/layout/IconVerticalSolidList"/>
    <dgm:cxn modelId="{BAE219D2-401E-46C4-A2CC-C27B192E6CEB}" srcId="{BE8A1E54-B090-491D-A11D-59B8B64A34E2}" destId="{28FF01E1-58CA-4BD2-A818-0AB6D08C1FDA}" srcOrd="3" destOrd="0" parTransId="{78940829-6C1B-4F45-ABDA-FC348F979EF2}" sibTransId="{2BC956DC-069C-477D-A021-329DE5CB2CE9}"/>
    <dgm:cxn modelId="{0410C2D2-7871-45AD-B869-7A37A69DEB94}" type="presOf" srcId="{E812CDC6-A2A1-4413-98EE-8B80E207C32E}" destId="{594F2EF6-4DCF-4E8F-8441-70A761DA75AF}" srcOrd="0" destOrd="0" presId="urn:microsoft.com/office/officeart/2018/2/layout/IconVerticalSolidList"/>
    <dgm:cxn modelId="{1A6518D7-E349-4B0F-8345-4CD331F0F86B}" srcId="{BE8A1E54-B090-491D-A11D-59B8B64A34E2}" destId="{E812CDC6-A2A1-4413-98EE-8B80E207C32E}" srcOrd="1" destOrd="0" parTransId="{0431C516-7FDB-46F2-A8BA-730DFB038AE9}" sibTransId="{6C0D0E33-A09B-4462-877C-D12E6E84E52D}"/>
    <dgm:cxn modelId="{71DE7FF4-6568-492D-9D0B-D6D39DF6F209}" type="presOf" srcId="{D66DA43A-6539-4CA5-9FD0-2CAD4B74C56D}" destId="{CB345A6A-888F-4B69-AC5C-D2B26ED16490}" srcOrd="0" destOrd="0" presId="urn:microsoft.com/office/officeart/2018/2/layout/IconVerticalSolidList"/>
    <dgm:cxn modelId="{F1D4435F-F222-4895-A5A4-7C370CE9A6EA}" type="presParOf" srcId="{4CE2FEFF-E709-4F12-BCF3-E596AE21D24C}" destId="{E4BDEF37-69C8-4799-8820-2850AD07C329}" srcOrd="0" destOrd="0" presId="urn:microsoft.com/office/officeart/2018/2/layout/IconVerticalSolidList"/>
    <dgm:cxn modelId="{5C871A59-789D-4416-96B9-1C9B7A693543}" type="presParOf" srcId="{E4BDEF37-69C8-4799-8820-2850AD07C329}" destId="{EA98F752-4F23-4BBC-A61C-4EED950B07F7}" srcOrd="0" destOrd="0" presId="urn:microsoft.com/office/officeart/2018/2/layout/IconVerticalSolidList"/>
    <dgm:cxn modelId="{A3200F03-C473-4061-9C1A-626D43869AB9}" type="presParOf" srcId="{E4BDEF37-69C8-4799-8820-2850AD07C329}" destId="{B0A9D02A-2191-495C-A6C9-65AD60C22104}" srcOrd="1" destOrd="0" presId="urn:microsoft.com/office/officeart/2018/2/layout/IconVerticalSolidList"/>
    <dgm:cxn modelId="{CFBF1DAA-4111-44B0-8E01-34F90EC6500C}" type="presParOf" srcId="{E4BDEF37-69C8-4799-8820-2850AD07C329}" destId="{95CD6B96-B8F9-49ED-B2CD-41BB17DAF384}" srcOrd="2" destOrd="0" presId="urn:microsoft.com/office/officeart/2018/2/layout/IconVerticalSolidList"/>
    <dgm:cxn modelId="{E763146A-850B-4B78-B93D-5010D6023052}" type="presParOf" srcId="{E4BDEF37-69C8-4799-8820-2850AD07C329}" destId="{BB84A8AC-608F-42E5-8B2D-E940BC81592C}" srcOrd="3" destOrd="0" presId="urn:microsoft.com/office/officeart/2018/2/layout/IconVerticalSolidList"/>
    <dgm:cxn modelId="{F974A80E-9A2D-453C-8934-0481A6C86CE7}" type="presParOf" srcId="{4CE2FEFF-E709-4F12-BCF3-E596AE21D24C}" destId="{D5A510E9-598F-472C-A03A-19EF998FDAC5}" srcOrd="1" destOrd="0" presId="urn:microsoft.com/office/officeart/2018/2/layout/IconVerticalSolidList"/>
    <dgm:cxn modelId="{9A02ACC9-BB33-4934-95A0-C4BC165C9087}" type="presParOf" srcId="{4CE2FEFF-E709-4F12-BCF3-E596AE21D24C}" destId="{5197756F-A273-4831-9BFC-0E44D2F08AE6}" srcOrd="2" destOrd="0" presId="urn:microsoft.com/office/officeart/2018/2/layout/IconVerticalSolidList"/>
    <dgm:cxn modelId="{DA588B72-F44E-4B27-A40D-7D1629DD4F02}" type="presParOf" srcId="{5197756F-A273-4831-9BFC-0E44D2F08AE6}" destId="{A2AADEB7-637A-4BBF-B439-72691E9AA0CD}" srcOrd="0" destOrd="0" presId="urn:microsoft.com/office/officeart/2018/2/layout/IconVerticalSolidList"/>
    <dgm:cxn modelId="{456E97AA-48E3-46A8-922E-46D1A4B41AA5}" type="presParOf" srcId="{5197756F-A273-4831-9BFC-0E44D2F08AE6}" destId="{232F4CB8-7CAC-437F-83FD-0DE8BF990EC6}" srcOrd="1" destOrd="0" presId="urn:microsoft.com/office/officeart/2018/2/layout/IconVerticalSolidList"/>
    <dgm:cxn modelId="{40A400D6-DEBC-4C4B-AC22-1C0A98C2F07B}" type="presParOf" srcId="{5197756F-A273-4831-9BFC-0E44D2F08AE6}" destId="{EDDABBC8-BF69-4F04-A5E2-0BDC26AB1C44}" srcOrd="2" destOrd="0" presId="urn:microsoft.com/office/officeart/2018/2/layout/IconVerticalSolidList"/>
    <dgm:cxn modelId="{C4115F9F-5203-44C0-BFB8-81146F1E77A6}" type="presParOf" srcId="{5197756F-A273-4831-9BFC-0E44D2F08AE6}" destId="{594F2EF6-4DCF-4E8F-8441-70A761DA75AF}" srcOrd="3" destOrd="0" presId="urn:microsoft.com/office/officeart/2018/2/layout/IconVerticalSolidList"/>
    <dgm:cxn modelId="{9759E9DC-1A53-4BEA-93F2-480C156D48D1}" type="presParOf" srcId="{4CE2FEFF-E709-4F12-BCF3-E596AE21D24C}" destId="{56A167D4-DDAE-4BD2-A5B7-352E329C8DE2}" srcOrd="3" destOrd="0" presId="urn:microsoft.com/office/officeart/2018/2/layout/IconVerticalSolidList"/>
    <dgm:cxn modelId="{C8A104A0-A7AE-4219-BF79-6C58F69CE42F}" type="presParOf" srcId="{4CE2FEFF-E709-4F12-BCF3-E596AE21D24C}" destId="{C11B485C-25D8-4738-892B-2960D2E8DD22}" srcOrd="4" destOrd="0" presId="urn:microsoft.com/office/officeart/2018/2/layout/IconVerticalSolidList"/>
    <dgm:cxn modelId="{695E3F31-12E5-43D9-ABE0-67C39EB8A173}" type="presParOf" srcId="{C11B485C-25D8-4738-892B-2960D2E8DD22}" destId="{AEA018BA-51C0-492A-AF49-17B150C45F61}" srcOrd="0" destOrd="0" presId="urn:microsoft.com/office/officeart/2018/2/layout/IconVerticalSolidList"/>
    <dgm:cxn modelId="{C3066BA3-4D03-4E43-8F5C-18514060AF33}" type="presParOf" srcId="{C11B485C-25D8-4738-892B-2960D2E8DD22}" destId="{DCC549F7-5504-4C01-AD08-0B29155E89AE}" srcOrd="1" destOrd="0" presId="urn:microsoft.com/office/officeart/2018/2/layout/IconVerticalSolidList"/>
    <dgm:cxn modelId="{0DF93C17-3A95-4C35-861E-F19A3CCC7CA6}" type="presParOf" srcId="{C11B485C-25D8-4738-892B-2960D2E8DD22}" destId="{F9E13AB3-5C14-4E57-A76C-432AB547F1F7}" srcOrd="2" destOrd="0" presId="urn:microsoft.com/office/officeart/2018/2/layout/IconVerticalSolidList"/>
    <dgm:cxn modelId="{B6A3AEA8-BFCD-481C-90E7-2A7EE6C3880C}" type="presParOf" srcId="{C11B485C-25D8-4738-892B-2960D2E8DD22}" destId="{CB345A6A-888F-4B69-AC5C-D2B26ED16490}" srcOrd="3" destOrd="0" presId="urn:microsoft.com/office/officeart/2018/2/layout/IconVerticalSolidList"/>
    <dgm:cxn modelId="{151C9F9A-D21D-440B-880F-739E19FE2180}" type="presParOf" srcId="{4CE2FEFF-E709-4F12-BCF3-E596AE21D24C}" destId="{F66C5662-2F7D-492C-A867-B5C7B2D2F90A}" srcOrd="5" destOrd="0" presId="urn:microsoft.com/office/officeart/2018/2/layout/IconVerticalSolidList"/>
    <dgm:cxn modelId="{2B0CEC80-0C12-4224-9F90-C17BB205C438}" type="presParOf" srcId="{4CE2FEFF-E709-4F12-BCF3-E596AE21D24C}" destId="{5F469EE8-EB28-4255-A1FE-9303B58671B1}" srcOrd="6" destOrd="0" presId="urn:microsoft.com/office/officeart/2018/2/layout/IconVerticalSolidList"/>
    <dgm:cxn modelId="{4697E1D3-6644-43A4-A46D-84073DF76FD7}" type="presParOf" srcId="{5F469EE8-EB28-4255-A1FE-9303B58671B1}" destId="{911701D2-5610-4495-9374-EF9DF36EFBFA}" srcOrd="0" destOrd="0" presId="urn:microsoft.com/office/officeart/2018/2/layout/IconVerticalSolidList"/>
    <dgm:cxn modelId="{F3F7BB75-4132-4C7C-9F29-AFFDBECB3557}" type="presParOf" srcId="{5F469EE8-EB28-4255-A1FE-9303B58671B1}" destId="{B36F5171-8BFC-4FAB-B06E-E1062DC51571}" srcOrd="1" destOrd="0" presId="urn:microsoft.com/office/officeart/2018/2/layout/IconVerticalSolidList"/>
    <dgm:cxn modelId="{07A195C3-CB42-4115-A3C1-FF3E794D54FF}" type="presParOf" srcId="{5F469EE8-EB28-4255-A1FE-9303B58671B1}" destId="{76960263-F82F-42B2-BD64-7EE29FBF6226}" srcOrd="2" destOrd="0" presId="urn:microsoft.com/office/officeart/2018/2/layout/IconVerticalSolidList"/>
    <dgm:cxn modelId="{2FF6F6E2-3D1D-450D-8CF5-45FD44B36290}" type="presParOf" srcId="{5F469EE8-EB28-4255-A1FE-9303B58671B1}" destId="{9FA99A31-5CD4-4799-9063-D3948B4A80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8F752-4F23-4BBC-A61C-4EED950B07F7}">
      <dsp:nvSpPr>
        <dsp:cNvPr id="0" name=""/>
        <dsp:cNvSpPr/>
      </dsp:nvSpPr>
      <dsp:spPr>
        <a:xfrm>
          <a:off x="0" y="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9D02A-2191-495C-A6C9-65AD60C22104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4A8AC-608F-42E5-8B2D-E940BC81592C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Security 2/2 </a:t>
          </a:r>
          <a:r>
            <a:rPr lang="en-US" sz="2200" kern="1200" dirty="0" err="1"/>
            <a:t>registreren</a:t>
          </a:r>
          <a:endParaRPr lang="en-US" sz="2200" kern="1200" dirty="0"/>
        </a:p>
      </dsp:txBody>
      <dsp:txXfrm>
        <a:off x="1357965" y="2319"/>
        <a:ext cx="4887299" cy="1175727"/>
      </dsp:txXfrm>
    </dsp:sp>
    <dsp:sp modelId="{A2AADEB7-637A-4BBF-B439-72691E9AA0CD}">
      <dsp:nvSpPr>
        <dsp:cNvPr id="0" name=""/>
        <dsp:cNvSpPr/>
      </dsp:nvSpPr>
      <dsp:spPr>
        <a:xfrm>
          <a:off x="0" y="1431287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F4CB8-7CAC-437F-83FD-0DE8BF990EC6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F2EF6-4DCF-4E8F-8441-70A761DA75AF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Oefening</a:t>
          </a:r>
          <a:r>
            <a:rPr lang="en-US" sz="2200" kern="1200" dirty="0"/>
            <a:t> </a:t>
          </a:r>
          <a:r>
            <a:rPr lang="en-US" sz="2200" kern="1200" dirty="0" err="1"/>
            <a:t>maken</a:t>
          </a:r>
          <a:endParaRPr lang="en-US" sz="2200" kern="1200" dirty="0"/>
        </a:p>
      </dsp:txBody>
      <dsp:txXfrm>
        <a:off x="1357965" y="1471979"/>
        <a:ext cx="4887299" cy="1175727"/>
      </dsp:txXfrm>
    </dsp:sp>
    <dsp:sp modelId="{AEA018BA-51C0-492A-AF49-17B150C45F61}">
      <dsp:nvSpPr>
        <dsp:cNvPr id="0" name=""/>
        <dsp:cNvSpPr/>
      </dsp:nvSpPr>
      <dsp:spPr>
        <a:xfrm>
          <a:off x="0" y="299579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549F7-5504-4C01-AD08-0B29155E89AE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45A6A-888F-4B69-AC5C-D2B26ED16490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1357965" y="2941639"/>
        <a:ext cx="4887299" cy="1175727"/>
      </dsp:txXfrm>
    </dsp:sp>
    <dsp:sp modelId="{911701D2-5610-4495-9374-EF9DF36EFBFA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F5171-8BFC-4FAB-B06E-E1062DC51571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99A31-5CD4-4799-9063-D3948B4A8084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SmartPhone4u registration </a:t>
          </a:r>
          <a:r>
            <a:rPr lang="en-US" sz="2200" kern="1200" dirty="0" err="1"/>
            <a:t>maken</a:t>
          </a:r>
          <a:r>
            <a:rPr lang="en-US" sz="2200" kern="1200" dirty="0"/>
            <a:t> </a:t>
          </a:r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73A2B-C1FA-4664-80D7-AAA25400EF9E}" type="datetimeFigureOut">
              <a:rPr lang="nl-NL" smtClean="0"/>
              <a:t>17-11-2024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AB83-B5AA-4D10-A594-6191CC96D38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84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74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54E47-78FD-C574-B130-814056B3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27442C-CD41-15BC-42E0-F247ED48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042106-D651-A6C3-07B0-01B1D378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17-11-2024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46CD6-88AE-EF69-86D9-231BB5CA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E9107A-BB63-CE99-3942-3DAFEDA7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71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13BBF-B6E2-0C0C-AF17-88AA4903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813A72D-1947-69A2-62A7-87907CF4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28EE17-F98E-3EC3-6199-265E7699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17-11-2024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90C56E-E971-5DAC-BD45-40E2C51A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984FBE-0B4B-A28A-01E4-1DAFFD05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71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EA0A64-B11E-0452-6D64-CFC505A6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C463A5F-0A03-5E39-5BE5-05D83D4B1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8D7DD4-8ADF-E211-6909-40FA9E9E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17-11-2024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33CDE8-D7A9-8412-B43C-4F353C29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54E7E2-5107-43B8-A2F4-EF1F86AF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6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0759-841A-4C8F-134F-00CA9F61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9C95CC-6ADA-3581-111E-0A25E8F2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F56AAC-265A-18B2-E447-A23653CC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17-11-2024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5BD03F-F6CC-503B-9C6B-3DC238C7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712579-1C94-95AA-73BD-D526A611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796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8A58-BD91-AB4A-2B6B-49120DFC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2B9614-2C3F-3AB6-C9AB-06B0AAF3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CA2FA3-8148-2529-A762-64E1822F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17-11-2024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8F136E-206C-44A6-80F8-6C7E2DA1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B59024-4C55-76E0-3CEF-F375B190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13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3B80-F777-E279-610F-959D4CF1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F6E9F2-0C72-B63B-B704-5C8EA3AC1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D649E9-F7F0-54D3-A9E7-9112BF287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EA5003D-3D7A-F558-07D3-BF416E46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17-11-2024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2D1C70-58BC-E836-AB1D-159AA591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603543-A021-8D0E-749D-8CA0A238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561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2CE14-EC4B-D7A4-D42A-4A4A9DFB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22187A-2AAD-BB80-AD36-F3B84B57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95A39E-0047-B226-B2D0-7F3F64EA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58ED82B-F1DD-744B-009D-A193B3591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4A929F-C85B-A4BB-E351-22ABFDCD5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09055C-E3E4-D808-EE61-40692E49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17-11-2024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877A873-CB83-A2B7-4EB9-D88A6B20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B936C68-BFBC-E783-B1F9-4B9B95CD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915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AC2A2-0948-B43D-8B83-97B20EA0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01C8BB-8438-73E7-FFEB-3F154243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17-11-2024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243F407-A605-5459-51D5-853371B6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A6125A-E77B-D0FE-5DBF-31A313AB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99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B6F6B76-A175-E6C3-AFC2-055E7B6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17-11-2024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65A9497-9E14-AFF8-4185-D304CD48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0E9C98-2F40-95B4-DEAE-51983058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84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6B094-34F0-30F5-3547-32119506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9E713A-0ECF-AF80-5524-EF80296D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099D07-33CB-2F94-859F-D92DD050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B9C41E-DD4F-D47A-6730-28870CCF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17-11-2024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00EE44-8608-FAB5-9D11-DE9FA23D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D50C38-8FC8-1405-F7C0-A6C1A5B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3E6-6BE0-4BBA-6840-6399A8C4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4BA5B6-6F64-D6C8-2E50-A38737039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E24A40-63DD-C4EB-A624-F2926344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3DD828-85DD-FD49-E231-1B31219E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17-11-2024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D6A5A7-DF7D-98C2-A7D0-DBF1AE66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D3BDC3-E717-EA4F-C19E-6279F5BC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72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B5A2E9E-2CAC-C316-907A-DAD07F57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883152-54BC-ACCF-6D00-4F9FE41B5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A010D3-F5EC-F113-8894-1149E298C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52A07-79D5-42FB-A233-385C99DA105C}" type="datetimeFigureOut">
              <a:rPr lang="nl-NL" smtClean="0"/>
              <a:t>17-11-2024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BEF9FA-23F4-D213-98C4-A4EE8C47F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A5B53E-DE22-91D3-19DF-E90D1EF76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3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687B9-E34A-0415-F8E5-3E01136F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2788"/>
            <a:ext cx="9144000" cy="1141412"/>
          </a:xfrm>
        </p:spPr>
        <p:txBody>
          <a:bodyPr/>
          <a:lstStyle/>
          <a:p>
            <a:r>
              <a:rPr lang="nl-NL" dirty="0"/>
              <a:t>Welkom bij</a:t>
            </a:r>
          </a:p>
        </p:txBody>
      </p:sp>
      <p:pic>
        <p:nvPicPr>
          <p:cNvPr id="1026" name="Picture 2" descr="PHP Logo png transparent">
            <a:extLst>
              <a:ext uri="{FF2B5EF4-FFF2-40B4-BE49-F238E27FC236}">
                <a16:creationId xmlns:a16="http://schemas.microsoft.com/office/drawing/2014/main" id="{467A7ED8-FD98-0CC7-1161-E5772EA5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29" y="1178507"/>
            <a:ext cx="4650941" cy="413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6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3CA0C-012D-79BB-EECD-0ED92F7FB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988333FF-8DC3-F4C3-DC21-2FB834679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PHP / registreren (3/3)</a:t>
            </a:r>
          </a:p>
        </p:txBody>
      </p:sp>
      <p:pic>
        <p:nvPicPr>
          <p:cNvPr id="6" name="Afbeelding 5" descr="Afbeelding met tekst, schermopname, Lettertype, software&#10;&#10;Automatisch gegenereerde beschrijving">
            <a:extLst>
              <a:ext uri="{FF2B5EF4-FFF2-40B4-BE49-F238E27FC236}">
                <a16:creationId xmlns:a16="http://schemas.microsoft.com/office/drawing/2014/main" id="{E3ECDA32-42D9-4E96-8202-9285D64AD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14" y="1546578"/>
            <a:ext cx="10549274" cy="449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0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0CD58-3DA5-BA88-FAAA-2B651D47E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EDB0F-E96F-94FE-8494-719D758B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/>
              <a:t>Opdrachten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9F11D00D-A2CF-1768-D6A7-BC771FA1270A}"/>
              </a:ext>
            </a:extLst>
          </p:cNvPr>
          <p:cNvSpPr txBox="1"/>
          <p:nvPr/>
        </p:nvSpPr>
        <p:spPr>
          <a:xfrm>
            <a:off x="1026367" y="1856791"/>
            <a:ext cx="703528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/>
              <a:t>Maak de presentatie na</a:t>
            </a:r>
          </a:p>
          <a:p>
            <a:endParaRPr lang="nl-NL" sz="4000" dirty="0"/>
          </a:p>
          <a:p>
            <a:r>
              <a:rPr lang="nl-NL" sz="4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Zorg dat een member zich kan </a:t>
            </a:r>
            <a:r>
              <a:rPr lang="nl-NL" sz="4000" dirty="0">
                <a:solidFill>
                  <a:srgbClr val="000000"/>
                </a:solidFill>
                <a:latin typeface="Segoe UI" panose="020B0502040204020203" pitchFamily="34" charset="0"/>
              </a:rPr>
              <a:t>registreren in smartphone4u met </a:t>
            </a:r>
            <a:r>
              <a:rPr lang="nl-NL" sz="4000" dirty="0" err="1">
                <a:solidFill>
                  <a:srgbClr val="000000"/>
                </a:solidFill>
                <a:latin typeface="Segoe UI" panose="020B0502040204020203" pitchFamily="34" charset="0"/>
              </a:rPr>
              <a:t>menuitem</a:t>
            </a:r>
            <a:r>
              <a:rPr lang="nl-NL" sz="4000" dirty="0">
                <a:solidFill>
                  <a:srgbClr val="000000"/>
                </a:solidFill>
                <a:latin typeface="Segoe UI" panose="020B0502040204020203" pitchFamily="34" charset="0"/>
              </a:rPr>
              <a:t> en met </a:t>
            </a:r>
            <a:r>
              <a:rPr lang="nl-NL" sz="4000" dirty="0" err="1">
                <a:solidFill>
                  <a:srgbClr val="000000"/>
                </a:solidFill>
                <a:latin typeface="Segoe UI" panose="020B0502040204020203" pitchFamily="34" charset="0"/>
              </a:rPr>
              <a:t>flashmessage</a:t>
            </a:r>
            <a:r>
              <a:rPr lang="nl-NL" sz="4000" dirty="0">
                <a:solidFill>
                  <a:srgbClr val="000000"/>
                </a:solidFill>
                <a:latin typeface="Segoe UI" panose="020B0502040204020203" pitchFamily="34" charset="0"/>
              </a:rPr>
              <a:t>!!!</a:t>
            </a:r>
            <a:endParaRPr lang="nl-NL" sz="2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3763727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2B3D3-FA32-D0BC-6CC5-04528AAB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Opdrachten Security (1/2)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583AB6-A887-2CB5-6E53-427C8CF2F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Bestudeer en maak ‘Werken met wachtwoorden’ (boek </a:t>
            </a:r>
            <a:r>
              <a:rPr lang="nl-NL" dirty="0" err="1"/>
              <a:t>blz</a:t>
            </a:r>
            <a:r>
              <a:rPr lang="nl-NL" dirty="0"/>
              <a:t> 163)</a:t>
            </a:r>
          </a:p>
          <a:p>
            <a:r>
              <a:rPr lang="nl-NL" dirty="0"/>
              <a:t>Zorg in de SmartPhone4u dat de wachtwoorden ge-</a:t>
            </a:r>
            <a:r>
              <a:rPr lang="nl-NL" dirty="0" err="1"/>
              <a:t>hashed</a:t>
            </a:r>
            <a:r>
              <a:rPr lang="nl-NL" dirty="0"/>
              <a:t> opgeslagen worden. Gebruik de </a:t>
            </a:r>
            <a:r>
              <a:rPr lang="nl-NL" dirty="0" err="1"/>
              <a:t>php</a:t>
            </a:r>
            <a:r>
              <a:rPr lang="nl-NL" dirty="0"/>
              <a:t>-functie: </a:t>
            </a:r>
            <a:r>
              <a:rPr lang="nl-NL" dirty="0" err="1"/>
              <a:t>password_hash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790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EF73F-1E97-3992-66B7-E23EDB8C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password_hash</a:t>
            </a:r>
            <a:r>
              <a:rPr lang="nl-NL" dirty="0"/>
              <a:t>()</a:t>
            </a:r>
          </a:p>
        </p:txBody>
      </p:sp>
      <p:pic>
        <p:nvPicPr>
          <p:cNvPr id="5" name="Afbeelding 4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E4F0DD35-748A-494F-1832-9AAD21E83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07" y="1877515"/>
            <a:ext cx="6611273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84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D3C96-525F-AC15-4AFE-B7281CD89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3431E-2942-5B41-5959-A1B9510A6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196"/>
          </a:xfrm>
        </p:spPr>
        <p:txBody>
          <a:bodyPr>
            <a:normAutofit fontScale="90000"/>
          </a:bodyPr>
          <a:lstStyle/>
          <a:p>
            <a:r>
              <a:rPr lang="nl-NL" dirty="0"/>
              <a:t>Opdrachten Security(2/2)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F1C046-D648-94FB-0419-CE1A473BB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2239"/>
            <a:ext cx="10515600" cy="7631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/>
              <a:t>Voordat een email adres veld de </a:t>
            </a:r>
            <a:r>
              <a:rPr lang="nl-NL" dirty="0" err="1"/>
              <a:t>inputs</a:t>
            </a:r>
            <a:r>
              <a:rPr lang="nl-NL" dirty="0"/>
              <a:t> array ingaat, eerst even controleren of het email adres al bestaat</a:t>
            </a:r>
          </a:p>
        </p:txBody>
      </p:sp>
      <p:pic>
        <p:nvPicPr>
          <p:cNvPr id="6" name="Afbeelding 5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3AC8498A-C443-6A69-A215-7802573D5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69" y="1625435"/>
            <a:ext cx="8983329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67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A8F54-EB70-1E9F-F848-6CDB0B7BB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E284A-0929-A25F-F1CE-7FF6D337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F12D5F-C449-2430-5996-54877AEE6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7182"/>
            <a:ext cx="10515600" cy="39506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nl-NL" dirty="0"/>
              <a:t>Beveilig de tabel ook! Maak het de email kolom uniek, de database controleert nu of de nieuwe rij een nieuwe email waarde heeft</a:t>
            </a:r>
          </a:p>
        </p:txBody>
      </p:sp>
      <p:pic>
        <p:nvPicPr>
          <p:cNvPr id="5" name="Afbeelding 4" descr="Afbeelding met tekst, Lettertype, nummer, schermopname&#10;&#10;Automatisch gegenereerde beschrijving">
            <a:extLst>
              <a:ext uri="{FF2B5EF4-FFF2-40B4-BE49-F238E27FC236}">
                <a16:creationId xmlns:a16="http://schemas.microsoft.com/office/drawing/2014/main" id="{51CABA5E-414A-E3D5-2DE2-C3D8983DB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61734"/>
            <a:ext cx="9030960" cy="226726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C08E1D5-0C1E-7FD8-EF9E-CB2E0D773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43" y="3992751"/>
            <a:ext cx="6439435" cy="87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3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D8B7A-C9AE-DFB8-9117-CA244DF8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nl-NL" sz="7400" dirty="0"/>
              <a:t>Wat gaan we doen deze week?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D7D19CD-BAA0-1417-7ECF-143D84EBE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43524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66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Security</a:t>
            </a:r>
          </a:p>
        </p:txBody>
      </p:sp>
      <p:pic>
        <p:nvPicPr>
          <p:cNvPr id="10" name="Afbeelding 9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29F53634-2692-DBA8-6390-8DF3E3EFE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20" y="1690688"/>
            <a:ext cx="10062779" cy="466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8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0992D-480E-7A2E-5BA0-142AFE02F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C3B26A-65F3-E6EE-2677-362B0B13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Security, </a:t>
            </a:r>
            <a:r>
              <a:rPr lang="nl-NL" dirty="0" err="1"/>
              <a:t>Authentication</a:t>
            </a:r>
            <a:r>
              <a:rPr lang="nl-NL" dirty="0"/>
              <a:t> / user </a:t>
            </a:r>
            <a:r>
              <a:rPr lang="nl-NL" dirty="0" err="1"/>
              <a:t>table</a:t>
            </a:r>
            <a:br>
              <a:rPr lang="nl-NL" dirty="0"/>
            </a:br>
            <a:endParaRPr lang="nl-NL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A8E6FDCB-EB89-E185-8FC6-2991473295F2}"/>
              </a:ext>
            </a:extLst>
          </p:cNvPr>
          <p:cNvSpPr txBox="1"/>
          <p:nvPr/>
        </p:nvSpPr>
        <p:spPr>
          <a:xfrm>
            <a:off x="589841" y="1321356"/>
            <a:ext cx="120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User tabel</a:t>
            </a:r>
          </a:p>
        </p:txBody>
      </p:sp>
      <p:pic>
        <p:nvPicPr>
          <p:cNvPr id="5" name="Afbeelding 4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ED9B207A-5A22-9E15-ECDB-9AF475283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41" y="1979165"/>
            <a:ext cx="4887466" cy="3350419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428D92A3-9B0C-E67C-8EE3-4DEF2AD12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41" y="5618061"/>
            <a:ext cx="11183059" cy="767326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382F54EE-DF5C-5496-2E9F-55F769329CC0}"/>
              </a:ext>
            </a:extLst>
          </p:cNvPr>
          <p:cNvSpPr txBox="1"/>
          <p:nvPr/>
        </p:nvSpPr>
        <p:spPr>
          <a:xfrm>
            <a:off x="6714694" y="1233488"/>
            <a:ext cx="476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Password moet nog versleuteld worden!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8FFD22B5-2BB3-420B-A0FD-EDFECF31C4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269" y="2024885"/>
            <a:ext cx="5014180" cy="238255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32FD7012-292B-E8E1-64D8-34D35E204B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269" y="2408828"/>
            <a:ext cx="5201376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1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27EA5-CC6F-65DF-A86E-FD5C7FD62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B32E1-159C-70B3-3168-EAAC0D43D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Security, </a:t>
            </a:r>
            <a:r>
              <a:rPr lang="nl-NL" dirty="0" err="1"/>
              <a:t>Authentication</a:t>
            </a:r>
            <a:r>
              <a:rPr lang="nl-NL" dirty="0"/>
              <a:t> / registreren</a:t>
            </a:r>
            <a:br>
              <a:rPr lang="nl-NL" dirty="0"/>
            </a:br>
            <a:endParaRPr lang="nl-NL" dirty="0"/>
          </a:p>
        </p:txBody>
      </p:sp>
      <p:pic>
        <p:nvPicPr>
          <p:cNvPr id="10" name="Afbeelding 9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AEBB7CEA-58C3-AD6D-35D9-6758DE049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5102"/>
            <a:ext cx="4029637" cy="4267796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DC468DF3-A5AA-C6FA-8285-BB8F1B3D0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00" y="5562898"/>
            <a:ext cx="10772134" cy="81504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49E0906-DEDD-0613-D79C-4D8E5AF8D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260" y="1559244"/>
            <a:ext cx="4918710" cy="253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37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FD100F38-08A3-6FCE-19F4-18212741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HTML / registreren (1/2)</a:t>
            </a:r>
          </a:p>
        </p:txBody>
      </p:sp>
      <p:pic>
        <p:nvPicPr>
          <p:cNvPr id="3" name="Afbeelding 2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FED45F5E-D846-E9C5-EB5D-D2D8A01A8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254" y="1277873"/>
            <a:ext cx="7754432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0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66291-7B3C-CE98-644E-5CC1C3A32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D04BC1C4-4B41-48C9-A9C0-AC0FF6D6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HTML / registreren (2/2)</a:t>
            </a:r>
          </a:p>
        </p:txBody>
      </p:sp>
      <p:pic>
        <p:nvPicPr>
          <p:cNvPr id="4" name="Afbeelding 3" descr="Afbeelding met tekst, schermopname&#10;&#10;Automatisch gegenereerde beschrijving">
            <a:extLst>
              <a:ext uri="{FF2B5EF4-FFF2-40B4-BE49-F238E27FC236}">
                <a16:creationId xmlns:a16="http://schemas.microsoft.com/office/drawing/2014/main" id="{1DCC341E-6C33-531B-86FC-191C17969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93" y="1184987"/>
            <a:ext cx="11023147" cy="54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2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DF25F-4675-C466-6C99-76B81E49F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EAC8D1A1-DB77-60DA-BB75-B89613D7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PHP / registreren (1/3)</a:t>
            </a:r>
          </a:p>
        </p:txBody>
      </p:sp>
      <p:pic>
        <p:nvPicPr>
          <p:cNvPr id="4" name="Afbeelding 3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91B2575C-250E-EA6E-C21A-B1589BD8A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52" y="1184987"/>
            <a:ext cx="8784976" cy="523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21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F8F8E-FAC9-17BA-BEE8-D0199DC72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3211409C-63DB-80B8-9724-4FD71F7A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PHP / registreren (2/3)</a:t>
            </a:r>
          </a:p>
        </p:txBody>
      </p:sp>
      <p:pic>
        <p:nvPicPr>
          <p:cNvPr id="6" name="Afbeelding 5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06FCEEDE-DF83-53AF-D1F9-323CA7E13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171" y="1175657"/>
            <a:ext cx="6322765" cy="550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9481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FD4E1C67A4E64E8A5EE45D21D6EE10" ma:contentTypeVersion="21" ma:contentTypeDescription="Een nieuw document maken." ma:contentTypeScope="" ma:versionID="231e7155a64d19b9591af0ef3404ddce">
  <xsd:schema xmlns:xsd="http://www.w3.org/2001/XMLSchema" xmlns:xs="http://www.w3.org/2001/XMLSchema" xmlns:p="http://schemas.microsoft.com/office/2006/metadata/properties" xmlns:ns1="http://schemas.microsoft.com/sharepoint/v3" xmlns:ns2="a95f19fb-cad5-4f59-9d9d-bfe7d2b05f17" xmlns:ns3="73dbb10f-d65e-4026-aa5c-544c0db9c1ca" xmlns:ns4="9c7db627-a19b-4420-ba46-d2da62c8f9f7" targetNamespace="http://schemas.microsoft.com/office/2006/metadata/properties" ma:root="true" ma:fieldsID="5e7f73444f0bc73aba78aebaa0771278" ns1:_="" ns2:_="" ns3:_="" ns4:_="">
    <xsd:import namespace="http://schemas.microsoft.com/sharepoint/v3"/>
    <xsd:import namespace="a95f19fb-cad5-4f59-9d9d-bfe7d2b05f17"/>
    <xsd:import namespace="73dbb10f-d65e-4026-aa5c-544c0db9c1ca"/>
    <xsd:import namespace="9c7db627-a19b-4420-ba46-d2da62c8f9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Datum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5f19fb-cad5-4f59-9d9d-bfe7d2b05f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Afbeeldingtags" ma:readOnly="false" ma:fieldId="{5cf76f15-5ced-4ddc-b409-7134ff3c332f}" ma:taxonomyMulti="true" ma:sspId="527928d4-2fba-4575-b28c-4dd47955e2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Datum" ma:index="28" nillable="true" ma:displayName="Datum" ma:format="DateTime" ma:internalName="Datum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bb10f-d65e-4026-aa5c-544c0db9c1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db627-a19b-4420-ba46-d2da62c8f9f7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6500080d-28b4-49ca-afc0-67533ee9b982}" ma:internalName="TaxCatchAll" ma:showField="CatchAllData" ma:web="73dbb10f-d65e-4026-aa5c-544c0db9c1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c7db627-a19b-4420-ba46-d2da62c8f9f7" xsi:nil="true"/>
    <_ip_UnifiedCompliancePolicyUIAction xmlns="http://schemas.microsoft.com/sharepoint/v3" xsi:nil="true"/>
    <Datum xmlns="a95f19fb-cad5-4f59-9d9d-bfe7d2b05f17" xsi:nil="true"/>
    <lcf76f155ced4ddcb4097134ff3c332f xmlns="a95f19fb-cad5-4f59-9d9d-bfe7d2b05f17">
      <Terms xmlns="http://schemas.microsoft.com/office/infopath/2007/PartnerControls"/>
    </lcf76f155ced4ddcb4097134ff3c332f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B78E5A2-32A2-4D79-8811-9485950C471C}"/>
</file>

<file path=customXml/itemProps2.xml><?xml version="1.0" encoding="utf-8"?>
<ds:datastoreItem xmlns:ds="http://schemas.openxmlformats.org/officeDocument/2006/customXml" ds:itemID="{1ED9426C-2FF4-411F-ADDB-3AF73A20743B}"/>
</file>

<file path=customXml/itemProps3.xml><?xml version="1.0" encoding="utf-8"?>
<ds:datastoreItem xmlns:ds="http://schemas.openxmlformats.org/officeDocument/2006/customXml" ds:itemID="{75AA7CCC-F722-41E0-A0F2-EF83595033DC}"/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181</Words>
  <Application>Microsoft Office PowerPoint</Application>
  <PresentationFormat>Breedbeeld</PresentationFormat>
  <Paragraphs>28</Paragraphs>
  <Slides>15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Segoe UI</vt:lpstr>
      <vt:lpstr>Kantoorthema</vt:lpstr>
      <vt:lpstr>Welkom bij</vt:lpstr>
      <vt:lpstr>Wat gaan we doen deze week?</vt:lpstr>
      <vt:lpstr>Security</vt:lpstr>
      <vt:lpstr>Security, Authentication / user table </vt:lpstr>
      <vt:lpstr>Security, Authentication / registreren </vt:lpstr>
      <vt:lpstr>HTML / registreren (1/2)</vt:lpstr>
      <vt:lpstr>HTML / registreren (2/2)</vt:lpstr>
      <vt:lpstr>PHP / registreren (1/3)</vt:lpstr>
      <vt:lpstr>PHP / registreren (2/3)</vt:lpstr>
      <vt:lpstr>PHP / registreren (3/3)</vt:lpstr>
      <vt:lpstr>Opdrachten</vt:lpstr>
      <vt:lpstr>Opdrachten Security (1/2)</vt:lpstr>
      <vt:lpstr>password_hash()</vt:lpstr>
      <vt:lpstr>Opdrachten Security(2/2) </vt:lpstr>
      <vt:lpstr> </vt:lpstr>
    </vt:vector>
  </TitlesOfParts>
  <Company>ROC Mondriaan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Linden, M van der</dc:creator>
  <cp:lastModifiedBy>Linden, M van der</cp:lastModifiedBy>
  <cp:revision>3</cp:revision>
  <dcterms:created xsi:type="dcterms:W3CDTF">2024-09-03T08:37:35Z</dcterms:created>
  <dcterms:modified xsi:type="dcterms:W3CDTF">2024-11-17T18:52:53Z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0x010100B3FD4E1C67A4E64E8A5EE45D21D6EE10</vt:lpwstr>
  </property>
</Properties>
</file>