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334" r:id="rId5"/>
    <p:sldId id="335" r:id="rId6"/>
    <p:sldId id="351" r:id="rId7"/>
    <p:sldId id="346" r:id="rId8"/>
    <p:sldId id="347" r:id="rId9"/>
    <p:sldId id="348" r:id="rId10"/>
    <p:sldId id="352" r:id="rId11"/>
    <p:sldId id="349" r:id="rId12"/>
    <p:sldId id="350" r:id="rId13"/>
    <p:sldId id="354" r:id="rId14"/>
    <p:sldId id="35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7C7F7-0ED7-413B-A4D6-6E54030E48C5}" v="100" dt="2024-11-21T10:43:28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ED7C7F7-0ED7-413B-A4D6-6E54030E48C5}"/>
    <pc:docChg chg="undo custSel addSld delSld modSld sldOrd">
      <pc:chgData name="Linden, M van der" userId="7071751e-8507-462b-863d-5bb5459a0324" providerId="ADAL" clId="{7ED7C7F7-0ED7-413B-A4D6-6E54030E48C5}" dt="2024-11-25T09:10:24.820" v="1761" actId="20577"/>
      <pc:docMkLst>
        <pc:docMk/>
      </pc:docMkLst>
      <pc:sldChg chg="modSp">
        <pc:chgData name="Linden, M van der" userId="7071751e-8507-462b-863d-5bb5459a0324" providerId="ADAL" clId="{7ED7C7F7-0ED7-413B-A4D6-6E54030E48C5}" dt="2024-11-21T07:17:47.617" v="7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ED7C7F7-0ED7-413B-A4D6-6E54030E48C5}" dt="2024-11-21T07:17:47.617" v="7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ED7C7F7-0ED7-413B-A4D6-6E54030E48C5}" dt="2024-11-21T07:18:31.807" v="85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7ED7C7F7-0ED7-413B-A4D6-6E54030E48C5}" dt="2024-11-21T07:17:56.944" v="80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7ED7C7F7-0ED7-413B-A4D6-6E54030E48C5}" dt="2024-11-21T07:18:31.807" v="85" actId="1076"/>
          <ac:picMkLst>
            <pc:docMk/>
            <pc:sldMk cId="2403080880" sldId="264"/>
            <ac:picMk id="4" creationId="{7ED4A922-E983-4E50-2719-D830D14FFDDA}"/>
          </ac:picMkLst>
        </pc:picChg>
        <pc:picChg chg="del">
          <ac:chgData name="Linden, M van der" userId="7071751e-8507-462b-863d-5bb5459a0324" providerId="ADAL" clId="{7ED7C7F7-0ED7-413B-A4D6-6E54030E48C5}" dt="2024-11-21T07:17:59.267" v="81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7ED7C7F7-0ED7-413B-A4D6-6E54030E48C5}" dt="2024-11-21T10:30:57.095" v="1084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ED7C7F7-0ED7-413B-A4D6-6E54030E48C5}" dt="2024-11-21T10:31:12.680" v="1089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7ED7C7F7-0ED7-413B-A4D6-6E54030E48C5}" dt="2024-11-21T07:21:28.640" v="145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7ED7C7F7-0ED7-413B-A4D6-6E54030E48C5}" dt="2024-11-21T07:18:51.091" v="103" actId="20577"/>
          <ac:spMkLst>
            <pc:docMk/>
            <pc:sldMk cId="2171015846" sldId="334"/>
            <ac:spMk id="2" creationId="{EEC3B26A-65F3-E6EE-2677-362B0B13A150}"/>
          </ac:spMkLst>
        </pc:spChg>
        <pc:spChg chg="del mod">
          <ac:chgData name="Linden, M van der" userId="7071751e-8507-462b-863d-5bb5459a0324" providerId="ADAL" clId="{7ED7C7F7-0ED7-413B-A4D6-6E54030E48C5}" dt="2024-11-21T07:19:07.493" v="109" actId="478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ED7C7F7-0ED7-413B-A4D6-6E54030E48C5}" dt="2024-11-21T07:21:10.570" v="138" actId="20577"/>
          <ac:spMkLst>
            <pc:docMk/>
            <pc:sldMk cId="2171015846" sldId="334"/>
            <ac:spMk id="7" creationId="{8DED9D01-43F1-CA69-CBB4-9435396B2ECD}"/>
          </ac:spMkLst>
        </pc:spChg>
        <pc:spChg chg="del">
          <ac:chgData name="Linden, M van der" userId="7071751e-8507-462b-863d-5bb5459a0324" providerId="ADAL" clId="{7ED7C7F7-0ED7-413B-A4D6-6E54030E48C5}" dt="2024-11-21T07:19:01.684" v="106" actId="478"/>
          <ac:spMkLst>
            <pc:docMk/>
            <pc:sldMk cId="2171015846" sldId="334"/>
            <ac:spMk id="9" creationId="{382F54EE-DF5C-5496-2E9F-55F769329CC0}"/>
          </ac:spMkLst>
        </pc:spChg>
        <pc:spChg chg="add mod">
          <ac:chgData name="Linden, M van der" userId="7071751e-8507-462b-863d-5bb5459a0324" providerId="ADAL" clId="{7ED7C7F7-0ED7-413B-A4D6-6E54030E48C5}" dt="2024-11-21T07:20:57.264" v="130" actId="20577"/>
          <ac:spMkLst>
            <pc:docMk/>
            <pc:sldMk cId="2171015846" sldId="334"/>
            <ac:spMk id="10" creationId="{9DD35F1A-7B0E-A774-C324-D10B17ABF2B8}"/>
          </ac:spMkLst>
        </pc:spChg>
        <pc:spChg chg="add mod">
          <ac:chgData name="Linden, M van der" userId="7071751e-8507-462b-863d-5bb5459a0324" providerId="ADAL" clId="{7ED7C7F7-0ED7-413B-A4D6-6E54030E48C5}" dt="2024-11-21T07:21:28.640" v="145" actId="1076"/>
          <ac:spMkLst>
            <pc:docMk/>
            <pc:sldMk cId="2171015846" sldId="334"/>
            <ac:spMk id="12" creationId="{A14FC12E-5403-0C61-ECAC-5470C4F1141E}"/>
          </ac:spMkLst>
        </pc:spChg>
        <pc:spChg chg="add mod">
          <ac:chgData name="Linden, M van der" userId="7071751e-8507-462b-863d-5bb5459a0324" providerId="ADAL" clId="{7ED7C7F7-0ED7-413B-A4D6-6E54030E48C5}" dt="2024-11-21T07:21:24.663" v="144" actId="20577"/>
          <ac:spMkLst>
            <pc:docMk/>
            <pc:sldMk cId="2171015846" sldId="334"/>
            <ac:spMk id="14" creationId="{062BAC40-A14B-4408-7BBA-2ED671CE8DE6}"/>
          </ac:spMkLst>
        </pc:spChg>
        <pc:picChg chg="del">
          <ac:chgData name="Linden, M van der" userId="7071751e-8507-462b-863d-5bb5459a0324" providerId="ADAL" clId="{7ED7C7F7-0ED7-413B-A4D6-6E54030E48C5}" dt="2024-11-21T07:18:55.050" v="104" actId="478"/>
          <ac:picMkLst>
            <pc:docMk/>
            <pc:sldMk cId="2171015846" sldId="334"/>
            <ac:picMk id="5" creationId="{ED9B207A-5A22-9E15-ECDB-9AF475283DC5}"/>
          </ac:picMkLst>
        </pc:picChg>
        <pc:picChg chg="add mod">
          <ac:chgData name="Linden, M van der" userId="7071751e-8507-462b-863d-5bb5459a0324" providerId="ADAL" clId="{7ED7C7F7-0ED7-413B-A4D6-6E54030E48C5}" dt="2024-11-21T07:20:04.861" v="114" actId="1076"/>
          <ac:picMkLst>
            <pc:docMk/>
            <pc:sldMk cId="2171015846" sldId="334"/>
            <ac:picMk id="6" creationId="{C7E0712B-6859-B3F6-C591-5DE524E95D69}"/>
          </ac:picMkLst>
        </pc:picChg>
        <pc:picChg chg="del">
          <ac:chgData name="Linden, M van der" userId="7071751e-8507-462b-863d-5bb5459a0324" providerId="ADAL" clId="{7ED7C7F7-0ED7-413B-A4D6-6E54030E48C5}" dt="2024-11-21T07:19:09.250" v="110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7ED7C7F7-0ED7-413B-A4D6-6E54030E48C5}" dt="2024-11-21T07:19:03.671" v="107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7ED7C7F7-0ED7-413B-A4D6-6E54030E48C5}" dt="2024-11-21T07:19:05.042" v="108" actId="478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mod">
        <pc:chgData name="Linden, M van der" userId="7071751e-8507-462b-863d-5bb5459a0324" providerId="ADAL" clId="{7ED7C7F7-0ED7-413B-A4D6-6E54030E48C5}" dt="2024-11-21T10:06:01.291" v="978" actId="14100"/>
        <pc:sldMkLst>
          <pc:docMk/>
          <pc:sldMk cId="1251371338" sldId="335"/>
        </pc:sldMkLst>
        <pc:spChg chg="mod">
          <ac:chgData name="Linden, M van der" userId="7071751e-8507-462b-863d-5bb5459a0324" providerId="ADAL" clId="{7ED7C7F7-0ED7-413B-A4D6-6E54030E48C5}" dt="2024-11-21T08:43:13" v="223" actId="255"/>
          <ac:spMkLst>
            <pc:docMk/>
            <pc:sldMk cId="1251371338" sldId="335"/>
            <ac:spMk id="2" creationId="{2CAB32E1-159C-70B3-3168-EAAC0D43D30C}"/>
          </ac:spMkLst>
        </pc:spChg>
        <pc:spChg chg="add mod">
          <ac:chgData name="Linden, M van der" userId="7071751e-8507-462b-863d-5bb5459a0324" providerId="ADAL" clId="{7ED7C7F7-0ED7-413B-A4D6-6E54030E48C5}" dt="2024-11-21T10:05:26.120" v="973" actId="1076"/>
          <ac:spMkLst>
            <pc:docMk/>
            <pc:sldMk cId="1251371338" sldId="335"/>
            <ac:spMk id="3" creationId="{87C13474-1482-26D9-5FD9-C641CEEAF58F}"/>
          </ac:spMkLst>
        </pc:spChg>
        <pc:picChg chg="add mod">
          <ac:chgData name="Linden, M van der" userId="7071751e-8507-462b-863d-5bb5459a0324" providerId="ADAL" clId="{7ED7C7F7-0ED7-413B-A4D6-6E54030E48C5}" dt="2024-11-21T10:05:30.688" v="975" actId="14100"/>
          <ac:picMkLst>
            <pc:docMk/>
            <pc:sldMk cId="1251371338" sldId="335"/>
            <ac:picMk id="4" creationId="{86DFD294-876C-035D-DD5F-943F7148062A}"/>
          </ac:picMkLst>
        </pc:picChg>
        <pc:picChg chg="add mod">
          <ac:chgData name="Linden, M van der" userId="7071751e-8507-462b-863d-5bb5459a0324" providerId="ADAL" clId="{7ED7C7F7-0ED7-413B-A4D6-6E54030E48C5}" dt="2024-11-21T10:06:01.291" v="978" actId="14100"/>
          <ac:picMkLst>
            <pc:docMk/>
            <pc:sldMk cId="1251371338" sldId="335"/>
            <ac:picMk id="5" creationId="{F4AC02FF-FC0F-C5CD-3BCB-198F2576F7CB}"/>
          </ac:picMkLst>
        </pc:picChg>
        <pc:picChg chg="del">
          <ac:chgData name="Linden, M van der" userId="7071751e-8507-462b-863d-5bb5459a0324" providerId="ADAL" clId="{7ED7C7F7-0ED7-413B-A4D6-6E54030E48C5}" dt="2024-11-21T07:22:09.300" v="166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ED7C7F7-0ED7-413B-A4D6-6E54030E48C5}" dt="2024-11-21T07:22:13.381" v="168" actId="478"/>
          <ac:picMkLst>
            <pc:docMk/>
            <pc:sldMk cId="1251371338" sldId="335"/>
            <ac:picMk id="18" creationId="{DC468DF3-A5AA-C6FA-8285-BB8F1B3D0406}"/>
          </ac:picMkLst>
        </pc:picChg>
        <pc:picChg chg="del">
          <ac:chgData name="Linden, M van der" userId="7071751e-8507-462b-863d-5bb5459a0324" providerId="ADAL" clId="{7ED7C7F7-0ED7-413B-A4D6-6E54030E48C5}" dt="2024-11-21T07:22:11.066" v="167" actId="478"/>
          <ac:picMkLst>
            <pc:docMk/>
            <pc:sldMk cId="1251371338" sldId="335"/>
            <ac:picMk id="1026" creationId="{549E0906-DEDD-0613-D79C-4D8E5AF8D290}"/>
          </ac:picMkLst>
        </pc:picChg>
      </pc:sldChg>
      <pc:sldChg chg="del">
        <pc:chgData name="Linden, M van der" userId="7071751e-8507-462b-863d-5bb5459a0324" providerId="ADAL" clId="{7ED7C7F7-0ED7-413B-A4D6-6E54030E48C5}" dt="2024-11-21T10:30:58.082" v="1085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7ED7C7F7-0ED7-413B-A4D6-6E54030E48C5}" dt="2024-11-21T10:30:59.748" v="1086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7ED7C7F7-0ED7-413B-A4D6-6E54030E48C5}" dt="2024-11-21T10:31:01.067" v="10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7ED7C7F7-0ED7-413B-A4D6-6E54030E48C5}" dt="2024-11-21T10:31:08.025" v="10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7ED7C7F7-0ED7-413B-A4D6-6E54030E48C5}" dt="2024-11-21T10:31:13.715" v="1090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7ED7C7F7-0ED7-413B-A4D6-6E54030E48C5}" dt="2024-11-21T10:31:14.382" v="1091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7ED7C7F7-0ED7-413B-A4D6-6E54030E48C5}" dt="2024-11-21T10:31:15.937" v="1093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7ED7C7F7-0ED7-413B-A4D6-6E54030E48C5}" dt="2024-11-21T10:31:15.137" v="1092" actId="47"/>
        <pc:sldMkLst>
          <pc:docMk/>
          <pc:sldMk cId="563667816" sldId="345"/>
        </pc:sldMkLst>
      </pc:sldChg>
      <pc:sldChg chg="addSp delSp modSp add mod">
        <pc:chgData name="Linden, M van der" userId="7071751e-8507-462b-863d-5bb5459a0324" providerId="ADAL" clId="{7ED7C7F7-0ED7-413B-A4D6-6E54030E48C5}" dt="2024-11-21T10:13:11.492" v="1016" actId="20577"/>
        <pc:sldMkLst>
          <pc:docMk/>
          <pc:sldMk cId="1261253881" sldId="346"/>
        </pc:sldMkLst>
        <pc:spChg chg="mod">
          <ac:chgData name="Linden, M van der" userId="7071751e-8507-462b-863d-5bb5459a0324" providerId="ADAL" clId="{7ED7C7F7-0ED7-413B-A4D6-6E54030E48C5}" dt="2024-11-21T10:13:11.492" v="1016" actId="20577"/>
          <ac:spMkLst>
            <pc:docMk/>
            <pc:sldMk cId="1261253881" sldId="346"/>
            <ac:spMk id="2" creationId="{2B424374-27F6-9E24-E022-A3F82DFA3CEB}"/>
          </ac:spMkLst>
        </pc:spChg>
        <pc:spChg chg="del mod">
          <ac:chgData name="Linden, M van der" userId="7071751e-8507-462b-863d-5bb5459a0324" providerId="ADAL" clId="{7ED7C7F7-0ED7-413B-A4D6-6E54030E48C5}" dt="2024-11-21T10:11:39.880" v="997" actId="478"/>
          <ac:spMkLst>
            <pc:docMk/>
            <pc:sldMk cId="1261253881" sldId="346"/>
            <ac:spMk id="3" creationId="{7E32BB8E-9A46-D44E-CD45-ED5CC42E5145}"/>
          </ac:spMkLst>
        </pc:spChg>
        <pc:spChg chg="add mod">
          <ac:chgData name="Linden, M van der" userId="7071751e-8507-462b-863d-5bb5459a0324" providerId="ADAL" clId="{7ED7C7F7-0ED7-413B-A4D6-6E54030E48C5}" dt="2024-11-21T10:11:43.546" v="998" actId="1076"/>
          <ac:spMkLst>
            <pc:docMk/>
            <pc:sldMk cId="1261253881" sldId="346"/>
            <ac:spMk id="4" creationId="{16958996-97C6-E86C-4B18-7AC3B672E270}"/>
          </ac:spMkLst>
        </pc:spChg>
        <pc:picChg chg="add del mod">
          <ac:chgData name="Linden, M van der" userId="7071751e-8507-462b-863d-5bb5459a0324" providerId="ADAL" clId="{7ED7C7F7-0ED7-413B-A4D6-6E54030E48C5}" dt="2024-11-21T10:11:36.336" v="996" actId="478"/>
          <ac:picMkLst>
            <pc:docMk/>
            <pc:sldMk cId="1261253881" sldId="346"/>
            <ac:picMk id="6" creationId="{AB3FD696-A2EA-B8C8-E469-98D36A37B799}"/>
          </ac:picMkLst>
        </pc:picChg>
        <pc:picChg chg="add mod">
          <ac:chgData name="Linden, M van der" userId="7071751e-8507-462b-863d-5bb5459a0324" providerId="ADAL" clId="{7ED7C7F7-0ED7-413B-A4D6-6E54030E48C5}" dt="2024-11-21T10:11:59.275" v="1003" actId="14100"/>
          <ac:picMkLst>
            <pc:docMk/>
            <pc:sldMk cId="1261253881" sldId="346"/>
            <ac:picMk id="8" creationId="{044263C9-152B-9020-405A-8B4A683C17D8}"/>
          </ac:picMkLst>
        </pc:picChg>
        <pc:picChg chg="add mod">
          <ac:chgData name="Linden, M van der" userId="7071751e-8507-462b-863d-5bb5459a0324" providerId="ADAL" clId="{7ED7C7F7-0ED7-413B-A4D6-6E54030E48C5}" dt="2024-11-21T10:12:31.600" v="1008" actId="14100"/>
          <ac:picMkLst>
            <pc:docMk/>
            <pc:sldMk cId="1261253881" sldId="346"/>
            <ac:picMk id="10" creationId="{85C0B8C2-B908-E7B1-4FFD-AE45DFA0E65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4:14.685" v="1021" actId="14100"/>
        <pc:sldMkLst>
          <pc:docMk/>
          <pc:sldMk cId="4067750689" sldId="347"/>
        </pc:sldMkLst>
        <pc:spChg chg="mod">
          <ac:chgData name="Linden, M van der" userId="7071751e-8507-462b-863d-5bb5459a0324" providerId="ADAL" clId="{7ED7C7F7-0ED7-413B-A4D6-6E54030E48C5}" dt="2024-11-21T08:58:19.382" v="511" actId="20577"/>
          <ac:spMkLst>
            <pc:docMk/>
            <pc:sldMk cId="4067750689" sldId="347"/>
            <ac:spMk id="2" creationId="{E131DF24-5BBE-F9ED-8338-AABAE9CBEEA8}"/>
          </ac:spMkLst>
        </pc:spChg>
        <pc:spChg chg="mod">
          <ac:chgData name="Linden, M van der" userId="7071751e-8507-462b-863d-5bb5459a0324" providerId="ADAL" clId="{7ED7C7F7-0ED7-413B-A4D6-6E54030E48C5}" dt="2024-11-21T09:04:33.938" v="710" actId="20577"/>
          <ac:spMkLst>
            <pc:docMk/>
            <pc:sldMk cId="4067750689" sldId="347"/>
            <ac:spMk id="3" creationId="{DC83E12B-9143-08BC-2095-BE76B98DE499}"/>
          </ac:spMkLst>
        </pc:spChg>
        <pc:spChg chg="del mod">
          <ac:chgData name="Linden, M van der" userId="7071751e-8507-462b-863d-5bb5459a0324" providerId="ADAL" clId="{7ED7C7F7-0ED7-413B-A4D6-6E54030E48C5}" dt="2024-11-21T09:00:23.563" v="580"/>
          <ac:spMkLst>
            <pc:docMk/>
            <pc:sldMk cId="4067750689" sldId="347"/>
            <ac:spMk id="4" creationId="{87CB2A40-0BBB-41F4-990A-83D6D062508D}"/>
          </ac:spMkLst>
        </pc:spChg>
        <pc:picChg chg="add mod">
          <ac:chgData name="Linden, M van der" userId="7071751e-8507-462b-863d-5bb5459a0324" providerId="ADAL" clId="{7ED7C7F7-0ED7-413B-A4D6-6E54030E48C5}" dt="2024-11-21T10:14:14.685" v="1021" actId="14100"/>
          <ac:picMkLst>
            <pc:docMk/>
            <pc:sldMk cId="4067750689" sldId="347"/>
            <ac:picMk id="6" creationId="{EA1A18D1-B223-269E-0A06-66D572FF4D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5:43.705" v="1031" actId="688"/>
        <pc:sldMkLst>
          <pc:docMk/>
          <pc:sldMk cId="1626961515" sldId="348"/>
        </pc:sldMkLst>
        <pc:spChg chg="mod">
          <ac:chgData name="Linden, M van der" userId="7071751e-8507-462b-863d-5bb5459a0324" providerId="ADAL" clId="{7ED7C7F7-0ED7-413B-A4D6-6E54030E48C5}" dt="2024-11-21T09:00:35.320" v="587" actId="20577"/>
          <ac:spMkLst>
            <pc:docMk/>
            <pc:sldMk cId="1626961515" sldId="348"/>
            <ac:spMk id="2" creationId="{45C2C45B-0E54-D16D-A12F-6E43C55DBC60}"/>
          </ac:spMkLst>
        </pc:spChg>
        <pc:spChg chg="mod">
          <ac:chgData name="Linden, M van der" userId="7071751e-8507-462b-863d-5bb5459a0324" providerId="ADAL" clId="{7ED7C7F7-0ED7-413B-A4D6-6E54030E48C5}" dt="2024-11-21T09:04:17.319" v="706" actId="20577"/>
          <ac:spMkLst>
            <pc:docMk/>
            <pc:sldMk cId="1626961515" sldId="348"/>
            <ac:spMk id="3" creationId="{50BB033E-FB19-B4CE-68F9-ABD8ABDCB144}"/>
          </ac:spMkLst>
        </pc:spChg>
        <pc:spChg chg="add del mod">
          <ac:chgData name="Linden, M van der" userId="7071751e-8507-462b-863d-5bb5459a0324" providerId="ADAL" clId="{7ED7C7F7-0ED7-413B-A4D6-6E54030E48C5}" dt="2024-11-21T10:15:26.085" v="1027" actId="478"/>
          <ac:spMkLst>
            <pc:docMk/>
            <pc:sldMk cId="1626961515" sldId="348"/>
            <ac:spMk id="4" creationId="{81200B0B-DE0A-651F-80DE-2496E50D7ED6}"/>
          </ac:spMkLst>
        </pc:spChg>
        <pc:picChg chg="add mod">
          <ac:chgData name="Linden, M van der" userId="7071751e-8507-462b-863d-5bb5459a0324" providerId="ADAL" clId="{7ED7C7F7-0ED7-413B-A4D6-6E54030E48C5}" dt="2024-11-21T10:15:43.705" v="1031" actId="688"/>
          <ac:picMkLst>
            <pc:docMk/>
            <pc:sldMk cId="1626961515" sldId="348"/>
            <ac:picMk id="6" creationId="{9E0D8D7F-9F4D-5689-D89A-FD2679CEBE0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8:57.338" v="1072" actId="688"/>
        <pc:sldMkLst>
          <pc:docMk/>
          <pc:sldMk cId="2099316035" sldId="349"/>
        </pc:sldMkLst>
        <pc:spChg chg="mod">
          <ac:chgData name="Linden, M van der" userId="7071751e-8507-462b-863d-5bb5459a0324" providerId="ADAL" clId="{7ED7C7F7-0ED7-413B-A4D6-6E54030E48C5}" dt="2024-11-21T09:02:57.392" v="692" actId="20577"/>
          <ac:spMkLst>
            <pc:docMk/>
            <pc:sldMk cId="2099316035" sldId="349"/>
            <ac:spMk id="2" creationId="{A89B121F-18C4-4F61-F4C4-F7A4B38236FA}"/>
          </ac:spMkLst>
        </pc:spChg>
        <pc:spChg chg="mod">
          <ac:chgData name="Linden, M van der" userId="7071751e-8507-462b-863d-5bb5459a0324" providerId="ADAL" clId="{7ED7C7F7-0ED7-413B-A4D6-6E54030E48C5}" dt="2024-11-21T09:04:09.230" v="705" actId="20577"/>
          <ac:spMkLst>
            <pc:docMk/>
            <pc:sldMk cId="2099316035" sldId="349"/>
            <ac:spMk id="3" creationId="{50C924C3-D7BD-D99D-3FF4-8AC3C319F45D}"/>
          </ac:spMkLst>
        </pc:spChg>
        <pc:spChg chg="del mod">
          <ac:chgData name="Linden, M van der" userId="7071751e-8507-462b-863d-5bb5459a0324" providerId="ADAL" clId="{7ED7C7F7-0ED7-413B-A4D6-6E54030E48C5}" dt="2024-11-21T09:04:04.005" v="704" actId="478"/>
          <ac:spMkLst>
            <pc:docMk/>
            <pc:sldMk cId="2099316035" sldId="349"/>
            <ac:spMk id="4" creationId="{6070B6B4-6DE6-30D0-73E4-EA37D82F8812}"/>
          </ac:spMkLst>
        </pc:spChg>
        <pc:picChg chg="add mod">
          <ac:chgData name="Linden, M van der" userId="7071751e-8507-462b-863d-5bb5459a0324" providerId="ADAL" clId="{7ED7C7F7-0ED7-413B-A4D6-6E54030E48C5}" dt="2024-11-21T10:18:57.338" v="1072" actId="688"/>
          <ac:picMkLst>
            <pc:docMk/>
            <pc:sldMk cId="2099316035" sldId="349"/>
            <ac:picMk id="6" creationId="{EA4D3492-61A7-D7ED-2608-87321DC28925}"/>
          </ac:picMkLst>
        </pc:picChg>
        <pc:picChg chg="add mod">
          <ac:chgData name="Linden, M van der" userId="7071751e-8507-462b-863d-5bb5459a0324" providerId="ADAL" clId="{7ED7C7F7-0ED7-413B-A4D6-6E54030E48C5}" dt="2024-11-21T10:18:40.890" v="1068" actId="688"/>
          <ac:picMkLst>
            <pc:docMk/>
            <pc:sldMk cId="2099316035" sldId="349"/>
            <ac:picMk id="8" creationId="{7722580A-E1A1-B3C2-2129-27780F5A78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5T09:10:17.783" v="1755" actId="20577"/>
        <pc:sldMkLst>
          <pc:docMk/>
          <pc:sldMk cId="3369707875" sldId="350"/>
        </pc:sldMkLst>
        <pc:spChg chg="mod">
          <ac:chgData name="Linden, M van der" userId="7071751e-8507-462b-863d-5bb5459a0324" providerId="ADAL" clId="{7ED7C7F7-0ED7-413B-A4D6-6E54030E48C5}" dt="2024-11-25T09:10:17.783" v="1755" actId="20577"/>
          <ac:spMkLst>
            <pc:docMk/>
            <pc:sldMk cId="3369707875" sldId="350"/>
            <ac:spMk id="2" creationId="{21E3252E-6B9F-0024-447F-E2F1CB3F84C4}"/>
          </ac:spMkLst>
        </pc:spChg>
        <pc:spChg chg="mod">
          <ac:chgData name="Linden, M van der" userId="7071751e-8507-462b-863d-5bb5459a0324" providerId="ADAL" clId="{7ED7C7F7-0ED7-413B-A4D6-6E54030E48C5}" dt="2024-11-25T09:09:04.606" v="1698" actId="20577"/>
          <ac:spMkLst>
            <pc:docMk/>
            <pc:sldMk cId="3369707875" sldId="350"/>
            <ac:spMk id="3" creationId="{561E734B-F2B7-FD5B-3E13-D34117E88F36}"/>
          </ac:spMkLst>
        </pc:spChg>
        <pc:graphicFrameChg chg="add del mod modGraphic">
          <ac:chgData name="Linden, M van der" userId="7071751e-8507-462b-863d-5bb5459a0324" providerId="ADAL" clId="{7ED7C7F7-0ED7-413B-A4D6-6E54030E48C5}" dt="2024-11-21T10:29:30.548" v="1078" actId="478"/>
          <ac:graphicFrameMkLst>
            <pc:docMk/>
            <pc:sldMk cId="3369707875" sldId="350"/>
            <ac:graphicFrameMk id="4" creationId="{FBC28740-91C1-1C28-4F83-F9EC60812D8F}"/>
          </ac:graphicFrameMkLst>
        </pc:graphicFrameChg>
        <pc:picChg chg="add mod">
          <ac:chgData name="Linden, M van der" userId="7071751e-8507-462b-863d-5bb5459a0324" providerId="ADAL" clId="{7ED7C7F7-0ED7-413B-A4D6-6E54030E48C5}" dt="2024-11-21T10:30:44.273" v="1083" actId="14100"/>
          <ac:picMkLst>
            <pc:docMk/>
            <pc:sldMk cId="3369707875" sldId="350"/>
            <ac:picMk id="6" creationId="{0AEA8572-8126-9FF5-ECF1-5CCA7DEA8FC6}"/>
          </ac:picMkLst>
        </pc:picChg>
      </pc:sldChg>
      <pc:sldChg chg="delSp modSp add mod ord">
        <pc:chgData name="Linden, M van der" userId="7071751e-8507-462b-863d-5bb5459a0324" providerId="ADAL" clId="{7ED7C7F7-0ED7-413B-A4D6-6E54030E48C5}" dt="2024-11-21T10:13:04.545" v="1014" actId="21"/>
        <pc:sldMkLst>
          <pc:docMk/>
          <pc:sldMk cId="2165884962" sldId="351"/>
        </pc:sldMkLst>
        <pc:spChg chg="mod">
          <ac:chgData name="Linden, M van der" userId="7071751e-8507-462b-863d-5bb5459a0324" providerId="ADAL" clId="{7ED7C7F7-0ED7-413B-A4D6-6E54030E48C5}" dt="2024-11-21T10:12:56.860" v="1012" actId="20577"/>
          <ac:spMkLst>
            <pc:docMk/>
            <pc:sldMk cId="2165884962" sldId="351"/>
            <ac:spMk id="2" creationId="{70CAC58F-A61A-E43F-7DFD-1E16CB948A80}"/>
          </ac:spMkLst>
        </pc:spChg>
        <pc:spChg chg="del mod">
          <ac:chgData name="Linden, M van der" userId="7071751e-8507-462b-863d-5bb5459a0324" providerId="ADAL" clId="{7ED7C7F7-0ED7-413B-A4D6-6E54030E48C5}" dt="2024-11-21T10:13:04.545" v="1014" actId="21"/>
          <ac:spMkLst>
            <pc:docMk/>
            <pc:sldMk cId="2165884962" sldId="351"/>
            <ac:spMk id="4" creationId="{A07B6F5E-7979-8782-3327-B62DC05B8367}"/>
          </ac:spMkLst>
        </pc:spChg>
      </pc:sldChg>
      <pc:sldChg chg="addSp delSp modSp add mod">
        <pc:chgData name="Linden, M van der" userId="7071751e-8507-462b-863d-5bb5459a0324" providerId="ADAL" clId="{7ED7C7F7-0ED7-413B-A4D6-6E54030E48C5}" dt="2024-11-21T10:16:38.446" v="1042" actId="688"/>
        <pc:sldMkLst>
          <pc:docMk/>
          <pc:sldMk cId="1702135774" sldId="352"/>
        </pc:sldMkLst>
        <pc:spChg chg="del">
          <ac:chgData name="Linden, M van der" userId="7071751e-8507-462b-863d-5bb5459a0324" providerId="ADAL" clId="{7ED7C7F7-0ED7-413B-A4D6-6E54030E48C5}" dt="2024-11-21T10:15:58.105" v="1033" actId="478"/>
          <ac:spMkLst>
            <pc:docMk/>
            <pc:sldMk cId="1702135774" sldId="352"/>
            <ac:spMk id="3" creationId="{D4CA17F5-7D67-083A-6CDD-B95B6104EB38}"/>
          </ac:spMkLst>
        </pc:spChg>
        <pc:spChg chg="mod">
          <ac:chgData name="Linden, M van der" userId="7071751e-8507-462b-863d-5bb5459a0324" providerId="ADAL" clId="{7ED7C7F7-0ED7-413B-A4D6-6E54030E48C5}" dt="2024-11-21T10:16:01.738" v="1034" actId="1076"/>
          <ac:spMkLst>
            <pc:docMk/>
            <pc:sldMk cId="1702135774" sldId="352"/>
            <ac:spMk id="4" creationId="{50E78721-7167-B92C-7488-6E8C5F3677BF}"/>
          </ac:spMkLst>
        </pc:spChg>
        <pc:picChg chg="del">
          <ac:chgData name="Linden, M van der" userId="7071751e-8507-462b-863d-5bb5459a0324" providerId="ADAL" clId="{7ED7C7F7-0ED7-413B-A4D6-6E54030E48C5}" dt="2024-11-21T10:15:54.827" v="1032" actId="478"/>
          <ac:picMkLst>
            <pc:docMk/>
            <pc:sldMk cId="1702135774" sldId="352"/>
            <ac:picMk id="6" creationId="{BCBA1ABA-F0A1-3BC9-B723-496E1A3A3B33}"/>
          </ac:picMkLst>
        </pc:picChg>
        <pc:picChg chg="add mod">
          <ac:chgData name="Linden, M van der" userId="7071751e-8507-462b-863d-5bb5459a0324" providerId="ADAL" clId="{7ED7C7F7-0ED7-413B-A4D6-6E54030E48C5}" dt="2024-11-21T10:16:38.446" v="1042" actId="688"/>
          <ac:picMkLst>
            <pc:docMk/>
            <pc:sldMk cId="1702135774" sldId="352"/>
            <ac:picMk id="7" creationId="{1F2E35A6-CF94-A950-8E6A-A0A716725358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44:09.331" v="1213" actId="1076"/>
        <pc:sldMkLst>
          <pc:docMk/>
          <pc:sldMk cId="264616927" sldId="353"/>
        </pc:sldMkLst>
        <pc:spChg chg="mod">
          <ac:chgData name="Linden, M van der" userId="7071751e-8507-462b-863d-5bb5459a0324" providerId="ADAL" clId="{7ED7C7F7-0ED7-413B-A4D6-6E54030E48C5}" dt="2024-11-21T10:44:09.331" v="1213" actId="1076"/>
          <ac:spMkLst>
            <pc:docMk/>
            <pc:sldMk cId="264616927" sldId="353"/>
            <ac:spMk id="3" creationId="{FDF11D79-9D7C-7C1C-EEC7-A9DB13BB6D58}"/>
          </ac:spMkLst>
        </pc:spChg>
        <pc:picChg chg="add mod">
          <ac:chgData name="Linden, M van der" userId="7071751e-8507-462b-863d-5bb5459a0324" providerId="ADAL" clId="{7ED7C7F7-0ED7-413B-A4D6-6E54030E48C5}" dt="2024-11-21T10:43:37.459" v="1193" actId="14100"/>
          <ac:picMkLst>
            <pc:docMk/>
            <pc:sldMk cId="264616927" sldId="353"/>
            <ac:picMk id="5" creationId="{837F00EB-DA56-12BE-55FC-6488B566CF56}"/>
          </ac:picMkLst>
        </pc:picChg>
        <pc:picChg chg="del">
          <ac:chgData name="Linden, M van der" userId="7071751e-8507-462b-863d-5bb5459a0324" providerId="ADAL" clId="{7ED7C7F7-0ED7-413B-A4D6-6E54030E48C5}" dt="2024-11-21T10:33:29.493" v="1186" actId="478"/>
          <ac:picMkLst>
            <pc:docMk/>
            <pc:sldMk cId="264616927" sldId="353"/>
            <ac:picMk id="6" creationId="{0DABAB95-B745-9663-3AF0-025355CE604C}"/>
          </ac:picMkLst>
        </pc:picChg>
      </pc:sldChg>
      <pc:sldChg chg="modSp add mod">
        <pc:chgData name="Linden, M van der" userId="7071751e-8507-462b-863d-5bb5459a0324" providerId="ADAL" clId="{7ED7C7F7-0ED7-413B-A4D6-6E54030E48C5}" dt="2024-11-25T09:10:24.820" v="1761" actId="20577"/>
        <pc:sldMkLst>
          <pc:docMk/>
          <pc:sldMk cId="4077683364" sldId="354"/>
        </pc:sldMkLst>
        <pc:spChg chg="mod">
          <ac:chgData name="Linden, M van der" userId="7071751e-8507-462b-863d-5bb5459a0324" providerId="ADAL" clId="{7ED7C7F7-0ED7-413B-A4D6-6E54030E48C5}" dt="2024-11-25T09:10:24.820" v="1761" actId="20577"/>
          <ac:spMkLst>
            <pc:docMk/>
            <pc:sldMk cId="4077683364" sldId="354"/>
            <ac:spMk id="2" creationId="{2F00266D-1350-1390-C31F-F516555542D5}"/>
          </ac:spMkLst>
        </pc:spChg>
        <pc:spChg chg="mod">
          <ac:chgData name="Linden, M van der" userId="7071751e-8507-462b-863d-5bb5459a0324" providerId="ADAL" clId="{7ED7C7F7-0ED7-413B-A4D6-6E54030E48C5}" dt="2024-11-25T09:09:54.417" v="1747" actId="20577"/>
          <ac:spMkLst>
            <pc:docMk/>
            <pc:sldMk cId="4077683364" sldId="354"/>
            <ac:spMk id="3" creationId="{36330221-CADA-4B61-6EBD-E5FD8B806881}"/>
          </ac:spMkLst>
        </pc:spChg>
      </pc:sldChg>
    </pc:docChg>
  </pc:docChgLst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CRUD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Fietsen</a:t>
          </a:r>
          <a:r>
            <a:rPr lang="en-US" dirty="0"/>
            <a:t> CRUD </a:t>
          </a: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volgens</a:t>
          </a:r>
          <a:r>
            <a:rPr lang="en-US" dirty="0"/>
            <a:t> </a:t>
          </a:r>
          <a:r>
            <a:rPr lang="en-US" dirty="0" err="1"/>
            <a:t>boek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Fietsen</a:t>
          </a:r>
          <a:r>
            <a:rPr lang="en-US" dirty="0"/>
            <a:t> CRUD </a:t>
          </a:r>
          <a:r>
            <a:rPr lang="en-US" dirty="0" err="1"/>
            <a:t>netjes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1848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CRUD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Fietsen</a:t>
          </a:r>
          <a:r>
            <a:rPr lang="en-US" sz="2200" kern="1200" dirty="0"/>
            <a:t> CRUD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volgens</a:t>
          </a:r>
          <a:r>
            <a:rPr lang="en-US" sz="2200" kern="1200" dirty="0"/>
            <a:t> </a:t>
          </a:r>
          <a:r>
            <a:rPr lang="en-US" sz="2200" kern="1200" dirty="0" err="1"/>
            <a:t>boek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Fietsen</a:t>
          </a:r>
          <a:r>
            <a:rPr lang="en-US" sz="2200" kern="1200" dirty="0"/>
            <a:t> CRUD </a:t>
          </a:r>
          <a:r>
            <a:rPr lang="en-US" sz="2200" kern="1200" dirty="0" err="1"/>
            <a:t>netjes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EF71-0CAC-5E59-153D-F039F173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6694-CEB4-E907-1D73-C6ADB3EF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UPDATE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0E78721-7167-B92C-7488-6E8C5F3677BF}"/>
              </a:ext>
            </a:extLst>
          </p:cNvPr>
          <p:cNvSpPr txBox="1"/>
          <p:nvPr/>
        </p:nvSpPr>
        <p:spPr>
          <a:xfrm>
            <a:off x="838200" y="1690688"/>
            <a:ext cx="634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 Maak een update mater pagina </a:t>
            </a:r>
            <a:r>
              <a:rPr lang="nl-NL" b="1" dirty="0" err="1"/>
              <a:t>update_detail.php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9.157</a:t>
            </a:r>
          </a:p>
        </p:txBody>
      </p:sp>
      <p:pic>
        <p:nvPicPr>
          <p:cNvPr id="7" name="Afbeelding 6" descr="Afbeelding met tekst, lijn, Lettertype, schermopname">
            <a:extLst>
              <a:ext uri="{FF2B5EF4-FFF2-40B4-BE49-F238E27FC236}">
                <a16:creationId xmlns:a16="http://schemas.microsoft.com/office/drawing/2014/main" id="{1F2E35A6-CF94-A950-8E6A-A0A71672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66" y="2573982"/>
            <a:ext cx="9176866" cy="32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AEEE9-4F3D-86A6-B339-C5306B35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121F-18C4-4F61-F4C4-F7A4B38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DELETE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0C924C3-D7BD-D99D-3FF4-8AC3C319F45D}"/>
              </a:ext>
            </a:extLst>
          </p:cNvPr>
          <p:cNvSpPr txBox="1"/>
          <p:nvPr/>
        </p:nvSpPr>
        <p:spPr>
          <a:xfrm>
            <a:off x="929640" y="1690688"/>
            <a:ext cx="644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update mater pagina </a:t>
            </a:r>
            <a:r>
              <a:rPr lang="nl-NL" b="1" dirty="0" err="1"/>
              <a:t>delete_master.php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9.161</a:t>
            </a:r>
          </a:p>
        </p:txBody>
      </p:sp>
      <p:pic>
        <p:nvPicPr>
          <p:cNvPr id="6" name="Afbeelding 5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EA4D3492-61A7-D7ED-2608-87321DC2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8" y="2628977"/>
            <a:ext cx="5066474" cy="2674687"/>
          </a:xfrm>
          <a:prstGeom prst="rect">
            <a:avLst/>
          </a:prstGeom>
        </p:spPr>
      </p:pic>
      <p:pic>
        <p:nvPicPr>
          <p:cNvPr id="8" name="Afbeelding 7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7722580A-E1A1-B3C2-2129-27780F5A7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2424127"/>
            <a:ext cx="5830660" cy="30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F4FAA-36A2-AA60-25EF-F7AAE7F94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3252E-6B9F-0024-447F-E2F1CB3F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 (1/2)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61E734B-F2B7-FD5B-3E13-D34117E88F36}"/>
              </a:ext>
            </a:extLst>
          </p:cNvPr>
          <p:cNvSpPr txBox="1"/>
          <p:nvPr/>
        </p:nvSpPr>
        <p:spPr>
          <a:xfrm>
            <a:off x="929640" y="1690688"/>
            <a:ext cx="1038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losse scripts werken goed, maar zijn niet gebruikers vriendelijk. </a:t>
            </a:r>
          </a:p>
          <a:p>
            <a:r>
              <a:rPr lang="nl-NL" dirty="0"/>
              <a:t>Zorg voor een betere </a:t>
            </a:r>
            <a:r>
              <a:rPr lang="nl-NL" b="1" dirty="0" err="1"/>
              <a:t>master.php</a:t>
            </a:r>
            <a:r>
              <a:rPr lang="nl-NL" b="1" dirty="0"/>
              <a:t> </a:t>
            </a:r>
            <a:r>
              <a:rPr lang="nl-NL" dirty="0"/>
              <a:t>zodat</a:t>
            </a:r>
            <a:r>
              <a:rPr lang="nl-NL" b="1" dirty="0"/>
              <a:t> </a:t>
            </a:r>
            <a:r>
              <a:rPr lang="nl-NL" dirty="0"/>
              <a:t>de gebruiker de gemaakte scripts met de muis kan uitvoeren.</a:t>
            </a:r>
          </a:p>
          <a:p>
            <a:r>
              <a:rPr lang="nl-NL" b="1" dirty="0"/>
              <a:t>Zorg wel dat een gebruiker bij </a:t>
            </a:r>
            <a:r>
              <a:rPr lang="nl-NL" b="1" dirty="0" err="1"/>
              <a:t>insert</a:t>
            </a:r>
            <a:r>
              <a:rPr lang="nl-NL" b="1" dirty="0"/>
              <a:t>, update en details altijd terug kan gaan naar de master pagina </a:t>
            </a:r>
          </a:p>
          <a:p>
            <a:r>
              <a:rPr lang="nl-NL" b="1" dirty="0"/>
              <a:t>zonder wijzigingen aan de tabel.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AEA8572-8126-9FF5-ECF1-5CCA7DEA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0" y="2999462"/>
            <a:ext cx="8302993" cy="3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55C4-77A4-F828-B7EC-3CD78C7D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266D-1350-1390-C31F-F5165555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 (2/2)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6330221-CADA-4B61-6EBD-E5FD8B806881}"/>
              </a:ext>
            </a:extLst>
          </p:cNvPr>
          <p:cNvSpPr txBox="1"/>
          <p:nvPr/>
        </p:nvSpPr>
        <p:spPr>
          <a:xfrm>
            <a:off x="929640" y="1690688"/>
            <a:ext cx="10810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Nu werkt alles met de muis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r>
              <a:rPr lang="nl-NL" dirty="0"/>
              <a:t>. Alleen nog niet gebruikersvriendelijk. Zorg dat bij </a:t>
            </a:r>
            <a:r>
              <a:rPr lang="nl-NL" dirty="0" err="1"/>
              <a:t>insert</a:t>
            </a:r>
            <a:r>
              <a:rPr lang="nl-NL" dirty="0"/>
              <a:t> en update alle velden </a:t>
            </a:r>
          </a:p>
          <a:p>
            <a:r>
              <a:rPr lang="nl-NL" dirty="0"/>
              <a:t>ingevuld moeten zijn voordat de rij bewaard wordt in de database. </a:t>
            </a:r>
          </a:p>
          <a:p>
            <a:r>
              <a:rPr lang="nl-NL" dirty="0"/>
              <a:t>Controleer dat de gebruiker een getal opgeeft voor de prijs van de fiets. 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ADFD48F-5F2D-07BB-34D9-466CDF23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0" y="2999462"/>
            <a:ext cx="8302993" cy="3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0666-3585-F5EA-608F-EBB58687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0539-6215-1BE8-46C9-7DAF3E9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DF11D79-9D7C-7C1C-EEC7-A9DB13BB6D58}"/>
              </a:ext>
            </a:extLst>
          </p:cNvPr>
          <p:cNvSpPr txBox="1"/>
          <p:nvPr/>
        </p:nvSpPr>
        <p:spPr>
          <a:xfrm>
            <a:off x="838200" y="1672319"/>
            <a:ext cx="106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Zorg ervoor dat de administrator alle bestellingen ziet en de bestellingen kan bewerken/detail/verwijderen.</a:t>
            </a:r>
            <a:endParaRPr lang="nl-NL" b="1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837F00EB-DA56-12BE-55FC-6488B566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455"/>
            <a:ext cx="9775371" cy="45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6199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CRUD</a:t>
            </a:r>
          </a:p>
        </p:txBody>
      </p:sp>
      <p:pic>
        <p:nvPicPr>
          <p:cNvPr id="4" name="Afbeelding 3" descr="Afbeelding met tekst, Lettertype, Webpagina, software&#10;&#10;Automatisch gegenereerde beschrijving">
            <a:extLst>
              <a:ext uri="{FF2B5EF4-FFF2-40B4-BE49-F238E27FC236}">
                <a16:creationId xmlns:a16="http://schemas.microsoft.com/office/drawing/2014/main" id="{7ED4A922-E983-4E50-2719-D830D14F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580675"/>
            <a:ext cx="1076799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CRUD in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6" name="Afbeelding 5" descr="Afbeelding met tekst, software, Webpagina, nummer&#10;&#10;Automatisch gegenereerde beschrijving">
            <a:extLst>
              <a:ext uri="{FF2B5EF4-FFF2-40B4-BE49-F238E27FC236}">
                <a16:creationId xmlns:a16="http://schemas.microsoft.com/office/drawing/2014/main" id="{C7E0712B-6859-B3F6-C591-5DE524E9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690688"/>
            <a:ext cx="11994919" cy="4374259"/>
          </a:xfrm>
          <a:prstGeom prst="rect">
            <a:avLst/>
          </a:prstGeom>
        </p:spPr>
      </p:pic>
      <p:sp>
        <p:nvSpPr>
          <p:cNvPr id="7" name="Tekstballon: rechthoek 6">
            <a:extLst>
              <a:ext uri="{FF2B5EF4-FFF2-40B4-BE49-F238E27FC236}">
                <a16:creationId xmlns:a16="http://schemas.microsoft.com/office/drawing/2014/main" id="{8DED9D01-43F1-CA69-CBB4-9435396B2ECD}"/>
              </a:ext>
            </a:extLst>
          </p:cNvPr>
          <p:cNvSpPr/>
          <p:nvPr/>
        </p:nvSpPr>
        <p:spPr>
          <a:xfrm>
            <a:off x="665824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</a:t>
            </a:r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9DD35F1A-7B0E-A774-C324-D10B17ABF2B8}"/>
              </a:ext>
            </a:extLst>
          </p:cNvPr>
          <p:cNvSpPr/>
          <p:nvPr/>
        </p:nvSpPr>
        <p:spPr>
          <a:xfrm>
            <a:off x="2371816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Delete</a:t>
            </a:r>
          </a:p>
        </p:txBody>
      </p:sp>
      <p:sp>
        <p:nvSpPr>
          <p:cNvPr id="12" name="Tekstballon: rechthoek 11">
            <a:extLst>
              <a:ext uri="{FF2B5EF4-FFF2-40B4-BE49-F238E27FC236}">
                <a16:creationId xmlns:a16="http://schemas.microsoft.com/office/drawing/2014/main" id="{A14FC12E-5403-0C61-ECAC-5470C4F1141E}"/>
              </a:ext>
            </a:extLst>
          </p:cNvPr>
          <p:cNvSpPr/>
          <p:nvPr/>
        </p:nvSpPr>
        <p:spPr>
          <a:xfrm>
            <a:off x="4404803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14" name="Tekstballon: rechthoek 13">
            <a:extLst>
              <a:ext uri="{FF2B5EF4-FFF2-40B4-BE49-F238E27FC236}">
                <a16:creationId xmlns:a16="http://schemas.microsoft.com/office/drawing/2014/main" id="{062BAC40-A14B-4408-7BBA-2ED671CE8DE6}"/>
              </a:ext>
            </a:extLst>
          </p:cNvPr>
          <p:cNvSpPr/>
          <p:nvPr/>
        </p:nvSpPr>
        <p:spPr>
          <a:xfrm>
            <a:off x="381000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7EA5-CC6F-65DF-A86E-FD5C7FD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32E1-159C-70B3-3168-EAAC0D43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7C13474-1482-26D9-5FD9-C641CEEAF58F}"/>
              </a:ext>
            </a:extLst>
          </p:cNvPr>
          <p:cNvSpPr txBox="1"/>
          <p:nvPr/>
        </p:nvSpPr>
        <p:spPr>
          <a:xfrm>
            <a:off x="838200" y="1506022"/>
            <a:ext cx="553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de database ‘fietsenmaker’ met de tabel fietsen </a:t>
            </a:r>
          </a:p>
        </p:txBody>
      </p:sp>
      <p:pic>
        <p:nvPicPr>
          <p:cNvPr id="4" name="Afbeelding 3" descr="Afbeelding met tekst, software, Lettertype, schermopname&#10;&#10;Automatisch gegenereerde beschrijving">
            <a:extLst>
              <a:ext uri="{FF2B5EF4-FFF2-40B4-BE49-F238E27FC236}">
                <a16:creationId xmlns:a16="http://schemas.microsoft.com/office/drawing/2014/main" id="{86DFD294-876C-035D-DD5F-943F7148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3" y="1875354"/>
            <a:ext cx="8658707" cy="2164677"/>
          </a:xfrm>
          <a:prstGeom prst="rect">
            <a:avLst/>
          </a:prstGeom>
        </p:spPr>
      </p:pic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4AC02FF-FC0F-C5CD-3BCB-198F2576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3" y="4040031"/>
            <a:ext cx="6829907" cy="24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F95E-C61F-527D-E69D-948BAC02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AC58F-A61A-E43F-7DFD-1E16CB94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READ 1/2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2620B5B-3737-6F85-D6E0-35C1C29C51B0}"/>
              </a:ext>
            </a:extLst>
          </p:cNvPr>
          <p:cNvSpPr txBox="1"/>
          <p:nvPr/>
        </p:nvSpPr>
        <p:spPr>
          <a:xfrm>
            <a:off x="929640" y="1690688"/>
            <a:ext cx="493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Toon alle fietsen (maken </a:t>
            </a:r>
            <a:r>
              <a:rPr lang="nl-NL" b="1" dirty="0" err="1"/>
              <a:t>select.php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9.139)</a:t>
            </a:r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D795F64-D571-9E3B-0CE2-41A9C314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6273">
            <a:off x="1114016" y="2180522"/>
            <a:ext cx="456477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9867-AE9D-6067-B27A-D266C7311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24374-27F6-9E24-E022-A3F82DFA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READ 2/2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6958996-97C6-E86C-4B18-7AC3B672E270}"/>
              </a:ext>
            </a:extLst>
          </p:cNvPr>
          <p:cNvSpPr txBox="1"/>
          <p:nvPr/>
        </p:nvSpPr>
        <p:spPr>
          <a:xfrm>
            <a:off x="838200" y="1885443"/>
            <a:ext cx="607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 Soms wil je niet alle kolommen tonen omdat het teveel is, </a:t>
            </a:r>
          </a:p>
          <a:p>
            <a:r>
              <a:rPr lang="nl-NL" dirty="0"/>
              <a:t>   maak dan gebruik van master-detail</a:t>
            </a:r>
          </a:p>
          <a:p>
            <a:r>
              <a:rPr lang="nl-NL" dirty="0"/>
              <a:t>   (maken </a:t>
            </a:r>
            <a:r>
              <a:rPr lang="nl-NL" b="1" dirty="0" err="1"/>
              <a:t>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9.146 en </a:t>
            </a:r>
            <a:r>
              <a:rPr lang="nl-NL" b="1" dirty="0" err="1"/>
              <a:t>detail.php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9.147) </a:t>
            </a:r>
          </a:p>
        </p:txBody>
      </p:sp>
      <p:pic>
        <p:nvPicPr>
          <p:cNvPr id="8" name="Afbeelding 7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044263C9-152B-9020-405A-8B4A683C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8" y="3035679"/>
            <a:ext cx="5094439" cy="2254777"/>
          </a:xfrm>
          <a:prstGeom prst="rect">
            <a:avLst/>
          </a:prstGeom>
        </p:spPr>
      </p:pic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C0B8C2-B908-E7B1-4FFD-AE45DFA0E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1913"/>
            <a:ext cx="5396680" cy="22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C9FF-8F54-34B6-22AC-64AB993C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1DF24-5BBE-F9ED-8338-AABAE9CB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CREATE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83E12B-9143-08BC-2095-BE76B98DE499}"/>
              </a:ext>
            </a:extLst>
          </p:cNvPr>
          <p:cNvSpPr txBox="1"/>
          <p:nvPr/>
        </p:nvSpPr>
        <p:spPr>
          <a:xfrm>
            <a:off x="929640" y="1690688"/>
            <a:ext cx="608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</a:t>
            </a:r>
            <a:r>
              <a:rPr lang="nl-NL" dirty="0" err="1"/>
              <a:t>insert</a:t>
            </a:r>
            <a:r>
              <a:rPr lang="nl-NL" dirty="0"/>
              <a:t> formulier </a:t>
            </a:r>
            <a:r>
              <a:rPr lang="nl-NL" b="1" dirty="0" err="1"/>
              <a:t>insert_formulier.php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9.153</a:t>
            </a:r>
          </a:p>
        </p:txBody>
      </p:sp>
      <p:pic>
        <p:nvPicPr>
          <p:cNvPr id="6" name="Afbeelding 5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EA1A18D1-B223-269E-0A06-66D572FF4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45" y="2379020"/>
            <a:ext cx="4543041" cy="50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E7836-1537-9A8B-F908-3E8E1D2C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2C45B-0E54-D16D-A12F-6E43C55D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UPDATE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0BB033E-FB19-B4CE-68F9-ABD8ABDCB144}"/>
              </a:ext>
            </a:extLst>
          </p:cNvPr>
          <p:cNvSpPr txBox="1"/>
          <p:nvPr/>
        </p:nvSpPr>
        <p:spPr>
          <a:xfrm>
            <a:off x="929640" y="1690688"/>
            <a:ext cx="651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update mater pagina </a:t>
            </a:r>
            <a:r>
              <a:rPr lang="nl-NL" b="1" dirty="0" err="1"/>
              <a:t>update_master.php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9.156</a:t>
            </a:r>
          </a:p>
        </p:txBody>
      </p:sp>
      <p:pic>
        <p:nvPicPr>
          <p:cNvPr id="6" name="Afbeelding 5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9E0D8D7F-9F4D-5689-D89A-FD2679CE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342">
            <a:off x="2050439" y="2402670"/>
            <a:ext cx="6904375" cy="4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15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D18775-A55B-4D30-982C-EAA2AA1E334A}"/>
</file>

<file path=customXml/itemProps2.xml><?xml version="1.0" encoding="utf-8"?>
<ds:datastoreItem xmlns:ds="http://schemas.openxmlformats.org/officeDocument/2006/customXml" ds:itemID="{97948CFE-6952-48BF-A6DC-72D031F9F9EE}"/>
</file>

<file path=customXml/itemProps3.xml><?xml version="1.0" encoding="utf-8"?>
<ds:datastoreItem xmlns:ds="http://schemas.openxmlformats.org/officeDocument/2006/customXml" ds:itemID="{418BD71B-E3B4-4DC4-B8A5-CF7E6E784BB1}"/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402</Words>
  <Application>Microsoft Office PowerPoint</Application>
  <PresentationFormat>Breedbeeld</PresentationFormat>
  <Paragraphs>39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Kantoorthema</vt:lpstr>
      <vt:lpstr>Welkom bij</vt:lpstr>
      <vt:lpstr>Wat gaan we doen deze week?</vt:lpstr>
      <vt:lpstr>CRUD</vt:lpstr>
      <vt:lpstr>CRUD in phpMyAdmin </vt:lpstr>
      <vt:lpstr>H9 Werken met PHP en MySQL (CRUD het php-boek)</vt:lpstr>
      <vt:lpstr>H9 Werken met PHP en MySQL / READ 1/2 (CRUD het php-boek)</vt:lpstr>
      <vt:lpstr>H9 Werken met PHP en MySQL / READ 2/2 (CRUD het php-boek)</vt:lpstr>
      <vt:lpstr>H9 Werken met PHP en MySQL / CREATE (CRUD het php-boek)</vt:lpstr>
      <vt:lpstr>H9 Werken met PHP en MySQL / UPDATE (CRUD het php-boek)</vt:lpstr>
      <vt:lpstr>H9 Werken met PHP en MySQL / UPDATE (CRUD het php-boek)</vt:lpstr>
      <vt:lpstr>H9 Werken met PHP en MySQL / DELETE (CRUD het php-boek)</vt:lpstr>
      <vt:lpstr>H9 Werken met PHP en MySQL / CRUD (1/2) (CRUD het php-boek)</vt:lpstr>
      <vt:lpstr>H9 Werken met PHP en MySQL / CRUD (2/2) (CRUD het php-boek)</vt:lpstr>
      <vt:lpstr>H9 Werken met PHP en MySQL / CRUD (CRUD het php-boek)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2024-11-25T09:10:32Z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