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334" r:id="rId5"/>
    <p:sldId id="353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31F1D-85BD-46D1-9633-58174BA44E08}" v="40" dt="2024-11-25T09:11:47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ED7C7F7-0ED7-413B-A4D6-6E54030E48C5}"/>
    <pc:docChg chg="undo custSel addSld delSld modSld sldOrd">
      <pc:chgData name="Linden, M van der" userId="7071751e-8507-462b-863d-5bb5459a0324" providerId="ADAL" clId="{7ED7C7F7-0ED7-413B-A4D6-6E54030E48C5}" dt="2024-11-25T09:10:24.820" v="1761" actId="20577"/>
      <pc:docMkLst>
        <pc:docMk/>
      </pc:docMkLst>
      <pc:sldChg chg="modSp">
        <pc:chgData name="Linden, M van der" userId="7071751e-8507-462b-863d-5bb5459a0324" providerId="ADAL" clId="{7ED7C7F7-0ED7-413B-A4D6-6E54030E48C5}" dt="2024-11-21T07:17:47.617" v="7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ED7C7F7-0ED7-413B-A4D6-6E54030E48C5}" dt="2024-11-21T07:17:47.617" v="7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ED7C7F7-0ED7-413B-A4D6-6E54030E48C5}" dt="2024-11-21T07:18:31.807" v="85" actId="1076"/>
        <pc:sldMkLst>
          <pc:docMk/>
          <pc:sldMk cId="2403080880" sldId="264"/>
        </pc:sldMkLst>
        <pc:spChg chg="mod">
          <ac:chgData name="Linden, M van der" userId="7071751e-8507-462b-863d-5bb5459a0324" providerId="ADAL" clId="{7ED7C7F7-0ED7-413B-A4D6-6E54030E48C5}" dt="2024-11-21T07:17:56.944" v="80" actId="20577"/>
          <ac:spMkLst>
            <pc:docMk/>
            <pc:sldMk cId="2403080880" sldId="264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7ED7C7F7-0ED7-413B-A4D6-6E54030E48C5}" dt="2024-11-21T07:18:31.807" v="85" actId="1076"/>
          <ac:picMkLst>
            <pc:docMk/>
            <pc:sldMk cId="2403080880" sldId="264"/>
            <ac:picMk id="4" creationId="{7ED4A922-E983-4E50-2719-D830D14FFDDA}"/>
          </ac:picMkLst>
        </pc:picChg>
        <pc:picChg chg="del">
          <ac:chgData name="Linden, M van der" userId="7071751e-8507-462b-863d-5bb5459a0324" providerId="ADAL" clId="{7ED7C7F7-0ED7-413B-A4D6-6E54030E48C5}" dt="2024-11-21T07:17:59.267" v="81" actId="478"/>
          <ac:picMkLst>
            <pc:docMk/>
            <pc:sldMk cId="2403080880" sldId="264"/>
            <ac:picMk id="10" creationId="{29F53634-2692-DBA8-6390-8DF3E3EFEF5E}"/>
          </ac:picMkLst>
        </pc:picChg>
      </pc:sldChg>
      <pc:sldChg chg="del">
        <pc:chgData name="Linden, M van der" userId="7071751e-8507-462b-863d-5bb5459a0324" providerId="ADAL" clId="{7ED7C7F7-0ED7-413B-A4D6-6E54030E48C5}" dt="2024-11-21T10:30:57.095" v="1084" actId="4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7ED7C7F7-0ED7-413B-A4D6-6E54030E48C5}" dt="2024-11-21T10:31:12.680" v="1089" actId="47"/>
        <pc:sldMkLst>
          <pc:docMk/>
          <pc:sldMk cId="3763727082" sldId="324"/>
        </pc:sldMkLst>
      </pc:sldChg>
      <pc:sldChg chg="addSp delSp modSp mod">
        <pc:chgData name="Linden, M van der" userId="7071751e-8507-462b-863d-5bb5459a0324" providerId="ADAL" clId="{7ED7C7F7-0ED7-413B-A4D6-6E54030E48C5}" dt="2024-11-21T07:21:28.640" v="145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7ED7C7F7-0ED7-413B-A4D6-6E54030E48C5}" dt="2024-11-21T07:18:51.091" v="103" actId="20577"/>
          <ac:spMkLst>
            <pc:docMk/>
            <pc:sldMk cId="2171015846" sldId="334"/>
            <ac:spMk id="2" creationId="{EEC3B26A-65F3-E6EE-2677-362B0B13A150}"/>
          </ac:spMkLst>
        </pc:spChg>
        <pc:spChg chg="del mod">
          <ac:chgData name="Linden, M van der" userId="7071751e-8507-462b-863d-5bb5459a0324" providerId="ADAL" clId="{7ED7C7F7-0ED7-413B-A4D6-6E54030E48C5}" dt="2024-11-21T07:19:07.493" v="109" actId="478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ED7C7F7-0ED7-413B-A4D6-6E54030E48C5}" dt="2024-11-21T07:21:10.570" v="138" actId="20577"/>
          <ac:spMkLst>
            <pc:docMk/>
            <pc:sldMk cId="2171015846" sldId="334"/>
            <ac:spMk id="7" creationId="{8DED9D01-43F1-CA69-CBB4-9435396B2ECD}"/>
          </ac:spMkLst>
        </pc:spChg>
        <pc:spChg chg="del">
          <ac:chgData name="Linden, M van der" userId="7071751e-8507-462b-863d-5bb5459a0324" providerId="ADAL" clId="{7ED7C7F7-0ED7-413B-A4D6-6E54030E48C5}" dt="2024-11-21T07:19:01.684" v="106" actId="478"/>
          <ac:spMkLst>
            <pc:docMk/>
            <pc:sldMk cId="2171015846" sldId="334"/>
            <ac:spMk id="9" creationId="{382F54EE-DF5C-5496-2E9F-55F769329CC0}"/>
          </ac:spMkLst>
        </pc:spChg>
        <pc:spChg chg="add mod">
          <ac:chgData name="Linden, M van der" userId="7071751e-8507-462b-863d-5bb5459a0324" providerId="ADAL" clId="{7ED7C7F7-0ED7-413B-A4D6-6E54030E48C5}" dt="2024-11-21T07:20:57.264" v="130" actId="20577"/>
          <ac:spMkLst>
            <pc:docMk/>
            <pc:sldMk cId="2171015846" sldId="334"/>
            <ac:spMk id="10" creationId="{9DD35F1A-7B0E-A774-C324-D10B17ABF2B8}"/>
          </ac:spMkLst>
        </pc:spChg>
        <pc:spChg chg="add mod">
          <ac:chgData name="Linden, M van der" userId="7071751e-8507-462b-863d-5bb5459a0324" providerId="ADAL" clId="{7ED7C7F7-0ED7-413B-A4D6-6E54030E48C5}" dt="2024-11-21T07:21:28.640" v="145" actId="1076"/>
          <ac:spMkLst>
            <pc:docMk/>
            <pc:sldMk cId="2171015846" sldId="334"/>
            <ac:spMk id="12" creationId="{A14FC12E-5403-0C61-ECAC-5470C4F1141E}"/>
          </ac:spMkLst>
        </pc:spChg>
        <pc:spChg chg="add mod">
          <ac:chgData name="Linden, M van der" userId="7071751e-8507-462b-863d-5bb5459a0324" providerId="ADAL" clId="{7ED7C7F7-0ED7-413B-A4D6-6E54030E48C5}" dt="2024-11-21T07:21:24.663" v="144" actId="20577"/>
          <ac:spMkLst>
            <pc:docMk/>
            <pc:sldMk cId="2171015846" sldId="334"/>
            <ac:spMk id="14" creationId="{062BAC40-A14B-4408-7BBA-2ED671CE8DE6}"/>
          </ac:spMkLst>
        </pc:spChg>
        <pc:picChg chg="del">
          <ac:chgData name="Linden, M van der" userId="7071751e-8507-462b-863d-5bb5459a0324" providerId="ADAL" clId="{7ED7C7F7-0ED7-413B-A4D6-6E54030E48C5}" dt="2024-11-21T07:18:55.050" v="104" actId="478"/>
          <ac:picMkLst>
            <pc:docMk/>
            <pc:sldMk cId="2171015846" sldId="334"/>
            <ac:picMk id="5" creationId="{ED9B207A-5A22-9E15-ECDB-9AF475283DC5}"/>
          </ac:picMkLst>
        </pc:picChg>
        <pc:picChg chg="add mod">
          <ac:chgData name="Linden, M van der" userId="7071751e-8507-462b-863d-5bb5459a0324" providerId="ADAL" clId="{7ED7C7F7-0ED7-413B-A4D6-6E54030E48C5}" dt="2024-11-21T07:20:04.861" v="114" actId="1076"/>
          <ac:picMkLst>
            <pc:docMk/>
            <pc:sldMk cId="2171015846" sldId="334"/>
            <ac:picMk id="6" creationId="{C7E0712B-6859-B3F6-C591-5DE524E95D69}"/>
          </ac:picMkLst>
        </pc:picChg>
        <pc:picChg chg="del">
          <ac:chgData name="Linden, M van der" userId="7071751e-8507-462b-863d-5bb5459a0324" providerId="ADAL" clId="{7ED7C7F7-0ED7-413B-A4D6-6E54030E48C5}" dt="2024-11-21T07:19:09.250" v="110" actId="478"/>
          <ac:picMkLst>
            <pc:docMk/>
            <pc:sldMk cId="2171015846" sldId="334"/>
            <ac:picMk id="8" creationId="{428D92A3-9B0C-E67C-8EE3-4DEF2AD12FCD}"/>
          </ac:picMkLst>
        </pc:picChg>
        <pc:picChg chg="del">
          <ac:chgData name="Linden, M van der" userId="7071751e-8507-462b-863d-5bb5459a0324" providerId="ADAL" clId="{7ED7C7F7-0ED7-413B-A4D6-6E54030E48C5}" dt="2024-11-21T07:19:03.671" v="107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7ED7C7F7-0ED7-413B-A4D6-6E54030E48C5}" dt="2024-11-21T07:19:05.042" v="108" actId="478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mod">
        <pc:chgData name="Linden, M van der" userId="7071751e-8507-462b-863d-5bb5459a0324" providerId="ADAL" clId="{7ED7C7F7-0ED7-413B-A4D6-6E54030E48C5}" dt="2024-11-21T10:06:01.291" v="978" actId="14100"/>
        <pc:sldMkLst>
          <pc:docMk/>
          <pc:sldMk cId="1251371338" sldId="335"/>
        </pc:sldMkLst>
        <pc:spChg chg="mod">
          <ac:chgData name="Linden, M van der" userId="7071751e-8507-462b-863d-5bb5459a0324" providerId="ADAL" clId="{7ED7C7F7-0ED7-413B-A4D6-6E54030E48C5}" dt="2024-11-21T08:43:13" v="223" actId="255"/>
          <ac:spMkLst>
            <pc:docMk/>
            <pc:sldMk cId="1251371338" sldId="335"/>
            <ac:spMk id="2" creationId="{2CAB32E1-159C-70B3-3168-EAAC0D43D30C}"/>
          </ac:spMkLst>
        </pc:spChg>
        <pc:spChg chg="add mod">
          <ac:chgData name="Linden, M van der" userId="7071751e-8507-462b-863d-5bb5459a0324" providerId="ADAL" clId="{7ED7C7F7-0ED7-413B-A4D6-6E54030E48C5}" dt="2024-11-21T10:05:26.120" v="973" actId="1076"/>
          <ac:spMkLst>
            <pc:docMk/>
            <pc:sldMk cId="1251371338" sldId="335"/>
            <ac:spMk id="3" creationId="{87C13474-1482-26D9-5FD9-C641CEEAF58F}"/>
          </ac:spMkLst>
        </pc:spChg>
        <pc:picChg chg="add mod">
          <ac:chgData name="Linden, M van der" userId="7071751e-8507-462b-863d-5bb5459a0324" providerId="ADAL" clId="{7ED7C7F7-0ED7-413B-A4D6-6E54030E48C5}" dt="2024-11-21T10:05:30.688" v="975" actId="14100"/>
          <ac:picMkLst>
            <pc:docMk/>
            <pc:sldMk cId="1251371338" sldId="335"/>
            <ac:picMk id="4" creationId="{86DFD294-876C-035D-DD5F-943F7148062A}"/>
          </ac:picMkLst>
        </pc:picChg>
        <pc:picChg chg="add mod">
          <ac:chgData name="Linden, M van der" userId="7071751e-8507-462b-863d-5bb5459a0324" providerId="ADAL" clId="{7ED7C7F7-0ED7-413B-A4D6-6E54030E48C5}" dt="2024-11-21T10:06:01.291" v="978" actId="14100"/>
          <ac:picMkLst>
            <pc:docMk/>
            <pc:sldMk cId="1251371338" sldId="335"/>
            <ac:picMk id="5" creationId="{F4AC02FF-FC0F-C5CD-3BCB-198F2576F7CB}"/>
          </ac:picMkLst>
        </pc:picChg>
        <pc:picChg chg="del">
          <ac:chgData name="Linden, M van der" userId="7071751e-8507-462b-863d-5bb5459a0324" providerId="ADAL" clId="{7ED7C7F7-0ED7-413B-A4D6-6E54030E48C5}" dt="2024-11-21T07:22:09.300" v="166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ED7C7F7-0ED7-413B-A4D6-6E54030E48C5}" dt="2024-11-21T07:22:13.381" v="168" actId="478"/>
          <ac:picMkLst>
            <pc:docMk/>
            <pc:sldMk cId="1251371338" sldId="335"/>
            <ac:picMk id="18" creationId="{DC468DF3-A5AA-C6FA-8285-BB8F1B3D0406}"/>
          </ac:picMkLst>
        </pc:picChg>
        <pc:picChg chg="del">
          <ac:chgData name="Linden, M van der" userId="7071751e-8507-462b-863d-5bb5459a0324" providerId="ADAL" clId="{7ED7C7F7-0ED7-413B-A4D6-6E54030E48C5}" dt="2024-11-21T07:22:11.066" v="167" actId="478"/>
          <ac:picMkLst>
            <pc:docMk/>
            <pc:sldMk cId="1251371338" sldId="335"/>
            <ac:picMk id="1026" creationId="{549E0906-DEDD-0613-D79C-4D8E5AF8D290}"/>
          </ac:picMkLst>
        </pc:picChg>
      </pc:sldChg>
      <pc:sldChg chg="del">
        <pc:chgData name="Linden, M van der" userId="7071751e-8507-462b-863d-5bb5459a0324" providerId="ADAL" clId="{7ED7C7F7-0ED7-413B-A4D6-6E54030E48C5}" dt="2024-11-21T10:30:58.082" v="1085" actId="47"/>
        <pc:sldMkLst>
          <pc:docMk/>
          <pc:sldMk cId="2632722465" sldId="336"/>
        </pc:sldMkLst>
      </pc:sldChg>
      <pc:sldChg chg="del">
        <pc:chgData name="Linden, M van der" userId="7071751e-8507-462b-863d-5bb5459a0324" providerId="ADAL" clId="{7ED7C7F7-0ED7-413B-A4D6-6E54030E48C5}" dt="2024-11-21T10:30:59.748" v="1086" actId="47"/>
        <pc:sldMkLst>
          <pc:docMk/>
          <pc:sldMk cId="3809321581" sldId="337"/>
        </pc:sldMkLst>
      </pc:sldChg>
      <pc:sldChg chg="del">
        <pc:chgData name="Linden, M van der" userId="7071751e-8507-462b-863d-5bb5459a0324" providerId="ADAL" clId="{7ED7C7F7-0ED7-413B-A4D6-6E54030E48C5}" dt="2024-11-21T10:31:01.067" v="1087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7ED7C7F7-0ED7-413B-A4D6-6E54030E48C5}" dt="2024-11-21T10:31:08.025" v="1088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7ED7C7F7-0ED7-413B-A4D6-6E54030E48C5}" dt="2024-11-21T10:31:13.715" v="1090" actId="47"/>
        <pc:sldMkLst>
          <pc:docMk/>
          <pc:sldMk cId="406790705" sldId="340"/>
        </pc:sldMkLst>
      </pc:sldChg>
      <pc:sldChg chg="del">
        <pc:chgData name="Linden, M van der" userId="7071751e-8507-462b-863d-5bb5459a0324" providerId="ADAL" clId="{7ED7C7F7-0ED7-413B-A4D6-6E54030E48C5}" dt="2024-11-21T10:31:14.382" v="1091" actId="47"/>
        <pc:sldMkLst>
          <pc:docMk/>
          <pc:sldMk cId="2908684156" sldId="341"/>
        </pc:sldMkLst>
      </pc:sldChg>
      <pc:sldChg chg="del">
        <pc:chgData name="Linden, M van der" userId="7071751e-8507-462b-863d-5bb5459a0324" providerId="ADAL" clId="{7ED7C7F7-0ED7-413B-A4D6-6E54030E48C5}" dt="2024-11-21T10:31:15.937" v="1093" actId="47"/>
        <pc:sldMkLst>
          <pc:docMk/>
          <pc:sldMk cId="447933317" sldId="344"/>
        </pc:sldMkLst>
      </pc:sldChg>
      <pc:sldChg chg="del">
        <pc:chgData name="Linden, M van der" userId="7071751e-8507-462b-863d-5bb5459a0324" providerId="ADAL" clId="{7ED7C7F7-0ED7-413B-A4D6-6E54030E48C5}" dt="2024-11-21T10:31:15.137" v="1092" actId="47"/>
        <pc:sldMkLst>
          <pc:docMk/>
          <pc:sldMk cId="563667816" sldId="345"/>
        </pc:sldMkLst>
      </pc:sldChg>
      <pc:sldChg chg="addSp delSp modSp add mod">
        <pc:chgData name="Linden, M van der" userId="7071751e-8507-462b-863d-5bb5459a0324" providerId="ADAL" clId="{7ED7C7F7-0ED7-413B-A4D6-6E54030E48C5}" dt="2024-11-21T10:13:11.492" v="1016" actId="20577"/>
        <pc:sldMkLst>
          <pc:docMk/>
          <pc:sldMk cId="1261253881" sldId="346"/>
        </pc:sldMkLst>
        <pc:spChg chg="mod">
          <ac:chgData name="Linden, M van der" userId="7071751e-8507-462b-863d-5bb5459a0324" providerId="ADAL" clId="{7ED7C7F7-0ED7-413B-A4D6-6E54030E48C5}" dt="2024-11-21T10:13:11.492" v="1016" actId="20577"/>
          <ac:spMkLst>
            <pc:docMk/>
            <pc:sldMk cId="1261253881" sldId="346"/>
            <ac:spMk id="2" creationId="{2B424374-27F6-9E24-E022-A3F82DFA3CEB}"/>
          </ac:spMkLst>
        </pc:spChg>
        <pc:spChg chg="del mod">
          <ac:chgData name="Linden, M van der" userId="7071751e-8507-462b-863d-5bb5459a0324" providerId="ADAL" clId="{7ED7C7F7-0ED7-413B-A4D6-6E54030E48C5}" dt="2024-11-21T10:11:39.880" v="997" actId="478"/>
          <ac:spMkLst>
            <pc:docMk/>
            <pc:sldMk cId="1261253881" sldId="346"/>
            <ac:spMk id="3" creationId="{7E32BB8E-9A46-D44E-CD45-ED5CC42E5145}"/>
          </ac:spMkLst>
        </pc:spChg>
        <pc:spChg chg="add mod">
          <ac:chgData name="Linden, M van der" userId="7071751e-8507-462b-863d-5bb5459a0324" providerId="ADAL" clId="{7ED7C7F7-0ED7-413B-A4D6-6E54030E48C5}" dt="2024-11-21T10:11:43.546" v="998" actId="1076"/>
          <ac:spMkLst>
            <pc:docMk/>
            <pc:sldMk cId="1261253881" sldId="346"/>
            <ac:spMk id="4" creationId="{16958996-97C6-E86C-4B18-7AC3B672E270}"/>
          </ac:spMkLst>
        </pc:spChg>
        <pc:picChg chg="add del mod">
          <ac:chgData name="Linden, M van der" userId="7071751e-8507-462b-863d-5bb5459a0324" providerId="ADAL" clId="{7ED7C7F7-0ED7-413B-A4D6-6E54030E48C5}" dt="2024-11-21T10:11:36.336" v="996" actId="478"/>
          <ac:picMkLst>
            <pc:docMk/>
            <pc:sldMk cId="1261253881" sldId="346"/>
            <ac:picMk id="6" creationId="{AB3FD696-A2EA-B8C8-E469-98D36A37B799}"/>
          </ac:picMkLst>
        </pc:picChg>
        <pc:picChg chg="add mod">
          <ac:chgData name="Linden, M van der" userId="7071751e-8507-462b-863d-5bb5459a0324" providerId="ADAL" clId="{7ED7C7F7-0ED7-413B-A4D6-6E54030E48C5}" dt="2024-11-21T10:11:59.275" v="1003" actId="14100"/>
          <ac:picMkLst>
            <pc:docMk/>
            <pc:sldMk cId="1261253881" sldId="346"/>
            <ac:picMk id="8" creationId="{044263C9-152B-9020-405A-8B4A683C17D8}"/>
          </ac:picMkLst>
        </pc:picChg>
        <pc:picChg chg="add mod">
          <ac:chgData name="Linden, M van der" userId="7071751e-8507-462b-863d-5bb5459a0324" providerId="ADAL" clId="{7ED7C7F7-0ED7-413B-A4D6-6E54030E48C5}" dt="2024-11-21T10:12:31.600" v="1008" actId="14100"/>
          <ac:picMkLst>
            <pc:docMk/>
            <pc:sldMk cId="1261253881" sldId="346"/>
            <ac:picMk id="10" creationId="{85C0B8C2-B908-E7B1-4FFD-AE45DFA0E65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4:14.685" v="1021" actId="14100"/>
        <pc:sldMkLst>
          <pc:docMk/>
          <pc:sldMk cId="4067750689" sldId="347"/>
        </pc:sldMkLst>
        <pc:spChg chg="mod">
          <ac:chgData name="Linden, M van der" userId="7071751e-8507-462b-863d-5bb5459a0324" providerId="ADAL" clId="{7ED7C7F7-0ED7-413B-A4D6-6E54030E48C5}" dt="2024-11-21T08:58:19.382" v="511" actId="20577"/>
          <ac:spMkLst>
            <pc:docMk/>
            <pc:sldMk cId="4067750689" sldId="347"/>
            <ac:spMk id="2" creationId="{E131DF24-5BBE-F9ED-8338-AABAE9CBEEA8}"/>
          </ac:spMkLst>
        </pc:spChg>
        <pc:spChg chg="mod">
          <ac:chgData name="Linden, M van der" userId="7071751e-8507-462b-863d-5bb5459a0324" providerId="ADAL" clId="{7ED7C7F7-0ED7-413B-A4D6-6E54030E48C5}" dt="2024-11-21T09:04:33.938" v="710" actId="20577"/>
          <ac:spMkLst>
            <pc:docMk/>
            <pc:sldMk cId="4067750689" sldId="347"/>
            <ac:spMk id="3" creationId="{DC83E12B-9143-08BC-2095-BE76B98DE499}"/>
          </ac:spMkLst>
        </pc:spChg>
        <pc:spChg chg="del mod">
          <ac:chgData name="Linden, M van der" userId="7071751e-8507-462b-863d-5bb5459a0324" providerId="ADAL" clId="{7ED7C7F7-0ED7-413B-A4D6-6E54030E48C5}" dt="2024-11-21T09:00:23.563" v="580"/>
          <ac:spMkLst>
            <pc:docMk/>
            <pc:sldMk cId="4067750689" sldId="347"/>
            <ac:spMk id="4" creationId="{87CB2A40-0BBB-41F4-990A-83D6D062508D}"/>
          </ac:spMkLst>
        </pc:spChg>
        <pc:picChg chg="add mod">
          <ac:chgData name="Linden, M van der" userId="7071751e-8507-462b-863d-5bb5459a0324" providerId="ADAL" clId="{7ED7C7F7-0ED7-413B-A4D6-6E54030E48C5}" dt="2024-11-21T10:14:14.685" v="1021" actId="14100"/>
          <ac:picMkLst>
            <pc:docMk/>
            <pc:sldMk cId="4067750689" sldId="347"/>
            <ac:picMk id="6" creationId="{EA1A18D1-B223-269E-0A06-66D572FF4DF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5:43.705" v="1031" actId="688"/>
        <pc:sldMkLst>
          <pc:docMk/>
          <pc:sldMk cId="1626961515" sldId="348"/>
        </pc:sldMkLst>
        <pc:spChg chg="mod">
          <ac:chgData name="Linden, M van der" userId="7071751e-8507-462b-863d-5bb5459a0324" providerId="ADAL" clId="{7ED7C7F7-0ED7-413B-A4D6-6E54030E48C5}" dt="2024-11-21T09:00:35.320" v="587" actId="20577"/>
          <ac:spMkLst>
            <pc:docMk/>
            <pc:sldMk cId="1626961515" sldId="348"/>
            <ac:spMk id="2" creationId="{45C2C45B-0E54-D16D-A12F-6E43C55DBC60}"/>
          </ac:spMkLst>
        </pc:spChg>
        <pc:spChg chg="mod">
          <ac:chgData name="Linden, M van der" userId="7071751e-8507-462b-863d-5bb5459a0324" providerId="ADAL" clId="{7ED7C7F7-0ED7-413B-A4D6-6E54030E48C5}" dt="2024-11-21T09:04:17.319" v="706" actId="20577"/>
          <ac:spMkLst>
            <pc:docMk/>
            <pc:sldMk cId="1626961515" sldId="348"/>
            <ac:spMk id="3" creationId="{50BB033E-FB19-B4CE-68F9-ABD8ABDCB144}"/>
          </ac:spMkLst>
        </pc:spChg>
        <pc:spChg chg="add del mod">
          <ac:chgData name="Linden, M van der" userId="7071751e-8507-462b-863d-5bb5459a0324" providerId="ADAL" clId="{7ED7C7F7-0ED7-413B-A4D6-6E54030E48C5}" dt="2024-11-21T10:15:26.085" v="1027" actId="478"/>
          <ac:spMkLst>
            <pc:docMk/>
            <pc:sldMk cId="1626961515" sldId="348"/>
            <ac:spMk id="4" creationId="{81200B0B-DE0A-651F-80DE-2496E50D7ED6}"/>
          </ac:spMkLst>
        </pc:spChg>
        <pc:picChg chg="add mod">
          <ac:chgData name="Linden, M van der" userId="7071751e-8507-462b-863d-5bb5459a0324" providerId="ADAL" clId="{7ED7C7F7-0ED7-413B-A4D6-6E54030E48C5}" dt="2024-11-21T10:15:43.705" v="1031" actId="688"/>
          <ac:picMkLst>
            <pc:docMk/>
            <pc:sldMk cId="1626961515" sldId="348"/>
            <ac:picMk id="6" creationId="{9E0D8D7F-9F4D-5689-D89A-FD2679CEBE0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8:57.338" v="1072" actId="688"/>
        <pc:sldMkLst>
          <pc:docMk/>
          <pc:sldMk cId="2099316035" sldId="349"/>
        </pc:sldMkLst>
        <pc:spChg chg="mod">
          <ac:chgData name="Linden, M van der" userId="7071751e-8507-462b-863d-5bb5459a0324" providerId="ADAL" clId="{7ED7C7F7-0ED7-413B-A4D6-6E54030E48C5}" dt="2024-11-21T09:02:57.392" v="692" actId="20577"/>
          <ac:spMkLst>
            <pc:docMk/>
            <pc:sldMk cId="2099316035" sldId="349"/>
            <ac:spMk id="2" creationId="{A89B121F-18C4-4F61-F4C4-F7A4B38236FA}"/>
          </ac:spMkLst>
        </pc:spChg>
        <pc:spChg chg="mod">
          <ac:chgData name="Linden, M van der" userId="7071751e-8507-462b-863d-5bb5459a0324" providerId="ADAL" clId="{7ED7C7F7-0ED7-413B-A4D6-6E54030E48C5}" dt="2024-11-21T09:04:09.230" v="705" actId="20577"/>
          <ac:spMkLst>
            <pc:docMk/>
            <pc:sldMk cId="2099316035" sldId="349"/>
            <ac:spMk id="3" creationId="{50C924C3-D7BD-D99D-3FF4-8AC3C319F45D}"/>
          </ac:spMkLst>
        </pc:spChg>
        <pc:spChg chg="del mod">
          <ac:chgData name="Linden, M van der" userId="7071751e-8507-462b-863d-5bb5459a0324" providerId="ADAL" clId="{7ED7C7F7-0ED7-413B-A4D6-6E54030E48C5}" dt="2024-11-21T09:04:04.005" v="704" actId="478"/>
          <ac:spMkLst>
            <pc:docMk/>
            <pc:sldMk cId="2099316035" sldId="349"/>
            <ac:spMk id="4" creationId="{6070B6B4-6DE6-30D0-73E4-EA37D82F8812}"/>
          </ac:spMkLst>
        </pc:spChg>
        <pc:picChg chg="add mod">
          <ac:chgData name="Linden, M van der" userId="7071751e-8507-462b-863d-5bb5459a0324" providerId="ADAL" clId="{7ED7C7F7-0ED7-413B-A4D6-6E54030E48C5}" dt="2024-11-21T10:18:57.338" v="1072" actId="688"/>
          <ac:picMkLst>
            <pc:docMk/>
            <pc:sldMk cId="2099316035" sldId="349"/>
            <ac:picMk id="6" creationId="{EA4D3492-61A7-D7ED-2608-87321DC28925}"/>
          </ac:picMkLst>
        </pc:picChg>
        <pc:picChg chg="add mod">
          <ac:chgData name="Linden, M van der" userId="7071751e-8507-462b-863d-5bb5459a0324" providerId="ADAL" clId="{7ED7C7F7-0ED7-413B-A4D6-6E54030E48C5}" dt="2024-11-21T10:18:40.890" v="1068" actId="688"/>
          <ac:picMkLst>
            <pc:docMk/>
            <pc:sldMk cId="2099316035" sldId="349"/>
            <ac:picMk id="8" creationId="{7722580A-E1A1-B3C2-2129-27780F5A78F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5T09:10:17.783" v="1755" actId="20577"/>
        <pc:sldMkLst>
          <pc:docMk/>
          <pc:sldMk cId="3369707875" sldId="350"/>
        </pc:sldMkLst>
        <pc:spChg chg="mod">
          <ac:chgData name="Linden, M van der" userId="7071751e-8507-462b-863d-5bb5459a0324" providerId="ADAL" clId="{7ED7C7F7-0ED7-413B-A4D6-6E54030E48C5}" dt="2024-11-25T09:10:17.783" v="1755" actId="20577"/>
          <ac:spMkLst>
            <pc:docMk/>
            <pc:sldMk cId="3369707875" sldId="350"/>
            <ac:spMk id="2" creationId="{21E3252E-6B9F-0024-447F-E2F1CB3F84C4}"/>
          </ac:spMkLst>
        </pc:spChg>
        <pc:spChg chg="mod">
          <ac:chgData name="Linden, M van der" userId="7071751e-8507-462b-863d-5bb5459a0324" providerId="ADAL" clId="{7ED7C7F7-0ED7-413B-A4D6-6E54030E48C5}" dt="2024-11-25T09:09:04.606" v="1698" actId="20577"/>
          <ac:spMkLst>
            <pc:docMk/>
            <pc:sldMk cId="3369707875" sldId="350"/>
            <ac:spMk id="3" creationId="{561E734B-F2B7-FD5B-3E13-D34117E88F36}"/>
          </ac:spMkLst>
        </pc:spChg>
        <pc:graphicFrameChg chg="add del mod modGraphic">
          <ac:chgData name="Linden, M van der" userId="7071751e-8507-462b-863d-5bb5459a0324" providerId="ADAL" clId="{7ED7C7F7-0ED7-413B-A4D6-6E54030E48C5}" dt="2024-11-21T10:29:30.548" v="1078" actId="478"/>
          <ac:graphicFrameMkLst>
            <pc:docMk/>
            <pc:sldMk cId="3369707875" sldId="350"/>
            <ac:graphicFrameMk id="4" creationId="{FBC28740-91C1-1C28-4F83-F9EC60812D8F}"/>
          </ac:graphicFrameMkLst>
        </pc:graphicFrameChg>
        <pc:picChg chg="add mod">
          <ac:chgData name="Linden, M van der" userId="7071751e-8507-462b-863d-5bb5459a0324" providerId="ADAL" clId="{7ED7C7F7-0ED7-413B-A4D6-6E54030E48C5}" dt="2024-11-21T10:30:44.273" v="1083" actId="14100"/>
          <ac:picMkLst>
            <pc:docMk/>
            <pc:sldMk cId="3369707875" sldId="350"/>
            <ac:picMk id="6" creationId="{0AEA8572-8126-9FF5-ECF1-5CCA7DEA8FC6}"/>
          </ac:picMkLst>
        </pc:picChg>
      </pc:sldChg>
      <pc:sldChg chg="delSp modSp add mod ord">
        <pc:chgData name="Linden, M van der" userId="7071751e-8507-462b-863d-5bb5459a0324" providerId="ADAL" clId="{7ED7C7F7-0ED7-413B-A4D6-6E54030E48C5}" dt="2024-11-21T10:13:04.545" v="1014" actId="21"/>
        <pc:sldMkLst>
          <pc:docMk/>
          <pc:sldMk cId="2165884962" sldId="351"/>
        </pc:sldMkLst>
        <pc:spChg chg="mod">
          <ac:chgData name="Linden, M van der" userId="7071751e-8507-462b-863d-5bb5459a0324" providerId="ADAL" clId="{7ED7C7F7-0ED7-413B-A4D6-6E54030E48C5}" dt="2024-11-21T10:12:56.860" v="1012" actId="20577"/>
          <ac:spMkLst>
            <pc:docMk/>
            <pc:sldMk cId="2165884962" sldId="351"/>
            <ac:spMk id="2" creationId="{70CAC58F-A61A-E43F-7DFD-1E16CB948A80}"/>
          </ac:spMkLst>
        </pc:spChg>
        <pc:spChg chg="del mod">
          <ac:chgData name="Linden, M van der" userId="7071751e-8507-462b-863d-5bb5459a0324" providerId="ADAL" clId="{7ED7C7F7-0ED7-413B-A4D6-6E54030E48C5}" dt="2024-11-21T10:13:04.545" v="1014" actId="21"/>
          <ac:spMkLst>
            <pc:docMk/>
            <pc:sldMk cId="2165884962" sldId="351"/>
            <ac:spMk id="4" creationId="{A07B6F5E-7979-8782-3327-B62DC05B8367}"/>
          </ac:spMkLst>
        </pc:spChg>
      </pc:sldChg>
      <pc:sldChg chg="addSp delSp modSp add mod">
        <pc:chgData name="Linden, M van der" userId="7071751e-8507-462b-863d-5bb5459a0324" providerId="ADAL" clId="{7ED7C7F7-0ED7-413B-A4D6-6E54030E48C5}" dt="2024-11-21T10:16:38.446" v="1042" actId="688"/>
        <pc:sldMkLst>
          <pc:docMk/>
          <pc:sldMk cId="1702135774" sldId="352"/>
        </pc:sldMkLst>
        <pc:spChg chg="del">
          <ac:chgData name="Linden, M van der" userId="7071751e-8507-462b-863d-5bb5459a0324" providerId="ADAL" clId="{7ED7C7F7-0ED7-413B-A4D6-6E54030E48C5}" dt="2024-11-21T10:15:58.105" v="1033" actId="478"/>
          <ac:spMkLst>
            <pc:docMk/>
            <pc:sldMk cId="1702135774" sldId="352"/>
            <ac:spMk id="3" creationId="{D4CA17F5-7D67-083A-6CDD-B95B6104EB38}"/>
          </ac:spMkLst>
        </pc:spChg>
        <pc:spChg chg="mod">
          <ac:chgData name="Linden, M van der" userId="7071751e-8507-462b-863d-5bb5459a0324" providerId="ADAL" clId="{7ED7C7F7-0ED7-413B-A4D6-6E54030E48C5}" dt="2024-11-21T10:16:01.738" v="1034" actId="1076"/>
          <ac:spMkLst>
            <pc:docMk/>
            <pc:sldMk cId="1702135774" sldId="352"/>
            <ac:spMk id="4" creationId="{50E78721-7167-B92C-7488-6E8C5F3677BF}"/>
          </ac:spMkLst>
        </pc:spChg>
        <pc:picChg chg="del">
          <ac:chgData name="Linden, M van der" userId="7071751e-8507-462b-863d-5bb5459a0324" providerId="ADAL" clId="{7ED7C7F7-0ED7-413B-A4D6-6E54030E48C5}" dt="2024-11-21T10:15:54.827" v="1032" actId="478"/>
          <ac:picMkLst>
            <pc:docMk/>
            <pc:sldMk cId="1702135774" sldId="352"/>
            <ac:picMk id="6" creationId="{BCBA1ABA-F0A1-3BC9-B723-496E1A3A3B33}"/>
          </ac:picMkLst>
        </pc:picChg>
        <pc:picChg chg="add mod">
          <ac:chgData name="Linden, M van der" userId="7071751e-8507-462b-863d-5bb5459a0324" providerId="ADAL" clId="{7ED7C7F7-0ED7-413B-A4D6-6E54030E48C5}" dt="2024-11-21T10:16:38.446" v="1042" actId="688"/>
          <ac:picMkLst>
            <pc:docMk/>
            <pc:sldMk cId="1702135774" sldId="352"/>
            <ac:picMk id="7" creationId="{1F2E35A6-CF94-A950-8E6A-A0A716725358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44:09.331" v="1213" actId="1076"/>
        <pc:sldMkLst>
          <pc:docMk/>
          <pc:sldMk cId="264616927" sldId="353"/>
        </pc:sldMkLst>
        <pc:spChg chg="mod">
          <ac:chgData name="Linden, M van der" userId="7071751e-8507-462b-863d-5bb5459a0324" providerId="ADAL" clId="{7ED7C7F7-0ED7-413B-A4D6-6E54030E48C5}" dt="2024-11-21T10:44:09.331" v="1213" actId="1076"/>
          <ac:spMkLst>
            <pc:docMk/>
            <pc:sldMk cId="264616927" sldId="353"/>
            <ac:spMk id="3" creationId="{FDF11D79-9D7C-7C1C-EEC7-A9DB13BB6D58}"/>
          </ac:spMkLst>
        </pc:spChg>
        <pc:picChg chg="add mod">
          <ac:chgData name="Linden, M van der" userId="7071751e-8507-462b-863d-5bb5459a0324" providerId="ADAL" clId="{7ED7C7F7-0ED7-413B-A4D6-6E54030E48C5}" dt="2024-11-21T10:43:37.459" v="1193" actId="14100"/>
          <ac:picMkLst>
            <pc:docMk/>
            <pc:sldMk cId="264616927" sldId="353"/>
            <ac:picMk id="5" creationId="{837F00EB-DA56-12BE-55FC-6488B566CF56}"/>
          </ac:picMkLst>
        </pc:picChg>
        <pc:picChg chg="del">
          <ac:chgData name="Linden, M van der" userId="7071751e-8507-462b-863d-5bb5459a0324" providerId="ADAL" clId="{7ED7C7F7-0ED7-413B-A4D6-6E54030E48C5}" dt="2024-11-21T10:33:29.493" v="1186" actId="478"/>
          <ac:picMkLst>
            <pc:docMk/>
            <pc:sldMk cId="264616927" sldId="353"/>
            <ac:picMk id="6" creationId="{0DABAB95-B745-9663-3AF0-025355CE604C}"/>
          </ac:picMkLst>
        </pc:picChg>
      </pc:sldChg>
      <pc:sldChg chg="modSp add mod">
        <pc:chgData name="Linden, M van der" userId="7071751e-8507-462b-863d-5bb5459a0324" providerId="ADAL" clId="{7ED7C7F7-0ED7-413B-A4D6-6E54030E48C5}" dt="2024-11-25T09:10:24.820" v="1761" actId="20577"/>
        <pc:sldMkLst>
          <pc:docMk/>
          <pc:sldMk cId="4077683364" sldId="354"/>
        </pc:sldMkLst>
        <pc:spChg chg="mod">
          <ac:chgData name="Linden, M van der" userId="7071751e-8507-462b-863d-5bb5459a0324" providerId="ADAL" clId="{7ED7C7F7-0ED7-413B-A4D6-6E54030E48C5}" dt="2024-11-25T09:10:24.820" v="1761" actId="20577"/>
          <ac:spMkLst>
            <pc:docMk/>
            <pc:sldMk cId="4077683364" sldId="354"/>
            <ac:spMk id="2" creationId="{2F00266D-1350-1390-C31F-F516555542D5}"/>
          </ac:spMkLst>
        </pc:spChg>
        <pc:spChg chg="mod">
          <ac:chgData name="Linden, M van der" userId="7071751e-8507-462b-863d-5bb5459a0324" providerId="ADAL" clId="{7ED7C7F7-0ED7-413B-A4D6-6E54030E48C5}" dt="2024-11-25T09:09:54.417" v="1747" actId="20577"/>
          <ac:spMkLst>
            <pc:docMk/>
            <pc:sldMk cId="4077683364" sldId="354"/>
            <ac:spMk id="3" creationId="{36330221-CADA-4B61-6EBD-E5FD8B806881}"/>
          </ac:spMkLst>
        </pc:spChg>
      </pc:sldChg>
    </pc:docChg>
  </pc:docChgLst>
  <pc:docChgLst>
    <pc:chgData name="Linden, M van der" userId="7071751e-8507-462b-863d-5bb5459a0324" providerId="ADAL" clId="{7AAC06D5-AE5E-45EC-B086-8D18773CB5E3}"/>
    <pc:docChg chg="undo custSel addSld delSld modSld sldOrd">
      <pc:chgData name="Linden, M van der" userId="7071751e-8507-462b-863d-5bb5459a0324" providerId="ADAL" clId="{7AAC06D5-AE5E-45EC-B086-8D18773CB5E3}" dt="2024-11-17T18:52:50.975" v="2564" actId="20577"/>
      <pc:docMkLst>
        <pc:docMk/>
      </pc:docMkLst>
      <pc:sldChg chg="addSp delSp modSp mod">
        <pc:chgData name="Linden, M van der" userId="7071751e-8507-462b-863d-5bb5459a0324" providerId="ADAL" clId="{7AAC06D5-AE5E-45EC-B086-8D18773CB5E3}" dt="2024-11-15T10:45:00.023" v="2462" actId="478"/>
        <pc:sldMkLst>
          <pc:docMk/>
          <pc:sldMk cId="1963868794" sldId="256"/>
        </pc:sldMkLst>
        <pc:spChg chg="add del mod">
          <ac:chgData name="Linden, M van der" userId="7071751e-8507-462b-863d-5bb5459a0324" providerId="ADAL" clId="{7AAC06D5-AE5E-45EC-B086-8D18773CB5E3}" dt="2024-11-15T10:45:00.023" v="2462" actId="478"/>
          <ac:spMkLst>
            <pc:docMk/>
            <pc:sldMk cId="1963868794" sldId="256"/>
            <ac:spMk id="3" creationId="{B8649094-A87C-5C68-0290-5DFE730E9E62}"/>
          </ac:spMkLst>
        </pc:spChg>
        <pc:picChg chg="mod">
          <ac:chgData name="Linden, M van der" userId="7071751e-8507-462b-863d-5bb5459a0324" providerId="ADAL" clId="{7AAC06D5-AE5E-45EC-B086-8D18773CB5E3}" dt="2024-11-04T10:54:31.481" v="2126" actId="14100"/>
          <ac:picMkLst>
            <pc:docMk/>
            <pc:sldMk cId="1963868794" sldId="256"/>
            <ac:picMk id="1026" creationId="{467A7ED8-FD98-0CC7-1161-E5772EA58BA5}"/>
          </ac:picMkLst>
        </pc:picChg>
      </pc:sldChg>
      <pc:sldChg chg="modSp">
        <pc:chgData name="Linden, M van der" userId="7071751e-8507-462b-863d-5bb5459a0324" providerId="ADAL" clId="{7AAC06D5-AE5E-45EC-B086-8D18773CB5E3}" dt="2024-11-17T18:51:34.856" v="25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1-17T18:51:34.856" v="25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1-17T18:52:18.427" v="2550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1-17T18:52:18.427" v="2550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2:16.788" v="543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7AAC06D5-AE5E-45EC-B086-8D18773CB5E3}" dt="2024-10-29T08:51:59.089" v="538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7AAC06D5-AE5E-45EC-B086-8D18773CB5E3}" dt="2024-10-29T08:52:16.788" v="543" actId="1076"/>
          <ac:picMkLst>
            <pc:docMk/>
            <pc:sldMk cId="3809321581" sldId="337"/>
            <ac:picMk id="4" creationId="{91B2575C-250E-EA6E-C21A-B1589BD8A4C3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3:37.365" v="557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del mod">
          <ac:chgData name="Linden, M van der" userId="7071751e-8507-462b-863d-5bb5459a0324" providerId="ADAL" clId="{7AAC06D5-AE5E-45EC-B086-8D18773CB5E3}" dt="2024-10-29T08:53:18.485" v="551" actId="478"/>
          <ac:picMkLst>
            <pc:docMk/>
            <pc:sldMk cId="1895994812" sldId="338"/>
            <ac:picMk id="3" creationId="{A411A583-D390-AD0E-FC17-C799514E7AB5}"/>
          </ac:picMkLst>
        </pc:picChg>
        <pc:picChg chg="add del mod">
          <ac:chgData name="Linden, M van der" userId="7071751e-8507-462b-863d-5bb5459a0324" providerId="ADAL" clId="{7AAC06D5-AE5E-45EC-B086-8D18773CB5E3}" dt="2024-10-29T08:52:38.649" v="544" actId="478"/>
          <ac:picMkLst>
            <pc:docMk/>
            <pc:sldMk cId="1895994812" sldId="338"/>
            <ac:picMk id="4" creationId="{742CB2C1-4834-EE02-0598-88E8699528E1}"/>
          </ac:picMkLst>
        </pc:picChg>
        <pc:picChg chg="add mod">
          <ac:chgData name="Linden, M van der" userId="7071751e-8507-462b-863d-5bb5459a0324" providerId="ADAL" clId="{7AAC06D5-AE5E-45EC-B086-8D18773CB5E3}" dt="2024-10-29T08:53:37.365" v="557" actId="14100"/>
          <ac:picMkLst>
            <pc:docMk/>
            <pc:sldMk cId="1895994812" sldId="338"/>
            <ac:picMk id="6" creationId="{06FCEEDE-DF83-53AF-D1F9-323CA7E135CD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1-17T18:52:50.975" v="2564" actId="20577"/>
        <pc:sldMkLst>
          <pc:docMk/>
          <pc:sldMk cId="406790705" sldId="340"/>
        </pc:sldMkLst>
        <pc:spChg chg="mod">
          <ac:chgData name="Linden, M van der" userId="7071751e-8507-462b-863d-5bb5459a0324" providerId="ADAL" clId="{7AAC06D5-AE5E-45EC-B086-8D18773CB5E3}" dt="2024-11-17T18:52:50.975" v="2564" actId="20577"/>
          <ac:spMkLst>
            <pc:docMk/>
            <pc:sldMk cId="406790705" sldId="340"/>
            <ac:spMk id="2" creationId="{0482B3D3-FA32-D0BC-6CC5-04528AAB3011}"/>
          </ac:spMkLst>
        </pc:spChg>
        <pc:spChg chg="mod">
          <ac:chgData name="Linden, M van der" userId="7071751e-8507-462b-863d-5bb5459a0324" providerId="ADAL" clId="{7AAC06D5-AE5E-45EC-B086-8D18773CB5E3}" dt="2024-10-29T10:05:14.073" v="1696" actId="20577"/>
          <ac:spMkLst>
            <pc:docMk/>
            <pc:sldMk cId="406790705" sldId="340"/>
            <ac:spMk id="3" creationId="{E1583AB6-A887-2CB5-6E53-427C8CF2F2CC}"/>
          </ac:spMkLst>
        </pc:spChg>
        <pc:picChg chg="add del mod">
          <ac:chgData name="Linden, M van der" userId="7071751e-8507-462b-863d-5bb5459a0324" providerId="ADAL" clId="{7AAC06D5-AE5E-45EC-B086-8D18773CB5E3}" dt="2024-10-29T09:19:40.581" v="801" actId="478"/>
          <ac:picMkLst>
            <pc:docMk/>
            <pc:sldMk cId="406790705" sldId="340"/>
            <ac:picMk id="5" creationId="{B15FD74B-4301-C69B-B335-D15CD9A47B48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09:20:43.279" v="846" actId="20577"/>
        <pc:sldMkLst>
          <pc:docMk/>
          <pc:sldMk cId="2908684156" sldId="341"/>
        </pc:sldMkLst>
        <pc:spChg chg="mod">
          <ac:chgData name="Linden, M van der" userId="7071751e-8507-462b-863d-5bb5459a0324" providerId="ADAL" clId="{7AAC06D5-AE5E-45EC-B086-8D18773CB5E3}" dt="2024-10-29T09:20:43.279" v="846" actId="20577"/>
          <ac:spMkLst>
            <pc:docMk/>
            <pc:sldMk cId="2908684156" sldId="341"/>
            <ac:spMk id="2" creationId="{FC9EF73F-1E97-3992-66B7-E23EDB8CC761}"/>
          </ac:spMkLst>
        </pc:spChg>
        <pc:spChg chg="del">
          <ac:chgData name="Linden, M van der" userId="7071751e-8507-462b-863d-5bb5459a0324" providerId="ADAL" clId="{7AAC06D5-AE5E-45EC-B086-8D18773CB5E3}" dt="2024-10-29T09:20:16.080" v="839" actId="478"/>
          <ac:spMkLst>
            <pc:docMk/>
            <pc:sldMk cId="2908684156" sldId="341"/>
            <ac:spMk id="3" creationId="{05D45441-A312-56E4-1FD5-5345DC39E8BA}"/>
          </ac:spMkLst>
        </pc:spChg>
        <pc:picChg chg="add mod">
          <ac:chgData name="Linden, M van der" userId="7071751e-8507-462b-863d-5bb5459a0324" providerId="ADAL" clId="{7AAC06D5-AE5E-45EC-B086-8D18773CB5E3}" dt="2024-10-29T09:20:37.304" v="842" actId="27614"/>
          <ac:picMkLst>
            <pc:docMk/>
            <pc:sldMk cId="2908684156" sldId="341"/>
            <ac:picMk id="5" creationId="{E4F0DD35-748A-494F-1832-9AAD21E83875}"/>
          </ac:picMkLst>
        </pc:picChg>
      </pc:sldChg>
      <pc:sldChg chg="modSp new del mod">
        <pc:chgData name="Linden, M van der" userId="7071751e-8507-462b-863d-5bb5459a0324" providerId="ADAL" clId="{7AAC06D5-AE5E-45EC-B086-8D18773CB5E3}" dt="2024-10-29T09:32:06.545" v="1306" actId="47"/>
        <pc:sldMkLst>
          <pc:docMk/>
          <pc:sldMk cId="248240977" sldId="342"/>
        </pc:sldMkLst>
        <pc:spChg chg="mod">
          <ac:chgData name="Linden, M van der" userId="7071751e-8507-462b-863d-5bb5459a0324" providerId="ADAL" clId="{7AAC06D5-AE5E-45EC-B086-8D18773CB5E3}" dt="2024-10-29T09:28:12.458" v="860" actId="20577"/>
          <ac:spMkLst>
            <pc:docMk/>
            <pc:sldMk cId="248240977" sldId="342"/>
            <ac:spMk id="2" creationId="{46031D47-91E0-66C3-7AE9-2DD36DC769D4}"/>
          </ac:spMkLst>
        </pc:spChg>
        <pc:spChg chg="mod">
          <ac:chgData name="Linden, M van der" userId="7071751e-8507-462b-863d-5bb5459a0324" providerId="ADAL" clId="{7AAC06D5-AE5E-45EC-B086-8D18773CB5E3}" dt="2024-10-29T09:31:00.965" v="1285" actId="20577"/>
          <ac:spMkLst>
            <pc:docMk/>
            <pc:sldMk cId="248240977" sldId="342"/>
            <ac:spMk id="3" creationId="{440A2C3A-C806-3B93-1027-A27968AAE411}"/>
          </ac:spMkLst>
        </pc:spChg>
      </pc:sldChg>
      <pc:sldChg chg="modSp add del mod ord">
        <pc:chgData name="Linden, M van der" userId="7071751e-8507-462b-863d-5bb5459a0324" providerId="ADAL" clId="{7AAC06D5-AE5E-45EC-B086-8D18773CB5E3}" dt="2024-10-29T10:03:53.768" v="1680" actId="47"/>
        <pc:sldMkLst>
          <pc:docMk/>
          <pc:sldMk cId="3896903872" sldId="342"/>
        </pc:sldMkLst>
        <pc:spChg chg="mod">
          <ac:chgData name="Linden, M van der" userId="7071751e-8507-462b-863d-5bb5459a0324" providerId="ADAL" clId="{7AAC06D5-AE5E-45EC-B086-8D18773CB5E3}" dt="2024-10-29T09:33:35.690" v="1316" actId="20577"/>
          <ac:spMkLst>
            <pc:docMk/>
            <pc:sldMk cId="3896903872" sldId="342"/>
            <ac:spMk id="2" creationId="{90D082F0-6ED4-257E-C5F5-B383369BB487}"/>
          </ac:spMkLst>
        </pc:spChg>
        <pc:spChg chg="mod">
          <ac:chgData name="Linden, M van der" userId="7071751e-8507-462b-863d-5bb5459a0324" providerId="ADAL" clId="{7AAC06D5-AE5E-45EC-B086-8D18773CB5E3}" dt="2024-10-29T09:33:49.250" v="1318" actId="20577"/>
          <ac:spMkLst>
            <pc:docMk/>
            <pc:sldMk cId="3896903872" sldId="342"/>
            <ac:spMk id="3" creationId="{0384B1EC-67A1-12C4-238C-F6E9C59DAF21}"/>
          </ac:spMkLst>
        </pc:spChg>
      </pc:sldChg>
      <pc:sldChg chg="new del">
        <pc:chgData name="Linden, M van der" userId="7071751e-8507-462b-863d-5bb5459a0324" providerId="ADAL" clId="{7AAC06D5-AE5E-45EC-B086-8D18773CB5E3}" dt="2024-10-29T09:24:01.318" v="848" actId="47"/>
        <pc:sldMkLst>
          <pc:docMk/>
          <pc:sldMk cId="4067826110" sldId="342"/>
        </pc:sldMkLst>
      </pc:sldChg>
      <pc:sldChg chg="new del">
        <pc:chgData name="Linden, M van der" userId="7071751e-8507-462b-863d-5bb5459a0324" providerId="ADAL" clId="{7AAC06D5-AE5E-45EC-B086-8D18773CB5E3}" dt="2024-10-29T09:35:12.028" v="1321" actId="47"/>
        <pc:sldMkLst>
          <pc:docMk/>
          <pc:sldMk cId="458979671" sldId="343"/>
        </pc:sldMkLst>
      </pc:sldChg>
      <pc:sldChg chg="add del">
        <pc:chgData name="Linden, M van der" userId="7071751e-8507-462b-863d-5bb5459a0324" providerId="ADAL" clId="{7AAC06D5-AE5E-45EC-B086-8D18773CB5E3}" dt="2024-11-08T08:21:22.598" v="2132" actId="47"/>
        <pc:sldMkLst>
          <pc:docMk/>
          <pc:sldMk cId="4007486051" sldId="343"/>
        </pc:sldMkLst>
      </pc:sldChg>
      <pc:sldChg chg="addSp modSp add mod">
        <pc:chgData name="Linden, M van der" userId="7071751e-8507-462b-863d-5bb5459a0324" providerId="ADAL" clId="{7AAC06D5-AE5E-45EC-B086-8D18773CB5E3}" dt="2024-10-29T10:04:23.498" v="1687" actId="1076"/>
        <pc:sldMkLst>
          <pc:docMk/>
          <pc:sldMk cId="447933317" sldId="344"/>
        </pc:sldMkLst>
        <pc:spChg chg="mod">
          <ac:chgData name="Linden, M van der" userId="7071751e-8507-462b-863d-5bb5459a0324" providerId="ADAL" clId="{7AAC06D5-AE5E-45EC-B086-8D18773CB5E3}" dt="2024-10-29T10:04:12.308" v="1684" actId="20577"/>
          <ac:spMkLst>
            <pc:docMk/>
            <pc:sldMk cId="447933317" sldId="344"/>
            <ac:spMk id="2" creationId="{DC0E284A-0929-A25F-F1CE-7FF6D3374A41}"/>
          </ac:spMkLst>
        </pc:spChg>
        <pc:spChg chg="mod">
          <ac:chgData name="Linden, M van der" userId="7071751e-8507-462b-863d-5bb5459a0324" providerId="ADAL" clId="{7AAC06D5-AE5E-45EC-B086-8D18773CB5E3}" dt="2024-10-29T10:04:18.662" v="1685" actId="1076"/>
          <ac:spMkLst>
            <pc:docMk/>
            <pc:sldMk cId="447933317" sldId="344"/>
            <ac:spMk id="3" creationId="{0BF12D5F-C449-2430-5996-54877AEE6E07}"/>
          </ac:spMkLst>
        </pc:spChg>
        <pc:picChg chg="add mod">
          <ac:chgData name="Linden, M van der" userId="7071751e-8507-462b-863d-5bb5459a0324" providerId="ADAL" clId="{7AAC06D5-AE5E-45EC-B086-8D18773CB5E3}" dt="2024-10-29T10:04:21.078" v="1686" actId="1076"/>
          <ac:picMkLst>
            <pc:docMk/>
            <pc:sldMk cId="447933317" sldId="344"/>
            <ac:picMk id="5" creationId="{51CABA5E-414A-E3D5-2DE2-C3D8983DBD58}"/>
          </ac:picMkLst>
        </pc:picChg>
        <pc:picChg chg="add mod">
          <ac:chgData name="Linden, M van der" userId="7071751e-8507-462b-863d-5bb5459a0324" providerId="ADAL" clId="{7AAC06D5-AE5E-45EC-B086-8D18773CB5E3}" dt="2024-10-29T10:04:23.498" v="1687" actId="1076"/>
          <ac:picMkLst>
            <pc:docMk/>
            <pc:sldMk cId="447933317" sldId="344"/>
            <ac:picMk id="7" creationId="{AC08E1D5-0C1E-7FD8-EF9E-CB2E0D77397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06:51.639" v="1701" actId="27614"/>
        <pc:sldMkLst>
          <pc:docMk/>
          <pc:sldMk cId="563667816" sldId="345"/>
        </pc:sldMkLst>
        <pc:spChg chg="mod">
          <ac:chgData name="Linden, M van der" userId="7071751e-8507-462b-863d-5bb5459a0324" providerId="ADAL" clId="{7AAC06D5-AE5E-45EC-B086-8D18773CB5E3}" dt="2024-10-29T10:04:04.048" v="1682" actId="20577"/>
          <ac:spMkLst>
            <pc:docMk/>
            <pc:sldMk cId="563667816" sldId="345"/>
            <ac:spMk id="2" creationId="{F5C3431E-2942-5B41-5959-A1B9510A6C9C}"/>
          </ac:spMkLst>
        </pc:spChg>
        <pc:spChg chg="mod">
          <ac:chgData name="Linden, M van der" userId="7071751e-8507-462b-863d-5bb5459a0324" providerId="ADAL" clId="{7AAC06D5-AE5E-45EC-B086-8D18773CB5E3}" dt="2024-10-29T10:04:40.385" v="1688" actId="20577"/>
          <ac:spMkLst>
            <pc:docMk/>
            <pc:sldMk cId="563667816" sldId="345"/>
            <ac:spMk id="3" creationId="{50F1C046-D648-94FB-0419-CE1A473BBF5C}"/>
          </ac:spMkLst>
        </pc:spChg>
        <pc:picChg chg="add del mod">
          <ac:chgData name="Linden, M van der" userId="7071751e-8507-462b-863d-5bb5459a0324" providerId="ADAL" clId="{7AAC06D5-AE5E-45EC-B086-8D18773CB5E3}" dt="2024-10-29T10:06:27.198" v="1697" actId="478"/>
          <ac:picMkLst>
            <pc:docMk/>
            <pc:sldMk cId="563667816" sldId="345"/>
            <ac:picMk id="5" creationId="{C2FAACA0-18A5-64D1-C2C7-9260BD4706FA}"/>
          </ac:picMkLst>
        </pc:picChg>
        <pc:picChg chg="add mod">
          <ac:chgData name="Linden, M van der" userId="7071751e-8507-462b-863d-5bb5459a0324" providerId="ADAL" clId="{7AAC06D5-AE5E-45EC-B086-8D18773CB5E3}" dt="2024-10-29T10:06:51.639" v="1701" actId="27614"/>
          <ac:picMkLst>
            <pc:docMk/>
            <pc:sldMk cId="563667816" sldId="345"/>
            <ac:picMk id="6" creationId="{3AC8498A-C443-6A69-A215-7802573D55E2}"/>
          </ac:picMkLst>
        </pc:picChg>
      </pc:sldChg>
      <pc:sldChg chg="new del">
        <pc:chgData name="Linden, M van der" userId="7071751e-8507-462b-863d-5bb5459a0324" providerId="ADAL" clId="{7AAC06D5-AE5E-45EC-B086-8D18773CB5E3}" dt="2024-10-29T10:32:54.033" v="1704" actId="47"/>
        <pc:sldMkLst>
          <pc:docMk/>
          <pc:sldMk cId="1995216679" sldId="346"/>
        </pc:sldMkLst>
      </pc:sldChg>
      <pc:sldChg chg="modSp new del mod">
        <pc:chgData name="Linden, M van der" userId="7071751e-8507-462b-863d-5bb5459a0324" providerId="ADAL" clId="{7AAC06D5-AE5E-45EC-B086-8D18773CB5E3}" dt="2024-11-17T18:51:29.652" v="2522" actId="47"/>
        <pc:sldMkLst>
          <pc:docMk/>
          <pc:sldMk cId="3488194793" sldId="346"/>
        </pc:sldMkLst>
        <pc:spChg chg="mod">
          <ac:chgData name="Linden, M van der" userId="7071751e-8507-462b-863d-5bb5459a0324" providerId="ADAL" clId="{7AAC06D5-AE5E-45EC-B086-8D18773CB5E3}" dt="2024-11-15T10:38:10.305" v="2169" actId="20577"/>
          <ac:spMkLst>
            <pc:docMk/>
            <pc:sldMk cId="3488194793" sldId="346"/>
            <ac:spMk id="2" creationId="{4678F4EC-06E0-4CE9-6108-1C1A33760A2B}"/>
          </ac:spMkLst>
        </pc:spChg>
        <pc:spChg chg="mod">
          <ac:chgData name="Linden, M van der" userId="7071751e-8507-462b-863d-5bb5459a0324" providerId="ADAL" clId="{7AAC06D5-AE5E-45EC-B086-8D18773CB5E3}" dt="2024-11-15T10:45:21.800" v="2501" actId="20577"/>
          <ac:spMkLst>
            <pc:docMk/>
            <pc:sldMk cId="3488194793" sldId="346"/>
            <ac:spMk id="3" creationId="{A01972C8-CB27-BAAB-82FC-66AF13C3676B}"/>
          </ac:spMkLst>
        </pc:spChg>
      </pc:sldChg>
      <pc:sldChg chg="del">
        <pc:chgData name="Linden, M van der" userId="7071751e-8507-462b-863d-5bb5459a0324" providerId="ADAL" clId="{7AAC06D5-AE5E-45EC-B086-8D18773CB5E3}" dt="2024-11-08T08:21:25.039" v="2133" actId="47"/>
        <pc:sldMkLst>
          <pc:docMk/>
          <pc:sldMk cId="4196499223" sldId="348"/>
        </pc:sldMkLst>
      </pc:sldChg>
      <pc:sldChg chg="addSp modSp add del mod">
        <pc:chgData name="Linden, M van der" userId="7071751e-8507-462b-863d-5bb5459a0324" providerId="ADAL" clId="{7AAC06D5-AE5E-45EC-B086-8D18773CB5E3}" dt="2024-11-08T08:21:26.311" v="2134" actId="47"/>
        <pc:sldMkLst>
          <pc:docMk/>
          <pc:sldMk cId="2271788688" sldId="349"/>
        </pc:sldMkLst>
        <pc:spChg chg="mod">
          <ac:chgData name="Linden, M van der" userId="7071751e-8507-462b-863d-5bb5459a0324" providerId="ADAL" clId="{7AAC06D5-AE5E-45EC-B086-8D18773CB5E3}" dt="2024-10-29T10:33:40.466" v="1726" actId="20577"/>
          <ac:spMkLst>
            <pc:docMk/>
            <pc:sldMk cId="2271788688" sldId="349"/>
            <ac:spMk id="2" creationId="{D17A76E2-5AE0-5057-0DB0-6E24640EAB2D}"/>
          </ac:spMkLst>
        </pc:spChg>
        <pc:spChg chg="mod">
          <ac:chgData name="Linden, M van der" userId="7071751e-8507-462b-863d-5bb5459a0324" providerId="ADAL" clId="{7AAC06D5-AE5E-45EC-B086-8D18773CB5E3}" dt="2024-10-29T10:36:04.107" v="1930" actId="20577"/>
          <ac:spMkLst>
            <pc:docMk/>
            <pc:sldMk cId="2271788688" sldId="349"/>
            <ac:spMk id="3" creationId="{D3AAA166-D306-D5DA-406E-88C7F8CFBF64}"/>
          </ac:spMkLst>
        </pc:spChg>
        <pc:picChg chg="add mod">
          <ac:chgData name="Linden, M van der" userId="7071751e-8507-462b-863d-5bb5459a0324" providerId="ADAL" clId="{7AAC06D5-AE5E-45EC-B086-8D18773CB5E3}" dt="2024-10-29T10:37:15.171" v="1937" actId="1076"/>
          <ac:picMkLst>
            <pc:docMk/>
            <pc:sldMk cId="2271788688" sldId="349"/>
            <ac:picMk id="5" creationId="{488CA250-E885-5B8F-B808-BB682973B8F2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7.516" v="2135" actId="47"/>
        <pc:sldMkLst>
          <pc:docMk/>
          <pc:sldMk cId="565097100" sldId="350"/>
        </pc:sldMkLst>
        <pc:spChg chg="mod">
          <ac:chgData name="Linden, M van der" userId="7071751e-8507-462b-863d-5bb5459a0324" providerId="ADAL" clId="{7AAC06D5-AE5E-45EC-B086-8D18773CB5E3}" dt="2024-10-29T10:44:11.174" v="2021" actId="20577"/>
          <ac:spMkLst>
            <pc:docMk/>
            <pc:sldMk cId="565097100" sldId="350"/>
            <ac:spMk id="2" creationId="{D7AE60E9-7A62-9C96-5B9A-1E213536BA70}"/>
          </ac:spMkLst>
        </pc:spChg>
        <pc:spChg chg="mod">
          <ac:chgData name="Linden, M van der" userId="7071751e-8507-462b-863d-5bb5459a0324" providerId="ADAL" clId="{7AAC06D5-AE5E-45EC-B086-8D18773CB5E3}" dt="2024-10-29T10:44:05.826" v="2015" actId="20577"/>
          <ac:spMkLst>
            <pc:docMk/>
            <pc:sldMk cId="565097100" sldId="350"/>
            <ac:spMk id="3" creationId="{629DEB5D-586C-4AC5-5116-8494127D2614}"/>
          </ac:spMkLst>
        </pc:spChg>
        <pc:picChg chg="del">
          <ac:chgData name="Linden, M van der" userId="7071751e-8507-462b-863d-5bb5459a0324" providerId="ADAL" clId="{7AAC06D5-AE5E-45EC-B086-8D18773CB5E3}" dt="2024-10-29T10:37:46.373" v="1989" actId="478"/>
          <ac:picMkLst>
            <pc:docMk/>
            <pc:sldMk cId="565097100" sldId="350"/>
            <ac:picMk id="5" creationId="{34E7409F-044D-0D63-DE53-409F3F70ED40}"/>
          </ac:picMkLst>
        </pc:picChg>
        <pc:picChg chg="add mod">
          <ac:chgData name="Linden, M van der" userId="7071751e-8507-462b-863d-5bb5459a0324" providerId="ADAL" clId="{7AAC06D5-AE5E-45EC-B086-8D18773CB5E3}" dt="2024-10-29T10:43:29.912" v="1996" actId="14100"/>
          <ac:picMkLst>
            <pc:docMk/>
            <pc:sldMk cId="565097100" sldId="350"/>
            <ac:picMk id="6" creationId="{DCE70AF6-BF8F-5F44-568C-7233359446CF}"/>
          </ac:picMkLst>
        </pc:picChg>
        <pc:picChg chg="add mod">
          <ac:chgData name="Linden, M van der" userId="7071751e-8507-462b-863d-5bb5459a0324" providerId="ADAL" clId="{7AAC06D5-AE5E-45EC-B086-8D18773CB5E3}" dt="2024-10-29T10:43:55.603" v="2000" actId="1076"/>
          <ac:picMkLst>
            <pc:docMk/>
            <pc:sldMk cId="565097100" sldId="350"/>
            <ac:picMk id="8" creationId="{3A7CC6D2-9B68-6820-892A-69E1B1E7C5E4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8.365" v="2136" actId="47"/>
        <pc:sldMkLst>
          <pc:docMk/>
          <pc:sldMk cId="221363397" sldId="351"/>
        </pc:sldMkLst>
        <pc:spChg chg="mod">
          <ac:chgData name="Linden, M van der" userId="7071751e-8507-462b-863d-5bb5459a0324" providerId="ADAL" clId="{7AAC06D5-AE5E-45EC-B086-8D18773CB5E3}" dt="2024-10-29T10:44:32.516" v="2026" actId="20577"/>
          <ac:spMkLst>
            <pc:docMk/>
            <pc:sldMk cId="221363397" sldId="351"/>
            <ac:spMk id="2" creationId="{73A88E36-DDCE-0344-9A30-394FA84EB330}"/>
          </ac:spMkLst>
        </pc:spChg>
        <pc:spChg chg="mod">
          <ac:chgData name="Linden, M van der" userId="7071751e-8507-462b-863d-5bb5459a0324" providerId="ADAL" clId="{7AAC06D5-AE5E-45EC-B086-8D18773CB5E3}" dt="2024-10-29T10:46:01.864" v="2112" actId="20577"/>
          <ac:spMkLst>
            <pc:docMk/>
            <pc:sldMk cId="221363397" sldId="351"/>
            <ac:spMk id="3" creationId="{6509CDD1-1AF8-2602-EC8F-6D869B16905C}"/>
          </ac:spMkLst>
        </pc:spChg>
        <pc:picChg chg="add mod">
          <ac:chgData name="Linden, M van der" userId="7071751e-8507-462b-863d-5bb5459a0324" providerId="ADAL" clId="{7AAC06D5-AE5E-45EC-B086-8D18773CB5E3}" dt="2024-10-29T10:45:22.569" v="2066" actId="962"/>
          <ac:picMkLst>
            <pc:docMk/>
            <pc:sldMk cId="221363397" sldId="351"/>
            <ac:picMk id="5" creationId="{D692DB63-FCB3-B5F0-459A-D79395EE99FD}"/>
          </ac:picMkLst>
        </pc:picChg>
        <pc:picChg chg="mod">
          <ac:chgData name="Linden, M van der" userId="7071751e-8507-462b-863d-5bb5459a0324" providerId="ADAL" clId="{7AAC06D5-AE5E-45EC-B086-8D18773CB5E3}" dt="2024-10-29T10:44:49.380" v="2061" actId="1076"/>
          <ac:picMkLst>
            <pc:docMk/>
            <pc:sldMk cId="221363397" sldId="351"/>
            <ac:picMk id="6" creationId="{533143E2-1D5E-543D-243D-8EF1549267D5}"/>
          </ac:picMkLst>
        </pc:picChg>
        <pc:picChg chg="del">
          <ac:chgData name="Linden, M van der" userId="7071751e-8507-462b-863d-5bb5459a0324" providerId="ADAL" clId="{7AAC06D5-AE5E-45EC-B086-8D18773CB5E3}" dt="2024-10-29T10:44:50.576" v="2062" actId="478"/>
          <ac:picMkLst>
            <pc:docMk/>
            <pc:sldMk cId="221363397" sldId="351"/>
            <ac:picMk id="8" creationId="{050AD924-026C-DA1F-01C2-FD74F47B311A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D3F31F1D-85BD-46D1-9633-58174BA44E08}"/>
    <pc:docChg chg="delSld modSld">
      <pc:chgData name="Linden, M van der" userId="7071751e-8507-462b-863d-5bb5459a0324" providerId="ADAL" clId="{D3F31F1D-85BD-46D1-9633-58174BA44E08}" dt="2024-11-25T09:12:42.102" v="134" actId="20577"/>
      <pc:docMkLst>
        <pc:docMk/>
      </pc:docMkLst>
      <pc:sldChg chg="modSp">
        <pc:chgData name="Linden, M van der" userId="7071751e-8507-462b-863d-5bb5459a0324" providerId="ADAL" clId="{D3F31F1D-85BD-46D1-9633-58174BA44E08}" dt="2024-11-25T09:11:47.987" v="39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D3F31F1D-85BD-46D1-9633-58174BA44E08}" dt="2024-11-25T09:11:47.987" v="39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del">
        <pc:chgData name="Linden, M van der" userId="7071751e-8507-462b-863d-5bb5459a0324" providerId="ADAL" clId="{D3F31F1D-85BD-46D1-9633-58174BA44E08}" dt="2024-11-25T09:11:56.147" v="40" actId="47"/>
        <pc:sldMkLst>
          <pc:docMk/>
          <pc:sldMk cId="1251371338" sldId="335"/>
        </pc:sldMkLst>
      </pc:sldChg>
      <pc:sldChg chg="del">
        <pc:chgData name="Linden, M van der" userId="7071751e-8507-462b-863d-5bb5459a0324" providerId="ADAL" clId="{D3F31F1D-85BD-46D1-9633-58174BA44E08}" dt="2024-11-25T09:11:58.170" v="42" actId="47"/>
        <pc:sldMkLst>
          <pc:docMk/>
          <pc:sldMk cId="1261253881" sldId="346"/>
        </pc:sldMkLst>
      </pc:sldChg>
      <pc:sldChg chg="del">
        <pc:chgData name="Linden, M van der" userId="7071751e-8507-462b-863d-5bb5459a0324" providerId="ADAL" clId="{D3F31F1D-85BD-46D1-9633-58174BA44E08}" dt="2024-11-25T09:11:58.540" v="43" actId="47"/>
        <pc:sldMkLst>
          <pc:docMk/>
          <pc:sldMk cId="4067750689" sldId="347"/>
        </pc:sldMkLst>
      </pc:sldChg>
      <pc:sldChg chg="del">
        <pc:chgData name="Linden, M van der" userId="7071751e-8507-462b-863d-5bb5459a0324" providerId="ADAL" clId="{D3F31F1D-85BD-46D1-9633-58174BA44E08}" dt="2024-11-25T09:11:58.831" v="44" actId="47"/>
        <pc:sldMkLst>
          <pc:docMk/>
          <pc:sldMk cId="1626961515" sldId="348"/>
        </pc:sldMkLst>
      </pc:sldChg>
      <pc:sldChg chg="del">
        <pc:chgData name="Linden, M van der" userId="7071751e-8507-462b-863d-5bb5459a0324" providerId="ADAL" clId="{D3F31F1D-85BD-46D1-9633-58174BA44E08}" dt="2024-11-25T09:11:59.293" v="46" actId="47"/>
        <pc:sldMkLst>
          <pc:docMk/>
          <pc:sldMk cId="2099316035" sldId="349"/>
        </pc:sldMkLst>
      </pc:sldChg>
      <pc:sldChg chg="del">
        <pc:chgData name="Linden, M van der" userId="7071751e-8507-462b-863d-5bb5459a0324" providerId="ADAL" clId="{D3F31F1D-85BD-46D1-9633-58174BA44E08}" dt="2024-11-25T09:11:59.627" v="47" actId="47"/>
        <pc:sldMkLst>
          <pc:docMk/>
          <pc:sldMk cId="3369707875" sldId="350"/>
        </pc:sldMkLst>
      </pc:sldChg>
      <pc:sldChg chg="del">
        <pc:chgData name="Linden, M van der" userId="7071751e-8507-462b-863d-5bb5459a0324" providerId="ADAL" clId="{D3F31F1D-85BD-46D1-9633-58174BA44E08}" dt="2024-11-25T09:11:57.607" v="41" actId="47"/>
        <pc:sldMkLst>
          <pc:docMk/>
          <pc:sldMk cId="2165884962" sldId="351"/>
        </pc:sldMkLst>
      </pc:sldChg>
      <pc:sldChg chg="del">
        <pc:chgData name="Linden, M van der" userId="7071751e-8507-462b-863d-5bb5459a0324" providerId="ADAL" clId="{D3F31F1D-85BD-46D1-9633-58174BA44E08}" dt="2024-11-25T09:11:59.087" v="45" actId="47"/>
        <pc:sldMkLst>
          <pc:docMk/>
          <pc:sldMk cId="1702135774" sldId="352"/>
        </pc:sldMkLst>
      </pc:sldChg>
      <pc:sldChg chg="modSp mod">
        <pc:chgData name="Linden, M van der" userId="7071751e-8507-462b-863d-5bb5459a0324" providerId="ADAL" clId="{D3F31F1D-85BD-46D1-9633-58174BA44E08}" dt="2024-11-25T09:12:42.102" v="134" actId="20577"/>
        <pc:sldMkLst>
          <pc:docMk/>
          <pc:sldMk cId="264616927" sldId="353"/>
        </pc:sldMkLst>
        <pc:spChg chg="mod">
          <ac:chgData name="Linden, M van der" userId="7071751e-8507-462b-863d-5bb5459a0324" providerId="ADAL" clId="{D3F31F1D-85BD-46D1-9633-58174BA44E08}" dt="2024-11-25T09:12:42.102" v="134" actId="20577"/>
          <ac:spMkLst>
            <pc:docMk/>
            <pc:sldMk cId="264616927" sldId="353"/>
            <ac:spMk id="3" creationId="{FDF11D79-9D7C-7C1C-EEC7-A9DB13BB6D58}"/>
          </ac:spMkLst>
        </pc:spChg>
        <pc:picChg chg="mod">
          <ac:chgData name="Linden, M van der" userId="7071751e-8507-462b-863d-5bb5459a0324" providerId="ADAL" clId="{D3F31F1D-85BD-46D1-9633-58174BA44E08}" dt="2024-11-25T09:12:16.559" v="51" actId="1076"/>
          <ac:picMkLst>
            <pc:docMk/>
            <pc:sldMk cId="264616927" sldId="353"/>
            <ac:picMk id="5" creationId="{837F00EB-DA56-12BE-55FC-6488B566CF56}"/>
          </ac:picMkLst>
        </pc:picChg>
      </pc:sldChg>
      <pc:sldChg chg="del">
        <pc:chgData name="Linden, M van der" userId="7071751e-8507-462b-863d-5bb5459a0324" providerId="ADAL" clId="{D3F31F1D-85BD-46D1-9633-58174BA44E08}" dt="2024-11-25T09:12:00.141" v="48" actId="47"/>
        <pc:sldMkLst>
          <pc:docMk/>
          <pc:sldMk cId="4077683364" sldId="354"/>
        </pc:sldMkLst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CRUD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bestellingen</a:t>
          </a:r>
          <a:r>
            <a:rPr lang="en-US" dirty="0"/>
            <a:t> CRUD </a:t>
          </a:r>
          <a:r>
            <a:rPr lang="en-US" dirty="0" err="1"/>
            <a:t>voor</a:t>
          </a:r>
          <a:r>
            <a:rPr lang="en-US" dirty="0"/>
            <a:t> smartphone4u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 custLinFactNeighborX="-26754" custLinFactNeighborY="-332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CRUD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Maken</a:t>
          </a:r>
          <a:r>
            <a:rPr lang="en-US" sz="2200" kern="1200" dirty="0"/>
            <a:t> </a:t>
          </a:r>
          <a:r>
            <a:rPr lang="en-US" sz="2200" kern="1200" dirty="0" err="1"/>
            <a:t>bestellingen</a:t>
          </a:r>
          <a:r>
            <a:rPr lang="en-US" sz="2200" kern="1200" dirty="0"/>
            <a:t> CRUD </a:t>
          </a:r>
          <a:r>
            <a:rPr lang="en-US" sz="2200" kern="1200" dirty="0" err="1"/>
            <a:t>voor</a:t>
          </a:r>
          <a:r>
            <a:rPr lang="en-US" sz="2200" kern="1200" dirty="0"/>
            <a:t> smartphone4u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07395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1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31883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CRUD</a:t>
            </a:r>
          </a:p>
        </p:txBody>
      </p:sp>
      <p:pic>
        <p:nvPicPr>
          <p:cNvPr id="4" name="Afbeelding 3" descr="Afbeelding met tekst, Lettertype, Webpagina, software&#10;&#10;Automatisch gegenereerde beschrijving">
            <a:extLst>
              <a:ext uri="{FF2B5EF4-FFF2-40B4-BE49-F238E27FC236}">
                <a16:creationId xmlns:a16="http://schemas.microsoft.com/office/drawing/2014/main" id="{7ED4A922-E983-4E50-2719-D830D14FF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580675"/>
            <a:ext cx="10767993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CRUD in </a:t>
            </a:r>
            <a:r>
              <a:rPr lang="nl-NL" dirty="0" err="1"/>
              <a:t>phpMyAdmin</a:t>
            </a:r>
            <a:br>
              <a:rPr lang="nl-NL" dirty="0"/>
            </a:br>
            <a:endParaRPr lang="nl-NL" dirty="0"/>
          </a:p>
        </p:txBody>
      </p:sp>
      <p:pic>
        <p:nvPicPr>
          <p:cNvPr id="6" name="Afbeelding 5" descr="Afbeelding met tekst, software, Webpagina, nummer&#10;&#10;Automatisch gegenereerde beschrijving">
            <a:extLst>
              <a:ext uri="{FF2B5EF4-FFF2-40B4-BE49-F238E27FC236}">
                <a16:creationId xmlns:a16="http://schemas.microsoft.com/office/drawing/2014/main" id="{C7E0712B-6859-B3F6-C591-5DE524E95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1690688"/>
            <a:ext cx="11994919" cy="4374259"/>
          </a:xfrm>
          <a:prstGeom prst="rect">
            <a:avLst/>
          </a:prstGeom>
        </p:spPr>
      </p:pic>
      <p:sp>
        <p:nvSpPr>
          <p:cNvPr id="7" name="Tekstballon: rechthoek 6">
            <a:extLst>
              <a:ext uri="{FF2B5EF4-FFF2-40B4-BE49-F238E27FC236}">
                <a16:creationId xmlns:a16="http://schemas.microsoft.com/office/drawing/2014/main" id="{8DED9D01-43F1-CA69-CBB4-9435396B2ECD}"/>
              </a:ext>
            </a:extLst>
          </p:cNvPr>
          <p:cNvSpPr/>
          <p:nvPr/>
        </p:nvSpPr>
        <p:spPr>
          <a:xfrm>
            <a:off x="665824" y="3689554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Update</a:t>
            </a:r>
          </a:p>
        </p:txBody>
      </p:sp>
      <p:sp>
        <p:nvSpPr>
          <p:cNvPr id="10" name="Tekstballon: rechthoek 9">
            <a:extLst>
              <a:ext uri="{FF2B5EF4-FFF2-40B4-BE49-F238E27FC236}">
                <a16:creationId xmlns:a16="http://schemas.microsoft.com/office/drawing/2014/main" id="{9DD35F1A-7B0E-A774-C324-D10B17ABF2B8}"/>
              </a:ext>
            </a:extLst>
          </p:cNvPr>
          <p:cNvSpPr/>
          <p:nvPr/>
        </p:nvSpPr>
        <p:spPr>
          <a:xfrm>
            <a:off x="2371816" y="3689554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Delete</a:t>
            </a:r>
          </a:p>
        </p:txBody>
      </p:sp>
      <p:sp>
        <p:nvSpPr>
          <p:cNvPr id="12" name="Tekstballon: rechthoek 11">
            <a:extLst>
              <a:ext uri="{FF2B5EF4-FFF2-40B4-BE49-F238E27FC236}">
                <a16:creationId xmlns:a16="http://schemas.microsoft.com/office/drawing/2014/main" id="{A14FC12E-5403-0C61-ECAC-5470C4F1141E}"/>
              </a:ext>
            </a:extLst>
          </p:cNvPr>
          <p:cNvSpPr/>
          <p:nvPr/>
        </p:nvSpPr>
        <p:spPr>
          <a:xfrm>
            <a:off x="4404803" y="1059861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14" name="Tekstballon: rechthoek 13">
            <a:extLst>
              <a:ext uri="{FF2B5EF4-FFF2-40B4-BE49-F238E27FC236}">
                <a16:creationId xmlns:a16="http://schemas.microsoft.com/office/drawing/2014/main" id="{062BAC40-A14B-4408-7BBA-2ED671CE8DE6}"/>
              </a:ext>
            </a:extLst>
          </p:cNvPr>
          <p:cNvSpPr/>
          <p:nvPr/>
        </p:nvSpPr>
        <p:spPr>
          <a:xfrm>
            <a:off x="381000" y="1059861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90666-3585-F5EA-608F-EBB58687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10539-6215-1BE8-46C9-7DAF3E9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CRUD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DF11D79-9D7C-7C1C-EEC7-A9DB13BB6D58}"/>
              </a:ext>
            </a:extLst>
          </p:cNvPr>
          <p:cNvSpPr txBox="1"/>
          <p:nvPr/>
        </p:nvSpPr>
        <p:spPr>
          <a:xfrm>
            <a:off x="838200" y="1672319"/>
            <a:ext cx="10631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Zorg ervoor dat de administrator alle bestellingen ziet en de bestellingen kan bewerken/detail/verwijderen.</a:t>
            </a:r>
          </a:p>
          <a:p>
            <a:r>
              <a:rPr lang="nl-NL" dirty="0"/>
              <a:t>Voer de handeling (</a:t>
            </a:r>
            <a:r>
              <a:rPr lang="nl-NL" dirty="0" err="1"/>
              <a:t>insert</a:t>
            </a:r>
            <a:r>
              <a:rPr lang="nl-NL" dirty="0"/>
              <a:t>/update) alleen uit als alle velden goed </a:t>
            </a:r>
            <a:r>
              <a:rPr lang="nl-NL"/>
              <a:t>ingevuld zijn!</a:t>
            </a:r>
            <a:endParaRPr lang="nl-NL" dirty="0"/>
          </a:p>
          <a:p>
            <a:endParaRPr lang="nl-NL" b="1" dirty="0"/>
          </a:p>
        </p:txBody>
      </p:sp>
      <p:pic>
        <p:nvPicPr>
          <p:cNvPr id="5" name="Afbeelding 4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837F00EB-DA56-12BE-55FC-6488B566C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636"/>
            <a:ext cx="8796251" cy="41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692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8E97DF1-006B-4DE5-9B78-89FC0ECF3326}"/>
</file>

<file path=customXml/itemProps2.xml><?xml version="1.0" encoding="utf-8"?>
<ds:datastoreItem xmlns:ds="http://schemas.openxmlformats.org/officeDocument/2006/customXml" ds:itemID="{28D5B5D6-0924-4328-94AC-136234B7EE36}"/>
</file>

<file path=customXml/itemProps3.xml><?xml version="1.0" encoding="utf-8"?>
<ds:datastoreItem xmlns:ds="http://schemas.openxmlformats.org/officeDocument/2006/customXml" ds:itemID="{7890C7EF-6AAE-41D3-8DD1-2DE5C5534C58}"/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74</Words>
  <Application>Microsoft Office PowerPoint</Application>
  <PresentationFormat>Breedbeeld</PresentationFormat>
  <Paragraphs>14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Kantoorthema</vt:lpstr>
      <vt:lpstr>Welkom bij</vt:lpstr>
      <vt:lpstr>Wat gaan we doen deze week?</vt:lpstr>
      <vt:lpstr>CRUD</vt:lpstr>
      <vt:lpstr>CRUD in phpMyAdmin </vt:lpstr>
      <vt:lpstr>H9 Werken met PHP en MySQL / CRUD (CRUD het php-boek)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2024-11-25T09:12:43Z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