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9" r:id="rId5"/>
    <p:sldId id="284" r:id="rId6"/>
    <p:sldId id="273" r:id="rId7"/>
    <p:sldId id="274" r:id="rId8"/>
    <p:sldId id="270" r:id="rId9"/>
    <p:sldId id="271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849E9D31-B5F3-4E9C-A45B-277F88692945}"/>
    <pc:docChg chg="addSld modSld">
      <pc:chgData name="Linden, M van der" userId="7071751e-8507-462b-863d-5bb5459a0324" providerId="ADAL" clId="{849E9D31-B5F3-4E9C-A45B-277F88692945}" dt="2025-01-16T13:19:46.784" v="57" actId="20577"/>
      <pc:docMkLst>
        <pc:docMk/>
      </pc:docMkLst>
      <pc:sldChg chg="modSp new mod">
        <pc:chgData name="Linden, M van der" userId="7071751e-8507-462b-863d-5bb5459a0324" providerId="ADAL" clId="{849E9D31-B5F3-4E9C-A45B-277F88692945}" dt="2025-01-16T13:19:46.784" v="57" actId="20577"/>
        <pc:sldMkLst>
          <pc:docMk/>
          <pc:sldMk cId="2616916156" sldId="284"/>
        </pc:sldMkLst>
        <pc:spChg chg="mod">
          <ac:chgData name="Linden, M van der" userId="7071751e-8507-462b-863d-5bb5459a0324" providerId="ADAL" clId="{849E9D31-B5F3-4E9C-A45B-277F88692945}" dt="2025-01-16T13:19:37.218" v="23" actId="20577"/>
          <ac:spMkLst>
            <pc:docMk/>
            <pc:sldMk cId="2616916156" sldId="284"/>
            <ac:spMk id="2" creationId="{096CA11F-9A5B-8178-A3CB-30C319575968}"/>
          </ac:spMkLst>
        </pc:spChg>
        <pc:spChg chg="mod">
          <ac:chgData name="Linden, M van der" userId="7071751e-8507-462b-863d-5bb5459a0324" providerId="ADAL" clId="{849E9D31-B5F3-4E9C-A45B-277F88692945}" dt="2025-01-16T13:19:46.784" v="57" actId="20577"/>
          <ac:spMkLst>
            <pc:docMk/>
            <pc:sldMk cId="2616916156" sldId="284"/>
            <ac:spMk id="3" creationId="{D4CC31A9-6632-3FD5-4567-4235264546B6}"/>
          </ac:spMkLst>
        </pc:spChg>
      </pc:sldChg>
    </pc:docChg>
  </pc:docChgLst>
  <pc:docChgLst>
    <pc:chgData name="Linden, M van der" userId="7071751e-8507-462b-863d-5bb5459a0324" providerId="ADAL" clId="{1CD97523-A7EB-4ED6-96F0-680BB55055B6}"/>
    <pc:docChg chg="custSel addSld delSld modSld">
      <pc:chgData name="Linden, M van der" userId="7071751e-8507-462b-863d-5bb5459a0324" providerId="ADAL" clId="{1CD97523-A7EB-4ED6-96F0-680BB55055B6}" dt="2024-09-05T10:12:18.660" v="911" actId="20577"/>
      <pc:docMkLst>
        <pc:docMk/>
      </pc:docMkLst>
      <pc:sldChg chg="modSp mod delDesignElem">
        <pc:chgData name="Linden, M van der" userId="7071751e-8507-462b-863d-5bb5459a0324" providerId="ADAL" clId="{1CD97523-A7EB-4ED6-96F0-680BB55055B6}" dt="2024-09-03T08:40:47.720" v="152" actId="20577"/>
        <pc:sldMkLst>
          <pc:docMk/>
          <pc:sldMk cId="2247669645" sldId="257"/>
        </pc:sldMkLst>
      </pc:sldChg>
      <pc:sldChg chg="modSp mod">
        <pc:chgData name="Linden, M van der" userId="7071751e-8507-462b-863d-5bb5459a0324" providerId="ADAL" clId="{1CD97523-A7EB-4ED6-96F0-680BB55055B6}" dt="2024-09-03T09:07:25.466" v="203" actId="20577"/>
        <pc:sldMkLst>
          <pc:docMk/>
          <pc:sldMk cId="2673792796" sldId="260"/>
        </pc:sldMkLst>
      </pc:sldChg>
      <pc:sldChg chg="addSp delSp modSp new mod">
        <pc:chgData name="Linden, M van der" userId="7071751e-8507-462b-863d-5bb5459a0324" providerId="ADAL" clId="{1CD97523-A7EB-4ED6-96F0-680BB55055B6}" dt="2024-09-03T10:26:06.669" v="362" actId="20577"/>
        <pc:sldMkLst>
          <pc:docMk/>
          <pc:sldMk cId="2025938360" sldId="270"/>
        </pc:sldMkLst>
      </pc:sldChg>
      <pc:sldChg chg="addSp delSp modSp new mod">
        <pc:chgData name="Linden, M van der" userId="7071751e-8507-462b-863d-5bb5459a0324" providerId="ADAL" clId="{1CD97523-A7EB-4ED6-96F0-680BB55055B6}" dt="2024-09-03T09:57:40.268" v="275" actId="1076"/>
        <pc:sldMkLst>
          <pc:docMk/>
          <pc:sldMk cId="2610167823" sldId="271"/>
        </pc:sldMkLst>
      </pc:sldChg>
      <pc:sldChg chg="modSp del mod">
        <pc:chgData name="Linden, M van der" userId="7071751e-8507-462b-863d-5bb5459a0324" providerId="ADAL" clId="{1CD97523-A7EB-4ED6-96F0-680BB55055B6}" dt="2024-09-03T10:33:12.856" v="423" actId="2696"/>
        <pc:sldMkLst>
          <pc:docMk/>
          <pc:sldMk cId="1777802803" sldId="272"/>
        </pc:sldMkLst>
      </pc:sldChg>
      <pc:sldChg chg="addSp delSp modSp mod">
        <pc:chgData name="Linden, M van der" userId="7071751e-8507-462b-863d-5bb5459a0324" providerId="ADAL" clId="{1CD97523-A7EB-4ED6-96F0-680BB55055B6}" dt="2024-09-03T10:11:21.557" v="322" actId="962"/>
        <pc:sldMkLst>
          <pc:docMk/>
          <pc:sldMk cId="3232052282" sldId="273"/>
        </pc:sldMkLst>
      </pc:sldChg>
      <pc:sldChg chg="addSp delSp modSp mod">
        <pc:chgData name="Linden, M van der" userId="7071751e-8507-462b-863d-5bb5459a0324" providerId="ADAL" clId="{1CD97523-A7EB-4ED6-96F0-680BB55055B6}" dt="2024-09-03T10:24:40.483" v="360" actId="14100"/>
        <pc:sldMkLst>
          <pc:docMk/>
          <pc:sldMk cId="3098852966" sldId="274"/>
        </pc:sldMkLst>
      </pc:sldChg>
      <pc:sldChg chg="modSp mod">
        <pc:chgData name="Linden, M van der" userId="7071751e-8507-462b-863d-5bb5459a0324" providerId="ADAL" clId="{1CD97523-A7EB-4ED6-96F0-680BB55055B6}" dt="2024-09-03T10:35:00.138" v="504" actId="20577"/>
        <pc:sldMkLst>
          <pc:docMk/>
          <pc:sldMk cId="632630582" sldId="275"/>
        </pc:sldMkLst>
      </pc:sldChg>
      <pc:sldChg chg="addSp delSp modSp new mod">
        <pc:chgData name="Linden, M van der" userId="7071751e-8507-462b-863d-5bb5459a0324" providerId="ADAL" clId="{1CD97523-A7EB-4ED6-96F0-680BB55055B6}" dt="2024-09-03T10:29:46.155" v="397" actId="14100"/>
        <pc:sldMkLst>
          <pc:docMk/>
          <pc:sldMk cId="3166568349" sldId="276"/>
        </pc:sldMkLst>
      </pc:sldChg>
      <pc:sldChg chg="addSp delSp modSp add mod">
        <pc:chgData name="Linden, M van der" userId="7071751e-8507-462b-863d-5bb5459a0324" providerId="ADAL" clId="{1CD97523-A7EB-4ED6-96F0-680BB55055B6}" dt="2024-09-03T10:30:45.923" v="404" actId="14100"/>
        <pc:sldMkLst>
          <pc:docMk/>
          <pc:sldMk cId="3125083989" sldId="277"/>
        </pc:sldMkLst>
      </pc:sldChg>
      <pc:sldChg chg="addSp delSp modSp add mod">
        <pc:chgData name="Linden, M van der" userId="7071751e-8507-462b-863d-5bb5459a0324" providerId="ADAL" clId="{1CD97523-A7EB-4ED6-96F0-680BB55055B6}" dt="2024-09-03T10:31:49.312" v="411" actId="14100"/>
        <pc:sldMkLst>
          <pc:docMk/>
          <pc:sldMk cId="1076350633" sldId="278"/>
        </pc:sldMkLst>
      </pc:sldChg>
      <pc:sldChg chg="addSp delSp modSp add mod">
        <pc:chgData name="Linden, M van der" userId="7071751e-8507-462b-863d-5bb5459a0324" providerId="ADAL" clId="{1CD97523-A7EB-4ED6-96F0-680BB55055B6}" dt="2024-09-03T10:57:35.954" v="506" actId="14100"/>
        <pc:sldMkLst>
          <pc:docMk/>
          <pc:sldMk cId="245990577" sldId="279"/>
        </pc:sldMkLst>
      </pc:sldChg>
      <pc:sldChg chg="addSp delSp modSp new mod">
        <pc:chgData name="Linden, M van der" userId="7071751e-8507-462b-863d-5bb5459a0324" providerId="ADAL" clId="{1CD97523-A7EB-4ED6-96F0-680BB55055B6}" dt="2024-09-03T10:59:33.896" v="528" actId="1076"/>
        <pc:sldMkLst>
          <pc:docMk/>
          <pc:sldMk cId="2445025362" sldId="280"/>
        </pc:sldMkLst>
      </pc:sldChg>
      <pc:sldChg chg="addSp modSp mod">
        <pc:chgData name="Linden, M van der" userId="7071751e-8507-462b-863d-5bb5459a0324" providerId="ADAL" clId="{1CD97523-A7EB-4ED6-96F0-680BB55055B6}" dt="2024-09-03T11:02:58.311" v="663" actId="20577"/>
        <pc:sldMkLst>
          <pc:docMk/>
          <pc:sldMk cId="2420890478" sldId="281"/>
        </pc:sldMkLst>
      </pc:sldChg>
      <pc:sldChg chg="addSp delSp modSp add mod">
        <pc:chgData name="Linden, M van der" userId="7071751e-8507-462b-863d-5bb5459a0324" providerId="ADAL" clId="{1CD97523-A7EB-4ED6-96F0-680BB55055B6}" dt="2024-09-03T11:04:59.032" v="719" actId="20577"/>
        <pc:sldMkLst>
          <pc:docMk/>
          <pc:sldMk cId="832522414" sldId="282"/>
        </pc:sldMkLst>
      </pc:sldChg>
      <pc:sldChg chg="addSp delSp modSp add mod">
        <pc:chgData name="Linden, M van der" userId="7071751e-8507-462b-863d-5bb5459a0324" providerId="ADAL" clId="{1CD97523-A7EB-4ED6-96F0-680BB55055B6}" dt="2024-09-05T10:12:18.660" v="911" actId="20577"/>
        <pc:sldMkLst>
          <pc:docMk/>
          <pc:sldMk cId="2363435645" sldId="28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/>
            <a:t>Hoofdstuk 4 presentatie</a:t>
          </a:r>
          <a:endParaRPr lang="en-US" dirty="0"/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/>
            <a:t>demonstratie</a:t>
          </a:r>
          <a:endParaRPr lang="en-US" dirty="0"/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/>
            <a:t>Opgaven uit boek maken</a:t>
          </a: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Homepage </a:t>
          </a:r>
          <a:r>
            <a:rPr lang="en-US" dirty="0" err="1"/>
            <a:t>voor</a:t>
          </a:r>
          <a:r>
            <a:rPr lang="en-US" dirty="0"/>
            <a:t> smartphones4u </a:t>
          </a:r>
          <a:r>
            <a:rPr lang="en-US" dirty="0" err="1"/>
            <a:t>maken</a:t>
          </a:r>
          <a:r>
            <a:rPr lang="en-US" dirty="0"/>
            <a:t> </a:t>
          </a:r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4067" custLinFactNeighborY="-469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0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/>
            <a:t>Hoofdstuk 4 presentatie</a:t>
          </a:r>
          <a:endParaRPr lang="en-US" sz="2200" kern="1200" dirty="0"/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/>
            <a:t>demonstratie</a:t>
          </a:r>
          <a:endParaRPr lang="en-US" sz="2200" kern="1200" dirty="0"/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/>
            <a:t>Opgaven uit boek maken</a:t>
          </a: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Homepage </a:t>
          </a:r>
          <a:r>
            <a:rPr lang="en-US" sz="2200" kern="1200" dirty="0" err="1"/>
            <a:t>voor</a:t>
          </a:r>
          <a:r>
            <a:rPr lang="en-US" sz="2200" kern="1200" dirty="0"/>
            <a:t> smartphones4u </a:t>
          </a:r>
          <a:r>
            <a:rPr lang="en-US" sz="2200" kern="1200" dirty="0" err="1"/>
            <a:t>maken</a:t>
          </a:r>
          <a:r>
            <a:rPr lang="en-US" sz="2200" kern="1200" dirty="0"/>
            <a:t> </a:t>
          </a:r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16-1-2025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16-1-2025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16-1-2025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16-1-2025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6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Uitvoeren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838200" y="1475886"/>
            <a:ext cx="84455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Maak de opdrachten 1, 3, 7, 13</a:t>
            </a:r>
          </a:p>
          <a:p>
            <a:r>
              <a:rPr lang="nl-NL" sz="2800" dirty="0"/>
              <a:t>    (staan hieronder)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 Verplaats de opdrachten naar jouw </a:t>
            </a:r>
            <a:r>
              <a:rPr lang="nl-NL" sz="2800" dirty="0" err="1"/>
              <a:t>repository</a:t>
            </a:r>
            <a:endParaRPr lang="nl-NL" sz="28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2630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1ADC822-D02A-602E-0AB4-61686314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/>
              <a:t>Opdracht 1</a:t>
            </a:r>
          </a:p>
        </p:txBody>
      </p:sp>
      <p:pic>
        <p:nvPicPr>
          <p:cNvPr id="5" name="Afbeelding 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C440550A-D040-5E3B-D928-A6A3E0B59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473" y="1463207"/>
            <a:ext cx="6779118" cy="502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68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1ADC822-D02A-602E-0AB4-61686314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/>
              <a:t>Opdracht 3</a:t>
            </a:r>
          </a:p>
        </p:txBody>
      </p:sp>
      <p:pic>
        <p:nvPicPr>
          <p:cNvPr id="2" name="Afbeelding 1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DAED3D42-2309-97AC-F491-4942EE1A4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690688"/>
            <a:ext cx="9053634" cy="458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8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1ADC822-D02A-602E-0AB4-61686314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/>
              <a:t>Opdracht 7</a:t>
            </a:r>
          </a:p>
        </p:txBody>
      </p:sp>
      <p:pic>
        <p:nvPicPr>
          <p:cNvPr id="3" name="Afbeelding 2" descr="Afbeelding met tekst, schermopname, Lettertype, document&#10;&#10;Automatisch gegenereerde beschrijving">
            <a:extLst>
              <a:ext uri="{FF2B5EF4-FFF2-40B4-BE49-F238E27FC236}">
                <a16:creationId xmlns:a16="http://schemas.microsoft.com/office/drawing/2014/main" id="{EF3C6BBE-4A28-E0B7-7CC9-08154F0BA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41" y="1690687"/>
            <a:ext cx="8352305" cy="45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50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1ADC822-D02A-602E-0AB4-61686314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/>
              <a:t>Opdracht 13</a:t>
            </a:r>
          </a:p>
        </p:txBody>
      </p:sp>
      <p:pic>
        <p:nvPicPr>
          <p:cNvPr id="5" name="Afbeelding 4" descr="Afbeelding met tekst, schermopname, nummer&#10;&#10;Automatisch gegenereerde beschrijving">
            <a:extLst>
              <a:ext uri="{FF2B5EF4-FFF2-40B4-BE49-F238E27FC236}">
                <a16:creationId xmlns:a16="http://schemas.microsoft.com/office/drawing/2014/main" id="{F52774BC-18E7-9B09-8E93-783A51A19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1" y="1262968"/>
            <a:ext cx="7580554" cy="546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0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AB110-FDD4-CB77-30B3-9480D548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SmartPhone4u</a:t>
            </a:r>
          </a:p>
        </p:txBody>
      </p:sp>
      <p:pic>
        <p:nvPicPr>
          <p:cNvPr id="4" name="Afbeelding 3" descr="Afbeelding met tekst, schermopname, Brochure, sjabloon&#10;&#10;Automatisch gegenereerde beschrijving">
            <a:extLst>
              <a:ext uri="{FF2B5EF4-FFF2-40B4-BE49-F238E27FC236}">
                <a16:creationId xmlns:a16="http://schemas.microsoft.com/office/drawing/2014/main" id="{E5DA047E-888F-8E7D-ED96-DB993CB9E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195" y="1690688"/>
            <a:ext cx="5438582" cy="502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2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Uitvoeren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838200" y="1475886"/>
            <a:ext cx="84455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Maak een statische </a:t>
            </a:r>
            <a:r>
              <a:rPr lang="nl-NL" sz="2800" dirty="0" err="1"/>
              <a:t>php</a:t>
            </a:r>
            <a:r>
              <a:rPr lang="nl-NL" sz="2800" dirty="0"/>
              <a:t>-pagina (</a:t>
            </a:r>
            <a:r>
              <a:rPr lang="nl-NL" sz="2800" dirty="0" err="1"/>
              <a:t>index.php</a:t>
            </a:r>
            <a:r>
              <a:rPr lang="nl-NL" sz="2800" dirty="0"/>
              <a:t>) zonder </a:t>
            </a:r>
            <a:r>
              <a:rPr lang="nl-NL" sz="2800" dirty="0" err="1"/>
              <a:t>php</a:t>
            </a:r>
            <a:endParaRPr lang="nl-N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 Zorg voor het tonen van de datum</a:t>
            </a:r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5CEB83B-F02D-F5FB-19C8-2C913585C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7" y="3568767"/>
            <a:ext cx="10329296" cy="80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90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Uitvoeren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838200" y="1475886"/>
            <a:ext cx="84455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nl-N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 Zorg voor het tonen van Goedemorgen/Goede middag of Goedenavond</a:t>
            </a:r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FFB7688-0E8D-9FF9-BAAC-CF9C73692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13" y="3105105"/>
            <a:ext cx="10736173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22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Uitvoeren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838200" y="1475886"/>
            <a:ext cx="844550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nl-N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 Bepaal aan de hand van de openingstijden of de   winkel open of gesloten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Als de winkel open is toon je de bezorgtijd </a:t>
            </a:r>
          </a:p>
          <a:p>
            <a:r>
              <a:rPr lang="nl-NL" sz="2800" dirty="0"/>
              <a:t>    (huidige tijd + 5 uur)</a:t>
            </a:r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EDEEA05-5C9C-B0B6-4999-AD1966357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251" y="4121878"/>
            <a:ext cx="4659674" cy="44830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5CC0109-1492-EC0E-A27E-0DA07B67F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966" y="5571604"/>
            <a:ext cx="4405922" cy="552511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64A289B3-637D-51B7-B0E5-F42648DEE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714" y="5355882"/>
            <a:ext cx="1728573" cy="98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3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week?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71206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 fontScale="90000"/>
          </a:bodyPr>
          <a:lstStyle/>
          <a:p>
            <a:r>
              <a:rPr lang="nl-NL" dirty="0"/>
              <a:t>Project starten, start eerst XAMPP op en start de webserver!  Start daarna </a:t>
            </a:r>
            <a:r>
              <a:rPr lang="nl-NL" dirty="0" err="1"/>
              <a:t>PhpStorm</a:t>
            </a:r>
            <a:r>
              <a:rPr lang="nl-NL" dirty="0"/>
              <a:t> op!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1009924" y="1353678"/>
            <a:ext cx="391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1 File-&gt; new project</a:t>
            </a:r>
          </a:p>
        </p:txBody>
      </p:sp>
      <p:pic>
        <p:nvPicPr>
          <p:cNvPr id="13" name="Afbeelding 12" descr="Afbeelding met tekst, Lettertype, lijn, software&#10;&#10;Automatisch gegenereerde beschrijving">
            <a:extLst>
              <a:ext uri="{FF2B5EF4-FFF2-40B4-BE49-F238E27FC236}">
                <a16:creationId xmlns:a16="http://schemas.microsoft.com/office/drawing/2014/main" id="{66523EAF-48E7-D21E-40A4-775373322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618" y="1845218"/>
            <a:ext cx="4685239" cy="981660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16AFD688-598B-912C-B0B0-CAB19206C76A}"/>
              </a:ext>
            </a:extLst>
          </p:cNvPr>
          <p:cNvSpPr txBox="1"/>
          <p:nvPr/>
        </p:nvSpPr>
        <p:spPr>
          <a:xfrm>
            <a:off x="1101415" y="3873092"/>
            <a:ext cx="4836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2 Maak map aan =&gt; C:\xampp\htdocs\les1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CCA99176-E6E1-55E8-1F8A-17E227A573B6}"/>
              </a:ext>
            </a:extLst>
          </p:cNvPr>
          <p:cNvSpPr txBox="1"/>
          <p:nvPr/>
        </p:nvSpPr>
        <p:spPr>
          <a:xfrm>
            <a:off x="6494332" y="1353678"/>
            <a:ext cx="3276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3 Selecteer PHP File </a:t>
            </a:r>
          </a:p>
        </p:txBody>
      </p:sp>
      <p:pic>
        <p:nvPicPr>
          <p:cNvPr id="6" name="Afbeelding 5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3AE137DB-4026-7D03-0568-B44AEC3BD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650" y="4549531"/>
            <a:ext cx="4668668" cy="1771347"/>
          </a:xfrm>
          <a:prstGeom prst="rect">
            <a:avLst/>
          </a:prstGeom>
        </p:spPr>
      </p:pic>
      <p:pic>
        <p:nvPicPr>
          <p:cNvPr id="8" name="Afbeelding 7" descr="Afbeelding met schermopname, tekst, Lettertype, software&#10;&#10;Automatisch gegenereerde beschrijving">
            <a:extLst>
              <a:ext uri="{FF2B5EF4-FFF2-40B4-BE49-F238E27FC236}">
                <a16:creationId xmlns:a16="http://schemas.microsoft.com/office/drawing/2014/main" id="{C21E9FCA-8F85-822F-487C-6B9862977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818" y="1845218"/>
            <a:ext cx="5631182" cy="1457019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D532BB07-1DE0-BDAB-4176-277949BB3B02}"/>
              </a:ext>
            </a:extLst>
          </p:cNvPr>
          <p:cNvSpPr txBox="1"/>
          <p:nvPr/>
        </p:nvSpPr>
        <p:spPr>
          <a:xfrm>
            <a:off x="6560818" y="3734593"/>
            <a:ext cx="3276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4 Noem eerste script ‘</a:t>
            </a:r>
            <a:r>
              <a:rPr lang="nl-NL" dirty="0" err="1"/>
              <a:t>index.php</a:t>
            </a:r>
            <a:r>
              <a:rPr lang="nl-NL" dirty="0"/>
              <a:t>’</a:t>
            </a:r>
          </a:p>
        </p:txBody>
      </p:sp>
      <p:pic>
        <p:nvPicPr>
          <p:cNvPr id="12" name="Afbeelding 11" descr="Afbeelding met tekst, schermopname, software, scherm&#10;&#10;Automatisch gegenereerde beschrijving">
            <a:extLst>
              <a:ext uri="{FF2B5EF4-FFF2-40B4-BE49-F238E27FC236}">
                <a16:creationId xmlns:a16="http://schemas.microsoft.com/office/drawing/2014/main" id="{F741CDE3-5220-0A34-AD25-DD3626CE6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344" y="4506387"/>
            <a:ext cx="3982006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9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 err="1"/>
              <a:t>Index.php</a:t>
            </a:r>
            <a:r>
              <a:rPr lang="nl-NL" dirty="0"/>
              <a:t> maken en uitvoeren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838200" y="1475886"/>
            <a:ext cx="391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5 Maak </a:t>
            </a:r>
            <a:r>
              <a:rPr lang="nl-NL" dirty="0" err="1"/>
              <a:t>index.php</a:t>
            </a:r>
            <a:endParaRPr lang="nl-NL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16AFD688-598B-912C-B0B0-CAB19206C76A}"/>
              </a:ext>
            </a:extLst>
          </p:cNvPr>
          <p:cNvSpPr txBox="1"/>
          <p:nvPr/>
        </p:nvSpPr>
        <p:spPr>
          <a:xfrm>
            <a:off x="860951" y="4142206"/>
            <a:ext cx="4836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6 Open browser en run het script</a:t>
            </a:r>
          </a:p>
        </p:txBody>
      </p:sp>
      <p:pic>
        <p:nvPicPr>
          <p:cNvPr id="4" name="Afbeelding 3" descr="Afbeelding met tekst, Lettertype, software, nummer&#10;&#10;Automatisch gegenereerde beschrijving">
            <a:extLst>
              <a:ext uri="{FF2B5EF4-FFF2-40B4-BE49-F238E27FC236}">
                <a16:creationId xmlns:a16="http://schemas.microsoft.com/office/drawing/2014/main" id="{6F321B94-EDE1-8D35-4A95-006940710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021" y="1459361"/>
            <a:ext cx="7621064" cy="2562583"/>
          </a:xfrm>
          <a:prstGeom prst="rect">
            <a:avLst/>
          </a:prstGeom>
        </p:spPr>
      </p:pic>
      <p:pic>
        <p:nvPicPr>
          <p:cNvPr id="7" name="Afbeelding 6" descr="Afbeelding met tekst, schermopname, Lettertype, software&#10;&#10;Automatisch gegenereerde beschrijving">
            <a:extLst>
              <a:ext uri="{FF2B5EF4-FFF2-40B4-BE49-F238E27FC236}">
                <a16:creationId xmlns:a16="http://schemas.microsoft.com/office/drawing/2014/main" id="{24DB12A9-FAC7-AF18-ECC3-B57596380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702" y="4511538"/>
            <a:ext cx="6484383" cy="156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9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CA11F-9A5B-8178-A3CB-30C31957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Presentatie hoofdstuk 4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CC31A9-6632-3FD5-4567-423526454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Bekijk de presentatie van het boek</a:t>
            </a:r>
          </a:p>
        </p:txBody>
      </p:sp>
    </p:spTree>
    <p:extLst>
      <p:ext uri="{BB962C8B-B14F-4D97-AF65-F5344CB8AC3E}">
        <p14:creationId xmlns:p14="http://schemas.microsoft.com/office/powerpoint/2010/main" val="261691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E1964-1B15-6046-4D20-47F33B3A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 4</a:t>
            </a:r>
          </a:p>
        </p:txBody>
      </p:sp>
      <p:pic>
        <p:nvPicPr>
          <p:cNvPr id="7" name="Afbeelding 6" descr="Afbeelding met tekst, schermopname, Lettertype, nummer">
            <a:extLst>
              <a:ext uri="{FF2B5EF4-FFF2-40B4-BE49-F238E27FC236}">
                <a16:creationId xmlns:a16="http://schemas.microsoft.com/office/drawing/2014/main" id="{CB82B2DA-B9E3-73B4-0140-E04F63C0C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74" y="1567736"/>
            <a:ext cx="8129893" cy="490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5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13067-3F53-1362-D0C6-621F5304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Uitwerking opdracht 4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42FAC01-EC6E-31D5-65C3-6B523179D6D7}"/>
              </a:ext>
            </a:extLst>
          </p:cNvPr>
          <p:cNvSpPr txBox="1"/>
          <p:nvPr/>
        </p:nvSpPr>
        <p:spPr>
          <a:xfrm>
            <a:off x="838199" y="1476217"/>
            <a:ext cx="1025097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&lt;?</a:t>
            </a:r>
            <a:r>
              <a:rPr lang="nl-NL" dirty="0" err="1">
                <a:solidFill>
                  <a:srgbClr val="0033B3"/>
                </a:solidFill>
                <a:effectLst/>
                <a:latin typeface="JetBrains Mono"/>
              </a:rPr>
              <a:t>php</a:t>
            </a:r>
            <a:br>
              <a:rPr lang="nl-NL" dirty="0">
                <a:solidFill>
                  <a:srgbClr val="0033B3"/>
                </a:solidFill>
                <a:effectLst/>
                <a:latin typeface="JetBrains Mono"/>
              </a:rPr>
            </a:br>
            <a:br>
              <a:rPr lang="nl-NL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$prijs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l-NL" dirty="0"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 err="1"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$prijs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lang="nl-NL" dirty="0">
                <a:solidFill>
                  <a:srgbClr val="1750EB"/>
                </a:solidFill>
                <a:effectLst/>
                <a:latin typeface="JetBrains Mono"/>
              </a:rPr>
              <a:t>55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echo 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"Oude prijs: € 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$prijs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. Na verhoging van 11% is de prijs: € "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. (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$prijs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lang="nl-NL" dirty="0">
                <a:solidFill>
                  <a:srgbClr val="1750EB"/>
                </a:solidFill>
                <a:effectLst/>
                <a:latin typeface="JetBrains Mono"/>
              </a:rPr>
              <a:t>1.11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 err="1"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$prijs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&gt;= </a:t>
            </a:r>
            <a:r>
              <a:rPr lang="nl-NL" dirty="0">
                <a:solidFill>
                  <a:srgbClr val="1750EB"/>
                </a:solidFill>
                <a:effectLst/>
                <a:latin typeface="JetBrains Mono"/>
              </a:rPr>
              <a:t>55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&amp;&amp; 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$prijs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&lt;= </a:t>
            </a:r>
            <a:r>
              <a:rPr lang="nl-NL" dirty="0">
                <a:solidFill>
                  <a:srgbClr val="1750EB"/>
                </a:solidFill>
                <a:effectLst/>
                <a:latin typeface="JetBrains Mono"/>
              </a:rPr>
              <a:t>150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echo 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"Oude prijs: € 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$prijs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. Na verhoging van 16% is de prijs: € "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. (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$prijs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lang="nl-NL" dirty="0">
                <a:solidFill>
                  <a:srgbClr val="1750EB"/>
                </a:solidFill>
                <a:effectLst/>
                <a:latin typeface="JetBrains Mono"/>
              </a:rPr>
              <a:t>1.16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 err="1"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$prijs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nl-NL" dirty="0">
                <a:solidFill>
                  <a:srgbClr val="1750EB"/>
                </a:solidFill>
                <a:effectLst/>
                <a:latin typeface="JetBrains Mono"/>
              </a:rPr>
              <a:t>150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echo 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"Oude prijs: € 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$prijs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. Na verhoging van 19% is de prijs: € "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. (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$prijs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lang="nl-NL" dirty="0">
                <a:solidFill>
                  <a:srgbClr val="1750EB"/>
                </a:solidFill>
                <a:effectLst/>
                <a:latin typeface="JetBrains Mono"/>
              </a:rPr>
              <a:t>1.19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885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E1964-1B15-6046-4D20-47F33B3A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Tonen van een tafel</a:t>
            </a:r>
          </a:p>
        </p:txBody>
      </p:sp>
      <p:pic>
        <p:nvPicPr>
          <p:cNvPr id="5" name="Afbeelding 4" descr="Afbeelding met tekst, schermopname, nummer, Lettertype&#10;&#10;Automatisch gegenereerde beschrijving">
            <a:extLst>
              <a:ext uri="{FF2B5EF4-FFF2-40B4-BE49-F238E27FC236}">
                <a16:creationId xmlns:a16="http://schemas.microsoft.com/office/drawing/2014/main" id="{34F75178-399A-AFD3-AAF0-712C1F710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62" y="1742800"/>
            <a:ext cx="2706271" cy="434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3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13067-3F53-1362-D0C6-621F5304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PHP code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D076527-6862-A0B8-26DC-B2A388E345EE}"/>
              </a:ext>
            </a:extLst>
          </p:cNvPr>
          <p:cNvSpPr txBox="1"/>
          <p:nvPr/>
        </p:nvSpPr>
        <p:spPr>
          <a:xfrm>
            <a:off x="1498600" y="1386344"/>
            <a:ext cx="62611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&lt;?</a:t>
            </a:r>
            <a:r>
              <a:rPr lang="nl-NL" dirty="0" err="1">
                <a:solidFill>
                  <a:srgbClr val="0033B3"/>
                </a:solidFill>
                <a:effectLst/>
                <a:latin typeface="JetBrains Mono"/>
              </a:rPr>
              <a:t>php</a:t>
            </a:r>
            <a:br>
              <a:rPr lang="nl-NL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$tafel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nl-NL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echo 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"&lt;h1&gt;Tafel van 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$tafel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&lt;/h1&gt;"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?&gt;</a:t>
            </a:r>
            <a:br>
              <a:rPr lang="nl-NL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nl-NL" dirty="0" err="1">
                <a:solidFill>
                  <a:srgbClr val="0033B3"/>
                </a:solidFill>
                <a:effectLst/>
                <a:latin typeface="JetBrains Mono"/>
              </a:rPr>
              <a:t>table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&lt;?</a:t>
            </a:r>
            <a:r>
              <a:rPr lang="nl-NL" dirty="0" err="1">
                <a:solidFill>
                  <a:srgbClr val="0033B3"/>
                </a:solidFill>
                <a:effectLst/>
                <a:latin typeface="JetBrains Mono"/>
              </a:rPr>
              <a:t>php</a:t>
            </a:r>
            <a:br>
              <a:rPr lang="nl-NL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lang="nl-NL" dirty="0" err="1"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$i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nl-NL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$i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&lt;=</a:t>
            </a:r>
            <a:r>
              <a:rPr lang="nl-NL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$i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$i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lang="nl-NL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    {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echo 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"&lt;</a:t>
            </a:r>
            <a:r>
              <a:rPr lang="nl-NL" dirty="0" err="1">
                <a:solidFill>
                  <a:srgbClr val="067D17"/>
                </a:solidFill>
                <a:effectLst/>
                <a:latin typeface="JetBrains Mono"/>
              </a:rPr>
              <a:t>tr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&gt;"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echo 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"&lt;</a:t>
            </a:r>
            <a:r>
              <a:rPr lang="nl-NL" dirty="0" err="1">
                <a:solidFill>
                  <a:srgbClr val="067D17"/>
                </a:solidFill>
                <a:effectLst/>
                <a:latin typeface="JetBrains Mono"/>
              </a:rPr>
              <a:t>td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&gt;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$i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&lt;/</a:t>
            </a:r>
            <a:r>
              <a:rPr lang="nl-NL" dirty="0" err="1">
                <a:solidFill>
                  <a:srgbClr val="067D17"/>
                </a:solidFill>
                <a:effectLst/>
                <a:latin typeface="JetBrains Mono"/>
              </a:rPr>
              <a:t>td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&gt;"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echo 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"&lt;</a:t>
            </a:r>
            <a:r>
              <a:rPr lang="nl-NL" dirty="0" err="1">
                <a:solidFill>
                  <a:srgbClr val="067D17"/>
                </a:solidFill>
                <a:effectLst/>
                <a:latin typeface="JetBrains Mono"/>
              </a:rPr>
              <a:t>td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&gt; x &lt;/</a:t>
            </a:r>
            <a:r>
              <a:rPr lang="nl-NL" dirty="0" err="1">
                <a:solidFill>
                  <a:srgbClr val="067D17"/>
                </a:solidFill>
                <a:effectLst/>
                <a:latin typeface="JetBrains Mono"/>
              </a:rPr>
              <a:t>td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&gt;"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echo 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"&lt;</a:t>
            </a:r>
            <a:r>
              <a:rPr lang="nl-NL" dirty="0" err="1">
                <a:solidFill>
                  <a:srgbClr val="067D17"/>
                </a:solidFill>
                <a:effectLst/>
                <a:latin typeface="JetBrains Mono"/>
              </a:rPr>
              <a:t>td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&gt; 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$tafel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&lt;/</a:t>
            </a:r>
            <a:r>
              <a:rPr lang="nl-NL" dirty="0" err="1">
                <a:solidFill>
                  <a:srgbClr val="067D17"/>
                </a:solidFill>
                <a:effectLst/>
                <a:latin typeface="JetBrains Mono"/>
              </a:rPr>
              <a:t>td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&gt;"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echo 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"&lt;</a:t>
            </a:r>
            <a:r>
              <a:rPr lang="nl-NL" dirty="0" err="1">
                <a:solidFill>
                  <a:srgbClr val="067D17"/>
                </a:solidFill>
                <a:effectLst/>
                <a:latin typeface="JetBrains Mono"/>
              </a:rPr>
              <a:t>td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&gt;=&lt;/</a:t>
            </a:r>
            <a:r>
              <a:rPr lang="nl-NL" dirty="0" err="1">
                <a:solidFill>
                  <a:srgbClr val="067D17"/>
                </a:solidFill>
                <a:effectLst/>
                <a:latin typeface="JetBrains Mono"/>
              </a:rPr>
              <a:t>td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&gt;"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echo 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"&lt;</a:t>
            </a:r>
            <a:r>
              <a:rPr lang="nl-NL" dirty="0" err="1">
                <a:solidFill>
                  <a:srgbClr val="067D17"/>
                </a:solidFill>
                <a:effectLst/>
                <a:latin typeface="JetBrains Mono"/>
              </a:rPr>
              <a:t>td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&gt;"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$i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$tafel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"&lt;/</a:t>
            </a:r>
            <a:r>
              <a:rPr lang="nl-NL" dirty="0" err="1">
                <a:solidFill>
                  <a:srgbClr val="067D17"/>
                </a:solidFill>
                <a:effectLst/>
                <a:latin typeface="JetBrains Mono"/>
              </a:rPr>
              <a:t>td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&gt;"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echo 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"&lt;/</a:t>
            </a:r>
            <a:r>
              <a:rPr lang="nl-NL" dirty="0" err="1">
                <a:solidFill>
                  <a:srgbClr val="067D17"/>
                </a:solidFill>
                <a:effectLst/>
                <a:latin typeface="JetBrains Mono"/>
              </a:rPr>
              <a:t>tr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&gt;"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?&gt;</a:t>
            </a:r>
            <a:br>
              <a:rPr lang="nl-NL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nl-NL" dirty="0" err="1">
                <a:solidFill>
                  <a:srgbClr val="0033B3"/>
                </a:solidFill>
                <a:effectLst/>
                <a:latin typeface="JetBrains Mono"/>
              </a:rPr>
              <a:t>table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endParaRPr lang="nl-NL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1D024BE-4532-FBA7-9C62-C5EE84B489E6}"/>
              </a:ext>
            </a:extLst>
          </p:cNvPr>
          <p:cNvSpPr txBox="1"/>
          <p:nvPr/>
        </p:nvSpPr>
        <p:spPr>
          <a:xfrm>
            <a:off x="7670800" y="1362532"/>
            <a:ext cx="4876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nl-NL" dirty="0" err="1">
                <a:solidFill>
                  <a:srgbClr val="0033B3"/>
                </a:solidFill>
                <a:effectLst/>
                <a:latin typeface="JetBrains Mono"/>
              </a:rPr>
              <a:t>style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l-NL" dirty="0" err="1">
                <a:solidFill>
                  <a:srgbClr val="0033B3"/>
                </a:solidFill>
                <a:effectLst/>
                <a:latin typeface="JetBrains Mono"/>
              </a:rPr>
              <a:t>table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nl-NL" dirty="0">
                <a:solidFill>
                  <a:srgbClr val="174AD4"/>
                </a:solidFill>
                <a:effectLst/>
                <a:latin typeface="JetBrains Mono"/>
              </a:rPr>
              <a:t>border-</a:t>
            </a:r>
            <a:r>
              <a:rPr lang="nl-NL" dirty="0" err="1">
                <a:solidFill>
                  <a:srgbClr val="174AD4"/>
                </a:solidFill>
                <a:effectLst/>
                <a:latin typeface="JetBrains Mono"/>
              </a:rPr>
              <a:t>collapse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nl-NL" dirty="0" err="1">
                <a:solidFill>
                  <a:srgbClr val="067D17"/>
                </a:solidFill>
                <a:effectLst/>
                <a:latin typeface="JetBrains Mono"/>
              </a:rPr>
              <a:t>collapse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nl-NL" dirty="0">
                <a:solidFill>
                  <a:srgbClr val="174AD4"/>
                </a:solidFill>
                <a:effectLst/>
                <a:latin typeface="JetBrains Mono"/>
              </a:rPr>
              <a:t>border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nl-NL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px </a:t>
            </a:r>
            <a:r>
              <a:rPr lang="nl-NL" dirty="0" err="1">
                <a:solidFill>
                  <a:srgbClr val="067D17"/>
                </a:solidFill>
                <a:effectLst/>
                <a:latin typeface="JetBrains Mono"/>
              </a:rPr>
              <a:t>solid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 black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l-NL" dirty="0" err="1">
                <a:solidFill>
                  <a:srgbClr val="0033B3"/>
                </a:solidFill>
                <a:effectLst/>
                <a:latin typeface="JetBrains Mono"/>
              </a:rPr>
              <a:t>td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 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nl-NL" dirty="0">
                <a:solidFill>
                  <a:srgbClr val="174AD4"/>
                </a:solidFill>
                <a:effectLst/>
                <a:latin typeface="JetBrains Mono"/>
              </a:rPr>
              <a:t>border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nl-NL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px </a:t>
            </a:r>
            <a:r>
              <a:rPr lang="nl-NL" dirty="0" err="1">
                <a:solidFill>
                  <a:srgbClr val="067D17"/>
                </a:solidFill>
                <a:effectLst/>
                <a:latin typeface="JetBrains Mono"/>
              </a:rPr>
              <a:t>solid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 black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nl-NL" dirty="0" err="1">
                <a:solidFill>
                  <a:srgbClr val="174AD4"/>
                </a:solidFill>
                <a:effectLst/>
                <a:latin typeface="JetBrains Mono"/>
              </a:rPr>
              <a:t>width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nl-NL" dirty="0">
                <a:solidFill>
                  <a:srgbClr val="1750EB"/>
                </a:solidFill>
                <a:effectLst/>
                <a:latin typeface="JetBrains Mono"/>
              </a:rPr>
              <a:t>25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px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nl-NL" dirty="0" err="1">
                <a:solidFill>
                  <a:srgbClr val="174AD4"/>
                </a:solidFill>
                <a:effectLst/>
                <a:latin typeface="JetBrains Mono"/>
              </a:rPr>
              <a:t>text-align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center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nl-NL" dirty="0" err="1">
                <a:solidFill>
                  <a:srgbClr val="0033B3"/>
                </a:solidFill>
                <a:effectLst/>
                <a:latin typeface="JetBrains Mono"/>
              </a:rPr>
              <a:t>style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1016782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D4E1C67A4E64E8A5EE45D21D6EE10" ma:contentTypeVersion="21" ma:contentTypeDescription="Een nieuw document maken." ma:contentTypeScope="" ma:versionID="231e7155a64d19b9591af0ef3404ddce">
  <xsd:schema xmlns:xsd="http://www.w3.org/2001/XMLSchema" xmlns:xs="http://www.w3.org/2001/XMLSchema" xmlns:p="http://schemas.microsoft.com/office/2006/metadata/properties" xmlns:ns1="http://schemas.microsoft.com/sharepoint/v3" xmlns:ns2="a95f19fb-cad5-4f59-9d9d-bfe7d2b05f17" xmlns:ns3="73dbb10f-d65e-4026-aa5c-544c0db9c1ca" xmlns:ns4="9c7db627-a19b-4420-ba46-d2da62c8f9f7" targetNamespace="http://schemas.microsoft.com/office/2006/metadata/properties" ma:root="true" ma:fieldsID="5e7f73444f0bc73aba78aebaa0771278" ns1:_="" ns2:_="" ns3:_="" ns4:_="">
    <xsd:import namespace="http://schemas.microsoft.com/sharepoint/v3"/>
    <xsd:import namespace="a95f19fb-cad5-4f59-9d9d-bfe7d2b05f17"/>
    <xsd:import namespace="73dbb10f-d65e-4026-aa5c-544c0db9c1ca"/>
    <xsd:import namespace="9c7db627-a19b-4420-ba46-d2da62c8f9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f19fb-cad5-4f59-9d9d-bfe7d2b05f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um" ma:index="28" nillable="true" ma:displayName="Datum" ma:format="DateTime" ma:internalName="Datum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bb10f-d65e-4026-aa5c-544c0db9c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db627-a19b-4420-ba46-d2da62c8f9f7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6500080d-28b4-49ca-afc0-67533ee9b982}" ma:internalName="TaxCatchAll" ma:showField="CatchAllData" ma:web="73dbb10f-d65e-4026-aa5c-544c0db9c1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c7db627-a19b-4420-ba46-d2da62c8f9f7" xsi:nil="true"/>
    <_ip_UnifiedCompliancePolicyUIAction xmlns="http://schemas.microsoft.com/sharepoint/v3" xsi:nil="true"/>
    <Datum xmlns="a95f19fb-cad5-4f59-9d9d-bfe7d2b05f17" xsi:nil="true"/>
    <lcf76f155ced4ddcb4097134ff3c332f xmlns="a95f19fb-cad5-4f59-9d9d-bfe7d2b05f17">
      <Terms xmlns="http://schemas.microsoft.com/office/infopath/2007/PartnerControls"/>
    </lcf76f155ced4ddcb4097134ff3c332f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A43DA16-F310-4E7A-BD8B-5079E55103D5}"/>
</file>

<file path=customXml/itemProps2.xml><?xml version="1.0" encoding="utf-8"?>
<ds:datastoreItem xmlns:ds="http://schemas.openxmlformats.org/officeDocument/2006/customXml" ds:itemID="{132DCE04-5EE7-48C2-9724-576AB768BAD5}"/>
</file>

<file path=customXml/itemProps3.xml><?xml version="1.0" encoding="utf-8"?>
<ds:datastoreItem xmlns:ds="http://schemas.openxmlformats.org/officeDocument/2006/customXml" ds:itemID="{5AF48614-D1E0-4E41-A142-A021783E8960}"/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519</Words>
  <Application>Microsoft Office PowerPoint</Application>
  <PresentationFormat>Breedbeeld</PresentationFormat>
  <Paragraphs>44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JetBrains Mono</vt:lpstr>
      <vt:lpstr>Kantoorthema</vt:lpstr>
      <vt:lpstr>Welkom bij</vt:lpstr>
      <vt:lpstr>Wat gaan we doen deze week?</vt:lpstr>
      <vt:lpstr>Project starten, start eerst XAMPP op en start de webserver!  Start daarna PhpStorm op!</vt:lpstr>
      <vt:lpstr>Index.php maken en uitvoeren</vt:lpstr>
      <vt:lpstr>Presentatie hoofdstuk 4</vt:lpstr>
      <vt:lpstr>Opdracht 4</vt:lpstr>
      <vt:lpstr>Uitwerking opdracht 4</vt:lpstr>
      <vt:lpstr>Tonen van een tafel</vt:lpstr>
      <vt:lpstr>PHP code</vt:lpstr>
      <vt:lpstr>Uitvoeren</vt:lpstr>
      <vt:lpstr>Opdracht 1</vt:lpstr>
      <vt:lpstr>Opdracht 3</vt:lpstr>
      <vt:lpstr>Opdracht 7</vt:lpstr>
      <vt:lpstr>Opdracht 13</vt:lpstr>
      <vt:lpstr>SmartPhone4u</vt:lpstr>
      <vt:lpstr>Uitvoeren</vt:lpstr>
      <vt:lpstr>Uitvoeren</vt:lpstr>
      <vt:lpstr>Uitvoeren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1</cp:revision>
  <dcterms:created xsi:type="dcterms:W3CDTF">2024-09-03T08:37:35Z</dcterms:created>
  <dcterms:modified xsi:type="dcterms:W3CDTF">2025-01-16T13:19:57Z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0x010100B3FD4E1C67A4E64E8A5EE45D21D6EE10</vt:lpwstr>
  </property>
</Properties>
</file>