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307" r:id="rId5"/>
    <p:sldId id="300" r:id="rId6"/>
    <p:sldId id="301" r:id="rId7"/>
    <p:sldId id="302" r:id="rId8"/>
    <p:sldId id="303" r:id="rId9"/>
    <p:sldId id="304" r:id="rId10"/>
    <p:sldId id="305" r:id="rId11"/>
    <p:sldId id="295" r:id="rId12"/>
    <p:sldId id="306" r:id="rId13"/>
    <p:sldId id="275" r:id="rId14"/>
    <p:sldId id="280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F9E3E-B53D-4FE7-BED1-6C374CCBBAD6}" v="1" dt="2024-09-26T09:04:11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162F9E3E-B53D-4FE7-BED1-6C374CCBBAD6}"/>
    <pc:docChg chg="custSel addSld delSld modSld">
      <pc:chgData name="Linden, M van der" userId="7071751e-8507-462b-863d-5bb5459a0324" providerId="ADAL" clId="{162F9E3E-B53D-4FE7-BED1-6C374CCBBAD6}" dt="2024-09-30T09:26:50.954" v="188" actId="313"/>
      <pc:docMkLst>
        <pc:docMk/>
      </pc:docMkLst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345683289" sldId="25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668817135" sldId="262"/>
        </pc:sldMkLst>
      </pc:sldChg>
      <pc:sldChg chg="modSp mod">
        <pc:chgData name="Linden, M van der" userId="7071751e-8507-462b-863d-5bb5459a0324" providerId="ADAL" clId="{162F9E3E-B53D-4FE7-BED1-6C374CCBBAD6}" dt="2024-09-26T09:13:03.733" v="111" actId="20577"/>
        <pc:sldMkLst>
          <pc:docMk/>
          <pc:sldMk cId="632630582" sldId="275"/>
        </pc:sldMkLst>
        <pc:spChg chg="mod">
          <ac:chgData name="Linden, M van der" userId="7071751e-8507-462b-863d-5bb5459a0324" providerId="ADAL" clId="{162F9E3E-B53D-4FE7-BED1-6C374CCBBAD6}" dt="2024-09-26T09:12:51.032" v="84" actId="20577"/>
          <ac:spMkLst>
            <pc:docMk/>
            <pc:sldMk cId="632630582" sldId="275"/>
            <ac:spMk id="2" creationId="{4145BFCE-BD01-E39F-A32E-3575CFE4C64A}"/>
          </ac:spMkLst>
        </pc:spChg>
        <pc:spChg chg="mod">
          <ac:chgData name="Linden, M van der" userId="7071751e-8507-462b-863d-5bb5459a0324" providerId="ADAL" clId="{162F9E3E-B53D-4FE7-BED1-6C374CCBBAD6}" dt="2024-09-26T09:13:03.733" v="111" actId="20577"/>
          <ac:spMkLst>
            <pc:docMk/>
            <pc:sldMk cId="632630582" sldId="275"/>
            <ac:spMk id="9" creationId="{359A9F60-0ABD-BEFE-878D-501849687BC7}"/>
          </ac:spMkLst>
        </pc:spChg>
      </pc:sldChg>
      <pc:sldChg chg="addSp delSp modSp mod">
        <pc:chgData name="Linden, M van der" userId="7071751e-8507-462b-863d-5bb5459a0324" providerId="ADAL" clId="{162F9E3E-B53D-4FE7-BED1-6C374CCBBAD6}" dt="2024-09-26T09:04:19.466" v="18" actId="1076"/>
        <pc:sldMkLst>
          <pc:docMk/>
          <pc:sldMk cId="2445025362" sldId="280"/>
        </pc:sldMkLst>
        <pc:spChg chg="mod">
          <ac:chgData name="Linden, M van der" userId="7071751e-8507-462b-863d-5bb5459a0324" providerId="ADAL" clId="{162F9E3E-B53D-4FE7-BED1-6C374CCBBAD6}" dt="2024-09-26T09:02:24.713" v="12" actId="20577"/>
          <ac:spMkLst>
            <pc:docMk/>
            <pc:sldMk cId="2445025362" sldId="280"/>
            <ac:spMk id="2" creationId="{F3FAB110-FDD4-CB77-30B3-9480D548F195}"/>
          </ac:spMkLst>
        </pc:spChg>
        <pc:picChg chg="add mod">
          <ac:chgData name="Linden, M van der" userId="7071751e-8507-462b-863d-5bb5459a0324" providerId="ADAL" clId="{162F9E3E-B53D-4FE7-BED1-6C374CCBBAD6}" dt="2024-09-26T09:04:19.466" v="18" actId="1076"/>
          <ac:picMkLst>
            <pc:docMk/>
            <pc:sldMk cId="2445025362" sldId="280"/>
            <ac:picMk id="4" creationId="{ACADF0AF-BF11-24AB-7314-195FA324E7F1}"/>
          </ac:picMkLst>
        </pc:picChg>
        <pc:picChg chg="del">
          <ac:chgData name="Linden, M van der" userId="7071751e-8507-462b-863d-5bb5459a0324" providerId="ADAL" clId="{162F9E3E-B53D-4FE7-BED1-6C374CCBBAD6}" dt="2024-09-26T09:03:56.640" v="13" actId="478"/>
          <ac:picMkLst>
            <pc:docMk/>
            <pc:sldMk cId="2445025362" sldId="280"/>
            <ac:picMk id="5" creationId="{777E4ABB-ED6F-745B-F15A-289C1FAC5FEF}"/>
          </ac:picMkLst>
        </pc:picChg>
      </pc:sldChg>
      <pc:sldChg chg="del">
        <pc:chgData name="Linden, M van der" userId="7071751e-8507-462b-863d-5bb5459a0324" providerId="ADAL" clId="{162F9E3E-B53D-4FE7-BED1-6C374CCBBAD6}" dt="2024-09-26T09:08:21.762" v="19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4190369250" sldId="285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428499279" sldId="297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158794270" sldId="29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777182710" sldId="299"/>
        </pc:sldMkLst>
      </pc:sldChg>
      <pc:sldChg chg="modSp mod">
        <pc:chgData name="Linden, M van der" userId="7071751e-8507-462b-863d-5bb5459a0324" providerId="ADAL" clId="{162F9E3E-B53D-4FE7-BED1-6C374CCBBAD6}" dt="2024-09-30T09:26:15.735" v="112" actId="20577"/>
        <pc:sldMkLst>
          <pc:docMk/>
          <pc:sldMk cId="3986602870" sldId="300"/>
        </pc:sldMkLst>
        <pc:spChg chg="mod">
          <ac:chgData name="Linden, M van der" userId="7071751e-8507-462b-863d-5bb5459a0324" providerId="ADAL" clId="{162F9E3E-B53D-4FE7-BED1-6C374CCBBAD6}" dt="2024-09-30T09:26:15.735" v="112" actId="20577"/>
          <ac:spMkLst>
            <pc:docMk/>
            <pc:sldMk cId="3986602870" sldId="300"/>
            <ac:spMk id="2" creationId="{FC024334-2AFE-21C6-CB4E-75CCA617D62E}"/>
          </ac:spMkLst>
        </pc:spChg>
      </pc:sldChg>
      <pc:sldChg chg="del">
        <pc:chgData name="Linden, M van der" userId="7071751e-8507-462b-863d-5bb5459a0324" providerId="ADAL" clId="{162F9E3E-B53D-4FE7-BED1-6C374CCBBAD6}" dt="2024-09-26T09:08:28.130" v="21" actId="47"/>
        <pc:sldMkLst>
          <pc:docMk/>
          <pc:sldMk cId="834597884" sldId="307"/>
        </pc:sldMkLst>
      </pc:sldChg>
      <pc:sldChg chg="modSp new mod">
        <pc:chgData name="Linden, M van der" userId="7071751e-8507-462b-863d-5bb5459a0324" providerId="ADAL" clId="{162F9E3E-B53D-4FE7-BED1-6C374CCBBAD6}" dt="2024-09-30T09:26:50.954" v="188" actId="313"/>
        <pc:sldMkLst>
          <pc:docMk/>
          <pc:sldMk cId="2945688408" sldId="307"/>
        </pc:sldMkLst>
        <pc:spChg chg="mod">
          <ac:chgData name="Linden, M van der" userId="7071751e-8507-462b-863d-5bb5459a0324" providerId="ADAL" clId="{162F9E3E-B53D-4FE7-BED1-6C374CCBBAD6}" dt="2024-09-30T09:26:37.426" v="151" actId="20577"/>
          <ac:spMkLst>
            <pc:docMk/>
            <pc:sldMk cId="2945688408" sldId="307"/>
            <ac:spMk id="2" creationId="{65EC9644-5EBB-59EB-02BC-81C122BF04DC}"/>
          </ac:spMkLst>
        </pc:spChg>
        <pc:spChg chg="mod">
          <ac:chgData name="Linden, M van der" userId="7071751e-8507-462b-863d-5bb5459a0324" providerId="ADAL" clId="{162F9E3E-B53D-4FE7-BED1-6C374CCBBAD6}" dt="2024-09-30T09:26:50.954" v="188" actId="313"/>
          <ac:spMkLst>
            <pc:docMk/>
            <pc:sldMk cId="2945688408" sldId="307"/>
            <ac:spMk id="3" creationId="{05E053D9-BAA5-AC1B-C5BF-62CE08C8C15C}"/>
          </ac:spMkLst>
        </pc:spChg>
      </pc:sldChg>
      <pc:sldChg chg="del">
        <pc:chgData name="Linden, M van der" userId="7071751e-8507-462b-863d-5bb5459a0324" providerId="ADAL" clId="{162F9E3E-B53D-4FE7-BED1-6C374CCBBAD6}" dt="2024-09-26T09:08:24.999" v="20" actId="47"/>
        <pc:sldMkLst>
          <pc:docMk/>
          <pc:sldMk cId="1016588225" sldId="30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811081548" sldId="30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985427991" sldId="310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605810533" sldId="31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963077232" sldId="31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Master-Detail</a:t>
          </a:r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Databases: 1-n </a:t>
          </a:r>
          <a:r>
            <a:rPr lang="en-US" dirty="0" err="1"/>
            <a:t>relatie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Opdrachten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SmartPhone</a:t>
          </a:r>
          <a:r>
            <a:rPr lang="en-US" dirty="0"/>
            <a:t> page </a:t>
          </a:r>
          <a:r>
            <a:rPr lang="en-US" dirty="0" err="1"/>
            <a:t>voor</a:t>
          </a:r>
          <a:r>
            <a:rPr lang="en-US" dirty="0"/>
            <a:t> smartphones4u </a:t>
          </a:r>
          <a:r>
            <a:rPr lang="en-US" dirty="0" err="1"/>
            <a:t>maken</a:t>
          </a:r>
          <a:r>
            <a:rPr lang="en-US" dirty="0"/>
            <a:t> </a:t>
          </a:r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27046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34189" custLinFactNeighborY="-1080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Master-Detail</a:t>
          </a:r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59281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Databases: 1-n </a:t>
          </a:r>
          <a:r>
            <a:rPr lang="en-US" sz="2200" kern="1200" dirty="0" err="1"/>
            <a:t>relatie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Opdrachten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SmartPhone</a:t>
          </a:r>
          <a:r>
            <a:rPr lang="en-US" sz="2200" kern="1200" dirty="0"/>
            <a:t> page </a:t>
          </a:r>
          <a:r>
            <a:rPr lang="en-US" sz="2200" kern="1200" dirty="0" err="1"/>
            <a:t>voor</a:t>
          </a:r>
          <a:r>
            <a:rPr lang="en-US" sz="2200" kern="1200" dirty="0"/>
            <a:t> smartphones4u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Daarna tabel </a:t>
            </a:r>
            <a:r>
              <a:rPr lang="nl-NL" sz="4000" b="1" dirty="0"/>
              <a:t>leerlingen</a:t>
            </a:r>
            <a:r>
              <a:rPr lang="nl-NL" sz="4000" dirty="0"/>
              <a:t> vullen met data</a:t>
            </a:r>
          </a:p>
        </p:txBody>
      </p:sp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395D8F08-5DEB-C033-8CF8-6C7B1100C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0031"/>
            <a:ext cx="10964540" cy="446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5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Tonen van de klassen</a:t>
            </a:r>
          </a:p>
        </p:txBody>
      </p:sp>
      <p:pic>
        <p:nvPicPr>
          <p:cNvPr id="6" name="Afbeelding 5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6C3BB52E-28F1-54C1-7891-AA0F2AD6A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412" y="194811"/>
            <a:ext cx="6363588" cy="6468378"/>
          </a:xfrm>
          <a:prstGeom prst="rect">
            <a:avLst/>
          </a:prstGeom>
        </p:spPr>
      </p:pic>
      <p:pic>
        <p:nvPicPr>
          <p:cNvPr id="9" name="Afbeelding 8" descr="Afbeelding met tekst, Lettertype, schermopname, lijn&#10;&#10;Automatisch gegenereerde beschrijving">
            <a:extLst>
              <a:ext uri="{FF2B5EF4-FFF2-40B4-BE49-F238E27FC236}">
                <a16:creationId xmlns:a16="http://schemas.microsoft.com/office/drawing/2014/main" id="{40DD4A07-FC4F-6098-3501-B8E0E0A5A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7632"/>
            <a:ext cx="4932646" cy="17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0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Tonen van de </a:t>
            </a:r>
            <a:br>
              <a:rPr lang="nl-NL" dirty="0"/>
            </a:br>
            <a:r>
              <a:rPr lang="nl-NL" dirty="0"/>
              <a:t>leerlingen</a:t>
            </a:r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AD90E411-D921-B7F3-3DDB-9F77A00EC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731" y="134469"/>
            <a:ext cx="7711069" cy="6212918"/>
          </a:xfrm>
          <a:prstGeom prst="rect">
            <a:avLst/>
          </a:prstGeom>
        </p:spPr>
      </p:pic>
      <p:pic>
        <p:nvPicPr>
          <p:cNvPr id="7" name="Afbeelding 6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0E59039D-0B2E-0D1E-DD30-3397FD8DA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2054120"/>
            <a:ext cx="4085930" cy="22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1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 / inleveren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8445500" cy="2746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endParaRPr lang="nl-N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nl-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Maak de 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nl-NL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school aan met tabel leerlingen en tabel klassen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Maak de relatie tussen de twee tabellen aan. </a:t>
            </a:r>
            <a:endParaRPr lang="nl-NL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Toon klassen en leerling pagina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endParaRPr lang="nl-NL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Maak de detail pagina voor smartphones4u </a:t>
            </a:r>
            <a:r>
              <a:rPr lang="nl-NL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(screenshot)</a:t>
            </a:r>
            <a:endParaRPr lang="nl-NL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endParaRPr lang="nl-NL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spcAft>
                <a:spcPts val="1000"/>
              </a:spcAft>
            </a:pP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 opdrachten opslaan in jouw </a:t>
            </a:r>
            <a:r>
              <a:rPr lang="nl-NL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repository</a:t>
            </a:r>
            <a:r>
              <a:rPr lang="nl-NL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(maak map les5) en in een word document in teams </a:t>
            </a:r>
            <a:endParaRPr lang="nl-NL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30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AB110-FDD4-CB77-30B3-9480D548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SmartPhone4u details</a:t>
            </a:r>
          </a:p>
        </p:txBody>
      </p:sp>
      <p:pic>
        <p:nvPicPr>
          <p:cNvPr id="4" name="Afbeelding 3" descr="Afbeelding met tekst, schermopname, software, Webpagina&#10;&#10;Automatisch gegenereerde beschrijving">
            <a:extLst>
              <a:ext uri="{FF2B5EF4-FFF2-40B4-BE49-F238E27FC236}">
                <a16:creationId xmlns:a16="http://schemas.microsoft.com/office/drawing/2014/main" id="{ACADF0AF-BF11-24AB-7314-195FA324E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111" y="1513291"/>
            <a:ext cx="8415859" cy="49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2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51446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Databases: Twee tabellen met een koppeling</a:t>
            </a:r>
          </a:p>
        </p:txBody>
      </p:sp>
      <p:pic>
        <p:nvPicPr>
          <p:cNvPr id="4" name="Afbeelding 3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AD246803-E098-FD32-215F-2ADC712BF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2419"/>
            <a:ext cx="10782052" cy="279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C9644-5EBB-59EB-02BC-81C122BF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Maak nieuwe database aan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E053D9-BAA5-AC1B-C5BF-62CE08C8C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Noem deze database ‘school’</a:t>
            </a:r>
          </a:p>
        </p:txBody>
      </p:sp>
    </p:spTree>
    <p:extLst>
      <p:ext uri="{BB962C8B-B14F-4D97-AF65-F5344CB8AC3E}">
        <p14:creationId xmlns:p14="http://schemas.microsoft.com/office/powerpoint/2010/main" val="2945688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kolommen in de </a:t>
            </a:r>
            <a:r>
              <a:rPr lang="nl-NL" b="1" dirty="0"/>
              <a:t>leerlingen</a:t>
            </a:r>
            <a:r>
              <a:rPr lang="nl-NL" dirty="0"/>
              <a:t> tabel </a:t>
            </a:r>
          </a:p>
        </p:txBody>
      </p:sp>
      <p:pic>
        <p:nvPicPr>
          <p:cNvPr id="13" name="Tijdelijke aanduiding voor inhoud 12" descr="Afbeelding met tekst, nummer, Lettertype, lijn&#10;&#10;Automatisch gegenereerde beschrijving">
            <a:extLst>
              <a:ext uri="{FF2B5EF4-FFF2-40B4-BE49-F238E27FC236}">
                <a16:creationId xmlns:a16="http://schemas.microsoft.com/office/drawing/2014/main" id="{F0F552C9-59F5-6228-81B2-21129B1EA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6731"/>
            <a:ext cx="10515600" cy="3229126"/>
          </a:xfrm>
        </p:spPr>
      </p:pic>
    </p:spTree>
    <p:extLst>
      <p:ext uri="{BB962C8B-B14F-4D97-AF65-F5344CB8AC3E}">
        <p14:creationId xmlns:p14="http://schemas.microsoft.com/office/powerpoint/2010/main" val="398660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kolommen in de </a:t>
            </a:r>
            <a:r>
              <a:rPr lang="nl-NL" b="1" dirty="0"/>
              <a:t>klassen</a:t>
            </a:r>
            <a:r>
              <a:rPr lang="nl-NL" dirty="0"/>
              <a:t> tabel</a:t>
            </a:r>
          </a:p>
        </p:txBody>
      </p:sp>
      <p:pic>
        <p:nvPicPr>
          <p:cNvPr id="6" name="Tijdelijke aanduiding voor inhoud 5" descr="Afbeelding met tekst, lijn, Lettertype, nummer&#10;&#10;Automatisch gegenereerde beschrijving">
            <a:extLst>
              <a:ext uri="{FF2B5EF4-FFF2-40B4-BE49-F238E27FC236}">
                <a16:creationId xmlns:a16="http://schemas.microsoft.com/office/drawing/2014/main" id="{9DE6EA65-E0EA-D525-4241-347239B46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55662"/>
            <a:ext cx="10515600" cy="2291264"/>
          </a:xfrm>
        </p:spPr>
      </p:pic>
    </p:spTree>
    <p:extLst>
      <p:ext uri="{BB962C8B-B14F-4D97-AF65-F5344CB8AC3E}">
        <p14:creationId xmlns:p14="http://schemas.microsoft.com/office/powerpoint/2010/main" val="178024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4000" dirty="0"/>
              <a:t>De tabel </a:t>
            </a:r>
            <a:r>
              <a:rPr lang="nl-NL" sz="4000" b="1" dirty="0"/>
              <a:t>leerlingen</a:t>
            </a:r>
            <a:r>
              <a:rPr lang="nl-NL" sz="4000" dirty="0"/>
              <a:t> koppelen aan de tabel </a:t>
            </a:r>
            <a:r>
              <a:rPr lang="nl-NL" sz="4000" b="1" dirty="0"/>
              <a:t>klassen</a:t>
            </a:r>
            <a:br>
              <a:rPr lang="nl-NL" sz="4000" b="1" dirty="0"/>
            </a:br>
            <a:br>
              <a:rPr lang="nl-NL" sz="4000" b="1" dirty="0"/>
            </a:br>
            <a:r>
              <a:rPr lang="nl-NL" sz="4000" b="1" dirty="0"/>
              <a:t>(voordeel -&gt; </a:t>
            </a:r>
            <a:r>
              <a:rPr lang="nl-NL" sz="4000" b="1" dirty="0" err="1"/>
              <a:t>klassen_id</a:t>
            </a:r>
            <a:r>
              <a:rPr lang="nl-NL" sz="4000" b="1" dirty="0"/>
              <a:t> nummers in leerling tabel moeten bestaan!)</a:t>
            </a:r>
            <a:endParaRPr lang="nl-NL" sz="4000" dirty="0"/>
          </a:p>
        </p:txBody>
      </p:sp>
      <p:pic>
        <p:nvPicPr>
          <p:cNvPr id="7" name="Afbeelding 6" descr="Afbeelding met tekst, schermopname, software, Lettertype&#10;&#10;Automatisch gegenereerde beschrijving">
            <a:extLst>
              <a:ext uri="{FF2B5EF4-FFF2-40B4-BE49-F238E27FC236}">
                <a16:creationId xmlns:a16="http://schemas.microsoft.com/office/drawing/2014/main" id="{60FC9DC6-CBE2-7CD8-86FB-77328FCA1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12" y="2389210"/>
            <a:ext cx="11822175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5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Tabellen overzicht, in </a:t>
            </a:r>
            <a:r>
              <a:rPr lang="nl-NL" sz="4000" dirty="0" err="1"/>
              <a:t>PhpMyAdmin</a:t>
            </a:r>
            <a:r>
              <a:rPr lang="nl-NL" sz="4000" dirty="0"/>
              <a:t> -&gt;Designer</a:t>
            </a:r>
          </a:p>
        </p:txBody>
      </p:sp>
      <p:pic>
        <p:nvPicPr>
          <p:cNvPr id="4" name="Afbeelding 3" descr="Afbeelding met tekst, software, schermopname, Computerpictogram&#10;&#10;Automatisch gegenereerde beschrijving">
            <a:extLst>
              <a:ext uri="{FF2B5EF4-FFF2-40B4-BE49-F238E27FC236}">
                <a16:creationId xmlns:a16="http://schemas.microsoft.com/office/drawing/2014/main" id="{2320139F-F90C-DDC5-AB14-2E35D7DFC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1444"/>
            <a:ext cx="10968120" cy="391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44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Eerst tabel </a:t>
            </a:r>
            <a:r>
              <a:rPr lang="nl-NL" sz="4000" b="1" dirty="0"/>
              <a:t>klassen</a:t>
            </a:r>
            <a:r>
              <a:rPr lang="nl-NL" sz="4000" dirty="0"/>
              <a:t> vullen met data</a:t>
            </a:r>
          </a:p>
        </p:txBody>
      </p:sp>
      <p:pic>
        <p:nvPicPr>
          <p:cNvPr id="5" name="Afbeelding 4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5E50848E-0F1B-86BA-DAC6-9BC83EAC1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07" y="1893619"/>
            <a:ext cx="11426170" cy="205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690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7db627-a19b-4420-ba46-d2da62c8f9f7" xsi:nil="true"/>
    <_ip_UnifiedCompliancePolicyUIAction xmlns="http://schemas.microsoft.com/sharepoint/v3" xsi:nil="true"/>
    <Datum xmlns="a95f19fb-cad5-4f59-9d9d-bfe7d2b05f17" xsi:nil="true"/>
    <lcf76f155ced4ddcb4097134ff3c332f xmlns="a95f19fb-cad5-4f59-9d9d-bfe7d2b05f17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40CD858-8533-450D-8D87-89D2971F96F3}"/>
</file>

<file path=customXml/itemProps2.xml><?xml version="1.0" encoding="utf-8"?>
<ds:datastoreItem xmlns:ds="http://schemas.openxmlformats.org/officeDocument/2006/customXml" ds:itemID="{175DD3AB-F167-4513-A3CB-7B243F5BFD88}"/>
</file>

<file path=customXml/itemProps3.xml><?xml version="1.0" encoding="utf-8"?>
<ds:datastoreItem xmlns:ds="http://schemas.openxmlformats.org/officeDocument/2006/customXml" ds:itemID="{5352ACEA-6D29-4CB6-AA09-E8003C5E3367}"/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159</Words>
  <Application>Microsoft Office PowerPoint</Application>
  <PresentationFormat>Breedbeeld</PresentationFormat>
  <Paragraphs>28</Paragraphs>
  <Slides>14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Kantoorthema</vt:lpstr>
      <vt:lpstr>Welkom bij</vt:lpstr>
      <vt:lpstr>Wat gaan we doen deze week?</vt:lpstr>
      <vt:lpstr>Databases: Twee tabellen met een koppeling</vt:lpstr>
      <vt:lpstr>Maak nieuwe database aan</vt:lpstr>
      <vt:lpstr>De kolommen in de leerlingen tabel </vt:lpstr>
      <vt:lpstr>De kolommen in de klassen tabel</vt:lpstr>
      <vt:lpstr>De tabel leerlingen koppelen aan de tabel klassen  (voordeel -&gt; klassen_id nummers in leerling tabel moeten bestaan!)</vt:lpstr>
      <vt:lpstr>Tabellen overzicht, in PhpMyAdmin -&gt;Designer</vt:lpstr>
      <vt:lpstr>Eerst tabel klassen vullen met data</vt:lpstr>
      <vt:lpstr>Daarna tabel leerlingen vullen met data</vt:lpstr>
      <vt:lpstr>Tonen van de klassen</vt:lpstr>
      <vt:lpstr>Tonen van de  leerlingen</vt:lpstr>
      <vt:lpstr>Uitvoeren / inleveren</vt:lpstr>
      <vt:lpstr>SmartPhone4u details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3</cp:revision>
  <dcterms:created xsi:type="dcterms:W3CDTF">2024-09-03T08:37:35Z</dcterms:created>
  <dcterms:modified xsi:type="dcterms:W3CDTF">2024-09-30T09:26:53Z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</Properties>
</file>