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4" r:id="rId4"/>
    <p:sldId id="300" r:id="rId5"/>
    <p:sldId id="301" r:id="rId6"/>
    <p:sldId id="309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35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775645-6497-4588-B18E-5C2174589A64}" v="17" dt="2024-11-08T10:36:04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793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15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Relationship Id="rId27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den, M van der" userId="7071751e-8507-462b-863d-5bb5459a0324" providerId="ADAL" clId="{85775645-6497-4588-B18E-5C2174589A64}"/>
    <pc:docChg chg="custSel delSld modSld">
      <pc:chgData name="Linden, M van der" userId="7071751e-8507-462b-863d-5bb5459a0324" providerId="ADAL" clId="{85775645-6497-4588-B18E-5C2174589A64}" dt="2024-11-08T10:36:04.650" v="78" actId="20577"/>
      <pc:docMkLst>
        <pc:docMk/>
      </pc:docMkLst>
      <pc:sldChg chg="modSp">
        <pc:chgData name="Linden, M van der" userId="7071751e-8507-462b-863d-5bb5459a0324" providerId="ADAL" clId="{85775645-6497-4588-B18E-5C2174589A64}" dt="2024-11-08T10:36:04.650" v="78" actId="20577"/>
        <pc:sldMkLst>
          <pc:docMk/>
          <pc:sldMk cId="2247669645" sldId="257"/>
        </pc:sldMkLst>
        <pc:graphicFrameChg chg="mod">
          <ac:chgData name="Linden, M van der" userId="7071751e-8507-462b-863d-5bb5459a0324" providerId="ADAL" clId="{85775645-6497-4588-B18E-5C2174589A64}" dt="2024-11-08T10:36:04.650" v="78" actId="20577"/>
          <ac:graphicFrameMkLst>
            <pc:docMk/>
            <pc:sldMk cId="2247669645" sldId="257"/>
            <ac:graphicFrameMk id="5" creationId="{6D7D19CD-BAA0-1417-7ECF-143D84EBE0CC}"/>
          </ac:graphicFrameMkLst>
        </pc:graphicFrameChg>
      </pc:sldChg>
      <pc:sldChg chg="del">
        <pc:chgData name="Linden, M van der" userId="7071751e-8507-462b-863d-5bb5459a0324" providerId="ADAL" clId="{85775645-6497-4588-B18E-5C2174589A64}" dt="2024-11-08T10:35:52.760" v="67" actId="47"/>
        <pc:sldMkLst>
          <pc:docMk/>
          <pc:sldMk cId="2445025362" sldId="280"/>
        </pc:sldMkLst>
      </pc:sldChg>
      <pc:sldChg chg="del">
        <pc:chgData name="Linden, M van der" userId="7071751e-8507-462b-863d-5bb5459a0324" providerId="ADAL" clId="{85775645-6497-4588-B18E-5C2174589A64}" dt="2024-11-08T10:35:53.644" v="68" actId="47"/>
        <pc:sldMkLst>
          <pc:docMk/>
          <pc:sldMk cId="2420890478" sldId="281"/>
        </pc:sldMkLst>
      </pc:sldChg>
      <pc:sldChg chg="del">
        <pc:chgData name="Linden, M van der" userId="7071751e-8507-462b-863d-5bb5459a0324" providerId="ADAL" clId="{85775645-6497-4588-B18E-5C2174589A64}" dt="2024-11-08T10:35:45.228" v="57" actId="47"/>
        <pc:sldMkLst>
          <pc:docMk/>
          <pc:sldMk cId="586310356" sldId="314"/>
        </pc:sldMkLst>
      </pc:sldChg>
      <pc:sldChg chg="addSp delSp modSp mod">
        <pc:chgData name="Linden, M van der" userId="7071751e-8507-462b-863d-5bb5459a0324" providerId="ADAL" clId="{85775645-6497-4588-B18E-5C2174589A64}" dt="2024-11-08T10:30:19.616" v="4" actId="962"/>
        <pc:sldMkLst>
          <pc:docMk/>
          <pc:sldMk cId="368046603" sldId="315"/>
        </pc:sldMkLst>
        <pc:picChg chg="add mod">
          <ac:chgData name="Linden, M van der" userId="7071751e-8507-462b-863d-5bb5459a0324" providerId="ADAL" clId="{85775645-6497-4588-B18E-5C2174589A64}" dt="2024-11-08T10:30:19.616" v="4" actId="962"/>
          <ac:picMkLst>
            <pc:docMk/>
            <pc:sldMk cId="368046603" sldId="315"/>
            <ac:picMk id="4" creationId="{FDB629ED-3AA9-9B71-2A82-FEC4ED4FA7B9}"/>
          </ac:picMkLst>
        </pc:picChg>
        <pc:picChg chg="del">
          <ac:chgData name="Linden, M van der" userId="7071751e-8507-462b-863d-5bb5459a0324" providerId="ADAL" clId="{85775645-6497-4588-B18E-5C2174589A64}" dt="2024-11-08T10:30:06.096" v="0" actId="478"/>
          <ac:picMkLst>
            <pc:docMk/>
            <pc:sldMk cId="368046603" sldId="315"/>
            <ac:picMk id="5" creationId="{88AA9727-29A9-A91A-9C01-F4DD2D24D20A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1:03.529" v="9" actId="1076"/>
        <pc:sldMkLst>
          <pc:docMk/>
          <pc:sldMk cId="1931365940" sldId="316"/>
        </pc:sldMkLst>
        <pc:picChg chg="del">
          <ac:chgData name="Linden, M van der" userId="7071751e-8507-462b-863d-5bb5459a0324" providerId="ADAL" clId="{85775645-6497-4588-B18E-5C2174589A64}" dt="2024-11-08T10:30:32.402" v="5" actId="478"/>
          <ac:picMkLst>
            <pc:docMk/>
            <pc:sldMk cId="1931365940" sldId="316"/>
            <ac:picMk id="4" creationId="{5372FD78-E4A7-ACCC-E8E4-8862D6333006}"/>
          </ac:picMkLst>
        </pc:picChg>
        <pc:picChg chg="add mod">
          <ac:chgData name="Linden, M van der" userId="7071751e-8507-462b-863d-5bb5459a0324" providerId="ADAL" clId="{85775645-6497-4588-B18E-5C2174589A64}" dt="2024-11-08T10:31:03.529" v="9" actId="1076"/>
          <ac:picMkLst>
            <pc:docMk/>
            <pc:sldMk cId="1931365940" sldId="316"/>
            <ac:picMk id="5" creationId="{E8CDF549-849A-1F6F-C956-D80CC7508D32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1:40.829" v="13" actId="962"/>
        <pc:sldMkLst>
          <pc:docMk/>
          <pc:sldMk cId="2561431" sldId="317"/>
        </pc:sldMkLst>
        <pc:picChg chg="del">
          <ac:chgData name="Linden, M van der" userId="7071751e-8507-462b-863d-5bb5459a0324" providerId="ADAL" clId="{85775645-6497-4588-B18E-5C2174589A64}" dt="2024-11-08T10:31:27.355" v="10" actId="478"/>
          <ac:picMkLst>
            <pc:docMk/>
            <pc:sldMk cId="2561431" sldId="317"/>
            <ac:picMk id="3" creationId="{331C3A7F-ADBC-776C-B583-D15B29C1CA3B}"/>
          </ac:picMkLst>
        </pc:picChg>
        <pc:picChg chg="add mod">
          <ac:chgData name="Linden, M van der" userId="7071751e-8507-462b-863d-5bb5459a0324" providerId="ADAL" clId="{85775645-6497-4588-B18E-5C2174589A64}" dt="2024-11-08T10:31:40.829" v="13" actId="962"/>
          <ac:picMkLst>
            <pc:docMk/>
            <pc:sldMk cId="2561431" sldId="317"/>
            <ac:picMk id="4" creationId="{8628D110-D188-08DD-CDE4-C81B6AF22272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2:51.209" v="36" actId="20577"/>
        <pc:sldMkLst>
          <pc:docMk/>
          <pc:sldMk cId="2423278640" sldId="319"/>
        </pc:sldMkLst>
        <pc:spChg chg="mod">
          <ac:chgData name="Linden, M van der" userId="7071751e-8507-462b-863d-5bb5459a0324" providerId="ADAL" clId="{85775645-6497-4588-B18E-5C2174589A64}" dt="2024-11-08T10:32:51.209" v="36" actId="20577"/>
          <ac:spMkLst>
            <pc:docMk/>
            <pc:sldMk cId="2423278640" sldId="319"/>
            <ac:spMk id="3" creationId="{EC364F9C-B3E3-68BD-6E1C-3C42DF7496FB}"/>
          </ac:spMkLst>
        </pc:spChg>
        <pc:picChg chg="add mod">
          <ac:chgData name="Linden, M van der" userId="7071751e-8507-462b-863d-5bb5459a0324" providerId="ADAL" clId="{85775645-6497-4588-B18E-5C2174589A64}" dt="2024-11-08T10:32:35.082" v="18" actId="1076"/>
          <ac:picMkLst>
            <pc:docMk/>
            <pc:sldMk cId="2423278640" sldId="319"/>
            <ac:picMk id="4" creationId="{0B3ECA3C-B3C6-43B0-AFEF-4EB1A75A2202}"/>
          </ac:picMkLst>
        </pc:picChg>
        <pc:picChg chg="del">
          <ac:chgData name="Linden, M van der" userId="7071751e-8507-462b-863d-5bb5459a0324" providerId="ADAL" clId="{85775645-6497-4588-B18E-5C2174589A64}" dt="2024-11-08T10:32:23.263" v="14" actId="478"/>
          <ac:picMkLst>
            <pc:docMk/>
            <pc:sldMk cId="2423278640" sldId="319"/>
            <ac:picMk id="9" creationId="{12F3E1E1-615E-2CB1-A0A5-40D72EA70A2E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3:51.243" v="42" actId="14100"/>
        <pc:sldMkLst>
          <pc:docMk/>
          <pc:sldMk cId="4225085068" sldId="320"/>
        </pc:sldMkLst>
        <pc:picChg chg="del">
          <ac:chgData name="Linden, M van der" userId="7071751e-8507-462b-863d-5bb5459a0324" providerId="ADAL" clId="{85775645-6497-4588-B18E-5C2174589A64}" dt="2024-11-08T10:33:35.566" v="37" actId="478"/>
          <ac:picMkLst>
            <pc:docMk/>
            <pc:sldMk cId="4225085068" sldId="320"/>
            <ac:picMk id="3" creationId="{35EB4B17-CD24-6F6C-F13C-ED4C062FABFA}"/>
          </ac:picMkLst>
        </pc:picChg>
        <pc:picChg chg="add mod">
          <ac:chgData name="Linden, M van der" userId="7071751e-8507-462b-863d-5bb5459a0324" providerId="ADAL" clId="{85775645-6497-4588-B18E-5C2174589A64}" dt="2024-11-08T10:33:51.243" v="42" actId="14100"/>
          <ac:picMkLst>
            <pc:docMk/>
            <pc:sldMk cId="4225085068" sldId="320"/>
            <ac:picMk id="4" creationId="{06EB1852-F887-5296-66EC-9E35B36E3ABE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4:24.638" v="47" actId="1076"/>
        <pc:sldMkLst>
          <pc:docMk/>
          <pc:sldMk cId="11443487" sldId="321"/>
        </pc:sldMkLst>
        <pc:picChg chg="del">
          <ac:chgData name="Linden, M van der" userId="7071751e-8507-462b-863d-5bb5459a0324" providerId="ADAL" clId="{85775645-6497-4588-B18E-5C2174589A64}" dt="2024-11-08T10:34:03.617" v="43" actId="478"/>
          <ac:picMkLst>
            <pc:docMk/>
            <pc:sldMk cId="11443487" sldId="321"/>
            <ac:picMk id="3" creationId="{207E3FCF-5B19-FA10-42E1-EFF24764A4B1}"/>
          </ac:picMkLst>
        </pc:picChg>
        <pc:picChg chg="add mod">
          <ac:chgData name="Linden, M van der" userId="7071751e-8507-462b-863d-5bb5459a0324" providerId="ADAL" clId="{85775645-6497-4588-B18E-5C2174589A64}" dt="2024-11-08T10:34:24.638" v="47" actId="1076"/>
          <ac:picMkLst>
            <pc:docMk/>
            <pc:sldMk cId="11443487" sldId="321"/>
            <ac:picMk id="4" creationId="{0F5D53EF-EC79-8FF4-96EB-7030AD4F86C1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5:01.727" v="51" actId="962"/>
        <pc:sldMkLst>
          <pc:docMk/>
          <pc:sldMk cId="3327325845" sldId="322"/>
        </pc:sldMkLst>
        <pc:picChg chg="del">
          <ac:chgData name="Linden, M van der" userId="7071751e-8507-462b-863d-5bb5459a0324" providerId="ADAL" clId="{85775645-6497-4588-B18E-5C2174589A64}" dt="2024-11-08T10:34:51.175" v="48" actId="478"/>
          <ac:picMkLst>
            <pc:docMk/>
            <pc:sldMk cId="3327325845" sldId="322"/>
            <ac:picMk id="3" creationId="{56B9ED37-877B-92E6-BB5B-F397FC6CE373}"/>
          </ac:picMkLst>
        </pc:picChg>
        <pc:picChg chg="add mod">
          <ac:chgData name="Linden, M van der" userId="7071751e-8507-462b-863d-5bb5459a0324" providerId="ADAL" clId="{85775645-6497-4588-B18E-5C2174589A64}" dt="2024-11-08T10:35:01.727" v="51" actId="962"/>
          <ac:picMkLst>
            <pc:docMk/>
            <pc:sldMk cId="3327325845" sldId="322"/>
            <ac:picMk id="4" creationId="{9E56CB4B-3C3D-FF1F-5203-24007F4E45C6}"/>
          </ac:picMkLst>
        </pc:picChg>
      </pc:sldChg>
      <pc:sldChg chg="addSp delSp modSp mod">
        <pc:chgData name="Linden, M van der" userId="7071751e-8507-462b-863d-5bb5459a0324" providerId="ADAL" clId="{85775645-6497-4588-B18E-5C2174589A64}" dt="2024-11-08T10:35:31.306" v="56" actId="1076"/>
        <pc:sldMkLst>
          <pc:docMk/>
          <pc:sldMk cId="2149201934" sldId="323"/>
        </pc:sldMkLst>
        <pc:picChg chg="del">
          <ac:chgData name="Linden, M van der" userId="7071751e-8507-462b-863d-5bb5459a0324" providerId="ADAL" clId="{85775645-6497-4588-B18E-5C2174589A64}" dt="2024-11-08T10:35:17.717" v="52" actId="478"/>
          <ac:picMkLst>
            <pc:docMk/>
            <pc:sldMk cId="2149201934" sldId="323"/>
            <ac:picMk id="3" creationId="{4B56A6B0-8774-AA36-6978-B841685339A3}"/>
          </ac:picMkLst>
        </pc:picChg>
        <pc:picChg chg="add mod">
          <ac:chgData name="Linden, M van der" userId="7071751e-8507-462b-863d-5bb5459a0324" providerId="ADAL" clId="{85775645-6497-4588-B18E-5C2174589A64}" dt="2024-11-08T10:35:31.306" v="56" actId="1076"/>
          <ac:picMkLst>
            <pc:docMk/>
            <pc:sldMk cId="2149201934" sldId="323"/>
            <ac:picMk id="4" creationId="{63105AB6-A52C-53B5-F536-9B084209C0DC}"/>
          </ac:picMkLst>
        </pc:picChg>
      </pc:sldChg>
      <pc:sldChg chg="del">
        <pc:chgData name="Linden, M van der" userId="7071751e-8507-462b-863d-5bb5459a0324" providerId="ADAL" clId="{85775645-6497-4588-B18E-5C2174589A64}" dt="2024-11-08T10:35:50.840" v="66" actId="47"/>
        <pc:sldMkLst>
          <pc:docMk/>
          <pc:sldMk cId="3763727082" sldId="324"/>
        </pc:sldMkLst>
      </pc:sldChg>
      <pc:sldChg chg="del">
        <pc:chgData name="Linden, M van der" userId="7071751e-8507-462b-863d-5bb5459a0324" providerId="ADAL" clId="{85775645-6497-4588-B18E-5C2174589A64}" dt="2024-11-08T10:35:46.390" v="58" actId="47"/>
        <pc:sldMkLst>
          <pc:docMk/>
          <pc:sldMk cId="126756052" sldId="326"/>
        </pc:sldMkLst>
      </pc:sldChg>
      <pc:sldChg chg="del">
        <pc:chgData name="Linden, M van der" userId="7071751e-8507-462b-863d-5bb5459a0324" providerId="ADAL" clId="{85775645-6497-4588-B18E-5C2174589A64}" dt="2024-11-08T10:35:47.025" v="59" actId="47"/>
        <pc:sldMkLst>
          <pc:docMk/>
          <pc:sldMk cId="3598449007" sldId="327"/>
        </pc:sldMkLst>
      </pc:sldChg>
      <pc:sldChg chg="del">
        <pc:chgData name="Linden, M van der" userId="7071751e-8507-462b-863d-5bb5459a0324" providerId="ADAL" clId="{85775645-6497-4588-B18E-5C2174589A64}" dt="2024-11-08T10:35:47.412" v="60" actId="47"/>
        <pc:sldMkLst>
          <pc:docMk/>
          <pc:sldMk cId="3612693028" sldId="328"/>
        </pc:sldMkLst>
      </pc:sldChg>
      <pc:sldChg chg="del">
        <pc:chgData name="Linden, M van der" userId="7071751e-8507-462b-863d-5bb5459a0324" providerId="ADAL" clId="{85775645-6497-4588-B18E-5C2174589A64}" dt="2024-11-08T10:35:47.739" v="61" actId="47"/>
        <pc:sldMkLst>
          <pc:docMk/>
          <pc:sldMk cId="3814116967" sldId="329"/>
        </pc:sldMkLst>
      </pc:sldChg>
      <pc:sldChg chg="del">
        <pc:chgData name="Linden, M van der" userId="7071751e-8507-462b-863d-5bb5459a0324" providerId="ADAL" clId="{85775645-6497-4588-B18E-5C2174589A64}" dt="2024-11-08T10:35:48.562" v="62" actId="47"/>
        <pc:sldMkLst>
          <pc:docMk/>
          <pc:sldMk cId="2066538035" sldId="330"/>
        </pc:sldMkLst>
      </pc:sldChg>
      <pc:sldChg chg="del">
        <pc:chgData name="Linden, M van der" userId="7071751e-8507-462b-863d-5bb5459a0324" providerId="ADAL" clId="{85775645-6497-4588-B18E-5C2174589A64}" dt="2024-11-08T10:35:49.147" v="63" actId="47"/>
        <pc:sldMkLst>
          <pc:docMk/>
          <pc:sldMk cId="1693635427" sldId="331"/>
        </pc:sldMkLst>
      </pc:sldChg>
      <pc:sldChg chg="del">
        <pc:chgData name="Linden, M van der" userId="7071751e-8507-462b-863d-5bb5459a0324" providerId="ADAL" clId="{85775645-6497-4588-B18E-5C2174589A64}" dt="2024-11-08T10:35:49.716" v="64" actId="47"/>
        <pc:sldMkLst>
          <pc:docMk/>
          <pc:sldMk cId="1874153976" sldId="332"/>
        </pc:sldMkLst>
      </pc:sldChg>
      <pc:sldChg chg="del">
        <pc:chgData name="Linden, M van der" userId="7071751e-8507-462b-863d-5bb5459a0324" providerId="ADAL" clId="{85775645-6497-4588-B18E-5C2174589A64}" dt="2024-11-08T10:35:50.278" v="65" actId="47"/>
        <pc:sldMkLst>
          <pc:docMk/>
          <pc:sldMk cId="68290974" sldId="333"/>
        </pc:sldMkLst>
      </pc:sldChg>
      <pc:sldChg chg="del">
        <pc:chgData name="Linden, M van der" userId="7071751e-8507-462b-863d-5bb5459a0324" providerId="ADAL" clId="{85775645-6497-4588-B18E-5C2174589A64}" dt="2024-11-08T10:35:54.549" v="69" actId="47"/>
        <pc:sldMkLst>
          <pc:docMk/>
          <pc:sldMk cId="3958635043" sldId="334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8A1E54-B090-491D-A11D-59B8B64A34E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1514B3-2175-46BF-B99C-D3FF507218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Formulieren</a:t>
          </a:r>
          <a:r>
            <a:rPr lang="en-US" dirty="0"/>
            <a:t> </a:t>
          </a:r>
          <a:r>
            <a:rPr lang="en-US" dirty="0" err="1"/>
            <a:t>deel</a:t>
          </a:r>
          <a:r>
            <a:rPr lang="en-US" dirty="0"/>
            <a:t> 2 </a:t>
          </a:r>
          <a:r>
            <a:rPr lang="en-US"/>
            <a:t>/ Simple</a:t>
          </a:r>
          <a:endParaRPr lang="en-US" dirty="0"/>
        </a:p>
      </dgm:t>
    </dgm:pt>
    <dgm:pt modelId="{8D820C91-6CDA-4774-A9EE-9A50CA82E815}" type="parTrans" cxnId="{58016D1B-10E3-42A8-9868-A6F2BF1A8600}">
      <dgm:prSet/>
      <dgm:spPr/>
      <dgm:t>
        <a:bodyPr/>
        <a:lstStyle/>
        <a:p>
          <a:endParaRPr lang="en-US"/>
        </a:p>
      </dgm:t>
    </dgm:pt>
    <dgm:pt modelId="{ED097B8C-EEF1-44E4-9A51-25D56923CF1E}" type="sibTrans" cxnId="{58016D1B-10E3-42A8-9868-A6F2BF1A8600}">
      <dgm:prSet/>
      <dgm:spPr/>
      <dgm:t>
        <a:bodyPr/>
        <a:lstStyle/>
        <a:p>
          <a:endParaRPr lang="en-US"/>
        </a:p>
      </dgm:t>
    </dgm:pt>
    <dgm:pt modelId="{E812CDC6-A2A1-4413-98EE-8B80E207C32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Oefening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0431C516-7FDB-46F2-A8BA-730DFB038AE9}" type="parTrans" cxnId="{1A6518D7-E349-4B0F-8345-4CD331F0F86B}">
      <dgm:prSet/>
      <dgm:spPr/>
      <dgm:t>
        <a:bodyPr/>
        <a:lstStyle/>
        <a:p>
          <a:endParaRPr lang="en-US"/>
        </a:p>
      </dgm:t>
    </dgm:pt>
    <dgm:pt modelId="{6C0D0E33-A09B-4462-877C-D12E6E84E52D}" type="sibTrans" cxnId="{1A6518D7-E349-4B0F-8345-4CD331F0F86B}">
      <dgm:prSet/>
      <dgm:spPr/>
      <dgm:t>
        <a:bodyPr/>
        <a:lstStyle/>
        <a:p>
          <a:endParaRPr lang="en-US"/>
        </a:p>
      </dgm:t>
    </dgm:pt>
    <dgm:pt modelId="{D66DA43A-6539-4CA5-9FD0-2CAD4B74C5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Opdrachten</a:t>
          </a:r>
          <a:r>
            <a:rPr lang="en-US" dirty="0"/>
            <a:t> </a:t>
          </a:r>
          <a:r>
            <a:rPr lang="en-US" dirty="0" err="1"/>
            <a:t>maken</a:t>
          </a:r>
          <a:endParaRPr lang="en-US" dirty="0"/>
        </a:p>
      </dgm:t>
    </dgm:pt>
    <dgm:pt modelId="{11FC2D14-FADC-4CEE-BD82-E120DF8282D5}" type="parTrans" cxnId="{6CCD7258-6560-4BBC-A6F5-0B4C49913A9F}">
      <dgm:prSet/>
      <dgm:spPr/>
      <dgm:t>
        <a:bodyPr/>
        <a:lstStyle/>
        <a:p>
          <a:endParaRPr lang="en-US"/>
        </a:p>
      </dgm:t>
    </dgm:pt>
    <dgm:pt modelId="{C95D6CDF-1FC6-433D-8162-7C9550144879}" type="sibTrans" cxnId="{6CCD7258-6560-4BBC-A6F5-0B4C49913A9F}">
      <dgm:prSet/>
      <dgm:spPr/>
      <dgm:t>
        <a:bodyPr/>
        <a:lstStyle/>
        <a:p>
          <a:endParaRPr lang="en-US"/>
        </a:p>
      </dgm:t>
    </dgm:pt>
    <dgm:pt modelId="{28FF01E1-58CA-4BD2-A818-0AB6D08C1F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SmartPhone</a:t>
          </a:r>
          <a:r>
            <a:rPr lang="en-US" dirty="0"/>
            <a:t> </a:t>
          </a:r>
          <a:r>
            <a:rPr lang="en-US" dirty="0" err="1"/>
            <a:t>bestelpage</a:t>
          </a:r>
          <a:r>
            <a:rPr lang="en-US" dirty="0"/>
            <a:t> </a:t>
          </a:r>
          <a:r>
            <a:rPr lang="en-US" dirty="0" err="1"/>
            <a:t>voor</a:t>
          </a:r>
          <a:r>
            <a:rPr lang="en-US" dirty="0"/>
            <a:t> smartphones4u </a:t>
          </a:r>
          <a:r>
            <a:rPr lang="en-US" dirty="0" err="1"/>
            <a:t>maken</a:t>
          </a:r>
          <a:r>
            <a:rPr lang="en-US" dirty="0"/>
            <a:t> </a:t>
          </a:r>
        </a:p>
      </dgm:t>
    </dgm:pt>
    <dgm:pt modelId="{78940829-6C1B-4F45-ABDA-FC348F979EF2}" type="parTrans" cxnId="{BAE219D2-401E-46C4-A2CC-C27B192E6CEB}">
      <dgm:prSet/>
      <dgm:spPr/>
      <dgm:t>
        <a:bodyPr/>
        <a:lstStyle/>
        <a:p>
          <a:endParaRPr lang="en-US"/>
        </a:p>
      </dgm:t>
    </dgm:pt>
    <dgm:pt modelId="{2BC956DC-069C-477D-A021-329DE5CB2CE9}" type="sibTrans" cxnId="{BAE219D2-401E-46C4-A2CC-C27B192E6CEB}">
      <dgm:prSet/>
      <dgm:spPr/>
      <dgm:t>
        <a:bodyPr/>
        <a:lstStyle/>
        <a:p>
          <a:endParaRPr lang="en-US"/>
        </a:p>
      </dgm:t>
    </dgm:pt>
    <dgm:pt modelId="{4CE2FEFF-E709-4F12-BCF3-E596AE21D24C}" type="pres">
      <dgm:prSet presAssocID="{BE8A1E54-B090-491D-A11D-59B8B64A34E2}" presName="root" presStyleCnt="0">
        <dgm:presLayoutVars>
          <dgm:dir/>
          <dgm:resizeHandles val="exact"/>
        </dgm:presLayoutVars>
      </dgm:prSet>
      <dgm:spPr/>
    </dgm:pt>
    <dgm:pt modelId="{E4BDEF37-69C8-4799-8820-2850AD07C329}" type="pres">
      <dgm:prSet presAssocID="{691514B3-2175-46BF-B99C-D3FF50721852}" presName="compNode" presStyleCnt="0"/>
      <dgm:spPr/>
    </dgm:pt>
    <dgm:pt modelId="{EA98F752-4F23-4BBC-A61C-4EED950B07F7}" type="pres">
      <dgm:prSet presAssocID="{691514B3-2175-46BF-B99C-D3FF50721852}" presName="bgRect" presStyleLbl="bgShp" presStyleIdx="0" presStyleCnt="4" custLinFactNeighborX="-27046" custLinFactNeighborY="-197"/>
      <dgm:spPr/>
    </dgm:pt>
    <dgm:pt modelId="{B0A9D02A-2191-495C-A6C9-65AD60C22104}" type="pres">
      <dgm:prSet presAssocID="{691514B3-2175-46BF-B99C-D3FF5072185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og"/>
        </a:ext>
      </dgm:extLst>
    </dgm:pt>
    <dgm:pt modelId="{95CD6B96-B8F9-49ED-B2CD-41BB17DAF384}" type="pres">
      <dgm:prSet presAssocID="{691514B3-2175-46BF-B99C-D3FF50721852}" presName="spaceRect" presStyleCnt="0"/>
      <dgm:spPr/>
    </dgm:pt>
    <dgm:pt modelId="{BB84A8AC-608F-42E5-8B2D-E940BC81592C}" type="pres">
      <dgm:prSet presAssocID="{691514B3-2175-46BF-B99C-D3FF50721852}" presName="parTx" presStyleLbl="revTx" presStyleIdx="0" presStyleCnt="4">
        <dgm:presLayoutVars>
          <dgm:chMax val="0"/>
          <dgm:chPref val="0"/>
        </dgm:presLayoutVars>
      </dgm:prSet>
      <dgm:spPr/>
    </dgm:pt>
    <dgm:pt modelId="{D5A510E9-598F-472C-A03A-19EF998FDAC5}" type="pres">
      <dgm:prSet presAssocID="{ED097B8C-EEF1-44E4-9A51-25D56923CF1E}" presName="sibTrans" presStyleCnt="0"/>
      <dgm:spPr/>
    </dgm:pt>
    <dgm:pt modelId="{5197756F-A273-4831-9BFC-0E44D2F08AE6}" type="pres">
      <dgm:prSet presAssocID="{E812CDC6-A2A1-4413-98EE-8B80E207C32E}" presName="compNode" presStyleCnt="0"/>
      <dgm:spPr/>
    </dgm:pt>
    <dgm:pt modelId="{A2AADEB7-637A-4BBF-B439-72691E9AA0CD}" type="pres">
      <dgm:prSet presAssocID="{E812CDC6-A2A1-4413-98EE-8B80E207C32E}" presName="bgRect" presStyleLbl="bgShp" presStyleIdx="1" presStyleCnt="4" custLinFactNeighborX="-7338" custLinFactNeighborY="-3461"/>
      <dgm:spPr/>
    </dgm:pt>
    <dgm:pt modelId="{232F4CB8-7CAC-437F-83FD-0DE8BF990EC6}" type="pres">
      <dgm:prSet presAssocID="{E812CDC6-A2A1-4413-98EE-8B80E207C32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pen"/>
        </a:ext>
      </dgm:extLst>
    </dgm:pt>
    <dgm:pt modelId="{EDDABBC8-BF69-4F04-A5E2-0BDC26AB1C44}" type="pres">
      <dgm:prSet presAssocID="{E812CDC6-A2A1-4413-98EE-8B80E207C32E}" presName="spaceRect" presStyleCnt="0"/>
      <dgm:spPr/>
    </dgm:pt>
    <dgm:pt modelId="{594F2EF6-4DCF-4E8F-8441-70A761DA75AF}" type="pres">
      <dgm:prSet presAssocID="{E812CDC6-A2A1-4413-98EE-8B80E207C32E}" presName="parTx" presStyleLbl="revTx" presStyleIdx="1" presStyleCnt="4">
        <dgm:presLayoutVars>
          <dgm:chMax val="0"/>
          <dgm:chPref val="0"/>
        </dgm:presLayoutVars>
      </dgm:prSet>
      <dgm:spPr/>
    </dgm:pt>
    <dgm:pt modelId="{56A167D4-DDAE-4BD2-A5B7-352E329C8DE2}" type="pres">
      <dgm:prSet presAssocID="{6C0D0E33-A09B-4462-877C-D12E6E84E52D}" presName="sibTrans" presStyleCnt="0"/>
      <dgm:spPr/>
    </dgm:pt>
    <dgm:pt modelId="{C11B485C-25D8-4738-892B-2960D2E8DD22}" type="pres">
      <dgm:prSet presAssocID="{D66DA43A-6539-4CA5-9FD0-2CAD4B74C56D}" presName="compNode" presStyleCnt="0"/>
      <dgm:spPr/>
    </dgm:pt>
    <dgm:pt modelId="{AEA018BA-51C0-492A-AF49-17B150C45F61}" type="pres">
      <dgm:prSet presAssocID="{D66DA43A-6539-4CA5-9FD0-2CAD4B74C56D}" presName="bgRect" presStyleLbl="bgShp" presStyleIdx="2" presStyleCnt="4" custLinFactNeighborX="-29283" custLinFactNeighborY="4606"/>
      <dgm:spPr/>
    </dgm:pt>
    <dgm:pt modelId="{DCC549F7-5504-4C01-AD08-0B29155E89AE}" type="pres">
      <dgm:prSet presAssocID="{D66DA43A-6539-4CA5-9FD0-2CAD4B74C56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F9E13AB3-5C14-4E57-A76C-432AB547F1F7}" type="pres">
      <dgm:prSet presAssocID="{D66DA43A-6539-4CA5-9FD0-2CAD4B74C56D}" presName="spaceRect" presStyleCnt="0"/>
      <dgm:spPr/>
    </dgm:pt>
    <dgm:pt modelId="{CB345A6A-888F-4B69-AC5C-D2B26ED16490}" type="pres">
      <dgm:prSet presAssocID="{D66DA43A-6539-4CA5-9FD0-2CAD4B74C56D}" presName="parTx" presStyleLbl="revTx" presStyleIdx="2" presStyleCnt="4">
        <dgm:presLayoutVars>
          <dgm:chMax val="0"/>
          <dgm:chPref val="0"/>
        </dgm:presLayoutVars>
      </dgm:prSet>
      <dgm:spPr/>
    </dgm:pt>
    <dgm:pt modelId="{F66C5662-2F7D-492C-A867-B5C7B2D2F90A}" type="pres">
      <dgm:prSet presAssocID="{C95D6CDF-1FC6-433D-8162-7C9550144879}" presName="sibTrans" presStyleCnt="0"/>
      <dgm:spPr/>
    </dgm:pt>
    <dgm:pt modelId="{5F469EE8-EB28-4255-A1FE-9303B58671B1}" type="pres">
      <dgm:prSet presAssocID="{28FF01E1-58CA-4BD2-A818-0AB6D08C1FDA}" presName="compNode" presStyleCnt="0"/>
      <dgm:spPr/>
    </dgm:pt>
    <dgm:pt modelId="{911701D2-5610-4495-9374-EF9DF36EFBFA}" type="pres">
      <dgm:prSet presAssocID="{28FF01E1-58CA-4BD2-A818-0AB6D08C1FDA}" presName="bgRect" presStyleLbl="bgShp" presStyleIdx="3" presStyleCnt="4"/>
      <dgm:spPr/>
    </dgm:pt>
    <dgm:pt modelId="{B36F5171-8BFC-4FAB-B06E-E1062DC51571}" type="pres">
      <dgm:prSet presAssocID="{28FF01E1-58CA-4BD2-A818-0AB6D08C1FD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trolelijst"/>
        </a:ext>
      </dgm:extLst>
    </dgm:pt>
    <dgm:pt modelId="{76960263-F82F-42B2-BD64-7EE29FBF6226}" type="pres">
      <dgm:prSet presAssocID="{28FF01E1-58CA-4BD2-A818-0AB6D08C1FDA}" presName="spaceRect" presStyleCnt="0"/>
      <dgm:spPr/>
    </dgm:pt>
    <dgm:pt modelId="{9FA99A31-5CD4-4799-9063-D3948B4A8084}" type="pres">
      <dgm:prSet presAssocID="{28FF01E1-58CA-4BD2-A818-0AB6D08C1FDA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ADA7006-D169-4D99-BCEF-6C550D0862BE}" type="presOf" srcId="{BE8A1E54-B090-491D-A11D-59B8B64A34E2}" destId="{4CE2FEFF-E709-4F12-BCF3-E596AE21D24C}" srcOrd="0" destOrd="0" presId="urn:microsoft.com/office/officeart/2018/2/layout/IconVerticalSolidList"/>
    <dgm:cxn modelId="{58016D1B-10E3-42A8-9868-A6F2BF1A8600}" srcId="{BE8A1E54-B090-491D-A11D-59B8B64A34E2}" destId="{691514B3-2175-46BF-B99C-D3FF50721852}" srcOrd="0" destOrd="0" parTransId="{8D820C91-6CDA-4774-A9EE-9A50CA82E815}" sibTransId="{ED097B8C-EEF1-44E4-9A51-25D56923CF1E}"/>
    <dgm:cxn modelId="{6CCD7258-6560-4BBC-A6F5-0B4C49913A9F}" srcId="{BE8A1E54-B090-491D-A11D-59B8B64A34E2}" destId="{D66DA43A-6539-4CA5-9FD0-2CAD4B74C56D}" srcOrd="2" destOrd="0" parTransId="{11FC2D14-FADC-4CEE-BD82-E120DF8282D5}" sibTransId="{C95D6CDF-1FC6-433D-8162-7C9550144879}"/>
    <dgm:cxn modelId="{FE9CE48B-BD50-4C54-9EEC-35EAC48E05C8}" type="presOf" srcId="{28FF01E1-58CA-4BD2-A818-0AB6D08C1FDA}" destId="{9FA99A31-5CD4-4799-9063-D3948B4A8084}" srcOrd="0" destOrd="0" presId="urn:microsoft.com/office/officeart/2018/2/layout/IconVerticalSolidList"/>
    <dgm:cxn modelId="{F56C81AF-B7A1-4FBC-9094-08E09091C0AA}" type="presOf" srcId="{691514B3-2175-46BF-B99C-D3FF50721852}" destId="{BB84A8AC-608F-42E5-8B2D-E940BC81592C}" srcOrd="0" destOrd="0" presId="urn:microsoft.com/office/officeart/2018/2/layout/IconVerticalSolidList"/>
    <dgm:cxn modelId="{BAE219D2-401E-46C4-A2CC-C27B192E6CEB}" srcId="{BE8A1E54-B090-491D-A11D-59B8B64A34E2}" destId="{28FF01E1-58CA-4BD2-A818-0AB6D08C1FDA}" srcOrd="3" destOrd="0" parTransId="{78940829-6C1B-4F45-ABDA-FC348F979EF2}" sibTransId="{2BC956DC-069C-477D-A021-329DE5CB2CE9}"/>
    <dgm:cxn modelId="{0410C2D2-7871-45AD-B869-7A37A69DEB94}" type="presOf" srcId="{E812CDC6-A2A1-4413-98EE-8B80E207C32E}" destId="{594F2EF6-4DCF-4E8F-8441-70A761DA75AF}" srcOrd="0" destOrd="0" presId="urn:microsoft.com/office/officeart/2018/2/layout/IconVerticalSolidList"/>
    <dgm:cxn modelId="{1A6518D7-E349-4B0F-8345-4CD331F0F86B}" srcId="{BE8A1E54-B090-491D-A11D-59B8B64A34E2}" destId="{E812CDC6-A2A1-4413-98EE-8B80E207C32E}" srcOrd="1" destOrd="0" parTransId="{0431C516-7FDB-46F2-A8BA-730DFB038AE9}" sibTransId="{6C0D0E33-A09B-4462-877C-D12E6E84E52D}"/>
    <dgm:cxn modelId="{71DE7FF4-6568-492D-9D0B-D6D39DF6F209}" type="presOf" srcId="{D66DA43A-6539-4CA5-9FD0-2CAD4B74C56D}" destId="{CB345A6A-888F-4B69-AC5C-D2B26ED16490}" srcOrd="0" destOrd="0" presId="urn:microsoft.com/office/officeart/2018/2/layout/IconVerticalSolidList"/>
    <dgm:cxn modelId="{F1D4435F-F222-4895-A5A4-7C370CE9A6EA}" type="presParOf" srcId="{4CE2FEFF-E709-4F12-BCF3-E596AE21D24C}" destId="{E4BDEF37-69C8-4799-8820-2850AD07C329}" srcOrd="0" destOrd="0" presId="urn:microsoft.com/office/officeart/2018/2/layout/IconVerticalSolidList"/>
    <dgm:cxn modelId="{5C871A59-789D-4416-96B9-1C9B7A693543}" type="presParOf" srcId="{E4BDEF37-69C8-4799-8820-2850AD07C329}" destId="{EA98F752-4F23-4BBC-A61C-4EED950B07F7}" srcOrd="0" destOrd="0" presId="urn:microsoft.com/office/officeart/2018/2/layout/IconVerticalSolidList"/>
    <dgm:cxn modelId="{A3200F03-C473-4061-9C1A-626D43869AB9}" type="presParOf" srcId="{E4BDEF37-69C8-4799-8820-2850AD07C329}" destId="{B0A9D02A-2191-495C-A6C9-65AD60C22104}" srcOrd="1" destOrd="0" presId="urn:microsoft.com/office/officeart/2018/2/layout/IconVerticalSolidList"/>
    <dgm:cxn modelId="{CFBF1DAA-4111-44B0-8E01-34F90EC6500C}" type="presParOf" srcId="{E4BDEF37-69C8-4799-8820-2850AD07C329}" destId="{95CD6B96-B8F9-49ED-B2CD-41BB17DAF384}" srcOrd="2" destOrd="0" presId="urn:microsoft.com/office/officeart/2018/2/layout/IconVerticalSolidList"/>
    <dgm:cxn modelId="{E763146A-850B-4B78-B93D-5010D6023052}" type="presParOf" srcId="{E4BDEF37-69C8-4799-8820-2850AD07C329}" destId="{BB84A8AC-608F-42E5-8B2D-E940BC81592C}" srcOrd="3" destOrd="0" presId="urn:microsoft.com/office/officeart/2018/2/layout/IconVerticalSolidList"/>
    <dgm:cxn modelId="{F974A80E-9A2D-453C-8934-0481A6C86CE7}" type="presParOf" srcId="{4CE2FEFF-E709-4F12-BCF3-E596AE21D24C}" destId="{D5A510E9-598F-472C-A03A-19EF998FDAC5}" srcOrd="1" destOrd="0" presId="urn:microsoft.com/office/officeart/2018/2/layout/IconVerticalSolidList"/>
    <dgm:cxn modelId="{9A02ACC9-BB33-4934-95A0-C4BC165C9087}" type="presParOf" srcId="{4CE2FEFF-E709-4F12-BCF3-E596AE21D24C}" destId="{5197756F-A273-4831-9BFC-0E44D2F08AE6}" srcOrd="2" destOrd="0" presId="urn:microsoft.com/office/officeart/2018/2/layout/IconVerticalSolidList"/>
    <dgm:cxn modelId="{DA588B72-F44E-4B27-A40D-7D1629DD4F02}" type="presParOf" srcId="{5197756F-A273-4831-9BFC-0E44D2F08AE6}" destId="{A2AADEB7-637A-4BBF-B439-72691E9AA0CD}" srcOrd="0" destOrd="0" presId="urn:microsoft.com/office/officeart/2018/2/layout/IconVerticalSolidList"/>
    <dgm:cxn modelId="{456E97AA-48E3-46A8-922E-46D1A4B41AA5}" type="presParOf" srcId="{5197756F-A273-4831-9BFC-0E44D2F08AE6}" destId="{232F4CB8-7CAC-437F-83FD-0DE8BF990EC6}" srcOrd="1" destOrd="0" presId="urn:microsoft.com/office/officeart/2018/2/layout/IconVerticalSolidList"/>
    <dgm:cxn modelId="{40A400D6-DEBC-4C4B-AC22-1C0A98C2F07B}" type="presParOf" srcId="{5197756F-A273-4831-9BFC-0E44D2F08AE6}" destId="{EDDABBC8-BF69-4F04-A5E2-0BDC26AB1C44}" srcOrd="2" destOrd="0" presId="urn:microsoft.com/office/officeart/2018/2/layout/IconVerticalSolidList"/>
    <dgm:cxn modelId="{C4115F9F-5203-44C0-BFB8-81146F1E77A6}" type="presParOf" srcId="{5197756F-A273-4831-9BFC-0E44D2F08AE6}" destId="{594F2EF6-4DCF-4E8F-8441-70A761DA75AF}" srcOrd="3" destOrd="0" presId="urn:microsoft.com/office/officeart/2018/2/layout/IconVerticalSolidList"/>
    <dgm:cxn modelId="{9759E9DC-1A53-4BEA-93F2-480C156D48D1}" type="presParOf" srcId="{4CE2FEFF-E709-4F12-BCF3-E596AE21D24C}" destId="{56A167D4-DDAE-4BD2-A5B7-352E329C8DE2}" srcOrd="3" destOrd="0" presId="urn:microsoft.com/office/officeart/2018/2/layout/IconVerticalSolidList"/>
    <dgm:cxn modelId="{C8A104A0-A7AE-4219-BF79-6C58F69CE42F}" type="presParOf" srcId="{4CE2FEFF-E709-4F12-BCF3-E596AE21D24C}" destId="{C11B485C-25D8-4738-892B-2960D2E8DD22}" srcOrd="4" destOrd="0" presId="urn:microsoft.com/office/officeart/2018/2/layout/IconVerticalSolidList"/>
    <dgm:cxn modelId="{695E3F31-12E5-43D9-ABE0-67C39EB8A173}" type="presParOf" srcId="{C11B485C-25D8-4738-892B-2960D2E8DD22}" destId="{AEA018BA-51C0-492A-AF49-17B150C45F61}" srcOrd="0" destOrd="0" presId="urn:microsoft.com/office/officeart/2018/2/layout/IconVerticalSolidList"/>
    <dgm:cxn modelId="{C3066BA3-4D03-4E43-8F5C-18514060AF33}" type="presParOf" srcId="{C11B485C-25D8-4738-892B-2960D2E8DD22}" destId="{DCC549F7-5504-4C01-AD08-0B29155E89AE}" srcOrd="1" destOrd="0" presId="urn:microsoft.com/office/officeart/2018/2/layout/IconVerticalSolidList"/>
    <dgm:cxn modelId="{0DF93C17-3A95-4C35-861E-F19A3CCC7CA6}" type="presParOf" srcId="{C11B485C-25D8-4738-892B-2960D2E8DD22}" destId="{F9E13AB3-5C14-4E57-A76C-432AB547F1F7}" srcOrd="2" destOrd="0" presId="urn:microsoft.com/office/officeart/2018/2/layout/IconVerticalSolidList"/>
    <dgm:cxn modelId="{B6A3AEA8-BFCD-481C-90E7-2A7EE6C3880C}" type="presParOf" srcId="{C11B485C-25D8-4738-892B-2960D2E8DD22}" destId="{CB345A6A-888F-4B69-AC5C-D2B26ED16490}" srcOrd="3" destOrd="0" presId="urn:microsoft.com/office/officeart/2018/2/layout/IconVerticalSolidList"/>
    <dgm:cxn modelId="{151C9F9A-D21D-440B-880F-739E19FE2180}" type="presParOf" srcId="{4CE2FEFF-E709-4F12-BCF3-E596AE21D24C}" destId="{F66C5662-2F7D-492C-A867-B5C7B2D2F90A}" srcOrd="5" destOrd="0" presId="urn:microsoft.com/office/officeart/2018/2/layout/IconVerticalSolidList"/>
    <dgm:cxn modelId="{2B0CEC80-0C12-4224-9F90-C17BB205C438}" type="presParOf" srcId="{4CE2FEFF-E709-4F12-BCF3-E596AE21D24C}" destId="{5F469EE8-EB28-4255-A1FE-9303B58671B1}" srcOrd="6" destOrd="0" presId="urn:microsoft.com/office/officeart/2018/2/layout/IconVerticalSolidList"/>
    <dgm:cxn modelId="{4697E1D3-6644-43A4-A46D-84073DF76FD7}" type="presParOf" srcId="{5F469EE8-EB28-4255-A1FE-9303B58671B1}" destId="{911701D2-5610-4495-9374-EF9DF36EFBFA}" srcOrd="0" destOrd="0" presId="urn:microsoft.com/office/officeart/2018/2/layout/IconVerticalSolidList"/>
    <dgm:cxn modelId="{F3F7BB75-4132-4C7C-9F29-AFFDBECB3557}" type="presParOf" srcId="{5F469EE8-EB28-4255-A1FE-9303B58671B1}" destId="{B36F5171-8BFC-4FAB-B06E-E1062DC51571}" srcOrd="1" destOrd="0" presId="urn:microsoft.com/office/officeart/2018/2/layout/IconVerticalSolidList"/>
    <dgm:cxn modelId="{07A195C3-CB42-4115-A3C1-FF3E794D54FF}" type="presParOf" srcId="{5F469EE8-EB28-4255-A1FE-9303B58671B1}" destId="{76960263-F82F-42B2-BD64-7EE29FBF6226}" srcOrd="2" destOrd="0" presId="urn:microsoft.com/office/officeart/2018/2/layout/IconVerticalSolidList"/>
    <dgm:cxn modelId="{2FF6F6E2-3D1D-450D-8CF5-45FD44B36290}" type="presParOf" srcId="{5F469EE8-EB28-4255-A1FE-9303B58671B1}" destId="{9FA99A31-5CD4-4799-9063-D3948B4A808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98F752-4F23-4BBC-A61C-4EED950B07F7}">
      <dsp:nvSpPr>
        <dsp:cNvPr id="0" name=""/>
        <dsp:cNvSpPr/>
      </dsp:nvSpPr>
      <dsp:spPr>
        <a:xfrm>
          <a:off x="0" y="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9D02A-2191-495C-A6C9-65AD60C22104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84A8AC-608F-42E5-8B2D-E940BC81592C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Formulieren</a:t>
          </a:r>
          <a:r>
            <a:rPr lang="en-US" sz="2200" kern="1200" dirty="0"/>
            <a:t> </a:t>
          </a:r>
          <a:r>
            <a:rPr lang="en-US" sz="2200" kern="1200" dirty="0" err="1"/>
            <a:t>deel</a:t>
          </a:r>
          <a:r>
            <a:rPr lang="en-US" sz="2200" kern="1200" dirty="0"/>
            <a:t> 2 </a:t>
          </a:r>
          <a:r>
            <a:rPr lang="en-US" sz="2200" kern="1200"/>
            <a:t>/ Simple</a:t>
          </a:r>
          <a:endParaRPr lang="en-US" sz="2200" kern="1200" dirty="0"/>
        </a:p>
      </dsp:txBody>
      <dsp:txXfrm>
        <a:off x="1357965" y="2319"/>
        <a:ext cx="4887299" cy="1175727"/>
      </dsp:txXfrm>
    </dsp:sp>
    <dsp:sp modelId="{A2AADEB7-637A-4BBF-B439-72691E9AA0CD}">
      <dsp:nvSpPr>
        <dsp:cNvPr id="0" name=""/>
        <dsp:cNvSpPr/>
      </dsp:nvSpPr>
      <dsp:spPr>
        <a:xfrm>
          <a:off x="0" y="1431287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2F4CB8-7CAC-437F-83FD-0DE8BF990EC6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4F2EF6-4DCF-4E8F-8441-70A761DA75AF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Oefening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1471979"/>
        <a:ext cx="4887299" cy="1175727"/>
      </dsp:txXfrm>
    </dsp:sp>
    <dsp:sp modelId="{AEA018BA-51C0-492A-AF49-17B150C45F61}">
      <dsp:nvSpPr>
        <dsp:cNvPr id="0" name=""/>
        <dsp:cNvSpPr/>
      </dsp:nvSpPr>
      <dsp:spPr>
        <a:xfrm>
          <a:off x="0" y="2995793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C549F7-5504-4C01-AD08-0B29155E89AE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345A6A-888F-4B69-AC5C-D2B26ED16490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Opdrachten</a:t>
          </a:r>
          <a:r>
            <a:rPr lang="en-US" sz="2200" kern="1200" dirty="0"/>
            <a:t> </a:t>
          </a:r>
          <a:r>
            <a:rPr lang="en-US" sz="2200" kern="1200" dirty="0" err="1"/>
            <a:t>maken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911701D2-5610-4495-9374-EF9DF36EFBFA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F5171-8BFC-4FAB-B06E-E1062DC51571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A99A31-5CD4-4799-9063-D3948B4A8084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SmartPhone</a:t>
          </a:r>
          <a:r>
            <a:rPr lang="en-US" sz="2200" kern="1200" dirty="0"/>
            <a:t> </a:t>
          </a:r>
          <a:r>
            <a:rPr lang="en-US" sz="2200" kern="1200" dirty="0" err="1"/>
            <a:t>bestelpage</a:t>
          </a:r>
          <a:r>
            <a:rPr lang="en-US" sz="2200" kern="1200" dirty="0"/>
            <a:t> </a:t>
          </a:r>
          <a:r>
            <a:rPr lang="en-US" sz="2200" kern="1200" dirty="0" err="1"/>
            <a:t>voor</a:t>
          </a:r>
          <a:r>
            <a:rPr lang="en-US" sz="2200" kern="1200" dirty="0"/>
            <a:t> smartphones4u </a:t>
          </a:r>
          <a:r>
            <a:rPr lang="en-US" sz="2200" kern="1200" dirty="0" err="1"/>
            <a:t>maken</a:t>
          </a:r>
          <a:r>
            <a:rPr lang="en-US" sz="2200" kern="1200" dirty="0"/>
            <a:t> </a:t>
          </a:r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873A2B-C1FA-4664-80D7-AAA25400EF9E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46AB83-B5AA-4D10-A594-6191CC96D385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0840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46AB83-B5AA-4D10-A594-6191CC96D385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397415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54E47-78FD-C574-B130-814056B337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D327442C-CD41-15BC-42E0-F247ED48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F042106-D651-A6C3-07B0-01B1D378D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B46CD6-88AE-EF69-86D9-231BB5CA7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DE9107A-BB63-CE99-3942-3DAFEDA77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271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F13BBF-B6E2-0C0C-AF17-88AA4903E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7813A72D-1947-69A2-62A7-87907CF43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1228EE17-F98E-3EC3-6199-265E76990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90C56E-E971-5DAC-BD45-40E2C51A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984FBE-0B4B-A28A-01E4-1DAFFD056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5719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17EA0A64-B11E-0452-6D64-CFC505A6E8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6C463A5F-0A03-5E39-5BE5-05D83D4B1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18D7DD4-8ADF-E211-6909-40FA9E9E9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033CDE8-D7A9-8412-B43C-4F353C29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954E7E2-5107-43B8-A2F4-EF1F86AF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55657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020759-841A-4C8F-134F-00CA9F61C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99C95CC-6ADA-3581-111E-0A25E8F29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5F56AAC-265A-18B2-E447-A23653CC1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65BD03F-F6CC-503B-9C6B-3DC238C7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8712579-1C94-95AA-73BD-D526A6116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27967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558A58-BD91-AB4A-2B6B-49120DFC9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82B9614-2C3F-3AB6-C9AB-06B0AAF352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ACA2FA3-8148-2529-A762-64E1822F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78F136E-206C-44A6-80F8-6C7E2DA13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9B59024-4C55-76E0-3CEF-F375B190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59130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393B80-F777-E279-610F-959D4CF1A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7F6E9F2-0C72-B63B-B704-5C8EA3AC1C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8D649E9-F7F0-54D3-A9E7-9112BF2870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EA5003D-3D7A-F558-07D3-BF416E460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32D1C70-58BC-E836-AB1D-159AA5912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87603543-A021-8D0E-749D-8CA0A238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0561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C2CE14-EC4B-D7A4-D42A-4A4A9DFB9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FC22187A-2AAD-BB80-AD36-F3B84B570B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095A39E-0047-B226-B2D0-7F3F64EAF7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58ED82B-F1DD-744B-009D-A193B3591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C94A929F-C85B-A4BB-E351-22ABFDCD5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F09055C-E3E4-D808-EE61-40692E49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F877A873-CB83-A2B7-4EB9-D88A6B20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0B936C68-BFBC-E783-B1F9-4B9B95CDA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15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AC2A2-0948-B43D-8B83-97B20EA0E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1A01C8BB-8438-73E7-FFEB-3F1542439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243F407-A605-5459-51D5-853371B6F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4A6125A-E77B-D0FE-5DBF-31A313ABF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999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B6F6B76-A175-E6C3-AFC2-055E7B66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F65A9497-9E14-AFF8-4185-D304CD480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0E9C98-2F40-95B4-DEAE-51983058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841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86B094-34F0-30F5-3547-321195065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69E713A-0ECF-AF80-5524-EF80296D15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50099D07-33CB-2F94-859F-D92DD050F0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B2B9C41E-DD4F-D47A-6730-28870CCF0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0F00EE44-8608-FAB5-9D11-DE9FA23D7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CD50C38-8FC8-1405-F7C0-A6C1A5B1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1758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35A3E6-6BE0-4BBA-6840-6399A8C43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C4BA5B6-6F64-D6C8-2E50-A38737039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E24A40-63DD-C4EB-A624-F29263440C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633DD828-85DD-FD49-E231-1B31219E5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DD6A5A7-DF7D-98C2-A7D0-DBF1AE66F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8D3BDC3-E717-EA4F-C19E-6279F5BC7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79723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AB5A2E9E-2CAC-C316-907A-DAD07F57E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0883152-54BC-ACCF-6D00-4F9FE41B5B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8A010D3-F5EC-F113-8894-1149E298C2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2A07-79D5-42FB-A233-385C99DA105C}" type="datetimeFigureOut">
              <a:rPr lang="nl-NL" smtClean="0"/>
              <a:t>8-11-2024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FBEF9FA-23F4-D213-98C4-A4EE8C47F8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A5B53E-DE22-91D3-19DF-E90D1EF7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3E4E1D-A3EB-48D2-B76B-F1AD08E0C3F7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34395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mp"/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8687B9-E34A-0415-F8E5-3E01136F16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12788"/>
            <a:ext cx="9144000" cy="1141412"/>
          </a:xfrm>
        </p:spPr>
        <p:txBody>
          <a:bodyPr/>
          <a:lstStyle/>
          <a:p>
            <a:r>
              <a:rPr lang="nl-NL" dirty="0"/>
              <a:t>Welkom bij</a:t>
            </a:r>
          </a:p>
        </p:txBody>
      </p:sp>
      <p:pic>
        <p:nvPicPr>
          <p:cNvPr id="1026" name="Picture 2" descr="PHP Logo png transparent">
            <a:extLst>
              <a:ext uri="{FF2B5EF4-FFF2-40B4-BE49-F238E27FC236}">
                <a16:creationId xmlns:a16="http://schemas.microsoft.com/office/drawing/2014/main" id="{467A7ED8-FD98-0CC7-1161-E5772EA58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29" y="1178507"/>
            <a:ext cx="4650941" cy="4650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386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verzenden formulier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B45CAAFE-C9EB-87D2-E1BE-EA94611F23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74873"/>
            <a:ext cx="7887801" cy="562053"/>
          </a:xfrm>
          <a:prstGeom prst="rect">
            <a:avLst/>
          </a:prstGeom>
        </p:spPr>
      </p:pic>
      <p:pic>
        <p:nvPicPr>
          <p:cNvPr id="6" name="Afbeelding 5" descr="Afbeelding met tekst, Lettertype, Elektrisch blauw, logo&#10;&#10;Automatisch gegenereerde beschrijving">
            <a:extLst>
              <a:ext uri="{FF2B5EF4-FFF2-40B4-BE49-F238E27FC236}">
                <a16:creationId xmlns:a16="http://schemas.microsoft.com/office/drawing/2014/main" id="{6D8A8385-0444-6C1E-406E-5FEBEE67F8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4196" y="3306653"/>
            <a:ext cx="1305107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804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PHP deel van het formulier / start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EC364F9C-B3E3-68BD-6E1C-3C42DF7496FB}"/>
              </a:ext>
            </a:extLst>
          </p:cNvPr>
          <p:cNvSpPr txBox="1"/>
          <p:nvPr/>
        </p:nvSpPr>
        <p:spPr>
          <a:xfrm>
            <a:off x="882650" y="1506022"/>
            <a:ext cx="4120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3 variabelen voor eventuele </a:t>
            </a:r>
            <a:r>
              <a:rPr lang="nl-NL" dirty="0" err="1"/>
              <a:t>errors</a:t>
            </a:r>
            <a:endParaRPr lang="nl-NL" dirty="0"/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0B3ECA3C-B3C6-43B0-AFEF-4EB1A75A2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80" y="2104305"/>
            <a:ext cx="6020640" cy="381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2786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6960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name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06EB1852-F887-5296-66EC-9E35B36E3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76" y="2021885"/>
            <a:ext cx="11160238" cy="205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85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review</a:t>
            </a:r>
          </a:p>
        </p:txBody>
      </p:sp>
      <p:pic>
        <p:nvPicPr>
          <p:cNvPr id="4" name="Afbeelding 3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0F5D53EF-EC79-8FF4-96EB-7030AD4F86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329" y="2323250"/>
            <a:ext cx="11079121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</a:t>
            </a:r>
            <a:r>
              <a:rPr lang="nl-NL" dirty="0" err="1"/>
              <a:t>validate</a:t>
            </a:r>
            <a:r>
              <a:rPr lang="nl-NL" dirty="0"/>
              <a:t> </a:t>
            </a:r>
            <a:r>
              <a:rPr lang="nl-NL" dirty="0" err="1"/>
              <a:t>terms</a:t>
            </a:r>
            <a:endParaRPr lang="nl-NL" dirty="0"/>
          </a:p>
        </p:txBody>
      </p:sp>
      <p:pic>
        <p:nvPicPr>
          <p:cNvPr id="4" name="Afbeelding 3" descr="Afbeelding met tekst, Lettertype, schermopname&#10;&#10;Automatisch gegenereerde beschrijving">
            <a:extLst>
              <a:ext uri="{FF2B5EF4-FFF2-40B4-BE49-F238E27FC236}">
                <a16:creationId xmlns:a16="http://schemas.microsoft.com/office/drawing/2014/main" id="{9E56CB4B-3C3D-FF1F-5203-24007F4E45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834" y="2204866"/>
            <a:ext cx="11336332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32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250" cy="1325563"/>
          </a:xfrm>
        </p:spPr>
        <p:txBody>
          <a:bodyPr/>
          <a:lstStyle/>
          <a:p>
            <a:r>
              <a:rPr lang="nl-NL" dirty="0"/>
              <a:t>Het PHP deel van het formulier / opslaan</a:t>
            </a:r>
          </a:p>
        </p:txBody>
      </p:sp>
      <p:pic>
        <p:nvPicPr>
          <p:cNvPr id="4" name="Afbeelding 3" descr="Afbeelding met tekst, schermopname, Lettertype, nummer&#10;&#10;Automatisch gegenereerde beschrijving">
            <a:extLst>
              <a:ext uri="{FF2B5EF4-FFF2-40B4-BE49-F238E27FC236}">
                <a16:creationId xmlns:a16="http://schemas.microsoft.com/office/drawing/2014/main" id="{63105AB6-A52C-53B5-F536-9B084209C0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597" y="1690688"/>
            <a:ext cx="10964805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01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D7981739-01A4-2A6C-8E6B-6B0594AF62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19222" y="1988116"/>
            <a:ext cx="8513618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echo 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$var ?? 'default’;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dirty="0">
                <a:solidFill>
                  <a:srgbClr val="0C0D0E"/>
                </a:solidFill>
                <a:latin typeface="inherit"/>
              </a:rPr>
              <a:t>Is gelijk aan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nl-NL" altLang="nl-NL" sz="3200" dirty="0">
              <a:solidFill>
                <a:srgbClr val="0C0D0E"/>
              </a:solidFill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if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isset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($var))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echo $var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} </a:t>
            </a:r>
            <a:r>
              <a:rPr kumimoji="0" lang="nl-NL" altLang="nl-NL" sz="32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else</a:t>
            </a:r>
            <a:r>
              <a:rPr kumimoji="0" lang="nl-NL" altLang="nl-NL" sz="32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NL" altLang="nl-NL" sz="3200" b="1" dirty="0">
                <a:solidFill>
                  <a:srgbClr val="0C0D0E"/>
                </a:solidFill>
                <a:latin typeface="inherit"/>
              </a:rPr>
              <a:t>	echo ‘default’}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nl-NL" altLang="nl-NL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34C490A-9044-DD0A-4B34-B410025068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509" y="749074"/>
            <a:ext cx="10093404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The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Null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Coalescing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</a:rPr>
              <a:t> Operator 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?? (</a:t>
            </a:r>
            <a:r>
              <a:rPr kumimoji="0" lang="nl-NL" altLang="nl-NL" sz="44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php</a:t>
            </a:r>
            <a:r>
              <a:rPr kumimoji="0" lang="nl-NL" altLang="nl-NL" sz="44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var(--ff-mono)"/>
              </a:rPr>
              <a:t> 7.0 &gt;)</a:t>
            </a:r>
            <a:endParaRPr kumimoji="0" lang="nl-NL" altLang="nl-NL" sz="4400" b="1" i="0" u="none" strike="noStrike" cap="none" normalizeH="0" baseline="0" dirty="0">
              <a:ln>
                <a:noFill/>
              </a:ln>
              <a:solidFill>
                <a:srgbClr val="0C0D0E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NL" altLang="nl-N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429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4D8B7A-C9AE-DFB8-9117-CA244DF80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nl-NL" sz="7400" dirty="0"/>
              <a:t>Wat gaan we doen deze week?</a:t>
            </a:r>
          </a:p>
        </p:txBody>
      </p:sp>
      <p:graphicFrame>
        <p:nvGraphicFramePr>
          <p:cNvPr id="5" name="Tijdelijke aanduiding voor inhoud 2">
            <a:extLst>
              <a:ext uri="{FF2B5EF4-FFF2-40B4-BE49-F238E27FC236}">
                <a16:creationId xmlns:a16="http://schemas.microsoft.com/office/drawing/2014/main" id="{6D7D19CD-BAA0-1417-7ECF-143D84EBE0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5619976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669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AE8492-8D0A-4DF8-AF8B-F8FAA718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Formulieren deel 2</a:t>
            </a:r>
          </a:p>
        </p:txBody>
      </p:sp>
      <p:pic>
        <p:nvPicPr>
          <p:cNvPr id="6" name="Afbeelding 5" descr="Afbeelding met tekst, schermopname, lijn, Lettertype&#10;&#10;Automatisch gegenereerde beschrijving">
            <a:extLst>
              <a:ext uri="{FF2B5EF4-FFF2-40B4-BE49-F238E27FC236}">
                <a16:creationId xmlns:a16="http://schemas.microsoft.com/office/drawing/2014/main" id="{DD60F1B5-6FD4-B70D-FCA3-B7161FA64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416" y="3173623"/>
            <a:ext cx="7891360" cy="3319252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8A3EFB3C-2EEF-C0F9-B5F8-FE3CDCBAC659}"/>
              </a:ext>
            </a:extLst>
          </p:cNvPr>
          <p:cNvSpPr txBox="1"/>
          <p:nvPr/>
        </p:nvSpPr>
        <p:spPr>
          <a:xfrm>
            <a:off x="710469" y="1861692"/>
            <a:ext cx="11129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Voor de fietsenmaker kunnen gebruikers een review invullen. Hiervoor maken we een nieuwe tabel ‘review’ aan.</a:t>
            </a:r>
          </a:p>
          <a:p>
            <a:r>
              <a:rPr lang="nl-NL" dirty="0"/>
              <a:t>De review van de klant wordt in deze tabel bewaard. </a:t>
            </a:r>
          </a:p>
        </p:txBody>
      </p:sp>
    </p:spTree>
    <p:extLst>
      <p:ext uri="{BB962C8B-B14F-4D97-AF65-F5344CB8AC3E}">
        <p14:creationId xmlns:p14="http://schemas.microsoft.com/office/powerpoint/2010/main" val="240308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5">
            <a:extLst>
              <a:ext uri="{FF2B5EF4-FFF2-40B4-BE49-F238E27FC236}">
                <a16:creationId xmlns:a16="http://schemas.microsoft.com/office/drawing/2014/main" id="{FD100F38-08A3-6FCE-19F4-182127419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1152" y="464907"/>
            <a:ext cx="8784976" cy="720080"/>
          </a:xfrm>
        </p:spPr>
        <p:txBody>
          <a:bodyPr>
            <a:normAutofit/>
          </a:bodyPr>
          <a:lstStyle/>
          <a:p>
            <a:pPr algn="l"/>
            <a:r>
              <a:rPr lang="nl-NL" b="1" dirty="0"/>
              <a:t>Tabel aanmaken in fietsenmaker</a:t>
            </a:r>
          </a:p>
        </p:txBody>
      </p:sp>
      <p:pic>
        <p:nvPicPr>
          <p:cNvPr id="10" name="Afbeelding 9" descr="Afbeelding met tekst, software, nummer, Computerpictogram&#10;&#10;Automatisch gegenereerde beschrijving">
            <a:extLst>
              <a:ext uri="{FF2B5EF4-FFF2-40B4-BE49-F238E27FC236}">
                <a16:creationId xmlns:a16="http://schemas.microsoft.com/office/drawing/2014/main" id="{EF96F38A-5B14-2C7D-ADA2-7A5D0D7D1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755" y="1342734"/>
            <a:ext cx="10850489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6028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formulier bestaat uit 2 delen </a:t>
            </a:r>
            <a:br>
              <a:rPr lang="nl-NL" dirty="0"/>
            </a:br>
            <a:r>
              <a:rPr lang="nl-NL" dirty="0"/>
              <a:t>(PHP- en HTML deel)</a:t>
            </a:r>
          </a:p>
        </p:txBody>
      </p:sp>
      <p:sp>
        <p:nvSpPr>
          <p:cNvPr id="2" name="Rechthoek 1">
            <a:extLst>
              <a:ext uri="{FF2B5EF4-FFF2-40B4-BE49-F238E27FC236}">
                <a16:creationId xmlns:a16="http://schemas.microsoft.com/office/drawing/2014/main" id="{FC793359-6321-5C67-7D8A-A3BCB44FB5E2}"/>
              </a:ext>
            </a:extLst>
          </p:cNvPr>
          <p:cNvSpPr/>
          <p:nvPr/>
        </p:nvSpPr>
        <p:spPr>
          <a:xfrm>
            <a:off x="2273437" y="1761280"/>
            <a:ext cx="7190210" cy="4414095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" name="Rechthoek 2">
            <a:extLst>
              <a:ext uri="{FF2B5EF4-FFF2-40B4-BE49-F238E27FC236}">
                <a16:creationId xmlns:a16="http://schemas.microsoft.com/office/drawing/2014/main" id="{D13121AA-B6C3-D691-91F1-3838C3911B8F}"/>
              </a:ext>
            </a:extLst>
          </p:cNvPr>
          <p:cNvSpPr/>
          <p:nvPr/>
        </p:nvSpPr>
        <p:spPr>
          <a:xfrm>
            <a:off x="2728352" y="2070100"/>
            <a:ext cx="6237847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PHP code, afhandelen formulier</a:t>
            </a:r>
          </a:p>
          <a:p>
            <a:pPr algn="ctr"/>
            <a:r>
              <a:rPr lang="nl-NL" dirty="0"/>
              <a:t>(data correct -&gt; bewaar data in tabel en daarna </a:t>
            </a:r>
            <a:r>
              <a:rPr lang="nl-NL" dirty="0" err="1"/>
              <a:t>redirect</a:t>
            </a:r>
            <a:r>
              <a:rPr lang="nl-NL" dirty="0"/>
              <a:t>)</a:t>
            </a:r>
          </a:p>
          <a:p>
            <a:pPr algn="ctr"/>
            <a:r>
              <a:rPr lang="nl-NL" dirty="0"/>
              <a:t>(data niet correct -&gt; toon formulier met foutmeldingen)</a:t>
            </a:r>
          </a:p>
        </p:txBody>
      </p:sp>
      <p:sp>
        <p:nvSpPr>
          <p:cNvPr id="4" name="Rechthoek 3">
            <a:extLst>
              <a:ext uri="{FF2B5EF4-FFF2-40B4-BE49-F238E27FC236}">
                <a16:creationId xmlns:a16="http://schemas.microsoft.com/office/drawing/2014/main" id="{9DF4ED12-AB12-AA02-575F-AB4229685E15}"/>
              </a:ext>
            </a:extLst>
          </p:cNvPr>
          <p:cNvSpPr/>
          <p:nvPr/>
        </p:nvSpPr>
        <p:spPr>
          <a:xfrm>
            <a:off x="2728352" y="3505200"/>
            <a:ext cx="6237846" cy="23431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HTML code, tonen formulier</a:t>
            </a:r>
          </a:p>
          <a:p>
            <a:pPr algn="ctr"/>
            <a:r>
              <a:rPr lang="nl-NL" dirty="0"/>
              <a:t>(elk invoerveld heeft een &lt;label&gt; en een &lt;input&gt; veld)</a:t>
            </a:r>
          </a:p>
          <a:p>
            <a:pPr algn="ctr"/>
            <a:r>
              <a:rPr lang="nl-NL" dirty="0"/>
              <a:t>(elk invoerveld kan de ‘oude ingevulde data’ tonen)</a:t>
            </a:r>
          </a:p>
          <a:p>
            <a:pPr algn="ctr"/>
            <a:r>
              <a:rPr lang="nl-NL" dirty="0"/>
              <a:t>(elk invoerveld kan zijn foutmeldingen tonen)</a:t>
            </a:r>
          </a:p>
        </p:txBody>
      </p:sp>
    </p:spTree>
    <p:extLst>
      <p:ext uri="{BB962C8B-B14F-4D97-AF65-F5344CB8AC3E}">
        <p14:creationId xmlns:p14="http://schemas.microsoft.com/office/powerpoint/2010/main" val="1780245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1016000" y="1739900"/>
            <a:ext cx="857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 header van de HTML pagina, bootstrap via CDN(content delivery </a:t>
            </a:r>
            <a:r>
              <a:rPr lang="nl-NL" dirty="0" err="1"/>
              <a:t>network</a:t>
            </a:r>
            <a:r>
              <a:rPr lang="nl-NL" dirty="0"/>
              <a:t>) inlezen.</a:t>
            </a:r>
          </a:p>
        </p:txBody>
      </p:sp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B3F87A92-10E7-8143-4C9F-4577DCD644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2135376"/>
            <a:ext cx="6392167" cy="2124371"/>
          </a:xfrm>
          <a:prstGeom prst="rect">
            <a:avLst/>
          </a:prstGeom>
        </p:spPr>
      </p:pic>
      <p:pic>
        <p:nvPicPr>
          <p:cNvPr id="7" name="Afbeelding 6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83BCA982-5225-819E-ACAE-185FE1B37D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6000" y="4285891"/>
            <a:ext cx="11060068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850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Naam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8" name="Afbeelding 7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E5EE59C5-FA59-B7CA-EFD0-D7006FEAB5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71" y="5136433"/>
            <a:ext cx="9126224" cy="1390844"/>
          </a:xfrm>
          <a:prstGeom prst="rect">
            <a:avLst/>
          </a:prstGeom>
        </p:spPr>
      </p:pic>
      <p:pic>
        <p:nvPicPr>
          <p:cNvPr id="4" name="Afbeelding 3" descr="Afbeelding met tekst, schermopname, Lettertype, lijn&#10;&#10;Automatisch gegenereerde beschrijving">
            <a:extLst>
              <a:ext uri="{FF2B5EF4-FFF2-40B4-BE49-F238E27FC236}">
                <a16:creationId xmlns:a16="http://schemas.microsoft.com/office/drawing/2014/main" id="{FDB629ED-3AA9-9B71-2A82-FEC4ED4FA7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7005" y="2112308"/>
            <a:ext cx="7811590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46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Review </a:t>
            </a: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82006BE-351E-0836-2307-08F8500BFEDF}"/>
              </a:ext>
            </a:extLst>
          </p:cNvPr>
          <p:cNvSpPr txBox="1"/>
          <p:nvPr/>
        </p:nvSpPr>
        <p:spPr>
          <a:xfrm>
            <a:off x="838200" y="1716832"/>
            <a:ext cx="831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Maak voor elk invoer element een label en een mogelijkheid voor specifieke </a:t>
            </a:r>
            <a:r>
              <a:rPr lang="nl-NL" dirty="0" err="1"/>
              <a:t>errors</a:t>
            </a:r>
            <a:r>
              <a:rPr lang="nl-NL" dirty="0"/>
              <a:t>  </a:t>
            </a:r>
          </a:p>
        </p:txBody>
      </p:sp>
      <p:pic>
        <p:nvPicPr>
          <p:cNvPr id="7" name="Afbeelding 6" descr="Afbeelding met tekst, schermopname, lijn, wit&#10;&#10;Automatisch gegenereerde beschrijving">
            <a:extLst>
              <a:ext uri="{FF2B5EF4-FFF2-40B4-BE49-F238E27FC236}">
                <a16:creationId xmlns:a16="http://schemas.microsoft.com/office/drawing/2014/main" id="{013660E6-5B6A-2FDE-47A0-6CC313153E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23" y="4771837"/>
            <a:ext cx="11206877" cy="1406672"/>
          </a:xfrm>
          <a:prstGeom prst="rect">
            <a:avLst/>
          </a:prstGeom>
        </p:spPr>
      </p:pic>
      <p:pic>
        <p:nvPicPr>
          <p:cNvPr id="5" name="Afbeelding 4" descr="Afbeelding met tekst, Lettertype, lijn, schermopname&#10;&#10;Automatisch gegenereerde beschrijving">
            <a:extLst>
              <a:ext uri="{FF2B5EF4-FFF2-40B4-BE49-F238E27FC236}">
                <a16:creationId xmlns:a16="http://schemas.microsoft.com/office/drawing/2014/main" id="{E8CDF549-849A-1F6F-C956-D80CC7508D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125" y="2181051"/>
            <a:ext cx="10717121" cy="2495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3659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A23001-B4E8-2283-A9E2-A2F31C384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Het HTML deel van het formulier / </a:t>
            </a:r>
            <a:r>
              <a:rPr lang="nl-NL" dirty="0" err="1"/>
              <a:t>Terms</a:t>
            </a:r>
            <a:r>
              <a:rPr lang="nl-NL" dirty="0"/>
              <a:t> </a:t>
            </a:r>
          </a:p>
        </p:txBody>
      </p:sp>
      <p:pic>
        <p:nvPicPr>
          <p:cNvPr id="13" name="Afbeelding 12" descr="Afbeelding met tekst, Lettertype, schermopname, wit&#10;&#10;Automatisch gegenereerde beschrijving">
            <a:extLst>
              <a:ext uri="{FF2B5EF4-FFF2-40B4-BE49-F238E27FC236}">
                <a16:creationId xmlns:a16="http://schemas.microsoft.com/office/drawing/2014/main" id="{5866285A-E8B6-0BA7-461A-AA7591E8D9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754" y="4682936"/>
            <a:ext cx="6558989" cy="1336864"/>
          </a:xfrm>
          <a:prstGeom prst="rect">
            <a:avLst/>
          </a:prstGeom>
        </p:spPr>
      </p:pic>
      <p:pic>
        <p:nvPicPr>
          <p:cNvPr id="4" name="Afbeelding 3" descr="Afbeelding met tekst, schermopname, Lettertype&#10;&#10;Automatisch gegenereerde beschrijving">
            <a:extLst>
              <a:ext uri="{FF2B5EF4-FFF2-40B4-BE49-F238E27FC236}">
                <a16:creationId xmlns:a16="http://schemas.microsoft.com/office/drawing/2014/main" id="{8628D110-D188-08DD-CDE4-C81B6AF222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256" y="2152472"/>
            <a:ext cx="994548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43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Een nieuw document maken." ma:contentTypeScope="" ma:versionID="231e7155a64d19b9591af0ef3404ddce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5e7f73444f0bc73aba78aebaa0771278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Eigenschappen van het geïntegreerd beleid voor naleving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Actie van de gebruikersinterface van het geïntegreerd beleid voor naleving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Afbeelding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Datum xmlns="a95f19fb-cad5-4f59-9d9d-bfe7d2b05f17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04744B62-A9FF-440C-BDF6-649C6B119170}"/>
</file>

<file path=customXml/itemProps2.xml><?xml version="1.0" encoding="utf-8"?>
<ds:datastoreItem xmlns:ds="http://schemas.openxmlformats.org/officeDocument/2006/customXml" ds:itemID="{C6A721A6-906A-4FE7-8584-C3B5F9A684C0}"/>
</file>

<file path=customXml/itemProps3.xml><?xml version="1.0" encoding="utf-8"?>
<ds:datastoreItem xmlns:ds="http://schemas.openxmlformats.org/officeDocument/2006/customXml" ds:itemID="{1D79E8C7-EF9B-476C-B2B5-58191064D625}"/>
</file>

<file path=docProps/app.xml><?xml version="1.0" encoding="utf-8"?>
<Properties xmlns="http://schemas.openxmlformats.org/officeDocument/2006/extended-properties" xmlns:vt="http://schemas.openxmlformats.org/officeDocument/2006/docPropsVTypes">
  <TotalTime>2504</TotalTime>
  <Words>324</Words>
  <Application>Microsoft Office PowerPoint</Application>
  <PresentationFormat>Breedbeeld</PresentationFormat>
  <Paragraphs>44</Paragraphs>
  <Slides>16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16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inherit</vt:lpstr>
      <vt:lpstr>var(--ff-mono)</vt:lpstr>
      <vt:lpstr>Kantoorthema</vt:lpstr>
      <vt:lpstr>Welkom bij</vt:lpstr>
      <vt:lpstr>Wat gaan we doen deze week?</vt:lpstr>
      <vt:lpstr>Formulieren deel 2</vt:lpstr>
      <vt:lpstr>Tabel aanmaken in fietsenmaker</vt:lpstr>
      <vt:lpstr>Het formulier bestaat uit 2 delen  (PHP- en HTML deel)</vt:lpstr>
      <vt:lpstr>Het HTML deel van het formulier </vt:lpstr>
      <vt:lpstr>Het HTML deel van het formulier / Naam</vt:lpstr>
      <vt:lpstr>Het HTML deel van het formulier / Review </vt:lpstr>
      <vt:lpstr>Het HTML deel van het formulier / Terms </vt:lpstr>
      <vt:lpstr>Het HTML deel van het formulier / verzenden formulier</vt:lpstr>
      <vt:lpstr>Het PHP deel van het formulier / start</vt:lpstr>
      <vt:lpstr>Het PHP deel van het formulier / validate name</vt:lpstr>
      <vt:lpstr>Het PHP deel van het formulier / validate review</vt:lpstr>
      <vt:lpstr>Het PHP deel van het formulier / validate terms</vt:lpstr>
      <vt:lpstr>Het PHP deel van het formulier / opslaan</vt:lpstr>
      <vt:lpstr>PowerPoint-presentatie</vt:lpstr>
    </vt:vector>
  </TitlesOfParts>
  <Company>ROC Mondriaan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Linden, M van der</dc:creator>
  <cp:lastModifiedBy>Linden, M van der</cp:lastModifiedBy>
  <cp:revision>4</cp:revision>
  <dcterms:created xsi:type="dcterms:W3CDTF">2024-09-03T08:37:35Z</dcterms:created>
  <dcterms:modified xsi:type="dcterms:W3CDTF">2024-11-08T10:36:04Z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</Properties>
</file>