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301" r:id="rId5"/>
    <p:sldId id="311" r:id="rId6"/>
    <p:sldId id="309" r:id="rId7"/>
    <p:sldId id="310" r:id="rId8"/>
    <p:sldId id="304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F1135F-0934-4D0A-BAFF-D5E844333B8F}" v="8" dt="2024-11-08T08:12:08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A19FD9BB-8EBE-4A49-873A-3C1B96AA6CBB}"/>
    <pc:docChg chg="custSel addSld delSld modSld">
      <pc:chgData name="Linden, M van der" userId="7071751e-8507-462b-863d-5bb5459a0324" providerId="ADAL" clId="{A19FD9BB-8EBE-4A49-873A-3C1B96AA6CBB}" dt="2024-09-26T11:09:12.706" v="701" actId="962"/>
      <pc:docMkLst>
        <pc:docMk/>
      </pc:docMkLst>
      <pc:sldChg chg="modSp">
        <pc:chgData name="Linden, M van der" userId="7071751e-8507-462b-863d-5bb5459a0324" providerId="ADAL" clId="{A19FD9BB-8EBE-4A49-873A-3C1B96AA6CBB}" dt="2024-09-26T09:24:05.930" v="79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FD9BB-8EBE-4A49-873A-3C1B96AA6CBB}" dt="2024-09-26T09:24:05.930" v="79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FD9BB-8EBE-4A49-873A-3C1B96AA6CBB}" dt="2024-09-26T09:26:59.313" v="107" actId="1076"/>
        <pc:sldMkLst>
          <pc:docMk/>
          <pc:sldMk cId="2403080880" sldId="264"/>
        </pc:sldMkLst>
        <pc:spChg chg="mod">
          <ac:chgData name="Linden, M van der" userId="7071751e-8507-462b-863d-5bb5459a0324" providerId="ADAL" clId="{A19FD9BB-8EBE-4A49-873A-3C1B96AA6CBB}" dt="2024-09-26T09:25:53.733" v="98" actId="20577"/>
          <ac:spMkLst>
            <pc:docMk/>
            <pc:sldMk cId="2403080880" sldId="264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A19FD9BB-8EBE-4A49-873A-3C1B96AA6CBB}" dt="2024-09-26T09:26:37.201" v="103" actId="962"/>
          <ac:picMkLst>
            <pc:docMk/>
            <pc:sldMk cId="2403080880" sldId="264"/>
            <ac:picMk id="4" creationId="{72A9DD0E-6712-A1FE-B159-5D45F71AAA07}"/>
          </ac:picMkLst>
        </pc:picChg>
        <pc:picChg chg="add mod">
          <ac:chgData name="Linden, M van der" userId="7071751e-8507-462b-863d-5bb5459a0324" providerId="ADAL" clId="{A19FD9BB-8EBE-4A49-873A-3C1B96AA6CBB}" dt="2024-09-26T09:26:59.313" v="107" actId="1076"/>
          <ac:picMkLst>
            <pc:docMk/>
            <pc:sldMk cId="2403080880" sldId="264"/>
            <ac:picMk id="6" creationId="{EE9BF87D-8B4F-48D4-675E-DEBB49DA473E}"/>
          </ac:picMkLst>
        </pc:picChg>
        <pc:picChg chg="del">
          <ac:chgData name="Linden, M van der" userId="7071751e-8507-462b-863d-5bb5459a0324" providerId="ADAL" clId="{A19FD9BB-8EBE-4A49-873A-3C1B96AA6CBB}" dt="2024-09-26T09:25:56.469" v="99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A19FD9BB-8EBE-4A49-873A-3C1B96AA6CBB}" dt="2024-09-26T10:22:09.717" v="206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A19FD9BB-8EBE-4A49-873A-3C1B96AA6CBB}" dt="2024-09-26T09:30:27.569" v="124" actId="478"/>
          <ac:spMkLst>
            <pc:docMk/>
            <pc:sldMk cId="3986602870" sldId="300"/>
            <ac:spMk id="3" creationId="{CF644945-67BB-27FF-3431-75161B44F6D0}"/>
          </ac:spMkLst>
        </pc:spChg>
        <pc:spChg chg="mod">
          <ac:chgData name="Linden, M van der" userId="7071751e-8507-462b-863d-5bb5459a0324" providerId="ADAL" clId="{A19FD9BB-8EBE-4A49-873A-3C1B96AA6CBB}" dt="2024-09-26T10:22:09.717" v="206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A19FD9BB-8EBE-4A49-873A-3C1B96AA6CBB}" dt="2024-09-26T09:30:19.886" v="123" actId="478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FD9BB-8EBE-4A49-873A-3C1B96AA6CBB}" dt="2024-09-26T09:31:39.150" v="131" actId="1076"/>
          <ac:picMkLst>
            <pc:docMk/>
            <pc:sldMk cId="3986602870" sldId="300"/>
            <ac:picMk id="5" creationId="{F8FC9CC6-9BE5-B44B-078C-E99C8897F2CB}"/>
          </ac:picMkLst>
        </pc:picChg>
        <pc:picChg chg="del">
          <ac:chgData name="Linden, M van der" userId="7071751e-8507-462b-863d-5bb5459a0324" providerId="ADAL" clId="{A19FD9BB-8EBE-4A49-873A-3C1B96AA6CBB}" dt="2024-09-26T09:30:29.225" v="125" actId="478"/>
          <ac:picMkLst>
            <pc:docMk/>
            <pc:sldMk cId="3986602870" sldId="300"/>
            <ac:picMk id="9" creationId="{9D85D701-7122-06CA-8E1A-C3D1AEC56A51}"/>
          </ac:picMkLst>
        </pc:picChg>
      </pc:sldChg>
      <pc:sldChg chg="addSp delSp modSp mod">
        <pc:chgData name="Linden, M van der" userId="7071751e-8507-462b-863d-5bb5459a0324" providerId="ADAL" clId="{A19FD9BB-8EBE-4A49-873A-3C1B96AA6CBB}" dt="2024-09-26T10:26:02.270" v="252" actId="14100"/>
        <pc:sldMkLst>
          <pc:docMk/>
          <pc:sldMk cId="1780245323" sldId="301"/>
        </pc:sldMkLst>
        <pc:spChg chg="mod">
          <ac:chgData name="Linden, M van der" userId="7071751e-8507-462b-863d-5bb5459a0324" providerId="ADAL" clId="{A19FD9BB-8EBE-4A49-873A-3C1B96AA6CBB}" dt="2024-09-26T10:22:00.157" v="200" actId="1076"/>
          <ac:spMkLst>
            <pc:docMk/>
            <pc:sldMk cId="1780245323" sldId="301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A19FD9BB-8EBE-4A49-873A-3C1B96AA6CBB}" dt="2024-09-26T10:21:35.934" v="197" actId="1076"/>
          <ac:picMkLst>
            <pc:docMk/>
            <pc:sldMk cId="1780245323" sldId="301"/>
            <ac:picMk id="3" creationId="{3CF3D244-A8D7-24D5-E335-A3D857D9889C}"/>
          </ac:picMkLst>
        </pc:picChg>
        <pc:picChg chg="add del mod">
          <ac:chgData name="Linden, M van der" userId="7071751e-8507-462b-863d-5bb5459a0324" providerId="ADAL" clId="{A19FD9BB-8EBE-4A49-873A-3C1B96AA6CBB}" dt="2024-09-26T10:20:41.104" v="191" actId="478"/>
          <ac:picMkLst>
            <pc:docMk/>
            <pc:sldMk cId="1780245323" sldId="301"/>
            <ac:picMk id="5" creationId="{892DF2E4-0EFF-4749-F485-42B36E564039}"/>
          </ac:picMkLst>
        </pc:picChg>
        <pc:picChg chg="add del mod">
          <ac:chgData name="Linden, M van der" userId="7071751e-8507-462b-863d-5bb5459a0324" providerId="ADAL" clId="{A19FD9BB-8EBE-4A49-873A-3C1B96AA6CBB}" dt="2024-09-26T10:25:43.877" v="247" actId="478"/>
          <ac:picMkLst>
            <pc:docMk/>
            <pc:sldMk cId="1780245323" sldId="301"/>
            <ac:picMk id="7" creationId="{BA238DA5-D9A4-DE78-0069-03EC406A1A7B}"/>
          </ac:picMkLst>
        </pc:picChg>
        <pc:picChg chg="add mod">
          <ac:chgData name="Linden, M van der" userId="7071751e-8507-462b-863d-5bb5459a0324" providerId="ADAL" clId="{A19FD9BB-8EBE-4A49-873A-3C1B96AA6CBB}" dt="2024-09-26T10:26:02.270" v="252" actId="14100"/>
          <ac:picMkLst>
            <pc:docMk/>
            <pc:sldMk cId="1780245323" sldId="301"/>
            <ac:picMk id="9" creationId="{01C9A567-3467-A489-34B4-AA7E256A9653}"/>
          </ac:picMkLst>
        </pc:picChg>
        <pc:picChg chg="del">
          <ac:chgData name="Linden, M van der" userId="7071751e-8507-462b-863d-5bb5459a0324" providerId="ADAL" clId="{A19FD9BB-8EBE-4A49-873A-3C1B96AA6CBB}" dt="2024-09-26T09:32:09.207" v="178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FD9BB-8EBE-4A49-873A-3C1B96AA6CBB}" dt="2024-09-26T09:32:10.353" v="179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mod">
        <pc:chgData name="Linden, M van der" userId="7071751e-8507-462b-863d-5bb5459a0324" providerId="ADAL" clId="{A19FD9BB-8EBE-4A49-873A-3C1B96AA6CBB}" dt="2024-09-26T11:04:19.341" v="689" actId="1076"/>
        <pc:sldMkLst>
          <pc:docMk/>
          <pc:sldMk cId="1615269038" sldId="304"/>
        </pc:sldMkLst>
        <pc:spChg chg="mod">
          <ac:chgData name="Linden, M van der" userId="7071751e-8507-462b-863d-5bb5459a0324" providerId="ADAL" clId="{A19FD9BB-8EBE-4A49-873A-3C1B96AA6CBB}" dt="2024-09-26T11:04:19.341" v="689" actId="1076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FD9BB-8EBE-4A49-873A-3C1B96AA6CBB}" dt="2024-09-26T11:04:12.815" v="688" actId="1076"/>
          <ac:spMkLst>
            <pc:docMk/>
            <pc:sldMk cId="1615269038" sldId="304"/>
            <ac:spMk id="3" creationId="{40E6A4AE-F5BE-59A0-E7EB-4866D8EEA99D}"/>
          </ac:spMkLst>
        </pc:spChg>
        <pc:spChg chg="del mod">
          <ac:chgData name="Linden, M van der" userId="7071751e-8507-462b-863d-5bb5459a0324" providerId="ADAL" clId="{A19FD9BB-8EBE-4A49-873A-3C1B96AA6CBB}" dt="2024-09-26T10:59:16.217" v="314" actId="478"/>
          <ac:spMkLst>
            <pc:docMk/>
            <pc:sldMk cId="1615269038" sldId="304"/>
            <ac:spMk id="4" creationId="{637126FA-B43D-E61E-7E31-D4A339FD67AE}"/>
          </ac:spMkLst>
        </pc:spChg>
      </pc:sldChg>
      <pc:sldChg chg="del">
        <pc:chgData name="Linden, M van der" userId="7071751e-8507-462b-863d-5bb5459a0324" providerId="ADAL" clId="{A19FD9BB-8EBE-4A49-873A-3C1B96AA6CBB}" dt="2024-09-26T11:04:37.732" v="691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A19FD9BB-8EBE-4A49-873A-3C1B96AA6CBB}" dt="2024-09-26T10:53:56.151" v="264" actId="14100"/>
        <pc:sldMkLst>
          <pc:docMk/>
          <pc:sldMk cId="838850443" sldId="309"/>
        </pc:sldMkLst>
        <pc:spChg chg="mod">
          <ac:chgData name="Linden, M van der" userId="7071751e-8507-462b-863d-5bb5459a0324" providerId="ADAL" clId="{A19FD9BB-8EBE-4A49-873A-3C1B96AA6CBB}" dt="2024-09-26T10:26:19.317" v="258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A19FD9BB-8EBE-4A49-873A-3C1B96AA6CBB}" dt="2024-09-26T10:53:56.151" v="264" actId="14100"/>
          <ac:picMkLst>
            <pc:docMk/>
            <pc:sldMk cId="838850443" sldId="309"/>
            <ac:picMk id="3" creationId="{A015D76D-A393-561C-3FBB-0BD36B1E5CA6}"/>
          </ac:picMkLst>
        </pc:picChg>
        <pc:picChg chg="del">
          <ac:chgData name="Linden, M van der" userId="7071751e-8507-462b-863d-5bb5459a0324" providerId="ADAL" clId="{A19FD9BB-8EBE-4A49-873A-3C1B96AA6CBB}" dt="2024-09-26T10:22:47.358" v="246" actId="478"/>
          <ac:picMkLst>
            <pc:docMk/>
            <pc:sldMk cId="838850443" sldId="309"/>
            <ac:picMk id="5" creationId="{9507FFEB-06AC-4F6F-94E3-09D58408BB83}"/>
          </ac:picMkLst>
        </pc:picChg>
        <pc:picChg chg="del">
          <ac:chgData name="Linden, M van der" userId="7071751e-8507-462b-863d-5bb5459a0324" providerId="ADAL" clId="{A19FD9BB-8EBE-4A49-873A-3C1B96AA6CBB}" dt="2024-09-26T10:22:44.665" v="245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A19FD9BB-8EBE-4A49-873A-3C1B96AA6CBB}" dt="2024-09-26T11:04:35.209" v="690" actId="47"/>
        <pc:sldMkLst>
          <pc:docMk/>
          <pc:sldMk cId="1393335028" sldId="310"/>
        </pc:sldMkLst>
      </pc:sldChg>
      <pc:sldChg chg="addSp delSp modSp new mod">
        <pc:chgData name="Linden, M van der" userId="7071751e-8507-462b-863d-5bb5459a0324" providerId="ADAL" clId="{A19FD9BB-8EBE-4A49-873A-3C1B96AA6CBB}" dt="2024-09-26T11:09:12.706" v="701" actId="962"/>
        <pc:sldMkLst>
          <pc:docMk/>
          <pc:sldMk cId="3273523215" sldId="310"/>
        </pc:sldMkLst>
        <pc:spChg chg="del">
          <ac:chgData name="Linden, M van der" userId="7071751e-8507-462b-863d-5bb5459a0324" providerId="ADAL" clId="{A19FD9BB-8EBE-4A49-873A-3C1B96AA6CBB}" dt="2024-09-26T11:08:27.983" v="697" actId="478"/>
          <ac:spMkLst>
            <pc:docMk/>
            <pc:sldMk cId="3273523215" sldId="310"/>
            <ac:spMk id="2" creationId="{02E8B80E-B898-3B60-0774-37AFC7A51C86}"/>
          </ac:spMkLst>
        </pc:spChg>
        <pc:spChg chg="del">
          <ac:chgData name="Linden, M van der" userId="7071751e-8507-462b-863d-5bb5459a0324" providerId="ADAL" clId="{A19FD9BB-8EBE-4A49-873A-3C1B96AA6CBB}" dt="2024-09-26T11:08:30.098" v="698" actId="478"/>
          <ac:spMkLst>
            <pc:docMk/>
            <pc:sldMk cId="3273523215" sldId="310"/>
            <ac:spMk id="3" creationId="{E4F82C16-0187-AD86-221A-91B1771314A0}"/>
          </ac:spMkLst>
        </pc:spChg>
        <pc:picChg chg="add mod">
          <ac:chgData name="Linden, M van der" userId="7071751e-8507-462b-863d-5bb5459a0324" providerId="ADAL" clId="{A19FD9BB-8EBE-4A49-873A-3C1B96AA6CBB}" dt="2024-09-26T11:09:12.706" v="701" actId="962"/>
          <ac:picMkLst>
            <pc:docMk/>
            <pc:sldMk cId="3273523215" sldId="310"/>
            <ac:picMk id="5" creationId="{3E05D27B-1DF7-2A71-C71C-4158E841E448}"/>
          </ac:picMkLst>
        </pc:picChg>
      </pc:sldChg>
      <pc:sldChg chg="del">
        <pc:chgData name="Linden, M van der" userId="7071751e-8507-462b-863d-5bb5459a0324" providerId="ADAL" clId="{A19FD9BB-8EBE-4A49-873A-3C1B96AA6CBB}" dt="2024-09-26T11:04:39.466" v="692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A19FD9BB-8EBE-4A49-873A-3C1B96AA6CBB}" dt="2024-09-26T11:04:40.469" v="693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A19FD9BB-8EBE-4A49-873A-3C1B96AA6CBB}" dt="2024-09-26T11:04:41.532" v="694" actId="47"/>
        <pc:sldMkLst>
          <pc:docMk/>
          <pc:sldMk cId="492805998" sldId="313"/>
        </pc:sldMkLst>
      </pc:sldChg>
      <pc:sldChg chg="del">
        <pc:chgData name="Linden, M van der" userId="7071751e-8507-462b-863d-5bb5459a0324" providerId="ADAL" clId="{A19FD9BB-8EBE-4A49-873A-3C1B96AA6CBB}" dt="2024-09-26T11:04:42.653" v="695" actId="47"/>
        <pc:sldMkLst>
          <pc:docMk/>
          <pc:sldMk cId="586310356" sldId="314"/>
        </pc:sldMkLst>
      </pc:sldChg>
    </pc:docChg>
  </pc:docChgLst>
  <pc:docChgLst>
    <pc:chgData name="Linden, M van der" userId="7071751e-8507-462b-863d-5bb5459a0324" providerId="ADAL" clId="{CCF1135F-0934-4D0A-BAFF-D5E844333B8F}"/>
    <pc:docChg chg="custSel addSld delSld modSld">
      <pc:chgData name="Linden, M van der" userId="7071751e-8507-462b-863d-5bb5459a0324" providerId="ADAL" clId="{CCF1135F-0934-4D0A-BAFF-D5E844333B8F}" dt="2024-11-08T08:12:13.335" v="197" actId="14100"/>
      <pc:docMkLst>
        <pc:docMk/>
      </pc:docMkLst>
      <pc:sldChg chg="addSp delSp modSp mod">
        <pc:chgData name="Linden, M van der" userId="7071751e-8507-462b-863d-5bb5459a0324" providerId="ADAL" clId="{CCF1135F-0934-4D0A-BAFF-D5E844333B8F}" dt="2024-10-29T08:39:31.608" v="93" actId="1076"/>
        <pc:sldMkLst>
          <pc:docMk/>
          <pc:sldMk cId="2403080880" sldId="264"/>
        </pc:sldMkLst>
        <pc:picChg chg="del">
          <ac:chgData name="Linden, M van der" userId="7071751e-8507-462b-863d-5bb5459a0324" providerId="ADAL" clId="{CCF1135F-0934-4D0A-BAFF-D5E844333B8F}" dt="2024-10-29T08:32:07.909" v="41" actId="478"/>
          <ac:picMkLst>
            <pc:docMk/>
            <pc:sldMk cId="2403080880" sldId="264"/>
            <ac:picMk id="4" creationId="{72A9DD0E-6712-A1FE-B159-5D45F71AAA07}"/>
          </ac:picMkLst>
        </pc:picChg>
        <pc:picChg chg="add del mod">
          <ac:chgData name="Linden, M van der" userId="7071751e-8507-462b-863d-5bb5459a0324" providerId="ADAL" clId="{CCF1135F-0934-4D0A-BAFF-D5E844333B8F}" dt="2024-10-29T08:39:06.373" v="88" actId="478"/>
          <ac:picMkLst>
            <pc:docMk/>
            <pc:sldMk cId="2403080880" sldId="264"/>
            <ac:picMk id="5" creationId="{5266131B-3597-05A7-B47E-598A11A1326D}"/>
          </ac:picMkLst>
        </pc:picChg>
        <pc:picChg chg="del">
          <ac:chgData name="Linden, M van der" userId="7071751e-8507-462b-863d-5bb5459a0324" providerId="ADAL" clId="{CCF1135F-0934-4D0A-BAFF-D5E844333B8F}" dt="2024-10-29T08:32:08.654" v="42" actId="478"/>
          <ac:picMkLst>
            <pc:docMk/>
            <pc:sldMk cId="2403080880" sldId="264"/>
            <ac:picMk id="6" creationId="{EE9BF87D-8B4F-48D4-675E-DEBB49DA473E}"/>
          </ac:picMkLst>
        </pc:picChg>
        <pc:picChg chg="add del mod">
          <ac:chgData name="Linden, M van der" userId="7071751e-8507-462b-863d-5bb5459a0324" providerId="ADAL" clId="{CCF1135F-0934-4D0A-BAFF-D5E844333B8F}" dt="2024-10-29T08:39:11.155" v="91" actId="478"/>
          <ac:picMkLst>
            <pc:docMk/>
            <pc:sldMk cId="2403080880" sldId="264"/>
            <ac:picMk id="8" creationId="{E10318F3-79D8-2760-EE5B-D9BC429F0BD4}"/>
          </ac:picMkLst>
        </pc:picChg>
        <pc:picChg chg="add mod">
          <ac:chgData name="Linden, M van der" userId="7071751e-8507-462b-863d-5bb5459a0324" providerId="ADAL" clId="{CCF1135F-0934-4D0A-BAFF-D5E844333B8F}" dt="2024-10-29T08:39:31.608" v="93" actId="1076"/>
          <ac:picMkLst>
            <pc:docMk/>
            <pc:sldMk cId="2403080880" sldId="264"/>
            <ac:picMk id="10" creationId="{FF9665AE-9709-FC35-07B6-45F9A061817E}"/>
          </ac:picMkLst>
        </pc:picChg>
      </pc:sldChg>
      <pc:sldChg chg="del">
        <pc:chgData name="Linden, M van der" userId="7071751e-8507-462b-863d-5bb5459a0324" providerId="ADAL" clId="{CCF1135F-0934-4D0A-BAFF-D5E844333B8F}" dt="2024-10-29T08:29:46.381" v="40" actId="47"/>
        <pc:sldMkLst>
          <pc:docMk/>
          <pc:sldMk cId="3986602870" sldId="300"/>
        </pc:sldMkLst>
      </pc:sldChg>
      <pc:sldChg chg="addSp delSp modSp mod">
        <pc:chgData name="Linden, M van der" userId="7071751e-8507-462b-863d-5bb5459a0324" providerId="ADAL" clId="{CCF1135F-0934-4D0A-BAFF-D5E844333B8F}" dt="2024-11-08T08:12:13.335" v="197" actId="14100"/>
        <pc:sldMkLst>
          <pc:docMk/>
          <pc:sldMk cId="1780245323" sldId="301"/>
        </pc:sldMkLst>
        <pc:picChg chg="add del mod">
          <ac:chgData name="Linden, M van der" userId="7071751e-8507-462b-863d-5bb5459a0324" providerId="ADAL" clId="{CCF1135F-0934-4D0A-BAFF-D5E844333B8F}" dt="2024-11-08T08:11:59.530" v="192" actId="478"/>
          <ac:picMkLst>
            <pc:docMk/>
            <pc:sldMk cId="1780245323" sldId="301"/>
            <ac:picMk id="4" creationId="{F8F3D29D-C951-265A-5A0B-B6DEBAF2D835}"/>
          </ac:picMkLst>
        </pc:picChg>
        <pc:picChg chg="add mod">
          <ac:chgData name="Linden, M van der" userId="7071751e-8507-462b-863d-5bb5459a0324" providerId="ADAL" clId="{CCF1135F-0934-4D0A-BAFF-D5E844333B8F}" dt="2024-11-08T08:10:46.520" v="191" actId="1076"/>
          <ac:picMkLst>
            <pc:docMk/>
            <pc:sldMk cId="1780245323" sldId="301"/>
            <ac:picMk id="5" creationId="{4C1CAF58-1A6F-EB7E-0F24-5E38755C1BE9}"/>
          </ac:picMkLst>
        </pc:picChg>
        <pc:picChg chg="add mod">
          <ac:chgData name="Linden, M van der" userId="7071751e-8507-462b-863d-5bb5459a0324" providerId="ADAL" clId="{CCF1135F-0934-4D0A-BAFF-D5E844333B8F}" dt="2024-11-08T08:12:13.335" v="197" actId="14100"/>
          <ac:picMkLst>
            <pc:docMk/>
            <pc:sldMk cId="1780245323" sldId="301"/>
            <ac:picMk id="7" creationId="{83542788-1221-CC3E-10CA-6C971FB7A857}"/>
          </ac:picMkLst>
        </pc:picChg>
        <pc:picChg chg="del">
          <ac:chgData name="Linden, M van der" userId="7071751e-8507-462b-863d-5bb5459a0324" providerId="ADAL" clId="{CCF1135F-0934-4D0A-BAFF-D5E844333B8F}" dt="2024-11-08T08:10:19.606" v="187" actId="478"/>
          <ac:picMkLst>
            <pc:docMk/>
            <pc:sldMk cId="1780245323" sldId="301"/>
            <ac:picMk id="9" creationId="{01C9A567-3467-A489-34B4-AA7E256A9653}"/>
          </ac:picMkLst>
        </pc:picChg>
      </pc:sldChg>
      <pc:sldChg chg="addSp modSp mod">
        <pc:chgData name="Linden, M van der" userId="7071751e-8507-462b-863d-5bb5459a0324" providerId="ADAL" clId="{CCF1135F-0934-4D0A-BAFF-D5E844333B8F}" dt="2024-11-08T07:59:04.911" v="186" actId="113"/>
        <pc:sldMkLst>
          <pc:docMk/>
          <pc:sldMk cId="1615269038" sldId="304"/>
        </pc:sldMkLst>
        <pc:spChg chg="mod">
          <ac:chgData name="Linden, M van der" userId="7071751e-8507-462b-863d-5bb5459a0324" providerId="ADAL" clId="{CCF1135F-0934-4D0A-BAFF-D5E844333B8F}" dt="2024-11-08T07:59:04.911" v="186" actId="113"/>
          <ac:spMkLst>
            <pc:docMk/>
            <pc:sldMk cId="1615269038" sldId="304"/>
            <ac:spMk id="3" creationId="{40E6A4AE-F5BE-59A0-E7EB-4866D8EEA99D}"/>
          </ac:spMkLst>
        </pc:spChg>
        <pc:picChg chg="add mod">
          <ac:chgData name="Linden, M van der" userId="7071751e-8507-462b-863d-5bb5459a0324" providerId="ADAL" clId="{CCF1135F-0934-4D0A-BAFF-D5E844333B8F}" dt="2024-10-29T07:56:49.482" v="16" actId="1076"/>
          <ac:picMkLst>
            <pc:docMk/>
            <pc:sldMk cId="1615269038" sldId="304"/>
            <ac:picMk id="5" creationId="{0180D14D-F8F3-EAC3-2792-FB6888C02D4F}"/>
          </ac:picMkLst>
        </pc:picChg>
        <pc:picChg chg="add mod">
          <ac:chgData name="Linden, M van der" userId="7071751e-8507-462b-863d-5bb5459a0324" providerId="ADAL" clId="{CCF1135F-0934-4D0A-BAFF-D5E844333B8F}" dt="2024-10-29T08:00:32.562" v="39" actId="1076"/>
          <ac:picMkLst>
            <pc:docMk/>
            <pc:sldMk cId="1615269038" sldId="304"/>
            <ac:picMk id="7" creationId="{0E283241-1577-1A22-46F6-AD73D7BEBAD1}"/>
          </ac:picMkLst>
        </pc:picChg>
      </pc:sldChg>
      <pc:sldChg chg="modSp mod">
        <pc:chgData name="Linden, M van der" userId="7071751e-8507-462b-863d-5bb5459a0324" providerId="ADAL" clId="{CCF1135F-0934-4D0A-BAFF-D5E844333B8F}" dt="2024-11-08T07:52:36.350" v="139" actId="20577"/>
        <pc:sldMkLst>
          <pc:docMk/>
          <pc:sldMk cId="838850443" sldId="309"/>
        </pc:sldMkLst>
        <pc:spChg chg="mod">
          <ac:chgData name="Linden, M van der" userId="7071751e-8507-462b-863d-5bb5459a0324" providerId="ADAL" clId="{CCF1135F-0934-4D0A-BAFF-D5E844333B8F}" dt="2024-11-08T07:52:36.350" v="139" actId="20577"/>
          <ac:spMkLst>
            <pc:docMk/>
            <pc:sldMk cId="838850443" sldId="309"/>
            <ac:spMk id="12" creationId="{49A23001-B4E8-2283-A9E2-A2F31C384F6C}"/>
          </ac:spMkLst>
        </pc:spChg>
      </pc:sldChg>
      <pc:sldChg chg="addSp delSp modSp new mod">
        <pc:chgData name="Linden, M van der" userId="7071751e-8507-462b-863d-5bb5459a0324" providerId="ADAL" clId="{CCF1135F-0934-4D0A-BAFF-D5E844333B8F}" dt="2024-11-08T07:58:20.353" v="185" actId="14100"/>
        <pc:sldMkLst>
          <pc:docMk/>
          <pc:sldMk cId="2489804125" sldId="311"/>
        </pc:sldMkLst>
        <pc:spChg chg="mod">
          <ac:chgData name="Linden, M van der" userId="7071751e-8507-462b-863d-5bb5459a0324" providerId="ADAL" clId="{CCF1135F-0934-4D0A-BAFF-D5E844333B8F}" dt="2024-11-08T07:53:45.557" v="173" actId="20577"/>
          <ac:spMkLst>
            <pc:docMk/>
            <pc:sldMk cId="2489804125" sldId="311"/>
            <ac:spMk id="2" creationId="{F65989E1-D9AB-938C-EA0B-E2231ECB3CC8}"/>
          </ac:spMkLst>
        </pc:spChg>
        <pc:spChg chg="del">
          <ac:chgData name="Linden, M van der" userId="7071751e-8507-462b-863d-5bb5459a0324" providerId="ADAL" clId="{CCF1135F-0934-4D0A-BAFF-D5E844333B8F}" dt="2024-11-08T07:53:38.933" v="172" actId="478"/>
          <ac:spMkLst>
            <pc:docMk/>
            <pc:sldMk cId="2489804125" sldId="311"/>
            <ac:spMk id="3" creationId="{2A9D9260-8E2C-305C-DF49-1CDD850E1112}"/>
          </ac:spMkLst>
        </pc:spChg>
        <pc:picChg chg="add mod">
          <ac:chgData name="Linden, M van der" userId="7071751e-8507-462b-863d-5bb5459a0324" providerId="ADAL" clId="{CCF1135F-0934-4D0A-BAFF-D5E844333B8F}" dt="2024-11-08T07:56:43.208" v="180" actId="1076"/>
          <ac:picMkLst>
            <pc:docMk/>
            <pc:sldMk cId="2489804125" sldId="311"/>
            <ac:picMk id="5" creationId="{C0489C02-685F-DCEB-F183-D71616D752AE}"/>
          </ac:picMkLst>
        </pc:picChg>
        <pc:picChg chg="add mod">
          <ac:chgData name="Linden, M van der" userId="7071751e-8507-462b-863d-5bb5459a0324" providerId="ADAL" clId="{CCF1135F-0934-4D0A-BAFF-D5E844333B8F}" dt="2024-11-08T07:58:20.353" v="185" actId="14100"/>
          <ac:picMkLst>
            <pc:docMk/>
            <pc:sldMk cId="2489804125" sldId="311"/>
            <ac:picMk id="7" creationId="{3EA37D37-DA98-DA51-4A07-A248448E5B8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Classes en PHP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Toepassen</a:t>
          </a:r>
          <a:r>
            <a:rPr lang="en-US" dirty="0"/>
            <a:t> in smartphones4u</a:t>
          </a:r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11040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 Classes en PHP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Toepassen</a:t>
          </a:r>
          <a:r>
            <a:rPr lang="en-US" sz="2200" kern="1200" dirty="0"/>
            <a:t> in smartphones4u</a:t>
          </a:r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0481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Classes en </a:t>
            </a:r>
            <a:r>
              <a:rPr lang="nl-NL" dirty="0" err="1"/>
              <a:t>Objects</a:t>
            </a:r>
            <a:br>
              <a:rPr lang="nl-NL" dirty="0"/>
            </a:b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F9665AE-9709-FC35-07B6-45F9A061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0064"/>
            <a:ext cx="8909108" cy="470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35" y="77089"/>
            <a:ext cx="10515600" cy="1325563"/>
          </a:xfrm>
        </p:spPr>
        <p:txBody>
          <a:bodyPr/>
          <a:lstStyle/>
          <a:p>
            <a:r>
              <a:rPr lang="nl-NL" dirty="0"/>
              <a:t>Database classes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CF3D244-A8D7-24D5-E335-A3D857D98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35" y="1423191"/>
            <a:ext cx="5387807" cy="2400508"/>
          </a:xfrm>
          <a:prstGeom prst="rect">
            <a:avLst/>
          </a:prstGeom>
        </p:spPr>
      </p:pic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4C1CAF58-1A6F-EB7E-0F24-5E38755C1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61" y="1578096"/>
            <a:ext cx="6420746" cy="4324954"/>
          </a:xfrm>
          <a:prstGeom prst="rect">
            <a:avLst/>
          </a:prstGeom>
        </p:spPr>
      </p:pic>
      <p:pic>
        <p:nvPicPr>
          <p:cNvPr id="7" name="Afbeelding 6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83542788-1221-CC3E-10CA-6C971FB7A8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01" y="3901070"/>
            <a:ext cx="4746485" cy="2862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989E1-D9AB-938C-EA0B-E2231ECB3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Database en </a:t>
            </a:r>
            <a:r>
              <a:rPr lang="nl-NL" dirty="0" err="1"/>
              <a:t>vendor</a:t>
            </a:r>
            <a:r>
              <a:rPr lang="nl-NL" dirty="0"/>
              <a:t> tabel maken</a:t>
            </a:r>
          </a:p>
        </p:txBody>
      </p:sp>
      <p:pic>
        <p:nvPicPr>
          <p:cNvPr id="5" name="Afbeelding 4" descr="Afbeelding met tekst, software, schermopname, Lettertype&#10;&#10;Automatisch gegenereerde beschrijving">
            <a:extLst>
              <a:ext uri="{FF2B5EF4-FFF2-40B4-BE49-F238E27FC236}">
                <a16:creationId xmlns:a16="http://schemas.microsoft.com/office/drawing/2014/main" id="{C0489C02-685F-DCEB-F183-D71616D75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97" y="1537277"/>
            <a:ext cx="7552689" cy="2327558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EA37D37-DA98-DA51-4A07-A248448E5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990" y="4260680"/>
            <a:ext cx="7922049" cy="162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0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vendor.php</a:t>
            </a:r>
            <a:r>
              <a:rPr lang="nl-NL" dirty="0"/>
              <a:t> / tonen van de merken </a:t>
            </a:r>
          </a:p>
        </p:txBody>
      </p:sp>
      <p:pic>
        <p:nvPicPr>
          <p:cNvPr id="3" name="Afbeelding 2" descr="Afbeelding met tekst, schermopname, Lettertype, Webpagina&#10;&#10;Automatisch gegenereerde beschrijving">
            <a:extLst>
              <a:ext uri="{FF2B5EF4-FFF2-40B4-BE49-F238E27FC236}">
                <a16:creationId xmlns:a16="http://schemas.microsoft.com/office/drawing/2014/main" id="{A015D76D-A393-561C-3FBB-0BD36B1E5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4060"/>
            <a:ext cx="7860957" cy="54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3E05D27B-1DF7-2A71-C71C-4158E841E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476" y="293098"/>
            <a:ext cx="5403048" cy="62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59" y="0"/>
            <a:ext cx="10515600" cy="1325563"/>
          </a:xfrm>
        </p:spPr>
        <p:txBody>
          <a:bodyPr>
            <a:normAutofit/>
          </a:bodyPr>
          <a:lstStyle/>
          <a:p>
            <a:r>
              <a:rPr lang="nl-NL" sz="4000" dirty="0"/>
              <a:t>Opdracht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40E6A4AE-F5BE-59A0-E7EB-4866D8EEA99D}"/>
              </a:ext>
            </a:extLst>
          </p:cNvPr>
          <p:cNvSpPr txBox="1"/>
          <p:nvPr/>
        </p:nvSpPr>
        <p:spPr>
          <a:xfrm>
            <a:off x="1221259" y="1081970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Gebruik de fietsenmaker database</a:t>
            </a:r>
          </a:p>
          <a:p>
            <a:endParaRPr lang="nl-NL" sz="3200" dirty="0">
              <a:latin typeface="+mj-lt"/>
              <a:cs typeface="Courier New" pitchFamily="49" charset="0"/>
            </a:endParaRPr>
          </a:p>
          <a:p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Maak een 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Class </a:t>
            </a:r>
            <a:r>
              <a:rPr lang="nl-NL" sz="3200" b="1" dirty="0">
                <a:latin typeface="+mj-lt"/>
                <a:cs typeface="Courier New" pitchFamily="49" charset="0"/>
              </a:rPr>
              <a:t>F</a:t>
            </a:r>
            <a:r>
              <a:rPr kumimoji="0" lang="nl-NL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iets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ea typeface="+mn-ea"/>
                <a:cs typeface="Courier New" pitchFamily="49" charset="0"/>
              </a:rPr>
              <a:t>(enkelvoud), zelfde als tabel naam fiets</a:t>
            </a:r>
          </a:p>
          <a:p>
            <a:endParaRPr lang="nl-NL" sz="3200" dirty="0">
              <a:latin typeface="+mj-lt"/>
              <a:cs typeface="Courier New" pitchFamily="49" charset="0"/>
            </a:endParaRPr>
          </a:p>
          <a:p>
            <a:endParaRPr kumimoji="0" lang="nl-NL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ourier New" pitchFamily="49" charset="0"/>
            </a:endParaRPr>
          </a:p>
          <a:p>
            <a:endParaRPr kumimoji="0" lang="nl-NL" sz="3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n-ea"/>
              <a:cs typeface="Courier New" pitchFamily="49" charset="0"/>
            </a:endParaRPr>
          </a:p>
          <a:p>
            <a:endParaRPr lang="nl-NL" dirty="0">
              <a:latin typeface="+mj-lt"/>
            </a:endParaRPr>
          </a:p>
          <a:p>
            <a:r>
              <a:rPr lang="nl-NL" sz="3200" dirty="0">
                <a:latin typeface="+mj-lt"/>
                <a:cs typeface="Courier New" panose="02070309020205020404" pitchFamily="49" charset="0"/>
              </a:rPr>
              <a:t>Toon de fiets tabel op je scherm. Zorg dat je van de database een stapel fiets objecten terug krijgt en toon deze!</a:t>
            </a:r>
          </a:p>
          <a:p>
            <a:endParaRPr lang="nl-NL" sz="3200" dirty="0"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5" name="Afbeelding 4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0180D14D-F8F3-EAC3-2792-FB6888C02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9" y="2722725"/>
            <a:ext cx="6849431" cy="1390844"/>
          </a:xfrm>
          <a:prstGeom prst="rect">
            <a:avLst/>
          </a:prstGeom>
        </p:spPr>
      </p:pic>
      <p:pic>
        <p:nvPicPr>
          <p:cNvPr id="7" name="Afbeelding 6" descr="Afbeelding met tekst, Lettertype, schermopname, nummer&#10;&#10;Automatisch gegenereerde beschrijving">
            <a:extLst>
              <a:ext uri="{FF2B5EF4-FFF2-40B4-BE49-F238E27FC236}">
                <a16:creationId xmlns:a16="http://schemas.microsoft.com/office/drawing/2014/main" id="{0E283241-1577-1A22-46F6-AD73D7BEB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59" y="5510731"/>
            <a:ext cx="1848108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6903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CFC3D69-A516-43F6-A7F2-93E830A3FB88}"/>
</file>

<file path=customXml/itemProps2.xml><?xml version="1.0" encoding="utf-8"?>
<ds:datastoreItem xmlns:ds="http://schemas.openxmlformats.org/officeDocument/2006/customXml" ds:itemID="{5F3E8FE2-DE4B-4CD6-AEE8-CCC0619D62CF}"/>
</file>

<file path=customXml/itemProps3.xml><?xml version="1.0" encoding="utf-8"?>
<ds:datastoreItem xmlns:ds="http://schemas.openxmlformats.org/officeDocument/2006/customXml" ds:itemID="{74AED783-2734-4EB5-8726-8692EC2FBBFD}"/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79</Words>
  <Application>Microsoft Office PowerPoint</Application>
  <PresentationFormat>Breedbeeld</PresentationFormat>
  <Paragraphs>19</Paragraphs>
  <Slides>8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Kantoorthema</vt:lpstr>
      <vt:lpstr>Welkom bij</vt:lpstr>
      <vt:lpstr>Wat gaan we doen deze week?</vt:lpstr>
      <vt:lpstr>Classes en Objects </vt:lpstr>
      <vt:lpstr>Database classes</vt:lpstr>
      <vt:lpstr>Database en vendor tabel maken</vt:lpstr>
      <vt:lpstr>vendor.php / tonen van de merken </vt:lpstr>
      <vt:lpstr>PowerPoint-presentatie</vt:lpstr>
      <vt:lpstr>Opdracht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4</cp:revision>
  <dcterms:created xsi:type="dcterms:W3CDTF">2024-09-03T08:37:35Z</dcterms:created>
  <dcterms:modified xsi:type="dcterms:W3CDTF">2024-11-08T08:12:17Z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