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github.com/a-arun002/TNSDC/blob/main/DCGAN_for_Handwritten_Digit_Generation.ipynb" TargetMode="Externa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66155" y="2067560"/>
            <a:ext cx="3329305" cy="15271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altLang="en-US" sz="3200" b="1" dirty="0">
                <a:latin typeface="Times New Roman" panose="02020603050405020304" charset="0"/>
                <a:cs typeface="Times New Roman" panose="02020603050405020304" charset="0"/>
              </a:rPr>
              <a:t>By</a:t>
            </a:r>
            <a:endParaRPr lang="en-US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altLang="en-US" sz="3200" b="1" dirty="0">
                <a:latin typeface="Times New Roman" panose="02020603050405020304" charset="0"/>
                <a:cs typeface="Times New Roman" panose="02020603050405020304" charset="0"/>
              </a:rPr>
              <a:t>A. ARUN</a:t>
            </a:r>
            <a:endParaRPr lang="en-US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211521243022</a:t>
            </a:r>
            <a:endParaRPr lang="en-US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5220" y="4269105"/>
            <a:ext cx="26866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34475" y="1085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60" y="6111875"/>
            <a:ext cx="1613535" cy="323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altLang="en-US"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2" action="ppaction://hlinkfile"/>
              </a:rPr>
              <a:t>Github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2" action="ppaction://hlinkfile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2" action="ppaction://hlinkfile"/>
              </a:rPr>
              <a:t>Link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52475" y="1506855"/>
            <a:ext cx="8917305" cy="4141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Training Progress: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Graphical representation of Generator and Discriminator losses over training epochs.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Demonstration of convergence and stability of the GAN training process.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Generated Images: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Visual comparison between real and generated handwritten digits.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Evaluation metrics such as Frechet Inception Distance (FID) to quantify image quality and diversity.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OUTPUTS</a:t>
            </a:r>
            <a:endParaRPr 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628140"/>
            <a:ext cx="8521065" cy="45516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object 4"/>
          <p:cNvSpPr/>
          <p:nvPr/>
        </p:nvSpPr>
        <p:spPr>
          <a:xfrm>
            <a:off x="8905875" y="1085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2415" y="685165"/>
            <a:ext cx="9580880" cy="541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372745" y="6203315"/>
            <a:ext cx="9725025" cy="484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b="1" baseline="30000"/>
              <a:t>Comparison - Real Vs Fake Images</a:t>
            </a:r>
            <a:endParaRPr lang="en-US" b="1" baseline="30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775" y="290830"/>
            <a:ext cx="3852545" cy="738505"/>
          </a:xfrm>
        </p:spPr>
        <p:txBody>
          <a:bodyPr wrap="square"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39140" y="1411605"/>
            <a:ext cx="9315450" cy="5138420"/>
          </a:xfrm>
        </p:spPr>
        <p:txBody>
          <a:bodyPr>
            <a:noAutofit/>
          </a:bodyPr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Summary: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Successful development of a GAN-based system for generating high-quality handwritten digits.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Discussion on challenges faced during model training and optimization.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Future Directions: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Exploration of advanced GAN variants such as Wasserstein GANs or Progressive GANs for further improving image quality.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Integration of domain-specific knowledge to enhance digit generation for specific applications (e.g., medical imaging or forensic analysis).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9515475" y="1085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0560" y="2090420"/>
            <a:ext cx="6846570" cy="1740535"/>
          </a:xfrm>
        </p:spPr>
        <p:txBody>
          <a:bodyPr wrap="square">
            <a:noAutofit/>
          </a:bodyPr>
          <a:p>
            <a:pPr algn="ctr"/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YOU!!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914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23" name="Text Box 22"/>
          <p:cNvSpPr txBox="1"/>
          <p:nvPr/>
        </p:nvSpPr>
        <p:spPr>
          <a:xfrm>
            <a:off x="739775" y="2257425"/>
            <a:ext cx="7900670" cy="2274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Deep Convolutional Generative Adversarial Network (DCGAN) for Handwritten Digit Generation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23" name="Text Box 22"/>
          <p:cNvSpPr txBox="1"/>
          <p:nvPr/>
        </p:nvSpPr>
        <p:spPr>
          <a:xfrm>
            <a:off x="1780540" y="1805940"/>
            <a:ext cx="8032750" cy="4335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PROJECT OVERVIEW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WHO ARE THE END USERS?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SOLUTION AND ITS VALUE PROPOSITION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WOW IN THE SOLUTION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MODELLING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OUTPUTS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object 15"/>
          <p:cNvSpPr/>
          <p:nvPr/>
        </p:nvSpPr>
        <p:spPr>
          <a:xfrm>
            <a:off x="8753475" y="11620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48475" y="16192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11" name="Text Box 10"/>
          <p:cNvSpPr txBox="1"/>
          <p:nvPr/>
        </p:nvSpPr>
        <p:spPr>
          <a:xfrm>
            <a:off x="899795" y="2057400"/>
            <a:ext cx="60801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Generating realistic handwritten digits is challenging due to variations in style and 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shape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718945" y="6593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220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lang="en-US" sz="4250" spc="-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11" name="Text Box 10"/>
          <p:cNvSpPr txBox="1"/>
          <p:nvPr/>
        </p:nvSpPr>
        <p:spPr>
          <a:xfrm>
            <a:off x="739775" y="2159000"/>
            <a:ext cx="7601585" cy="3749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Project Objective: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Develop a GAN-based system capable of generating diverse and realistic handwritten digits.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Approach: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Utilize the adversarial training paradigm to train a Generator and Discriminator network simultaneously.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Implement Convolutional Neural Networks (CNNs) for both Generator and Discriminator architectures.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9" name="Text Box 8"/>
          <p:cNvSpPr txBox="1"/>
          <p:nvPr/>
        </p:nvSpPr>
        <p:spPr>
          <a:xfrm>
            <a:off x="744855" y="2246630"/>
            <a:ext cx="59518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Digit recognition system developers.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Researchers in machine learning and computer vision.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Educational institutions for creating digit datasets and resources.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63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39495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-10" dirty="0"/>
              <a:t>THE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10" name="Text Box 9"/>
          <p:cNvSpPr txBox="1"/>
          <p:nvPr/>
        </p:nvSpPr>
        <p:spPr>
          <a:xfrm>
            <a:off x="2696210" y="1885950"/>
            <a:ext cx="7180580" cy="4653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Solution: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Implementation of GANs, a state-of-the-art deep learning technique, for generating handwritten digits.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Incorporation of data preprocessing techniques such as normalization and resizing to enhance model performance.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Value Proposition: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Provides an automated and scalable solution for generating large quantities of diverse handwritten digits.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Enables the creation of custom datasets tailored to specific requirements.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772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39165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</a:t>
            </a:r>
            <a:r>
              <a:rPr lang="en-US" sz="4250" dirty="0"/>
              <a:t>THE</a:t>
            </a:r>
            <a:r>
              <a:rPr sz="4250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9" name="Text Box 8"/>
          <p:cNvSpPr txBox="1"/>
          <p:nvPr/>
        </p:nvSpPr>
        <p:spPr>
          <a:xfrm>
            <a:off x="2526030" y="2508885"/>
            <a:ext cx="6320155" cy="3220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Adoption of Convolutional Transpose layers in the Generator to upscale latent vectors into high-resolution images.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Introduction of LeakyReLU activation function in the Discriminator to prevent sparse gradients and improve training stability.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53475" y="10096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454785"/>
            <a:ext cx="8379460" cy="442150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>
                <a:latin typeface="Times New Roman" panose="02020603050405020304" charset="0"/>
                <a:cs typeface="Times New Roman" panose="02020603050405020304" charset="0"/>
              </a:rPr>
              <a:t>Generator Architecture:</a:t>
            </a:r>
            <a:endParaRPr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Sequential arrangement of Convolutional Transpose layers, Batch Normalization, and ReLU activation functions.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Transformation of random noise vectors into realistic images resembling handwritten digits.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>
                <a:latin typeface="Times New Roman" panose="02020603050405020304" charset="0"/>
                <a:cs typeface="Times New Roman" panose="02020603050405020304" charset="0"/>
              </a:rPr>
              <a:t>Discriminator Architecture: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Stacked Convolutional layers with LeakyReLU activation for discriminating between real and fake images.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Utilization of Batch Normalization to improve convergence and training speed.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3005</Words>
  <Application>WPS Presentation</Application>
  <PresentationFormat>On-screen Show (4:3)</PresentationFormat>
  <Paragraphs>118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PROJECT TITLE</vt:lpstr>
      <vt:lpstr>AGENDA</vt:lpstr>
      <vt:lpstr>PROBLEM	STATEMENT</vt:lpstr>
      <vt:lpstr>PROJECT	OVERVIEW</vt:lpstr>
      <vt:lpstr>WHO ARE THE END USERS?</vt:lpstr>
      <vt:lpstr>THE SOLUTION AND ITS VALUE PROPOSITION</vt:lpstr>
      <vt:lpstr>THE WOW IN THE SOLUTION</vt:lpstr>
      <vt:lpstr>MODELLING</vt:lpstr>
      <vt:lpstr>RESULTS</vt:lpstr>
      <vt:lpstr>OUTPUTS</vt:lpstr>
      <vt:lpstr>PowerPoint 演示文稿</vt:lpstr>
      <vt:lpstr>CONCLUSION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WELCOME</cp:lastModifiedBy>
  <cp:revision>7</cp:revision>
  <dcterms:created xsi:type="dcterms:W3CDTF">2024-03-31T15:45:00Z</dcterms:created>
  <dcterms:modified xsi:type="dcterms:W3CDTF">2024-03-31T17:45:46Z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2024-03-31T16:30:00Z</vt:filetime>
  </property>
  <property fmtid="{D5CDD505-2E9C-101B-9397-08002B2CF9AE}" pid="4" name="ICV">
    <vt:lpwstr>9337AD5CF5154224848DB61EC57D8127_13</vt:lpwstr>
  </property>
  <property fmtid="{D5CDD505-2E9C-101B-9397-08002B2CF9AE}" pid="5" name="KSOProductBuildVer">
    <vt:lpwstr>1033-12.2.0.13489</vt:lpwstr>
  </property>
</Properties>
</file>