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EC4843-0EF2-43B5-AD9A-2BAB617E1389}" v="20" dt="2025-04-30T10:25:58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min Sagaria" userId="ff1f8945-811c-4cbf-b835-a1d69db091e2" providerId="ADAL" clId="{39EC4843-0EF2-43B5-AD9A-2BAB617E1389}"/>
    <pc:docChg chg="undo custSel addSld modSld sldOrd modMainMaster">
      <pc:chgData name="Shemin Sagaria" userId="ff1f8945-811c-4cbf-b835-a1d69db091e2" providerId="ADAL" clId="{39EC4843-0EF2-43B5-AD9A-2BAB617E1389}" dt="2025-04-30T10:26:15.972" v="740" actId="1076"/>
      <pc:docMkLst>
        <pc:docMk/>
      </pc:docMkLst>
      <pc:sldChg chg="addSp delSp modSp new mod">
        <pc:chgData name="Shemin Sagaria" userId="ff1f8945-811c-4cbf-b835-a1d69db091e2" providerId="ADAL" clId="{39EC4843-0EF2-43B5-AD9A-2BAB617E1389}" dt="2025-04-30T10:26:15.972" v="740" actId="1076"/>
        <pc:sldMkLst>
          <pc:docMk/>
          <pc:sldMk cId="3232563450" sldId="256"/>
        </pc:sldMkLst>
        <pc:spChg chg="add mod">
          <ac:chgData name="Shemin Sagaria" userId="ff1f8945-811c-4cbf-b835-a1d69db091e2" providerId="ADAL" clId="{39EC4843-0EF2-43B5-AD9A-2BAB617E1389}" dt="2025-04-30T10:25:56.796" v="713" actId="20577"/>
          <ac:spMkLst>
            <pc:docMk/>
            <pc:sldMk cId="3232563450" sldId="256"/>
            <ac:spMk id="2" creationId="{7C0F9434-463F-394E-5BA4-E0340F955550}"/>
          </ac:spMkLst>
        </pc:spChg>
        <pc:spChg chg="add mod">
          <ac:chgData name="Shemin Sagaria" userId="ff1f8945-811c-4cbf-b835-a1d69db091e2" providerId="ADAL" clId="{39EC4843-0EF2-43B5-AD9A-2BAB617E1389}" dt="2025-04-30T10:26:15.972" v="740" actId="1076"/>
          <ac:spMkLst>
            <pc:docMk/>
            <pc:sldMk cId="3232563450" sldId="256"/>
            <ac:spMk id="3" creationId="{A1CD4346-AD6F-4C3A-B140-DFD777689D96}"/>
          </ac:spMkLst>
        </pc:spChg>
        <pc:spChg chg="add del mod">
          <ac:chgData name="Shemin Sagaria" userId="ff1f8945-811c-4cbf-b835-a1d69db091e2" providerId="ADAL" clId="{39EC4843-0EF2-43B5-AD9A-2BAB617E1389}" dt="2025-04-30T10:25:21.759" v="696" actId="478"/>
          <ac:spMkLst>
            <pc:docMk/>
            <pc:sldMk cId="3232563450" sldId="256"/>
            <ac:spMk id="3" creationId="{D9511BD2-8380-150E-8AE2-D419C2C43F9E}"/>
          </ac:spMkLst>
        </pc:spChg>
        <pc:spChg chg="add del mod">
          <ac:chgData name="Shemin Sagaria" userId="ff1f8945-811c-4cbf-b835-a1d69db091e2" providerId="ADAL" clId="{39EC4843-0EF2-43B5-AD9A-2BAB617E1389}" dt="2025-04-30T10:25:18.996" v="695" actId="478"/>
          <ac:spMkLst>
            <pc:docMk/>
            <pc:sldMk cId="3232563450" sldId="256"/>
            <ac:spMk id="4" creationId="{98896350-6926-B5B4-4617-DD59576673AA}"/>
          </ac:spMkLst>
        </pc:spChg>
        <pc:picChg chg="add del mod">
          <ac:chgData name="Shemin Sagaria" userId="ff1f8945-811c-4cbf-b835-a1d69db091e2" providerId="ADAL" clId="{39EC4843-0EF2-43B5-AD9A-2BAB617E1389}" dt="2025-04-30T10:16:33.117" v="102" actId="478"/>
          <ac:picMkLst>
            <pc:docMk/>
            <pc:sldMk cId="3232563450" sldId="256"/>
            <ac:picMk id="2" creationId="{28ECF656-448B-47D6-A563-5237CEE3768D}"/>
          </ac:picMkLst>
        </pc:picChg>
      </pc:sldChg>
      <pc:sldChg chg="addSp modSp new mod">
        <pc:chgData name="Shemin Sagaria" userId="ff1f8945-811c-4cbf-b835-a1d69db091e2" providerId="ADAL" clId="{39EC4843-0EF2-43B5-AD9A-2BAB617E1389}" dt="2025-04-30T10:18:49.929" v="202" actId="1076"/>
        <pc:sldMkLst>
          <pc:docMk/>
          <pc:sldMk cId="359951360" sldId="257"/>
        </pc:sldMkLst>
        <pc:spChg chg="add mod">
          <ac:chgData name="Shemin Sagaria" userId="ff1f8945-811c-4cbf-b835-a1d69db091e2" providerId="ADAL" clId="{39EC4843-0EF2-43B5-AD9A-2BAB617E1389}" dt="2025-04-30T10:18:29.428" v="176" actId="1076"/>
          <ac:spMkLst>
            <pc:docMk/>
            <pc:sldMk cId="359951360" sldId="257"/>
            <ac:spMk id="2" creationId="{6E1AC67E-ACC6-64E4-539B-76957A6B5E17}"/>
          </ac:spMkLst>
        </pc:spChg>
        <pc:spChg chg="add mod">
          <ac:chgData name="Shemin Sagaria" userId="ff1f8945-811c-4cbf-b835-a1d69db091e2" providerId="ADAL" clId="{39EC4843-0EF2-43B5-AD9A-2BAB617E1389}" dt="2025-04-30T10:18:34.431" v="179" actId="1076"/>
          <ac:spMkLst>
            <pc:docMk/>
            <pc:sldMk cId="359951360" sldId="257"/>
            <ac:spMk id="3" creationId="{F58CF78E-CD88-6530-0147-1EB153832965}"/>
          </ac:spMkLst>
        </pc:spChg>
        <pc:spChg chg="add mod">
          <ac:chgData name="Shemin Sagaria" userId="ff1f8945-811c-4cbf-b835-a1d69db091e2" providerId="ADAL" clId="{39EC4843-0EF2-43B5-AD9A-2BAB617E1389}" dt="2025-04-30T10:18:49.929" v="202" actId="1076"/>
          <ac:spMkLst>
            <pc:docMk/>
            <pc:sldMk cId="359951360" sldId="257"/>
            <ac:spMk id="4" creationId="{31A7CC89-8B4F-E4F6-4ADF-AD6195819A99}"/>
          </ac:spMkLst>
        </pc:spChg>
      </pc:sldChg>
      <pc:sldChg chg="addSp modSp new mod ord">
        <pc:chgData name="Shemin Sagaria" userId="ff1f8945-811c-4cbf-b835-a1d69db091e2" providerId="ADAL" clId="{39EC4843-0EF2-43B5-AD9A-2BAB617E1389}" dt="2025-04-30T10:21:01.874" v="284" actId="1076"/>
        <pc:sldMkLst>
          <pc:docMk/>
          <pc:sldMk cId="2034115184" sldId="258"/>
        </pc:sldMkLst>
        <pc:spChg chg="add mod">
          <ac:chgData name="Shemin Sagaria" userId="ff1f8945-811c-4cbf-b835-a1d69db091e2" providerId="ADAL" clId="{39EC4843-0EF2-43B5-AD9A-2BAB617E1389}" dt="2025-04-30T10:19:39.343" v="278" actId="20577"/>
          <ac:spMkLst>
            <pc:docMk/>
            <pc:sldMk cId="2034115184" sldId="258"/>
            <ac:spMk id="2" creationId="{2BFF841B-E96E-FD3F-1FCB-A10A2ADAB25F}"/>
          </ac:spMkLst>
        </pc:spChg>
        <pc:spChg chg="add mod">
          <ac:chgData name="Shemin Sagaria" userId="ff1f8945-811c-4cbf-b835-a1d69db091e2" providerId="ADAL" clId="{39EC4843-0EF2-43B5-AD9A-2BAB617E1389}" dt="2025-04-30T10:21:01.874" v="284" actId="1076"/>
          <ac:spMkLst>
            <pc:docMk/>
            <pc:sldMk cId="2034115184" sldId="258"/>
            <ac:spMk id="4" creationId="{981AAE41-3178-B4A3-F8D4-9CEEAB3317A3}"/>
          </ac:spMkLst>
        </pc:spChg>
      </pc:sldChg>
      <pc:sldChg chg="modSp add mod">
        <pc:chgData name="Shemin Sagaria" userId="ff1f8945-811c-4cbf-b835-a1d69db091e2" providerId="ADAL" clId="{39EC4843-0EF2-43B5-AD9A-2BAB617E1389}" dt="2025-04-30T10:23:54.623" v="694" actId="113"/>
        <pc:sldMkLst>
          <pc:docMk/>
          <pc:sldMk cId="1722600684" sldId="259"/>
        </pc:sldMkLst>
        <pc:spChg chg="mod">
          <ac:chgData name="Shemin Sagaria" userId="ff1f8945-811c-4cbf-b835-a1d69db091e2" providerId="ADAL" clId="{39EC4843-0EF2-43B5-AD9A-2BAB617E1389}" dt="2025-04-30T10:21:16.613" v="295" actId="20577"/>
          <ac:spMkLst>
            <pc:docMk/>
            <pc:sldMk cId="1722600684" sldId="259"/>
            <ac:spMk id="2" creationId="{984EBBC8-0D9B-C737-3FBB-A35C662990BD}"/>
          </ac:spMkLst>
        </pc:spChg>
        <pc:spChg chg="mod">
          <ac:chgData name="Shemin Sagaria" userId="ff1f8945-811c-4cbf-b835-a1d69db091e2" providerId="ADAL" clId="{39EC4843-0EF2-43B5-AD9A-2BAB617E1389}" dt="2025-04-30T10:23:54.623" v="694" actId="113"/>
          <ac:spMkLst>
            <pc:docMk/>
            <pc:sldMk cId="1722600684" sldId="259"/>
            <ac:spMk id="4" creationId="{9918F684-D894-B9F7-4B85-5FBC32C0F956}"/>
          </ac:spMkLst>
        </pc:spChg>
      </pc:sldChg>
      <pc:sldMasterChg chg="addSp modSp mod modSldLayout">
        <pc:chgData name="Shemin Sagaria" userId="ff1f8945-811c-4cbf-b835-a1d69db091e2" providerId="ADAL" clId="{39EC4843-0EF2-43B5-AD9A-2BAB617E1389}" dt="2025-04-30T10:17:21.564" v="112" actId="478"/>
        <pc:sldMasterMkLst>
          <pc:docMk/>
          <pc:sldMasterMk cId="2652436357" sldId="2147483648"/>
        </pc:sldMasterMkLst>
        <pc:picChg chg="add mod ord">
          <ac:chgData name="Shemin Sagaria" userId="ff1f8945-811c-4cbf-b835-a1d69db091e2" providerId="ADAL" clId="{39EC4843-0EF2-43B5-AD9A-2BAB617E1389}" dt="2025-04-30T10:13:48.929" v="8" actId="167"/>
          <ac:picMkLst>
            <pc:docMk/>
            <pc:sldMasterMk cId="2652436357" sldId="2147483648"/>
            <ac:picMk id="7" creationId="{B02685F7-6675-3CB0-F2BD-17836EB00D90}"/>
          </ac:picMkLst>
        </pc:picChg>
        <pc:sldLayoutChg chg="addSp delSp modSp mod">
          <pc:chgData name="Shemin Sagaria" userId="ff1f8945-811c-4cbf-b835-a1d69db091e2" providerId="ADAL" clId="{39EC4843-0EF2-43B5-AD9A-2BAB617E1389}" dt="2025-04-30T10:17:21.564" v="112" actId="478"/>
          <pc:sldLayoutMkLst>
            <pc:docMk/>
            <pc:sldMasterMk cId="2652436357" sldId="2147483648"/>
            <pc:sldLayoutMk cId="236505679" sldId="2147483655"/>
          </pc:sldLayoutMkLst>
          <pc:spChg chg="del">
            <ac:chgData name="Shemin Sagaria" userId="ff1f8945-811c-4cbf-b835-a1d69db091e2" providerId="ADAL" clId="{39EC4843-0EF2-43B5-AD9A-2BAB617E1389}" dt="2025-04-30T10:13:58.071" v="11" actId="478"/>
            <ac:spMkLst>
              <pc:docMk/>
              <pc:sldMasterMk cId="2652436357" sldId="2147483648"/>
              <pc:sldLayoutMk cId="236505679" sldId="2147483655"/>
              <ac:spMk id="2" creationId="{BAE6DC5F-EE2B-C588-49D6-A27464C5A2A7}"/>
            </ac:spMkLst>
          </pc:spChg>
          <pc:spChg chg="del">
            <ac:chgData name="Shemin Sagaria" userId="ff1f8945-811c-4cbf-b835-a1d69db091e2" providerId="ADAL" clId="{39EC4843-0EF2-43B5-AD9A-2BAB617E1389}" dt="2025-04-30T10:14:00.445" v="12" actId="478"/>
            <ac:spMkLst>
              <pc:docMk/>
              <pc:sldMasterMk cId="2652436357" sldId="2147483648"/>
              <pc:sldLayoutMk cId="236505679" sldId="2147483655"/>
              <ac:spMk id="3" creationId="{5C2F2EF4-1FAB-D54C-1B94-4A96FB96ABBE}"/>
            </ac:spMkLst>
          </pc:spChg>
          <pc:spChg chg="del">
            <ac:chgData name="Shemin Sagaria" userId="ff1f8945-811c-4cbf-b835-a1d69db091e2" providerId="ADAL" clId="{39EC4843-0EF2-43B5-AD9A-2BAB617E1389}" dt="2025-04-30T10:14:02.786" v="13" actId="478"/>
            <ac:spMkLst>
              <pc:docMk/>
              <pc:sldMasterMk cId="2652436357" sldId="2147483648"/>
              <pc:sldLayoutMk cId="236505679" sldId="2147483655"/>
              <ac:spMk id="4" creationId="{7F235C2E-52CE-98B8-E715-AABC9D24C749}"/>
            </ac:spMkLst>
          </pc:spChg>
          <pc:spChg chg="add del mod">
            <ac:chgData name="Shemin Sagaria" userId="ff1f8945-811c-4cbf-b835-a1d69db091e2" providerId="ADAL" clId="{39EC4843-0EF2-43B5-AD9A-2BAB617E1389}" dt="2025-04-30T10:16:57.284" v="104" actId="478"/>
            <ac:spMkLst>
              <pc:docMk/>
              <pc:sldMasterMk cId="2652436357" sldId="2147483648"/>
              <pc:sldLayoutMk cId="236505679" sldId="2147483655"/>
              <ac:spMk id="6" creationId="{992CB915-2A86-D011-D148-59CBAFCC791F}"/>
            </ac:spMkLst>
          </pc:spChg>
          <pc:spChg chg="add del mod">
            <ac:chgData name="Shemin Sagaria" userId="ff1f8945-811c-4cbf-b835-a1d69db091e2" providerId="ADAL" clId="{39EC4843-0EF2-43B5-AD9A-2BAB617E1389}" dt="2025-04-30T10:16:59.567" v="105" actId="478"/>
            <ac:spMkLst>
              <pc:docMk/>
              <pc:sldMasterMk cId="2652436357" sldId="2147483648"/>
              <pc:sldLayoutMk cId="236505679" sldId="2147483655"/>
              <ac:spMk id="7" creationId="{80786DF5-6054-EB98-64F5-C6492D63B3CF}"/>
            </ac:spMkLst>
          </pc:spChg>
          <pc:spChg chg="add del mod">
            <ac:chgData name="Shemin Sagaria" userId="ff1f8945-811c-4cbf-b835-a1d69db091e2" providerId="ADAL" clId="{39EC4843-0EF2-43B5-AD9A-2BAB617E1389}" dt="2025-04-30T10:17:21.564" v="112" actId="478"/>
            <ac:spMkLst>
              <pc:docMk/>
              <pc:sldMasterMk cId="2652436357" sldId="2147483648"/>
              <pc:sldLayoutMk cId="236505679" sldId="2147483655"/>
              <ac:spMk id="8" creationId="{6EF5BB8A-F5BB-FECA-15C0-79203E1B99D4}"/>
            </ac:spMkLst>
          </pc:spChg>
          <pc:picChg chg="add mod ord">
            <ac:chgData name="Shemin Sagaria" userId="ff1f8945-811c-4cbf-b835-a1d69db091e2" providerId="ADAL" clId="{39EC4843-0EF2-43B5-AD9A-2BAB617E1389}" dt="2025-04-30T10:13:55.352" v="10" actId="167"/>
            <ac:picMkLst>
              <pc:docMk/>
              <pc:sldMasterMk cId="2652436357" sldId="2147483648"/>
              <pc:sldLayoutMk cId="236505679" sldId="2147483655"/>
              <ac:picMk id="5" creationId="{B08A2721-0F9E-23DC-C96F-4D0A521DB124}"/>
            </ac:picMkLst>
          </pc:picChg>
        </pc:sldLayoutChg>
        <pc:sldLayoutChg chg="addSp delSp modSp mod">
          <pc:chgData name="Shemin Sagaria" userId="ff1f8945-811c-4cbf-b835-a1d69db091e2" providerId="ADAL" clId="{39EC4843-0EF2-43B5-AD9A-2BAB617E1389}" dt="2025-04-30T10:17:09.600" v="109" actId="478"/>
          <pc:sldLayoutMkLst>
            <pc:docMk/>
            <pc:sldMasterMk cId="2652436357" sldId="2147483648"/>
            <pc:sldLayoutMk cId="3507491050" sldId="2147483656"/>
          </pc:sldLayoutMkLst>
          <pc:spChg chg="add del mod">
            <ac:chgData name="Shemin Sagaria" userId="ff1f8945-811c-4cbf-b835-a1d69db091e2" providerId="ADAL" clId="{39EC4843-0EF2-43B5-AD9A-2BAB617E1389}" dt="2025-04-30T10:17:07.170" v="108" actId="478"/>
            <ac:spMkLst>
              <pc:docMk/>
              <pc:sldMasterMk cId="2652436357" sldId="2147483648"/>
              <pc:sldLayoutMk cId="3507491050" sldId="2147483656"/>
              <ac:spMk id="3" creationId="{E6822BB5-4A47-339B-F9E7-EA25BAA00142}"/>
            </ac:spMkLst>
          </pc:spChg>
          <pc:spChg chg="del mod">
            <ac:chgData name="Shemin Sagaria" userId="ff1f8945-811c-4cbf-b835-a1d69db091e2" providerId="ADAL" clId="{39EC4843-0EF2-43B5-AD9A-2BAB617E1389}" dt="2025-04-30T10:17:09.600" v="109" actId="478"/>
            <ac:spMkLst>
              <pc:docMk/>
              <pc:sldMasterMk cId="2652436357" sldId="2147483648"/>
              <pc:sldLayoutMk cId="3507491050" sldId="2147483656"/>
              <ac:spMk id="6" creationId="{992CB915-2A86-D011-D148-59CBAFCC791F}"/>
            </ac:spMkLst>
          </pc:spChg>
          <pc:spChg chg="del">
            <ac:chgData name="Shemin Sagaria" userId="ff1f8945-811c-4cbf-b835-a1d69db091e2" providerId="ADAL" clId="{39EC4843-0EF2-43B5-AD9A-2BAB617E1389}" dt="2025-04-30T10:15:48.848" v="62" actId="478"/>
            <ac:spMkLst>
              <pc:docMk/>
              <pc:sldMasterMk cId="2652436357" sldId="2147483648"/>
              <pc:sldLayoutMk cId="3507491050" sldId="2147483656"/>
              <ac:spMk id="7" creationId="{80786DF5-6054-EB98-64F5-C6492D63B3CF}"/>
            </ac:spMkLst>
          </pc:spChg>
          <pc:picChg chg="add del mod ord">
            <ac:chgData name="Shemin Sagaria" userId="ff1f8945-811c-4cbf-b835-a1d69db091e2" providerId="ADAL" clId="{39EC4843-0EF2-43B5-AD9A-2BAB617E1389}" dt="2025-04-30T10:17:05.629" v="107" actId="478"/>
            <ac:picMkLst>
              <pc:docMk/>
              <pc:sldMasterMk cId="2652436357" sldId="2147483648"/>
              <pc:sldLayoutMk cId="3507491050" sldId="2147483656"/>
              <ac:picMk id="2" creationId="{3C8F2728-E3A6-53E0-AF5D-CBD951CC0855}"/>
            </ac:picMkLst>
          </pc:picChg>
          <pc:picChg chg="del">
            <ac:chgData name="Shemin Sagaria" userId="ff1f8945-811c-4cbf-b835-a1d69db091e2" providerId="ADAL" clId="{39EC4843-0EF2-43B5-AD9A-2BAB617E1389}" dt="2025-04-30T10:15:10.104" v="56" actId="478"/>
            <ac:picMkLst>
              <pc:docMk/>
              <pc:sldMasterMk cId="2652436357" sldId="2147483648"/>
              <pc:sldLayoutMk cId="3507491050" sldId="2147483656"/>
              <ac:picMk id="5" creationId="{B08A2721-0F9E-23DC-C96F-4D0A521DB124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8A2721-0F9E-23DC-C96F-4D0A521DB1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esent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8F2728-E3A6-53E0-AF5D-CBD951CC08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8" y="0"/>
            <a:ext cx="12258664" cy="689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9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230A8A-C6D0-A9B0-0EB6-46D80412A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298E4-B194-23C7-3487-8117183CF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98F78-69D1-BEF0-FCAD-D10FAA758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EC3E7B-34D8-43E7-AA44-CB714E9087A4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6EA44-1BAD-3A40-2C6E-857BBBF76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EB638-C579-2775-5ECC-3B85F0791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7BE758-24C1-420D-8534-B4940F04EB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43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FF841B-E96E-FD3F-1FCB-A10A2ADAB25F}"/>
              </a:ext>
            </a:extLst>
          </p:cNvPr>
          <p:cNvSpPr txBox="1"/>
          <p:nvPr/>
        </p:nvSpPr>
        <p:spPr>
          <a:xfrm>
            <a:off x="305282" y="2573315"/>
            <a:ext cx="2949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3-minute presentation challenge - Rules</a:t>
            </a:r>
            <a:endParaRPr lang="en-GB" sz="28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1AAE41-3178-B4A3-F8D4-9CEEAB3317A3}"/>
              </a:ext>
            </a:extLst>
          </p:cNvPr>
          <p:cNvSpPr txBox="1"/>
          <p:nvPr/>
        </p:nvSpPr>
        <p:spPr>
          <a:xfrm>
            <a:off x="3906774" y="1443841"/>
            <a:ext cx="720318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spcBef>
                <a:spcPts val="750"/>
              </a:spcBef>
              <a:spcAft>
                <a:spcPts val="375"/>
              </a:spcAft>
              <a:buFont typeface="+mj-lt"/>
              <a:buAutoNum type="arabicPeriod"/>
            </a:pPr>
            <a:r>
              <a:rPr lang="en-GB" sz="1600" b="0" i="0" dirty="0">
                <a:solidFill>
                  <a:srgbClr val="363534"/>
                </a:solidFill>
                <a:effectLst/>
                <a:latin typeface="Arial" panose="020B0604020202020204" pitchFamily="34" charset="0"/>
              </a:rPr>
              <a:t>Each presentation must be </a:t>
            </a:r>
            <a:r>
              <a:rPr lang="en-GB" sz="1600" b="1" i="0" dirty="0">
                <a:solidFill>
                  <a:srgbClr val="363534"/>
                </a:solidFill>
                <a:effectLst/>
                <a:latin typeface="Arial" panose="020B0604020202020204" pitchFamily="34" charset="0"/>
              </a:rPr>
              <a:t>no longer than 3 minutes</a:t>
            </a:r>
            <a:r>
              <a:rPr lang="en-GB" sz="1600" b="0" i="0" dirty="0">
                <a:solidFill>
                  <a:srgbClr val="363534"/>
                </a:solidFill>
                <a:effectLst/>
                <a:latin typeface="Arial" panose="020B0604020202020204" pitchFamily="34" charset="0"/>
              </a:rPr>
              <a:t>. Presentations will be stopped after 3 minutes.</a:t>
            </a:r>
          </a:p>
          <a:p>
            <a:pPr algn="just" fontAlgn="base">
              <a:spcBef>
                <a:spcPts val="750"/>
              </a:spcBef>
              <a:spcAft>
                <a:spcPts val="375"/>
              </a:spcAft>
              <a:buFont typeface="+mj-lt"/>
              <a:buAutoNum type="arabicPeriod"/>
            </a:pPr>
            <a:r>
              <a:rPr lang="en-GB" sz="1600" b="1" i="0" dirty="0">
                <a:solidFill>
                  <a:srgbClr val="363534"/>
                </a:solidFill>
                <a:effectLst/>
                <a:latin typeface="Arial" panose="020B0604020202020204" pitchFamily="34" charset="0"/>
              </a:rPr>
              <a:t>One static PowerPoint slide</a:t>
            </a:r>
            <a:r>
              <a:rPr lang="en-GB" sz="1600" b="0" i="0" dirty="0">
                <a:solidFill>
                  <a:srgbClr val="363534"/>
                </a:solidFill>
                <a:effectLst/>
                <a:latin typeface="Arial" panose="020B0604020202020204" pitchFamily="34" charset="0"/>
              </a:rPr>
              <a:t> is allowed. No transitions, animations, or builds.</a:t>
            </a:r>
          </a:p>
          <a:p>
            <a:pPr algn="just" fontAlgn="base">
              <a:spcBef>
                <a:spcPts val="750"/>
              </a:spcBef>
              <a:spcAft>
                <a:spcPts val="375"/>
              </a:spcAft>
              <a:buFont typeface="+mj-lt"/>
              <a:buAutoNum type="arabicPeriod"/>
            </a:pPr>
            <a:r>
              <a:rPr lang="en-GB" sz="1600" b="1" i="0" dirty="0">
                <a:solidFill>
                  <a:srgbClr val="363534"/>
                </a:solidFill>
                <a:effectLst/>
                <a:latin typeface="Arial" panose="020B0604020202020204" pitchFamily="34" charset="0"/>
              </a:rPr>
              <a:t>No additional media</a:t>
            </a:r>
            <a:r>
              <a:rPr lang="en-GB" sz="1600" b="0" i="0" dirty="0">
                <a:solidFill>
                  <a:srgbClr val="363534"/>
                </a:solidFill>
                <a:effectLst/>
                <a:latin typeface="Arial" panose="020B0604020202020204" pitchFamily="34" charset="0"/>
              </a:rPr>
              <a:t> (e.g., audio or video files) or </a:t>
            </a:r>
            <a:r>
              <a:rPr lang="en-GB" sz="1600" b="1" i="0" dirty="0">
                <a:solidFill>
                  <a:srgbClr val="363534"/>
                </a:solidFill>
                <a:effectLst/>
                <a:latin typeface="Arial" panose="020B0604020202020204" pitchFamily="34" charset="0"/>
              </a:rPr>
              <a:t>props</a:t>
            </a:r>
            <a:r>
              <a:rPr lang="en-GB" sz="1600" b="0" i="0" dirty="0">
                <a:solidFill>
                  <a:srgbClr val="363534"/>
                </a:solidFill>
                <a:effectLst/>
                <a:latin typeface="Arial" panose="020B0604020202020204" pitchFamily="34" charset="0"/>
              </a:rPr>
              <a:t> (e.g., equipment, costumes) are allowed.</a:t>
            </a:r>
          </a:p>
          <a:p>
            <a:pPr algn="just" fontAlgn="base">
              <a:spcBef>
                <a:spcPts val="750"/>
              </a:spcBef>
              <a:spcAft>
                <a:spcPts val="375"/>
              </a:spcAft>
              <a:buFont typeface="+mj-lt"/>
              <a:buAutoNum type="arabicPeriod"/>
            </a:pPr>
            <a:r>
              <a:rPr lang="en-GB" sz="1600" b="0" i="0" dirty="0">
                <a:solidFill>
                  <a:srgbClr val="363534"/>
                </a:solidFill>
                <a:effectLst/>
                <a:latin typeface="Arial" panose="020B0604020202020204" pitchFamily="34" charset="0"/>
              </a:rPr>
              <a:t>The presentation must be delivered in </a:t>
            </a:r>
            <a:r>
              <a:rPr lang="en-GB" sz="1600" b="1" i="0" dirty="0">
                <a:solidFill>
                  <a:srgbClr val="363534"/>
                </a:solidFill>
                <a:effectLst/>
                <a:latin typeface="Arial" panose="020B0604020202020204" pitchFamily="34" charset="0"/>
              </a:rPr>
              <a:t>spoken word only</a:t>
            </a:r>
            <a:r>
              <a:rPr lang="en-GB" sz="1600" b="0" i="0" dirty="0">
                <a:solidFill>
                  <a:srgbClr val="363534"/>
                </a:solidFill>
                <a:effectLst/>
                <a:latin typeface="Arial" panose="020B0604020202020204" pitchFamily="34" charset="0"/>
              </a:rPr>
              <a:t> – no poetry, rapping, or singing.</a:t>
            </a:r>
          </a:p>
          <a:p>
            <a:pPr algn="just" fontAlgn="base">
              <a:spcBef>
                <a:spcPts val="750"/>
              </a:spcBef>
              <a:spcAft>
                <a:spcPts val="375"/>
              </a:spcAft>
              <a:buFont typeface="+mj-lt"/>
              <a:buAutoNum type="arabicPeriod"/>
            </a:pPr>
            <a:r>
              <a:rPr lang="en-GB" sz="1600" b="0" i="0" dirty="0">
                <a:solidFill>
                  <a:srgbClr val="363534"/>
                </a:solidFill>
                <a:effectLst/>
                <a:latin typeface="Arial" panose="020B0604020202020204" pitchFamily="34" charset="0"/>
              </a:rPr>
              <a:t>Presentations should be delivered in </a:t>
            </a:r>
            <a:r>
              <a:rPr lang="en-GB" sz="1600" b="1" i="0" dirty="0">
                <a:solidFill>
                  <a:srgbClr val="363534"/>
                </a:solidFill>
                <a:effectLst/>
                <a:latin typeface="Arial" panose="020B0604020202020204" pitchFamily="34" charset="0"/>
              </a:rPr>
              <a:t>English</a:t>
            </a:r>
            <a:r>
              <a:rPr lang="en-GB" sz="1600" b="0" i="0" dirty="0">
                <a:solidFill>
                  <a:srgbClr val="36353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 fontAlgn="base">
              <a:spcBef>
                <a:spcPts val="750"/>
              </a:spcBef>
              <a:spcAft>
                <a:spcPts val="375"/>
              </a:spcAft>
              <a:buFont typeface="+mj-lt"/>
              <a:buAutoNum type="arabicPeriod"/>
            </a:pPr>
            <a:r>
              <a:rPr lang="en-GB" sz="1600" b="0" i="0" dirty="0">
                <a:solidFill>
                  <a:srgbClr val="363534"/>
                </a:solidFill>
                <a:effectLst/>
                <a:latin typeface="Arial" panose="020B0604020202020204" pitchFamily="34" charset="0"/>
              </a:rPr>
              <a:t>The content must be the presenter’s original research.</a:t>
            </a:r>
          </a:p>
          <a:p>
            <a:pPr algn="just" fontAlgn="base">
              <a:spcBef>
                <a:spcPts val="750"/>
              </a:spcBef>
              <a:spcAft>
                <a:spcPts val="375"/>
              </a:spcAft>
              <a:buFont typeface="+mj-lt"/>
              <a:buAutoNum type="arabicPeriod"/>
            </a:pPr>
            <a:r>
              <a:rPr lang="en-GB" sz="1600" b="0" i="0" dirty="0">
                <a:solidFill>
                  <a:srgbClr val="363534"/>
                </a:solidFill>
                <a:effectLst/>
                <a:latin typeface="Arial" panose="020B0604020202020204" pitchFamily="34" charset="0"/>
              </a:rPr>
              <a:t>The aim is to make your research </a:t>
            </a:r>
            <a:r>
              <a:rPr lang="en-GB" sz="1600" b="1" i="0" dirty="0">
                <a:solidFill>
                  <a:srgbClr val="363534"/>
                </a:solidFill>
                <a:effectLst/>
                <a:latin typeface="Arial" panose="020B0604020202020204" pitchFamily="34" charset="0"/>
              </a:rPr>
              <a:t>clear, engaging, and understandable to a non-specialist audience</a:t>
            </a:r>
            <a:r>
              <a:rPr lang="en-GB" sz="1600" b="0" i="0" dirty="0">
                <a:solidFill>
                  <a:srgbClr val="363534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411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86D6A-3A95-F58E-296B-24B5A1707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4EBBC8-0D9B-C737-3FBB-A35C662990BD}"/>
              </a:ext>
            </a:extLst>
          </p:cNvPr>
          <p:cNvSpPr txBox="1"/>
          <p:nvPr/>
        </p:nvSpPr>
        <p:spPr>
          <a:xfrm>
            <a:off x="305282" y="2573315"/>
            <a:ext cx="2949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3-minute presentation challenge - Guidelines</a:t>
            </a:r>
            <a:endParaRPr lang="en-GB" sz="28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18F684-D894-B9F7-4B85-5FBC32C0F956}"/>
              </a:ext>
            </a:extLst>
          </p:cNvPr>
          <p:cNvSpPr txBox="1"/>
          <p:nvPr/>
        </p:nvSpPr>
        <p:spPr>
          <a:xfrm>
            <a:off x="3906774" y="1443841"/>
            <a:ext cx="7203186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fontAlgn="base">
              <a:spcBef>
                <a:spcPts val="750"/>
              </a:spcBef>
              <a:spcAft>
                <a:spcPts val="375"/>
              </a:spcAft>
              <a:buFont typeface="+mj-lt"/>
              <a:buAutoNum type="arabicPeriod"/>
            </a:pPr>
            <a:r>
              <a:rPr lang="en-IN" sz="1600" b="0" i="0" dirty="0">
                <a:effectLst/>
                <a:latin typeface="Arial" panose="020B0604020202020204" pitchFamily="34" charset="0"/>
              </a:rPr>
              <a:t>The presentation can have only </a:t>
            </a:r>
            <a:r>
              <a:rPr lang="en-IN" sz="1600" b="1" i="0" dirty="0">
                <a:effectLst/>
                <a:latin typeface="Arial" panose="020B0604020202020204" pitchFamily="34" charset="0"/>
              </a:rPr>
              <a:t>2 slides </a:t>
            </a:r>
            <a:r>
              <a:rPr lang="en-IN" sz="1600" b="0" i="0" dirty="0">
                <a:effectLst/>
                <a:latin typeface="Arial" panose="020B0604020202020204" pitchFamily="34" charset="0"/>
              </a:rPr>
              <a:t>– an Introduction slide and a research content slide</a:t>
            </a:r>
          </a:p>
          <a:p>
            <a:pPr marL="342900" indent="-342900" algn="just" fontAlgn="base">
              <a:spcBef>
                <a:spcPts val="750"/>
              </a:spcBef>
              <a:spcAft>
                <a:spcPts val="375"/>
              </a:spcAft>
              <a:buFont typeface="+mj-lt"/>
              <a:buAutoNum type="arabicPeriod"/>
            </a:pPr>
            <a:r>
              <a:rPr lang="en-GB" sz="1600" b="0" i="0" dirty="0">
                <a:effectLst/>
                <a:latin typeface="Arial" panose="020B0604020202020204" pitchFamily="34" charset="0"/>
              </a:rPr>
              <a:t>Introduction slides should only have the </a:t>
            </a:r>
            <a:r>
              <a:rPr lang="en-GB" sz="1600" b="1" i="0" dirty="0">
                <a:effectLst/>
                <a:latin typeface="Arial" panose="020B0604020202020204" pitchFamily="34" charset="0"/>
              </a:rPr>
              <a:t>research title, your name and affiliation</a:t>
            </a:r>
          </a:p>
          <a:p>
            <a:pPr marL="342900" indent="-342900" algn="just" fontAlgn="base">
              <a:spcBef>
                <a:spcPts val="750"/>
              </a:spcBef>
              <a:spcAft>
                <a:spcPts val="375"/>
              </a:spcAft>
              <a:buFont typeface="+mj-lt"/>
              <a:buAutoNum type="arabicPeriod"/>
            </a:pPr>
            <a:r>
              <a:rPr lang="en-GB" sz="1600" dirty="0">
                <a:latin typeface="Arial" panose="020B0604020202020204" pitchFamily="34" charset="0"/>
              </a:rPr>
              <a:t>Research and presentation context on Slide 2</a:t>
            </a:r>
          </a:p>
          <a:p>
            <a:pPr marL="342900" indent="-342900" algn="just" fontAlgn="base">
              <a:spcBef>
                <a:spcPts val="750"/>
              </a:spcBef>
              <a:spcAft>
                <a:spcPts val="375"/>
              </a:spcAft>
              <a:buFont typeface="+mj-lt"/>
              <a:buAutoNum type="arabicPeriod"/>
            </a:pPr>
            <a:r>
              <a:rPr lang="en-GB" sz="1600" b="0" i="0" dirty="0">
                <a:effectLst/>
                <a:latin typeface="Arial" panose="020B0604020202020204" pitchFamily="34" charset="0"/>
              </a:rPr>
              <a:t>You have to </a:t>
            </a:r>
            <a:r>
              <a:rPr lang="en-GB" sz="1600" b="1" i="0" dirty="0">
                <a:effectLst/>
                <a:latin typeface="Arial" panose="020B0604020202020204" pitchFamily="34" charset="0"/>
              </a:rPr>
              <a:t>follow the given template </a:t>
            </a:r>
            <a:r>
              <a:rPr lang="en-GB" sz="1600" b="0" i="0" dirty="0">
                <a:effectLst/>
                <a:latin typeface="Arial" panose="020B0604020202020204" pitchFamily="34" charset="0"/>
              </a:rPr>
              <a:t>and submit the presentation on </a:t>
            </a:r>
            <a:r>
              <a:rPr lang="en-GB" sz="1600" b="1" i="0" dirty="0">
                <a:effectLst/>
                <a:latin typeface="Arial" panose="020B0604020202020204" pitchFamily="34" charset="0"/>
              </a:rPr>
              <a:t>12</a:t>
            </a:r>
            <a:r>
              <a:rPr lang="en-GB" sz="1600" b="1" i="0" baseline="30000" dirty="0">
                <a:effectLst/>
                <a:latin typeface="Arial" panose="020B0604020202020204" pitchFamily="34" charset="0"/>
              </a:rPr>
              <a:t>th</a:t>
            </a:r>
            <a:r>
              <a:rPr lang="en-GB" sz="1600" b="1" i="0" dirty="0">
                <a:effectLst/>
                <a:latin typeface="Arial" panose="020B0604020202020204" pitchFamily="34" charset="0"/>
              </a:rPr>
              <a:t> May for screening.</a:t>
            </a:r>
          </a:p>
        </p:txBody>
      </p:sp>
    </p:spTree>
    <p:extLst>
      <p:ext uri="{BB962C8B-B14F-4D97-AF65-F5344CB8AC3E}">
        <p14:creationId xmlns:p14="http://schemas.microsoft.com/office/powerpoint/2010/main" val="172260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F9434-463F-394E-5BA4-E0340F955550}"/>
              </a:ext>
            </a:extLst>
          </p:cNvPr>
          <p:cNvSpPr txBox="1"/>
          <p:nvPr/>
        </p:nvSpPr>
        <p:spPr>
          <a:xfrm>
            <a:off x="5167002" y="2475137"/>
            <a:ext cx="2517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Research Title</a:t>
            </a:r>
            <a:endParaRPr lang="en-GB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CD4346-AD6F-4C3A-B140-DFD777689D96}"/>
              </a:ext>
            </a:extLst>
          </p:cNvPr>
          <p:cNvSpPr txBox="1"/>
          <p:nvPr/>
        </p:nvSpPr>
        <p:spPr>
          <a:xfrm>
            <a:off x="5167002" y="3659589"/>
            <a:ext cx="2436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Name and Affiliation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3256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1AC67E-ACC6-64E4-539B-76957A6B5E17}"/>
              </a:ext>
            </a:extLst>
          </p:cNvPr>
          <p:cNvSpPr txBox="1"/>
          <p:nvPr/>
        </p:nvSpPr>
        <p:spPr>
          <a:xfrm>
            <a:off x="616178" y="2408723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Research Title</a:t>
            </a:r>
            <a:endParaRPr lang="en-GB" sz="28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A7CC89-8B4F-E4F6-4ADF-AD6195819A99}"/>
              </a:ext>
            </a:extLst>
          </p:cNvPr>
          <p:cNvSpPr txBox="1"/>
          <p:nvPr/>
        </p:nvSpPr>
        <p:spPr>
          <a:xfrm>
            <a:off x="5167002" y="2475137"/>
            <a:ext cx="3818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Presentation contents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5995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184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Agency FB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UiT The Arctic University of Norway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Shemin Sagaria</dc:creator>
  <cp:lastModifiedBy>Shemin Sagaria</cp:lastModifiedBy>
  <cp:revision>1</cp:revision>
  <dcterms:created xsi:type="dcterms:W3CDTF">2025-04-30T10:12:12Z</dcterms:created>
  <dcterms:modified xsi:type="dcterms:W3CDTF">2025-04-30T10:26:16Z</dcterms:modified>
</cp:coreProperties>
</file>