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9" r:id="rId9"/>
    <p:sldId id="275" r:id="rId10"/>
    <p:sldId id="276" r:id="rId11"/>
    <p:sldId id="277" r:id="rId12"/>
    <p:sldId id="273" r:id="rId13"/>
    <p:sldId id="274" r:id="rId14"/>
  </p:sldIdLst>
  <p:sldSz cx="10693400" cy="7561263"/>
  <p:notesSz cx="6669088" cy="9928225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rial Black" panose="020B0A0402010202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32" y="102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558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7" Type="http://schemas.openxmlformats.org/officeDocument/2006/relationships/hyperlink" Target="https://urait.ru/bcode/51875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rait.ru/bcode/530635" TargetMode="Externa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</a:t>
            </a:r>
            <a:r>
              <a:rPr lang="ru-RU" sz="2100" dirty="0" smtClean="0"/>
              <a:t>производственной </a:t>
            </a:r>
            <a:r>
              <a:rPr lang="ru-RU" sz="2100" dirty="0"/>
              <a:t>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 smtClean="0"/>
              <a:t>ПМ.01 </a:t>
            </a:r>
            <a:r>
              <a:rPr lang="ru-RU" sz="2000" dirty="0"/>
              <a:t>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</a:t>
            </a:r>
            <a:r>
              <a:rPr lang="ru-RU" sz="2000" dirty="0" smtClean="0"/>
              <a:t>«15» июня 2024 </a:t>
            </a:r>
            <a:r>
              <a:rPr lang="ru-RU" sz="2000" dirty="0"/>
              <a:t>г. по </a:t>
            </a:r>
            <a:r>
              <a:rPr lang="ru-RU" sz="2000" dirty="0" smtClean="0"/>
              <a:t>«21» июня 2024 </a:t>
            </a:r>
            <a:r>
              <a:rPr lang="ru-RU" sz="2000" dirty="0"/>
              <a:t>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_______________________________________________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ФИНАНСОВО-ПРОМЫШЛЕННЫЙ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Колледж «Синергия»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</a:t>
            </a: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производственной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знания,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</a:t>
            </a:r>
            <a:r>
              <a:rPr lang="ru-RU" sz="2100" b="1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производственной </a:t>
            </a: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ходе прохождения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производственной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практики мной были получены знания и навыки по следующим темам: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62500" lnSpcReduction="20000"/>
          </a:bodyPr>
          <a:lstStyle/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информационных систем : учебник и практикум для среднего профессионального образования / Д. В. Чистов, П. П. Мельников, А. В.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Золотарюк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 Б.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Ничепорук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— 2-е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293 с. — (Профессиональное образование). — ISBN 978-5-534-16217-2.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https://urait.ru/bcode/530635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Григорьев, М. В. Проектирование информационных систем : учебное пособие для среднего профессионального образования / М. В. Григорьев, И. И. Григорьева.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318 с. — (Профессиональное образование). — ISBN 978-5-534-12105-6.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https://urait.ru/bcode/518751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1.1.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Импорт данных в Word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Реализация сортировки и поиска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работа. Приобретение необходимых знаний, умений и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практического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опыта работы по специальности в рамках освоения вида деятельности ВД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Осуществление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интеграции программных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Ф.И.О.,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проходил(а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производственную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… по интеграции…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производственной практики 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437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Ознакомиться с выбранной предметной областью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и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ее описать.</a:t>
            </a:r>
          </a:p>
          <a:p>
            <a:pPr marL="0" indent="71437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Например,</a:t>
            </a:r>
          </a:p>
          <a:p>
            <a:pPr marL="0" indent="71437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Аптека – это </a:t>
            </a:r>
            <a:r>
              <a:rPr lang="ru-RU" sz="2000" i="1" dirty="0">
                <a:latin typeface="Times New Roman"/>
                <a:ea typeface="Times New Roman"/>
                <a:cs typeface="Times New Roman"/>
                <a:sym typeface="Times New Roman"/>
              </a:rPr>
              <a:t>место, где продается медицинская продукция, включая лекарства, медицинские приборы, витамины, и другие медицинские препараты. В аптеке можно также получить консультации по применению лекарств, рецепты от врачей, и советы по уходу за здоровьем. Обычно аптека имеет разные отделы, например, для лекарственных препаратов по рецепту и без рецепта, товаров для ухода за кожей, витаминов и минеральных добавок, а также товаров для малышей. Аптеки стремятся иметь широкий ассортимент товаров, чтобы удовлетворить потребности разнообразных клиентов, предлагая как традиционные лекарства, так и натуральные и гомеопатические средства.</a:t>
            </a: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355174" y="593670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предметной областью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(с учетом числа сотрудников в каждом отделе).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779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разработки 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сортировки и поиска данных в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проектируемой обучающимся 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ИС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1" name="Google Shape;18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581" y="2908244"/>
            <a:ext cx="6569710" cy="21577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2" name="Google Shape;18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7099" y="3809558"/>
            <a:ext cx="6261100" cy="26003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итоговый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формирования отчетов.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</a:p>
        </p:txBody>
      </p:sp>
      <p:pic>
        <p:nvPicPr>
          <p:cNvPr id="9" name="Google Shape;19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356" y="2983355"/>
            <a:ext cx="4235450" cy="334899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Google Shape;19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3062" y="2415121"/>
            <a:ext cx="5195967" cy="40640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25961</TotalTime>
  <Words>1326</Words>
  <Application>Microsoft Office PowerPoint</Application>
  <PresentationFormat>Произвольный</PresentationFormat>
  <Paragraphs>93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Arial</vt:lpstr>
      <vt:lpstr>Times New Roman</vt:lpstr>
      <vt:lpstr>Arial Black</vt:lpstr>
      <vt:lpstr>Тема Office</vt:lpstr>
      <vt:lpstr>ОТЧЕТ  о прохождении производственной практики   по профессиональному модулю ПМ.01 Осуществление интеграции программных модулей  в период с «15» июня 2024 г. по «21» июня 2024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Организационный этап</vt:lpstr>
      <vt:lpstr>Этап разработки </vt:lpstr>
      <vt:lpstr>Этап разработки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Бельченко Нина Владимировна</cp:lastModifiedBy>
  <cp:revision>20</cp:revision>
  <dcterms:created xsi:type="dcterms:W3CDTF">2020-03-27T22:15:06Z</dcterms:created>
  <dcterms:modified xsi:type="dcterms:W3CDTF">2024-06-18T10:47:19Z</dcterms:modified>
</cp:coreProperties>
</file>