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59" r:id="rId5"/>
    <p:sldId id="273" r:id="rId6"/>
    <p:sldId id="260" r:id="rId7"/>
    <p:sldId id="274" r:id="rId8"/>
    <p:sldId id="275" r:id="rId9"/>
    <p:sldId id="276" r:id="rId10"/>
    <p:sldId id="277" r:id="rId11"/>
    <p:sldId id="284" r:id="rId12"/>
    <p:sldId id="285" r:id="rId13"/>
    <p:sldId id="286" r:id="rId14"/>
    <p:sldId id="287" r:id="rId15"/>
    <p:sldId id="288" r:id="rId16"/>
  </p:sldIdLst>
  <p:sldSz cx="10693400" cy="7561263"/>
  <p:notesSz cx="6669088" cy="9928225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yDS90UvgFoLYJSphwnAyjeLiB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68" y="67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31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47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7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99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2473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230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130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71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05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86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43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40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lvl="0">
              <a:buSzPct val="100000"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 smtClean="0"/>
              <a:t>по профессиональному </a:t>
            </a:r>
            <a:r>
              <a:rPr lang="ru-RU" sz="2000" dirty="0"/>
              <a:t>модулю</a:t>
            </a:r>
            <a:br>
              <a:rPr lang="ru-RU" sz="2000" dirty="0"/>
            </a:br>
            <a:r>
              <a:rPr lang="ru-RU" sz="2000" dirty="0" smtClean="0"/>
              <a:t>ПМ.03 </a:t>
            </a:r>
            <a:r>
              <a:rPr lang="ru-RU" sz="2000" dirty="0"/>
              <a:t>Проектирование и разработка информационных систем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</a:t>
            </a:r>
            <a:r>
              <a:rPr lang="ru-RU" sz="2000" dirty="0" smtClean="0"/>
              <a:t>«01» июня </a:t>
            </a:r>
            <a:r>
              <a:rPr lang="ru-RU" sz="2000" dirty="0" smtClean="0"/>
              <a:t>2024 </a:t>
            </a:r>
            <a:r>
              <a:rPr lang="ru-RU" sz="2000" dirty="0"/>
              <a:t>г. по </a:t>
            </a:r>
            <a:r>
              <a:rPr lang="ru-RU" sz="2000" dirty="0" smtClean="0"/>
              <a:t>«14» </a:t>
            </a:r>
            <a:r>
              <a:rPr lang="ru-RU" sz="2000" dirty="0" smtClean="0"/>
              <a:t>июня 2024 </a:t>
            </a:r>
            <a:r>
              <a:rPr lang="ru-RU" sz="2000" dirty="0"/>
              <a:t>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ФИНАНСОВО-ПРОМЫШЛЕННЫЙ УНИВЕРСИТЕТ «СИНЕРГИЯ»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Колледж «Синергия»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1967682"/>
            <a:ext cx="984002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итоговые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форм внесения данных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AA9E4F-6471-4AD7-B990-0B2494479A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173" y="2839397"/>
            <a:ext cx="3698875" cy="22929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D8EFB9-6231-4438-903A-DC120218B0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47934" y="3985889"/>
            <a:ext cx="7223931" cy="2684733"/>
          </a:xfrm>
          <a:prstGeom prst="rect">
            <a:avLst/>
          </a:prstGeom>
        </p:spPr>
      </p:pic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обработки информации для различных приложений,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решение прикладных вопросов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программирования и языка сценариев для создания программ,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графического интерфейса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управление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созданным проектом по разработке 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проектирование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системы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Google Shape;179;g2c2613dc383_0_6"/>
          <p:cNvSpPr/>
          <p:nvPr/>
        </p:nvSpPr>
        <p:spPr>
          <a:xfrm>
            <a:off x="7918800" y="18940"/>
            <a:ext cx="2894522" cy="58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1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1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5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525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23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учебной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знания,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396581" y="2103694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7191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ходе прохождения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учебной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практики мной были получены знания и навыки по следующим темам: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63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00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1.1. Анализ предметной области.docx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2.1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Анализ, выбор и обоснование ПО.docx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3.1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Создание формы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3.2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Создание формы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3.3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Создание формы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3.4.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формы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3.5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Реализация функционала регистрации и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3.6.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меню для клиентского приложения.docx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3.7. Реализация функций редактирования и удаления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записей.docx</a:t>
            </a: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3.8. Реализация функции добавления записей.docx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33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839358"/>
            <a:ext cx="9687300" cy="5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предметной областью, для которой будут формулироваться задачи по обработке информации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Выбор модели, средства построения информационной системы и программных средств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1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</a:t>
            </a:r>
            <a:r>
              <a:rPr lang="ru-RU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работа. Приобретение необходимых знаний, умений и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первоначального практического опыта работы по специальности в рамках освоения вида деятельности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ВД 5. Проектирование и разработка информационных систем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ru-RU" sz="21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</a:t>
            </a:r>
            <a:r>
              <a:rPr lang="ru-RU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систематизация полученного фактического материала</a:t>
            </a: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29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Ф.И.О.,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проходил(а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задачу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95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532673" y="345567"/>
            <a:ext cx="96873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532672" y="1884418"/>
            <a:ext cx="99838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скриншот,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описывающий предметную область вашей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B08B7B-052B-4A78-980C-6F73ACC3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14" y="2712372"/>
            <a:ext cx="6224878" cy="4447568"/>
          </a:xfrm>
          <a:prstGeom prst="rect">
            <a:avLst/>
          </a:prstGeom>
        </p:spPr>
      </p:pic>
      <p:sp>
        <p:nvSpPr>
          <p:cNvPr id="6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463823" y="697918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Постановка задач по обработке информации</a:t>
            </a:r>
            <a:b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</a:b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Анализ предметной области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472712" y="336160"/>
            <a:ext cx="9687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ru-RU" sz="30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72712" y="1864577"/>
            <a:ext cx="9358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скриншоты,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описывающие существующие разработки для реализации задачи.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557124-1000-4C08-BC44-671DE31D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7" y="2832293"/>
            <a:ext cx="3574920" cy="43242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3EA811-1AB9-4CA1-B1AD-6D433D95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01" y="3539417"/>
            <a:ext cx="5112547" cy="2379106"/>
          </a:xfrm>
          <a:prstGeom prst="rect">
            <a:avLst/>
          </a:prstGeom>
        </p:spPr>
      </p:pic>
      <p:sp>
        <p:nvSpPr>
          <p:cNvPr id="7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82077" y="436866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Выбор модели, средства построения информационной системы и программных средств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284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2047533"/>
            <a:ext cx="100798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создания формы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авторизации.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c2613dc383_0_6"/>
          <p:cNvSpPr/>
          <p:nvPr/>
        </p:nvSpPr>
        <p:spPr>
          <a:xfrm>
            <a:off x="7918800" y="18940"/>
            <a:ext cx="2894522" cy="58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1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1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80DEA9-50CF-4D14-B75A-EDD4D119C8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14474" y="3203074"/>
            <a:ext cx="2913380" cy="2451735"/>
          </a:xfrm>
          <a:prstGeom prst="rect">
            <a:avLst/>
          </a:prstGeom>
        </p:spPr>
      </p:pic>
      <p:sp>
        <p:nvSpPr>
          <p:cNvPr id="6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обработки информации для различных приложений,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решение прикладных вопросов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программирования и языка сценариев для создания программ,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графического интерфейса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управление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созданным проектом по разработке 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проектирование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системы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3" y="1854624"/>
            <a:ext cx="96873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создания формы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регистрации.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8A8463-6474-4D27-8914-9C29462C17AE}"/>
              </a:ext>
            </a:extLst>
          </p:cNvPr>
          <p:cNvPicPr/>
          <p:nvPr/>
        </p:nvPicPr>
        <p:blipFill rotWithShape="1">
          <a:blip r:embed="rId3"/>
          <a:srcRect l="304" t="783" b="1058"/>
          <a:stretch/>
        </p:blipFill>
        <p:spPr bwMode="auto">
          <a:xfrm>
            <a:off x="3456581" y="3138295"/>
            <a:ext cx="4163695" cy="3181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обработки информации для различных приложений,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решение прикладных вопросов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программирования и языка сценариев для создания программ,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графического интерфейса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управление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созданным проектом по разработке 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проектирование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системы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Google Shape;179;g2c2613dc383_0_6"/>
          <p:cNvSpPr/>
          <p:nvPr/>
        </p:nvSpPr>
        <p:spPr>
          <a:xfrm>
            <a:off x="7918800" y="18940"/>
            <a:ext cx="2894522" cy="58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1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1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304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3" y="1959555"/>
            <a:ext cx="992997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создания формы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меню.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078080-A6B6-4ACA-A6B0-878FB773F1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211" y="2783349"/>
            <a:ext cx="4555100" cy="18036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57C9B0-3280-450E-97C1-B759A60448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5307" y="4728970"/>
            <a:ext cx="5480265" cy="1731791"/>
          </a:xfrm>
          <a:prstGeom prst="rect">
            <a:avLst/>
          </a:prstGeom>
        </p:spPr>
      </p:pic>
      <p:sp>
        <p:nvSpPr>
          <p:cNvPr id="9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обработки информации для различных приложений,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решение прикладных вопросов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программирования и языка сценариев для создания программ,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графического интерфейса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управление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созданным проектом по разработке 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проектирование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системы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Google Shape;179;g2c2613dc383_0_6"/>
          <p:cNvSpPr/>
          <p:nvPr/>
        </p:nvSpPr>
        <p:spPr>
          <a:xfrm>
            <a:off x="7918800" y="18940"/>
            <a:ext cx="2894522" cy="58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1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1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40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1967682"/>
            <a:ext cx="100798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итоговые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форм внесения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AA9E4F-6471-4AD7-B990-0B2494479A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272" y="2839397"/>
            <a:ext cx="3698875" cy="22929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D8EFB9-6231-4438-903A-DC120218B0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27816" y="3985890"/>
            <a:ext cx="7044049" cy="2459880"/>
          </a:xfrm>
          <a:prstGeom prst="rect">
            <a:avLst/>
          </a:prstGeom>
        </p:spPr>
      </p:pic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обработки информации для различных приложений,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решение прикладных вопросов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программирования и языка сценариев для создания программ,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графического интерфейса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управление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созданным проектом по разработке приложения,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проектирование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 </a:t>
            </a:r>
            <a:r>
              <a:rPr lang="ru-RU" sz="1600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разработка системы </a:t>
            </a: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Google Shape;179;g2c2613dc383_0_6"/>
          <p:cNvSpPr/>
          <p:nvPr/>
        </p:nvSpPr>
        <p:spPr>
          <a:xfrm>
            <a:off x="7918800" y="18940"/>
            <a:ext cx="2894522" cy="58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1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1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067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1014</Words>
  <Application>Microsoft Office PowerPoint</Application>
  <PresentationFormat>Произвольный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Arial Black</vt:lpstr>
      <vt:lpstr>Times New Roman</vt:lpstr>
      <vt:lpstr>Arial</vt:lpstr>
      <vt:lpstr>Тема Office</vt:lpstr>
      <vt:lpstr>ОТЧЕТ  о прохождении учебной практики   по профессиональному модулю ПМ.03 Проектирование и разработка информационных систем  в период с «01» июня 2024 г. по «14» июня 2024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 </vt:lpstr>
      <vt:lpstr>Исследовательский этап 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ПМ.03 Проектирование и разработка ИС  в период с «  »         2024 г. по «  »          2024 г.   Специальность 09.02.07 Информационные системы и программирование </dc:title>
  <dc:creator>Катя</dc:creator>
  <cp:lastModifiedBy>Автор</cp:lastModifiedBy>
  <cp:revision>14</cp:revision>
  <dcterms:created xsi:type="dcterms:W3CDTF">2020-03-27T22:15:06Z</dcterms:created>
  <dcterms:modified xsi:type="dcterms:W3CDTF">2024-06-01T11:39:28Z</dcterms:modified>
</cp:coreProperties>
</file>