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9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2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5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2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32CF-D96A-4DB1-A9ED-9E6ADD3F8CB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13D14-6EC0-474E-82F2-820406DC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14761" y="2184850"/>
            <a:ext cx="3973189" cy="3973189"/>
            <a:chOff x="4814761" y="2184850"/>
            <a:chExt cx="3973189" cy="3973189"/>
          </a:xfrm>
        </p:grpSpPr>
        <p:sp>
          <p:nvSpPr>
            <p:cNvPr id="23" name="Freeform 22"/>
            <p:cNvSpPr/>
            <p:nvPr/>
          </p:nvSpPr>
          <p:spPr>
            <a:xfrm>
              <a:off x="5538679" y="2722679"/>
              <a:ext cx="1895358" cy="2843946"/>
            </a:xfrm>
            <a:custGeom>
              <a:avLst/>
              <a:gdLst>
                <a:gd name="connsiteX0" fmla="*/ 0 w 1448474"/>
                <a:gd name="connsiteY0" fmla="*/ 1861168 h 1861168"/>
                <a:gd name="connsiteX1" fmla="*/ 0 w 1448474"/>
                <a:gd name="connsiteY1" fmla="*/ 631179 h 1861168"/>
                <a:gd name="connsiteX2" fmla="*/ 1448474 w 1448474"/>
                <a:gd name="connsiteY2" fmla="*/ 0 h 1861168"/>
                <a:gd name="connsiteX3" fmla="*/ 1440382 w 1448474"/>
                <a:gd name="connsiteY3" fmla="*/ 1278542 h 1861168"/>
                <a:gd name="connsiteX0" fmla="*/ 0 w 1453767"/>
                <a:gd name="connsiteY0" fmla="*/ 1972323 h 1972323"/>
                <a:gd name="connsiteX1" fmla="*/ 5293 w 1453767"/>
                <a:gd name="connsiteY1" fmla="*/ 631179 h 1972323"/>
                <a:gd name="connsiteX2" fmla="*/ 1453767 w 1453767"/>
                <a:gd name="connsiteY2" fmla="*/ 0 h 1972323"/>
                <a:gd name="connsiteX3" fmla="*/ 1445675 w 1453767"/>
                <a:gd name="connsiteY3" fmla="*/ 1278542 h 1972323"/>
                <a:gd name="connsiteX0" fmla="*/ 0 w 1457227"/>
                <a:gd name="connsiteY0" fmla="*/ 1803607 h 1803607"/>
                <a:gd name="connsiteX1" fmla="*/ 8753 w 1457227"/>
                <a:gd name="connsiteY1" fmla="*/ 631179 h 1803607"/>
                <a:gd name="connsiteX2" fmla="*/ 1457227 w 1457227"/>
                <a:gd name="connsiteY2" fmla="*/ 0 h 1803607"/>
                <a:gd name="connsiteX3" fmla="*/ 1449135 w 1457227"/>
                <a:gd name="connsiteY3" fmla="*/ 1278542 h 1803607"/>
                <a:gd name="connsiteX0" fmla="*/ 0 w 1457227"/>
                <a:gd name="connsiteY0" fmla="*/ 1751593 h 1751593"/>
                <a:gd name="connsiteX1" fmla="*/ 8753 w 1457227"/>
                <a:gd name="connsiteY1" fmla="*/ 631179 h 1751593"/>
                <a:gd name="connsiteX2" fmla="*/ 1457227 w 1457227"/>
                <a:gd name="connsiteY2" fmla="*/ 0 h 1751593"/>
                <a:gd name="connsiteX3" fmla="*/ 1449135 w 1457227"/>
                <a:gd name="connsiteY3" fmla="*/ 1278542 h 1751593"/>
                <a:gd name="connsiteX0" fmla="*/ 0 w 1457227"/>
                <a:gd name="connsiteY0" fmla="*/ 1725586 h 1725586"/>
                <a:gd name="connsiteX1" fmla="*/ 8753 w 1457227"/>
                <a:gd name="connsiteY1" fmla="*/ 631179 h 1725586"/>
                <a:gd name="connsiteX2" fmla="*/ 1457227 w 1457227"/>
                <a:gd name="connsiteY2" fmla="*/ 0 h 1725586"/>
                <a:gd name="connsiteX3" fmla="*/ 1449135 w 1457227"/>
                <a:gd name="connsiteY3" fmla="*/ 1278542 h 1725586"/>
                <a:gd name="connsiteX0" fmla="*/ 0 w 1457227"/>
                <a:gd name="connsiteY0" fmla="*/ 1725586 h 1725586"/>
                <a:gd name="connsiteX1" fmla="*/ 8753 w 1457227"/>
                <a:gd name="connsiteY1" fmla="*/ 631179 h 1725586"/>
                <a:gd name="connsiteX2" fmla="*/ 1457227 w 1457227"/>
                <a:gd name="connsiteY2" fmla="*/ 0 h 1725586"/>
                <a:gd name="connsiteX3" fmla="*/ 1438150 w 1457227"/>
                <a:gd name="connsiteY3" fmla="*/ 1310328 h 1725586"/>
                <a:gd name="connsiteX0" fmla="*/ 0 w 1457227"/>
                <a:gd name="connsiteY0" fmla="*/ 1725586 h 1725586"/>
                <a:gd name="connsiteX1" fmla="*/ 8753 w 1457227"/>
                <a:gd name="connsiteY1" fmla="*/ 631179 h 1725586"/>
                <a:gd name="connsiteX2" fmla="*/ 1457227 w 1457227"/>
                <a:gd name="connsiteY2" fmla="*/ 0 h 1725586"/>
                <a:gd name="connsiteX3" fmla="*/ 1438150 w 1457227"/>
                <a:gd name="connsiteY3" fmla="*/ 1310328 h 1725586"/>
                <a:gd name="connsiteX0" fmla="*/ 0 w 1457227"/>
                <a:gd name="connsiteY0" fmla="*/ 1725586 h 1725586"/>
                <a:gd name="connsiteX1" fmla="*/ 8753 w 1457227"/>
                <a:gd name="connsiteY1" fmla="*/ 631179 h 1725586"/>
                <a:gd name="connsiteX2" fmla="*/ 1457227 w 1457227"/>
                <a:gd name="connsiteY2" fmla="*/ 0 h 1725586"/>
                <a:gd name="connsiteX3" fmla="*/ 1445473 w 1457227"/>
                <a:gd name="connsiteY3" fmla="*/ 1310328 h 172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227" h="1725586">
                  <a:moveTo>
                    <a:pt x="0" y="1725586"/>
                  </a:moveTo>
                  <a:cubicBezTo>
                    <a:pt x="1764" y="1278538"/>
                    <a:pt x="6989" y="1078227"/>
                    <a:pt x="8753" y="631179"/>
                  </a:cubicBezTo>
                  <a:lnTo>
                    <a:pt x="1457227" y="0"/>
                  </a:lnTo>
                  <a:cubicBezTo>
                    <a:pt x="1454530" y="426181"/>
                    <a:pt x="1448170" y="884147"/>
                    <a:pt x="1445473" y="1310328"/>
                  </a:cubicBezTo>
                </a:path>
              </a:pathLst>
            </a:custGeom>
            <a:ln w="190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0800000">
              <a:off x="6170465" y="2756748"/>
              <a:ext cx="1888803" cy="2852564"/>
            </a:xfrm>
            <a:custGeom>
              <a:avLst/>
              <a:gdLst>
                <a:gd name="connsiteX0" fmla="*/ 0 w 1448474"/>
                <a:gd name="connsiteY0" fmla="*/ 1861168 h 1861168"/>
                <a:gd name="connsiteX1" fmla="*/ 0 w 1448474"/>
                <a:gd name="connsiteY1" fmla="*/ 631179 h 1861168"/>
                <a:gd name="connsiteX2" fmla="*/ 1448474 w 1448474"/>
                <a:gd name="connsiteY2" fmla="*/ 0 h 1861168"/>
                <a:gd name="connsiteX3" fmla="*/ 1440382 w 1448474"/>
                <a:gd name="connsiteY3" fmla="*/ 1278542 h 1861168"/>
                <a:gd name="connsiteX0" fmla="*/ 0 w 1448474"/>
                <a:gd name="connsiteY0" fmla="*/ 2170321 h 2170321"/>
                <a:gd name="connsiteX1" fmla="*/ 0 w 1448474"/>
                <a:gd name="connsiteY1" fmla="*/ 631179 h 2170321"/>
                <a:gd name="connsiteX2" fmla="*/ 1448474 w 1448474"/>
                <a:gd name="connsiteY2" fmla="*/ 0 h 2170321"/>
                <a:gd name="connsiteX3" fmla="*/ 1440382 w 1448474"/>
                <a:gd name="connsiteY3" fmla="*/ 1278542 h 2170321"/>
                <a:gd name="connsiteX0" fmla="*/ 0 w 1448474"/>
                <a:gd name="connsiteY0" fmla="*/ 2170321 h 2170321"/>
                <a:gd name="connsiteX1" fmla="*/ 0 w 1448474"/>
                <a:gd name="connsiteY1" fmla="*/ 631179 h 2170321"/>
                <a:gd name="connsiteX2" fmla="*/ 1448474 w 1448474"/>
                <a:gd name="connsiteY2" fmla="*/ 0 h 2170321"/>
                <a:gd name="connsiteX3" fmla="*/ 1440382 w 1448474"/>
                <a:gd name="connsiteY3" fmla="*/ 1278542 h 2170321"/>
                <a:gd name="connsiteX0" fmla="*/ 0 w 1448474"/>
                <a:gd name="connsiteY0" fmla="*/ 2170321 h 2170321"/>
                <a:gd name="connsiteX1" fmla="*/ 0 w 1448474"/>
                <a:gd name="connsiteY1" fmla="*/ 52219 h 2170321"/>
                <a:gd name="connsiteX2" fmla="*/ 1448474 w 1448474"/>
                <a:gd name="connsiteY2" fmla="*/ 0 h 2170321"/>
                <a:gd name="connsiteX3" fmla="*/ 1440382 w 1448474"/>
                <a:gd name="connsiteY3" fmla="*/ 1278542 h 2170321"/>
                <a:gd name="connsiteX0" fmla="*/ 13107 w 1461581"/>
                <a:gd name="connsiteY0" fmla="*/ 2170321 h 2170321"/>
                <a:gd name="connsiteX1" fmla="*/ 13107 w 1461581"/>
                <a:gd name="connsiteY1" fmla="*/ 52219 h 2170321"/>
                <a:gd name="connsiteX2" fmla="*/ 5542 w 1461581"/>
                <a:gd name="connsiteY2" fmla="*/ 643914 h 2170321"/>
                <a:gd name="connsiteX3" fmla="*/ 1461581 w 1461581"/>
                <a:gd name="connsiteY3" fmla="*/ 0 h 2170321"/>
                <a:gd name="connsiteX4" fmla="*/ 1453489 w 1461581"/>
                <a:gd name="connsiteY4" fmla="*/ 1278542 h 2170321"/>
                <a:gd name="connsiteX0" fmla="*/ 7486 w 1461581"/>
                <a:gd name="connsiteY0" fmla="*/ 1872410 h 1872410"/>
                <a:gd name="connsiteX1" fmla="*/ 13107 w 1461581"/>
                <a:gd name="connsiteY1" fmla="*/ 52219 h 1872410"/>
                <a:gd name="connsiteX2" fmla="*/ 5542 w 1461581"/>
                <a:gd name="connsiteY2" fmla="*/ 643914 h 1872410"/>
                <a:gd name="connsiteX3" fmla="*/ 1461581 w 1461581"/>
                <a:gd name="connsiteY3" fmla="*/ 0 h 1872410"/>
                <a:gd name="connsiteX4" fmla="*/ 1453489 w 1461581"/>
                <a:gd name="connsiteY4" fmla="*/ 1278542 h 1872410"/>
                <a:gd name="connsiteX0" fmla="*/ 0 w 1454095"/>
                <a:gd name="connsiteY0" fmla="*/ 1872410 h 1872410"/>
                <a:gd name="connsiteX1" fmla="*/ 5621 w 1454095"/>
                <a:gd name="connsiteY1" fmla="*/ 52219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5621 w 1454095"/>
                <a:gd name="connsiteY1" fmla="*/ 52219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5621 w 1454095"/>
                <a:gd name="connsiteY1" fmla="*/ 52219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7826 w 1454095"/>
                <a:gd name="connsiteY1" fmla="*/ 173518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7826 w 1454095"/>
                <a:gd name="connsiteY1" fmla="*/ 211010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10031 w 1454095"/>
                <a:gd name="connsiteY1" fmla="*/ 169107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10031 w 1454095"/>
                <a:gd name="connsiteY1" fmla="*/ 314666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10031 w 1454095"/>
                <a:gd name="connsiteY1" fmla="*/ 360980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10031 w 1454095"/>
                <a:gd name="connsiteY1" fmla="*/ 450301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10031 w 1454095"/>
                <a:gd name="connsiteY1" fmla="*/ 480074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13340 w 1454095"/>
                <a:gd name="connsiteY1" fmla="*/ 503232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13340 w 1454095"/>
                <a:gd name="connsiteY1" fmla="*/ 441479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13340 w 1454095"/>
                <a:gd name="connsiteY1" fmla="*/ 362083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6003 w 1454095"/>
                <a:gd name="connsiteY4" fmla="*/ 1278542 h 1872410"/>
                <a:gd name="connsiteX0" fmla="*/ 0 w 1454095"/>
                <a:gd name="connsiteY0" fmla="*/ 1872410 h 1872410"/>
                <a:gd name="connsiteX1" fmla="*/ 13340 w 1454095"/>
                <a:gd name="connsiteY1" fmla="*/ 362083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8441 w 1454095"/>
                <a:gd name="connsiteY4" fmla="*/ 1317071 h 1872410"/>
                <a:gd name="connsiteX0" fmla="*/ 0 w 1454095"/>
                <a:gd name="connsiteY0" fmla="*/ 1872410 h 1872410"/>
                <a:gd name="connsiteX1" fmla="*/ 16998 w 1454095"/>
                <a:gd name="connsiteY1" fmla="*/ 393869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8441 w 1454095"/>
                <a:gd name="connsiteY4" fmla="*/ 1317071 h 1872410"/>
                <a:gd name="connsiteX0" fmla="*/ 0 w 1454095"/>
                <a:gd name="connsiteY0" fmla="*/ 1872410 h 1872410"/>
                <a:gd name="connsiteX1" fmla="*/ 16998 w 1454095"/>
                <a:gd name="connsiteY1" fmla="*/ 408318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8441 w 1454095"/>
                <a:gd name="connsiteY4" fmla="*/ 1317071 h 1872410"/>
                <a:gd name="connsiteX0" fmla="*/ 0 w 1454095"/>
                <a:gd name="connsiteY0" fmla="*/ 1872410 h 1872410"/>
                <a:gd name="connsiteX1" fmla="*/ 16998 w 1454095"/>
                <a:gd name="connsiteY1" fmla="*/ 431435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8441 w 1454095"/>
                <a:gd name="connsiteY4" fmla="*/ 1317071 h 1872410"/>
                <a:gd name="connsiteX0" fmla="*/ 0 w 1454095"/>
                <a:gd name="connsiteY0" fmla="*/ 1872410 h 1872410"/>
                <a:gd name="connsiteX1" fmla="*/ 16998 w 1454095"/>
                <a:gd name="connsiteY1" fmla="*/ 460332 h 1872410"/>
                <a:gd name="connsiteX2" fmla="*/ 7981 w 1454095"/>
                <a:gd name="connsiteY2" fmla="*/ 645568 h 1872410"/>
                <a:gd name="connsiteX3" fmla="*/ 1454095 w 1454095"/>
                <a:gd name="connsiteY3" fmla="*/ 0 h 1872410"/>
                <a:gd name="connsiteX4" fmla="*/ 1448441 w 1454095"/>
                <a:gd name="connsiteY4" fmla="*/ 1317071 h 1872410"/>
                <a:gd name="connsiteX0" fmla="*/ 0 w 1450438"/>
                <a:gd name="connsiteY0" fmla="*/ 1730816 h 1730816"/>
                <a:gd name="connsiteX1" fmla="*/ 13341 w 1450438"/>
                <a:gd name="connsiteY1" fmla="*/ 460332 h 1730816"/>
                <a:gd name="connsiteX2" fmla="*/ 4324 w 1450438"/>
                <a:gd name="connsiteY2" fmla="*/ 645568 h 1730816"/>
                <a:gd name="connsiteX3" fmla="*/ 1450438 w 1450438"/>
                <a:gd name="connsiteY3" fmla="*/ 0 h 1730816"/>
                <a:gd name="connsiteX4" fmla="*/ 1444784 w 1450438"/>
                <a:gd name="connsiteY4" fmla="*/ 1317071 h 173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438" h="1730816">
                  <a:moveTo>
                    <a:pt x="0" y="1730816"/>
                  </a:moveTo>
                  <a:cubicBezTo>
                    <a:pt x="1874" y="1124086"/>
                    <a:pt x="11467" y="1067062"/>
                    <a:pt x="13341" y="460332"/>
                  </a:cubicBezTo>
                  <a:cubicBezTo>
                    <a:pt x="10366" y="1101181"/>
                    <a:pt x="682" y="452976"/>
                    <a:pt x="4324" y="645568"/>
                  </a:cubicBezTo>
                  <a:lnTo>
                    <a:pt x="1450438" y="0"/>
                  </a:lnTo>
                  <a:cubicBezTo>
                    <a:pt x="1447741" y="426181"/>
                    <a:pt x="1447481" y="890890"/>
                    <a:pt x="1444784" y="1317071"/>
                  </a:cubicBezTo>
                </a:path>
              </a:pathLst>
            </a:custGeom>
            <a:ln w="190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onut 3"/>
            <p:cNvSpPr/>
            <p:nvPr/>
          </p:nvSpPr>
          <p:spPr>
            <a:xfrm>
              <a:off x="4814761" y="2184850"/>
              <a:ext cx="3973189" cy="3973189"/>
            </a:xfrm>
            <a:prstGeom prst="donut">
              <a:avLst>
                <a:gd name="adj" fmla="val 58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49895" y="2370062"/>
              <a:ext cx="50292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dirty="0" smtClean="0">
                  <a:latin typeface="Berlin Sans FB Demi" panose="020E0802020502020306" pitchFamily="34" charset="0"/>
                </a:rPr>
                <a:t>:</a:t>
              </a:r>
              <a:endParaRPr lang="en-US" sz="18000" dirty="0"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" y="279963"/>
            <a:ext cx="3974937" cy="3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Azad (US), Ali</dc:creator>
  <cp:lastModifiedBy>Azad (US), Ali</cp:lastModifiedBy>
  <cp:revision>5</cp:revision>
  <dcterms:created xsi:type="dcterms:W3CDTF">2020-02-21T00:33:51Z</dcterms:created>
  <dcterms:modified xsi:type="dcterms:W3CDTF">2020-02-21T01:18:13Z</dcterms:modified>
</cp:coreProperties>
</file>