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68" r:id="rId11"/>
    <p:sldId id="2146847055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Student Name-College Name-Department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</a:t>
            </a:r>
            <a:r>
              <a:rPr lang="en-US" sz="2000" b="1" dirty="0" err="1">
                <a:latin typeface="Arial"/>
                <a:ea typeface="+mn-lt"/>
                <a:cs typeface="Arial"/>
              </a:rPr>
              <a:t>Optonal</a:t>
            </a:r>
            <a:r>
              <a:rPr lang="en-US" sz="2000" b="1" dirty="0">
                <a:latin typeface="Arial"/>
                <a:ea typeface="+mn-lt"/>
                <a:cs typeface="Arial"/>
              </a:rPr>
              <a:t>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b="1" dirty="0"/>
              <a:t>Mention what your project is all about min 5 line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The "System Approach" section outlines the overall strategy and methodology for developing and implementing. Here's a suggested structure for this section:</a:t>
            </a:r>
            <a:endParaRPr lang="en-US" sz="2800" dirty="0"/>
          </a:p>
          <a:p>
            <a:pPr marL="305435" indent="-305435"/>
            <a:r>
              <a:rPr lang="en-IN" sz="2800" b="1" dirty="0">
                <a:solidFill>
                  <a:srgbClr val="0F0F0F"/>
                </a:solidFill>
              </a:rPr>
              <a:t>System requirements</a:t>
            </a:r>
          </a:p>
          <a:p>
            <a:pPr marL="305435" indent="-305435"/>
            <a:r>
              <a:rPr lang="en-IN" sz="2800" b="1" dirty="0">
                <a:solidFill>
                  <a:srgbClr val="0F0F0F"/>
                </a:solidFill>
              </a:rPr>
              <a:t>Library required to build the model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b="1" dirty="0"/>
              <a:t>Describe step by step procedure to complete your project 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b="1" dirty="0"/>
              <a:t>Attach screen snaps of the code and output min 5</a:t>
            </a:r>
            <a:endParaRPr lang="en-US" dirty="0"/>
          </a:p>
          <a:p>
            <a:pPr marL="305435" indent="-305435"/>
            <a:endParaRPr lang="en-US" sz="2800" b="1" dirty="0"/>
          </a:p>
          <a:p>
            <a:pPr marL="305435" indent="-305435"/>
            <a:r>
              <a:rPr lang="en-US" sz="2800" b="1" dirty="0"/>
              <a:t>Attach your </a:t>
            </a:r>
            <a:r>
              <a:rPr lang="en-US" sz="2800" b="1" dirty="0" err="1"/>
              <a:t>Github</a:t>
            </a:r>
            <a:r>
              <a:rPr lang="en-US" sz="2800" b="1" dirty="0"/>
              <a:t> link</a:t>
            </a:r>
          </a:p>
          <a:p>
            <a:pPr marL="305435" indent="-305435"/>
            <a:r>
              <a:rPr lang="en-US" sz="2800" dirty="0">
                <a:ea typeface="+mn-lt"/>
                <a:cs typeface="+mn-lt"/>
              </a:rPr>
              <a:t>https://github.com/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dirty="0">
                <a:solidFill>
                  <a:srgbClr val="0F0F0F"/>
                </a:solidFill>
                <a:ea typeface="+mn-lt"/>
                <a:cs typeface="+mn-lt"/>
              </a:rPr>
              <a:t>Summarize the findings and discuss the effectiveness of the proposed solution. Highlight any challenges encountered during the implementation and potential improvements. </a:t>
            </a:r>
          </a:p>
          <a:p>
            <a:pPr marL="305435" indent="-305435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r>
              <a:rPr lang="en-US" sz="2800" b="1" dirty="0">
                <a:ea typeface="+mn-lt"/>
                <a:cs typeface="+mn-lt"/>
              </a:rPr>
              <a:t>Discuss potential enhancements and expansions for the system. </a:t>
            </a:r>
            <a:endParaRPr lang="en-US" sz="28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List and cite relevant sources, research papers, and articles that were instrumental in developing the proposed solution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</TotalTime>
  <Words>187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</vt:lpstr>
      <vt:lpstr>OUTLINE</vt:lpstr>
      <vt:lpstr>Problem Statement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Nanthini Mohan</cp:lastModifiedBy>
  <cp:revision>37</cp:revision>
  <dcterms:created xsi:type="dcterms:W3CDTF">2021-05-26T16:50:10Z</dcterms:created>
  <dcterms:modified xsi:type="dcterms:W3CDTF">2025-06-10T11:10:02Z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