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62" r:id="rId7"/>
    <p:sldId id="265" r:id="rId8"/>
    <p:sldId id="266" r:id="rId9"/>
    <p:sldId id="267" r:id="rId10"/>
    <p:sldId id="268" r:id="rId11"/>
    <p:sldId id="2146847055" r:id="rId12"/>
    <p:sldId id="269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7C3D9CC-52A4-7BB9-5926-A17EAD909109}" v="32" dt="2024-12-19T12:09:51.90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59" d="100"/>
          <a:sy n="59" d="100"/>
        </p:scale>
        <p:origin x="956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7/18/2025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7/18/2025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7/18/2025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PROJECT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70788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Student Name-College Name-Department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r>
              <a:rPr lang="en-US" sz="2000" dirty="0">
                <a:latin typeface="Arial"/>
                <a:ea typeface="+mn-lt"/>
                <a:cs typeface="Arial"/>
              </a:rPr>
              <a:t>(Should not include solution)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r>
              <a:rPr lang="en-US" sz="2000" dirty="0">
                <a:latin typeface="Arial"/>
                <a:ea typeface="+mn-lt"/>
                <a:cs typeface="+mn-lt"/>
              </a:rPr>
              <a:t>(Technology Used) 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(Step by Step  Procedure)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Scope(</a:t>
            </a:r>
            <a:r>
              <a:rPr lang="en-US" sz="2000" b="1" dirty="0" err="1">
                <a:latin typeface="Arial"/>
                <a:ea typeface="+mn-lt"/>
                <a:cs typeface="Arial"/>
              </a:rPr>
              <a:t>Optonal</a:t>
            </a:r>
            <a:r>
              <a:rPr lang="en-US" sz="2000" b="1" dirty="0">
                <a:latin typeface="Arial"/>
                <a:ea typeface="+mn-lt"/>
                <a:cs typeface="Arial"/>
              </a:rPr>
              <a:t>)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Mention what your project is all about min 5 line</a:t>
            </a:r>
            <a:endParaRPr lang="en-IN" sz="2800" b="1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The "System Approach" section outlines the overall strategy and methodology for developing and implementing. Here's a suggested structure for this section:</a:t>
            </a:r>
            <a:endParaRPr lang="en-US" sz="2800" dirty="0"/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</a:rPr>
              <a:t>System requirements</a:t>
            </a:r>
          </a:p>
          <a:p>
            <a:pPr marL="305435" indent="-305435"/>
            <a:r>
              <a:rPr lang="en-IN" sz="2800" b="1" dirty="0">
                <a:solidFill>
                  <a:srgbClr val="0F0F0F"/>
                </a:solidFill>
              </a:rPr>
              <a:t>Library required to build the model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Describe step by step procedure to complete your project </a:t>
            </a:r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3304455-6802-6CA9-8475-2F6DD1B8D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US" sz="2800" b="1" dirty="0"/>
              <a:t>Attach screen snaps of the code and output min 5</a:t>
            </a:r>
            <a:endParaRPr lang="en-US" dirty="0"/>
          </a:p>
          <a:p>
            <a:pPr marL="305435" indent="-305435"/>
            <a:endParaRPr lang="en-US" sz="2800" b="1" dirty="0"/>
          </a:p>
          <a:p>
            <a:pPr marL="305435" indent="-305435"/>
            <a:r>
              <a:rPr lang="en-US" sz="2800" b="1" dirty="0"/>
              <a:t>Attach your </a:t>
            </a:r>
            <a:r>
              <a:rPr lang="en-US" sz="2800" b="1" dirty="0" err="1"/>
              <a:t>Github</a:t>
            </a:r>
            <a:r>
              <a:rPr lang="en-US" sz="2800" b="1" dirty="0"/>
              <a:t> link</a:t>
            </a:r>
          </a:p>
          <a:p>
            <a:pPr marL="305435" indent="-305435"/>
            <a:r>
              <a:rPr lang="en-US" sz="2800" dirty="0">
                <a:ea typeface="+mn-lt"/>
                <a:cs typeface="+mn-lt"/>
              </a:rPr>
              <a:t>https://github.com/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dirty="0">
                <a:solidFill>
                  <a:srgbClr val="0F0F0F"/>
                </a:solidFill>
                <a:ea typeface="+mn-lt"/>
                <a:cs typeface="+mn-lt"/>
              </a:rPr>
              <a:t>Summarize the findings and discuss the effectiveness of the proposed solution. Highlight any challenges encountered during the implementation and potential improvements. </a:t>
            </a:r>
          </a:p>
          <a:p>
            <a:pPr marL="305435" indent="-305435"/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sz="2000" b="1" dirty="0"/>
          </a:p>
          <a:p>
            <a:pPr marL="305435" indent="-305435"/>
            <a:r>
              <a:rPr lang="en-US" sz="2800" b="1" dirty="0">
                <a:ea typeface="+mn-lt"/>
                <a:cs typeface="+mn-lt"/>
              </a:rPr>
              <a:t>Discuss potential enhancements and expansions for the system. </a:t>
            </a:r>
            <a:endParaRPr lang="en-US" sz="2800" b="1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scope(Optional)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800" b="1" dirty="0">
                <a:solidFill>
                  <a:srgbClr val="0F0F0F"/>
                </a:solidFill>
                <a:ea typeface="+mn-lt"/>
                <a:cs typeface="+mn-lt"/>
              </a:rPr>
              <a:t>List and cite relevant sources, research papers, and articles that were instrumental in developing the proposed solution</a:t>
            </a:r>
            <a:r>
              <a:rPr lang="en-IN" sz="2400" dirty="0">
                <a:solidFill>
                  <a:srgbClr val="0F0F0F"/>
                </a:solidFill>
                <a:ea typeface="+mn-lt"/>
                <a:cs typeface="+mn-lt"/>
              </a:rPr>
              <a:t>.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289AE2-D2AE-49D1-AFAC-3A79F6794255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13</TotalTime>
  <Words>187</Words>
  <Application>Microsoft Office PowerPoint</Application>
  <PresentationFormat>Widescreen</PresentationFormat>
  <Paragraphs>34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PROJECT TITLE</vt:lpstr>
      <vt:lpstr>OUTLINE</vt:lpstr>
      <vt:lpstr>Problem Statement</vt:lpstr>
      <vt:lpstr>System  Approach</vt:lpstr>
      <vt:lpstr>Algorithm &amp; Deployment</vt:lpstr>
      <vt:lpstr>Result</vt:lpstr>
      <vt:lpstr>Conclusion</vt:lpstr>
      <vt:lpstr>PowerPoint Presentation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Channabasava Yadav</cp:lastModifiedBy>
  <cp:revision>37</cp:revision>
  <dcterms:created xsi:type="dcterms:W3CDTF">2021-05-26T16:50:10Z</dcterms:created>
  <dcterms:modified xsi:type="dcterms:W3CDTF">2025-07-18T07:31:17Z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