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75" r:id="rId4"/>
    <p:sldId id="269" r:id="rId5"/>
    <p:sldId id="257" r:id="rId6"/>
    <p:sldId id="274" r:id="rId7"/>
    <p:sldId id="267" r:id="rId8"/>
    <p:sldId id="271" r:id="rId9"/>
    <p:sldId id="261" r:id="rId10"/>
    <p:sldId id="259" r:id="rId11"/>
    <p:sldId id="262" r:id="rId12"/>
    <p:sldId id="263" r:id="rId13"/>
    <p:sldId id="264" r:id="rId14"/>
    <p:sldId id="268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  <a:srgbClr val="212121"/>
    <a:srgbClr val="DF2985"/>
    <a:srgbClr val="1ABCE2"/>
    <a:srgbClr val="FFFA8F"/>
    <a:srgbClr val="71FE50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0" autoAdjust="0"/>
    <p:restoredTop sz="94622" autoAdjust="0"/>
  </p:normalViewPr>
  <p:slideViewPr>
    <p:cSldViewPr>
      <p:cViewPr>
        <p:scale>
          <a:sx n="75" d="100"/>
          <a:sy n="75" d="100"/>
        </p:scale>
        <p:origin x="2298" y="3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그러다가 처음에는 </a:t>
            </a:r>
            <a:r>
              <a:rPr lang="ko-KR" altLang="en-US" dirty="0" err="1" smtClean="0"/>
              <a:t>여러명이서</a:t>
            </a:r>
            <a:r>
              <a:rPr lang="ko-KR" altLang="en-US" dirty="0" smtClean="0"/>
              <a:t> 하나의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레이드방식의</a:t>
            </a:r>
            <a:r>
              <a:rPr lang="ko-KR" altLang="en-US" dirty="0" smtClean="0"/>
              <a:t> 게임을 생각했는데</a:t>
            </a:r>
            <a:r>
              <a:rPr lang="en-US" altLang="ko-KR" dirty="0" smtClean="0"/>
              <a:t>//</a:t>
            </a:r>
            <a:r>
              <a:rPr lang="ko-KR" altLang="en-US" baseline="0" dirty="0" smtClean="0"/>
              <a:t> 고정된 </a:t>
            </a:r>
            <a:r>
              <a:rPr lang="en-US" altLang="ko-KR" baseline="0" dirty="0" smtClean="0"/>
              <a:t>AI </a:t>
            </a:r>
            <a:r>
              <a:rPr lang="ko-KR" altLang="en-US" baseline="0" dirty="0" smtClean="0"/>
              <a:t>패턴 한계 </a:t>
            </a:r>
            <a:r>
              <a:rPr lang="en-US" altLang="ko-KR" baseline="0" dirty="0" smtClean="0"/>
              <a:t>// </a:t>
            </a:r>
            <a:r>
              <a:rPr lang="ko-KR" altLang="en-US" baseline="0" dirty="0" smtClean="0"/>
              <a:t>다른 유저와도 동시에 </a:t>
            </a:r>
            <a:r>
              <a:rPr lang="ko-KR" altLang="en-US" baseline="0" dirty="0" err="1" smtClean="0"/>
              <a:t>싸울수</a:t>
            </a:r>
            <a:r>
              <a:rPr lang="ko-KR" altLang="en-US" baseline="0" dirty="0" smtClean="0"/>
              <a:t> 있게 해서 극복</a:t>
            </a:r>
            <a:r>
              <a:rPr lang="en-US" altLang="ko-KR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2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생각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2,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현실적으로 가능한 </a:t>
            </a:r>
            <a:r>
              <a:rPr lang="ko-KR" altLang="en-US" dirty="0" err="1" smtClean="0">
                <a:sym typeface="Wingdings" panose="05000000000000000000" pitchFamily="2" charset="2"/>
              </a:rPr>
              <a:t>웹게임에</a:t>
            </a:r>
            <a:r>
              <a:rPr lang="ko-KR" altLang="en-US" dirty="0" smtClean="0">
                <a:sym typeface="Wingdings" panose="05000000000000000000" pitchFamily="2" charset="2"/>
              </a:rPr>
              <a:t> 대한 생각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1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웹게임은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그러다가 처음에는 </a:t>
            </a:r>
            <a:r>
              <a:rPr lang="ko-KR" altLang="en-US" dirty="0" err="1" smtClean="0"/>
              <a:t>여러명이서</a:t>
            </a:r>
            <a:r>
              <a:rPr lang="ko-KR" altLang="en-US" dirty="0" smtClean="0"/>
              <a:t> 하나의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레이드방식의</a:t>
            </a:r>
            <a:r>
              <a:rPr lang="ko-KR" altLang="en-US" dirty="0" smtClean="0"/>
              <a:t> 게임을 생각했는데</a:t>
            </a:r>
            <a:r>
              <a:rPr lang="en-US" altLang="ko-KR" dirty="0" smtClean="0"/>
              <a:t>//</a:t>
            </a:r>
            <a:r>
              <a:rPr lang="ko-KR" altLang="en-US" baseline="0" dirty="0" smtClean="0"/>
              <a:t> 고정된 </a:t>
            </a:r>
            <a:r>
              <a:rPr lang="en-US" altLang="ko-KR" baseline="0" dirty="0" smtClean="0"/>
              <a:t>AI </a:t>
            </a:r>
            <a:r>
              <a:rPr lang="ko-KR" altLang="en-US" baseline="0" dirty="0" smtClean="0"/>
              <a:t>패턴 한계 </a:t>
            </a:r>
            <a:r>
              <a:rPr lang="en-US" altLang="ko-KR" baseline="0" dirty="0" smtClean="0"/>
              <a:t>// </a:t>
            </a:r>
            <a:r>
              <a:rPr lang="ko-KR" altLang="en-US" baseline="0" dirty="0" smtClean="0"/>
              <a:t>다른 유저와도 동시에 </a:t>
            </a:r>
            <a:r>
              <a:rPr lang="ko-KR" altLang="en-US" baseline="0" dirty="0" err="1" smtClean="0"/>
              <a:t>싸울수</a:t>
            </a:r>
            <a:r>
              <a:rPr lang="ko-KR" altLang="en-US" baseline="0" dirty="0" smtClean="0"/>
              <a:t> 있게 해서 극복</a:t>
            </a:r>
            <a:r>
              <a:rPr lang="en-US" altLang="ko-KR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7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기존 </a:t>
            </a:r>
            <a:r>
              <a:rPr lang="ko-KR" altLang="en-US" dirty="0" err="1" smtClean="0"/>
              <a:t>웹게임의</a:t>
            </a:r>
            <a:r>
              <a:rPr lang="ko-KR" altLang="en-US" dirty="0" smtClean="0"/>
              <a:t> 문제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자바스크립트 엔진이 아닌 다른 엔진 플러그인 필요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자바스크립트 게임 엔진을 활용해서</a:t>
            </a:r>
            <a:endParaRPr lang="en-US" altLang="ko-KR" dirty="0" smtClean="0"/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모바일에서</a:t>
            </a:r>
            <a:r>
              <a:rPr lang="ko-KR" altLang="en-US" dirty="0" smtClean="0"/>
              <a:t> 쉽게 접근가능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5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웹게임의</a:t>
            </a:r>
            <a:r>
              <a:rPr lang="ko-KR" altLang="en-US" dirty="0" smtClean="0"/>
              <a:t> 문제인 서버운용비용의 증가 </a:t>
            </a:r>
            <a:endParaRPr lang="en-US" altLang="ko-KR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 err="1" smtClean="0"/>
              <a:t>클라우드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서버운용정책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앤시블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7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0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-</a:t>
            </a:r>
          </a:p>
          <a:p>
            <a:pPr lvl="0"/>
            <a:r>
              <a:rPr lang="en-US" altLang="ko-KR" dirty="0" smtClean="0"/>
              <a:t>01. GAME</a:t>
            </a:r>
          </a:p>
          <a:p>
            <a:pPr lvl="0"/>
            <a:r>
              <a:rPr lang="en-US" altLang="ko-KR" dirty="0" smtClean="0"/>
              <a:t>02. RETRO</a:t>
            </a:r>
          </a:p>
          <a:p>
            <a:pPr lvl="0"/>
            <a:r>
              <a:rPr lang="en-US" altLang="ko-KR" dirty="0" smtClean="0"/>
              <a:t>03.THEME</a:t>
            </a:r>
          </a:p>
          <a:p>
            <a:pPr lvl="0"/>
            <a:r>
              <a:rPr lang="en-US" altLang="ko-KR" dirty="0" smtClean="0"/>
              <a:t>04. TEMP</a:t>
            </a:r>
          </a:p>
          <a:p>
            <a:pPr lvl="0"/>
            <a:r>
              <a:rPr lang="en-US" altLang="ko-KR" dirty="0" smtClean="0"/>
              <a:t>05. CONTINUE</a:t>
            </a:r>
          </a:p>
          <a:p>
            <a:pPr lvl="0"/>
            <a:r>
              <a:rPr lang="en-US" altLang="ko-KR" dirty="0" smtClean="0"/>
              <a:t>06. DESIGN</a:t>
            </a:r>
          </a:p>
          <a:p>
            <a:pPr lvl="0"/>
            <a:r>
              <a:rPr lang="en-US" altLang="ko-KR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HELLO</a:t>
            </a:r>
            <a:br>
              <a:rPr lang="en-US" altLang="ko-KR" dirty="0" smtClean="0"/>
            </a:br>
            <a:r>
              <a:rPr lang="en-US" altLang="ko-KR" dirty="0" smtClean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 smtClean="0"/>
              <a:t>서브타이틀을 입력합니다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HELLO</a:t>
            </a:r>
            <a:br>
              <a:rPr lang="en-US" altLang="ko-KR" dirty="0" smtClean="0"/>
            </a:br>
            <a:r>
              <a:rPr lang="en-US" altLang="ko-KR" dirty="0" smtClean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 smtClean="0"/>
              <a:t>서브타이틀을 입력합니다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 smtClean="0">
                <a:latin typeface="+mj-ea"/>
                <a:ea typeface="+mj-ea"/>
                <a:cs typeface="+mn-cs"/>
              </a:rPr>
              <a:t/>
            </a:r>
            <a:br>
              <a:rPr lang="en-US" altLang="ko-KR" sz="800" dirty="0" smtClean="0">
                <a:latin typeface="+mj-ea"/>
                <a:ea typeface="+mj-ea"/>
                <a:cs typeface="+mn-cs"/>
              </a:rPr>
            </a:br>
            <a:endParaRPr lang="ko-KR" altLang="en-US" sz="800" dirty="0">
              <a:latin typeface="+mj-ea"/>
              <a:ea typeface="+mj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3564000" y="2133000"/>
            <a:ext cx="2120997" cy="72000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Web Game Project</a:t>
            </a:r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>
                <a:latin typeface="+mn-ea"/>
                <a:ea typeface="+mn-ea"/>
              </a:rPr>
              <a:t>ABetter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dist"/>
            <a:r>
              <a:rPr lang="ko-KR" altLang="en-US" dirty="0" err="1" smtClean="0"/>
              <a:t>컨셉기획</a:t>
            </a:r>
            <a:endParaRPr lang="ko-KR" altLang="en-US" dirty="0"/>
          </a:p>
        </p:txBody>
      </p:sp>
      <p:sp>
        <p:nvSpPr>
          <p:cNvPr id="9" name="부제목 5"/>
          <p:cNvSpPr txBox="1">
            <a:spLocks/>
          </p:cNvSpPr>
          <p:nvPr/>
        </p:nvSpPr>
        <p:spPr>
          <a:xfrm>
            <a:off x="3535036" y="4221000"/>
            <a:ext cx="2120997" cy="504000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spc="3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201020324 </a:t>
            </a:r>
            <a:r>
              <a:rPr lang="ko-KR" altLang="en-US" dirty="0" smtClean="0"/>
              <a:t>이제우</a:t>
            </a:r>
            <a:endParaRPr lang="en-US" altLang="ko-KR" dirty="0" smtClean="0"/>
          </a:p>
          <a:p>
            <a:r>
              <a:rPr lang="en-US" altLang="ko-KR" dirty="0"/>
              <a:t>201220960 </a:t>
            </a:r>
            <a:r>
              <a:rPr lang="ko-KR" altLang="en-US" dirty="0"/>
              <a:t>여상호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    | </a:t>
            </a:r>
            <a:r>
              <a:rPr lang="ko-KR" altLang="en-US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게이머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| 1</a:t>
            </a:r>
            <a:r>
              <a:rPr lang="ko-KR" altLang="en-US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인 방송인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|</a:t>
            </a:r>
            <a:r>
              <a:rPr lang="ko-KR" altLang="en-US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인터넷 커뮤니티 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| </a:t>
            </a:r>
            <a:r>
              <a:rPr lang="ko-KR" altLang="en-US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구글</a:t>
            </a:r>
            <a:r>
              <a:rPr lang="ko-KR" altLang="en-US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광고 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|</a:t>
            </a:r>
          </a:p>
          <a:p>
            <a:endParaRPr lang="en-US" altLang="ko-KR" sz="1050" dirty="0" smtClean="0"/>
          </a:p>
          <a:p>
            <a:endParaRPr lang="en-US" altLang="ko-KR" sz="1100" dirty="0" smtClean="0"/>
          </a:p>
        </p:txBody>
      </p:sp>
      <p:sp>
        <p:nvSpPr>
          <p:cNvPr id="11" name="십자형 10"/>
          <p:cNvSpPr>
            <a:spLocks noChangeAspect="1"/>
          </p:cNvSpPr>
          <p:nvPr/>
        </p:nvSpPr>
        <p:spPr>
          <a:xfrm>
            <a:off x="4520625" y="2667806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085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53681" y="2107444"/>
            <a:ext cx="36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StakeHolders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05660" y="765000"/>
            <a:ext cx="2304000" cy="539144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pc="-150" dirty="0" err="1" smtClean="0"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타겟</a:t>
            </a:r>
            <a:endParaRPr lang="ko-KR" altLang="en-US" sz="3600" spc="-150" dirty="0"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38143" y="1590676"/>
            <a:ext cx="8595300" cy="5041074"/>
          </a:xfrm>
        </p:spPr>
        <p:txBody>
          <a:bodyPr/>
          <a:lstStyle/>
          <a:p>
            <a:r>
              <a:rPr lang="ko-KR" altLang="en-US" dirty="0" smtClean="0"/>
              <a:t>차별화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양쪽 대괄호 10"/>
          <p:cNvSpPr/>
          <p:nvPr/>
        </p:nvSpPr>
        <p:spPr>
          <a:xfrm>
            <a:off x="1980000" y="2547113"/>
            <a:ext cx="5475750" cy="1543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1.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기존의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액션 슈팅 게임을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표방함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 Agar.io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와 같은 간단한 멀티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PVP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웹게임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2018672" y="4568456"/>
            <a:ext cx="5475750" cy="1543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몬스터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AI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뿐만 아니라 다른 유저도 적으로 만남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죽으면 초기화되는 멀티 게임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십자형 17"/>
          <p:cNvSpPr>
            <a:spLocks noChangeAspect="1"/>
          </p:cNvSpPr>
          <p:nvPr/>
        </p:nvSpPr>
        <p:spPr>
          <a:xfrm>
            <a:off x="1492189" y="3305437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/>
        </p:nvSpPr>
        <p:spPr>
          <a:xfrm>
            <a:off x="1525500" y="5201102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/>
        </p:nvSpPr>
        <p:spPr>
          <a:xfrm flipH="1">
            <a:off x="7888594" y="3305437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/>
        </p:nvSpPr>
        <p:spPr>
          <a:xfrm flipH="1">
            <a:off x="7888594" y="5195099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05660" y="765000"/>
            <a:ext cx="2304000" cy="539144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pc="-150" dirty="0" smtClean="0"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가치</a:t>
            </a:r>
            <a:endParaRPr lang="ko-KR" altLang="en-US" sz="3600" spc="-150" dirty="0"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237" y="3633713"/>
            <a:ext cx="1125568" cy="9694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716" y="2108588"/>
            <a:ext cx="971887" cy="12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38143" y="1590676"/>
            <a:ext cx="8595300" cy="5041074"/>
          </a:xfrm>
        </p:spPr>
        <p:txBody>
          <a:bodyPr/>
          <a:lstStyle/>
          <a:p>
            <a:r>
              <a:rPr lang="en-US" altLang="ko-KR" dirty="0" smtClean="0"/>
              <a:t>Benefits/Effects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양쪽 대괄호 10"/>
          <p:cNvSpPr/>
          <p:nvPr/>
        </p:nvSpPr>
        <p:spPr>
          <a:xfrm>
            <a:off x="1980000" y="2533875"/>
            <a:ext cx="5475750" cy="3415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프로그램의 설치 없이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PC/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모바일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접근 가능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빠른 육성을 할 수 있고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 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과금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요소 없는 게임 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1476000" y="42210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/>
        </p:nvSpPr>
        <p:spPr>
          <a:xfrm flipH="1">
            <a:off x="7872405" y="42210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05660" y="765000"/>
            <a:ext cx="2304000" cy="539144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pc="-150" dirty="0" smtClean="0"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가치</a:t>
            </a:r>
            <a:endParaRPr lang="ko-KR" altLang="en-US" sz="3600" spc="-150" dirty="0"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9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 smtClean="0"/>
          </a:p>
          <a:p>
            <a:r>
              <a:rPr lang="en-US" altLang="ko-KR" sz="20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| </a:t>
            </a:r>
            <a:r>
              <a:rPr lang="ko-KR" altLang="en-US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다수의 </a:t>
            </a:r>
            <a:r>
              <a:rPr lang="ko-KR" altLang="en-US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유저를 처리 할 수 있는 </a:t>
            </a:r>
            <a:r>
              <a:rPr lang="ko-KR" altLang="en-US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서버 </a:t>
            </a:r>
            <a:r>
              <a:rPr lang="ko-KR" altLang="en-US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구현</a:t>
            </a:r>
            <a:r>
              <a:rPr lang="en-US" altLang="ko-KR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| </a:t>
            </a:r>
          </a:p>
          <a:p>
            <a:r>
              <a:rPr lang="en-US" altLang="ko-KR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| </a:t>
            </a:r>
            <a:r>
              <a:rPr lang="ko-KR" altLang="en-US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유저 이탈을 방지하는 게임 시스템의 구현 </a:t>
            </a:r>
            <a:r>
              <a:rPr lang="en-US" altLang="ko-KR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|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11" name="십자형 10"/>
          <p:cNvSpPr>
            <a:spLocks noChangeAspect="1"/>
          </p:cNvSpPr>
          <p:nvPr/>
        </p:nvSpPr>
        <p:spPr>
          <a:xfrm>
            <a:off x="4520625" y="2667806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085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8000" y="765000"/>
            <a:ext cx="3374340" cy="539144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pc="-150" dirty="0" smtClean="0"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핵심  기술 요소</a:t>
            </a:r>
            <a:endParaRPr lang="ko-KR" altLang="en-US" sz="3600" spc="-150" dirty="0"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엔터 더 건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000" y="2449100"/>
            <a:ext cx="59055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00" y="3692113"/>
            <a:ext cx="438150" cy="419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000" y="4797000"/>
            <a:ext cx="438150" cy="419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764" y="2812733"/>
            <a:ext cx="438150" cy="419100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08000" y="765000"/>
            <a:ext cx="3374340" cy="539144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pc="-150" dirty="0" smtClean="0"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초안</a:t>
            </a:r>
            <a:endParaRPr lang="ko-KR" altLang="en-US" sz="3600" spc="-150" dirty="0"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62" y="1627857"/>
            <a:ext cx="5953125" cy="4752975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08000" y="765000"/>
            <a:ext cx="3374340" cy="539144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pc="-150" dirty="0" smtClean="0"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초안</a:t>
            </a:r>
            <a:endParaRPr lang="ko-KR" altLang="en-US" sz="3600" spc="-150" dirty="0"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000" y="2637000"/>
            <a:ext cx="18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증가하는 유저에 탄력적 대응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9707" y="4941000"/>
            <a:ext cx="18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플러그인이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자바스크립트 게임 엔진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75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564000" y="2205000"/>
            <a:ext cx="2340111" cy="3916362"/>
          </a:xfrm>
        </p:spPr>
        <p:txBody>
          <a:bodyPr>
            <a:normAutofit/>
          </a:bodyPr>
          <a:lstStyle/>
          <a:p>
            <a:pPr lvl="0" algn="dist"/>
            <a:r>
              <a:rPr lang="en-US" altLang="ko-KR" b="1" dirty="0" smtClean="0"/>
              <a:t>-</a:t>
            </a:r>
          </a:p>
          <a:p>
            <a:pPr lvl="0" algn="dist"/>
            <a:endParaRPr lang="en-US" altLang="ko-KR" b="1" dirty="0"/>
          </a:p>
          <a:p>
            <a:pPr lvl="0" algn="dist"/>
            <a:r>
              <a:rPr lang="en-US" altLang="ko-KR" dirty="0">
                <a:solidFill>
                  <a:srgbClr val="FFFA8F"/>
                </a:solidFill>
              </a:rPr>
              <a:t>01. </a:t>
            </a:r>
            <a:r>
              <a:rPr lang="ko-KR" altLang="en-US" dirty="0" smtClean="0"/>
              <a:t>문제정의</a:t>
            </a:r>
            <a:endParaRPr lang="en-US" altLang="ko-KR" dirty="0"/>
          </a:p>
          <a:p>
            <a:pPr lvl="0" algn="dist"/>
            <a:r>
              <a:rPr lang="en-US" altLang="ko-KR" dirty="0" smtClean="0">
                <a:solidFill>
                  <a:srgbClr val="1ABCE2"/>
                </a:solidFill>
              </a:rPr>
              <a:t>02</a:t>
            </a:r>
            <a:r>
              <a:rPr lang="en-US" altLang="ko-KR" dirty="0">
                <a:solidFill>
                  <a:srgbClr val="1ABCE2"/>
                </a:solidFill>
              </a:rPr>
              <a:t>. </a:t>
            </a:r>
            <a:r>
              <a:rPr lang="ko-KR" altLang="en-US" dirty="0" err="1" smtClean="0"/>
              <a:t>타겟분석</a:t>
            </a:r>
            <a:endParaRPr lang="en-US" altLang="ko-KR" dirty="0"/>
          </a:p>
          <a:p>
            <a:pPr lvl="0" algn="dist"/>
            <a:r>
              <a:rPr lang="en-US" altLang="ko-KR" dirty="0" smtClean="0">
                <a:solidFill>
                  <a:srgbClr val="71FE50"/>
                </a:solidFill>
              </a:rPr>
              <a:t>0</a:t>
            </a:r>
            <a:r>
              <a:rPr lang="en-US" altLang="ko-KR" dirty="0">
                <a:solidFill>
                  <a:srgbClr val="71FE50"/>
                </a:solidFill>
              </a:rPr>
              <a:t>3</a:t>
            </a:r>
            <a:r>
              <a:rPr lang="en-US" altLang="ko-KR" dirty="0" smtClean="0">
                <a:solidFill>
                  <a:srgbClr val="71FE50"/>
                </a:solidFill>
              </a:rPr>
              <a:t>. </a:t>
            </a:r>
            <a:r>
              <a:rPr lang="ko-KR" altLang="en-US" dirty="0" smtClean="0"/>
              <a:t>가치분석</a:t>
            </a:r>
            <a:endParaRPr lang="en-US" altLang="ko-KR" dirty="0"/>
          </a:p>
          <a:p>
            <a:pPr lvl="0" algn="dist"/>
            <a:r>
              <a:rPr lang="en-US" altLang="ko-KR" dirty="0">
                <a:solidFill>
                  <a:schemeClr val="bg1"/>
                </a:solidFill>
              </a:rPr>
              <a:t>04. </a:t>
            </a:r>
            <a:r>
              <a:rPr lang="ko-KR" altLang="en-US" dirty="0" smtClean="0">
                <a:solidFill>
                  <a:schemeClr val="bg1"/>
                </a:solidFill>
              </a:rPr>
              <a:t>핵심기술요소</a:t>
            </a:r>
            <a:endParaRPr lang="en-US" altLang="ko-KR" dirty="0" smtClean="0"/>
          </a:p>
          <a:p>
            <a:pPr lvl="0" algn="dist"/>
            <a:r>
              <a:rPr lang="en-US" altLang="ko-KR" dirty="0" smtClean="0">
                <a:solidFill>
                  <a:srgbClr val="DF2985"/>
                </a:solidFill>
              </a:rPr>
              <a:t>05. Mockup</a:t>
            </a:r>
          </a:p>
          <a:p>
            <a:pPr lvl="0" algn="dist"/>
            <a:r>
              <a:rPr lang="en-US" altLang="ko-KR" b="1" dirty="0" smtClean="0"/>
              <a:t>-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21975" y="1628778"/>
            <a:ext cx="8595300" cy="5041074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11" name="양쪽 대괄호 10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05660" y="765000"/>
            <a:ext cx="3158340" cy="539144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pc="-150" smtClean="0"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프로젝트 이름</a:t>
            </a:r>
            <a:endParaRPr lang="ko-KR" altLang="en-US" sz="3600" spc="-150" dirty="0"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4830" y="5434068"/>
            <a:ext cx="51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웹 기반 </a:t>
            </a:r>
            <a:r>
              <a:rPr lang="en-US" altLang="ko-KR" dirty="0" smtClean="0">
                <a:solidFill>
                  <a:schemeClr val="bg1"/>
                </a:solidFill>
              </a:rPr>
              <a:t>2D </a:t>
            </a:r>
            <a:r>
              <a:rPr lang="ko-KR" altLang="en-US" dirty="0" smtClean="0">
                <a:solidFill>
                  <a:schemeClr val="bg1"/>
                </a:solidFill>
              </a:rPr>
              <a:t>멀티 슈팅 게임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mtClean="0">
                <a:solidFill>
                  <a:schemeClr val="bg1"/>
                </a:solidFill>
              </a:rPr>
              <a:t>Archaeopteryx.io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243137"/>
            <a:ext cx="4838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2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660" y="765000"/>
            <a:ext cx="2304000" cy="539144"/>
          </a:xfrm>
        </p:spPr>
        <p:txBody>
          <a:bodyPr/>
          <a:lstStyle/>
          <a:p>
            <a:pPr algn="ctr"/>
            <a:r>
              <a:rPr lang="ko-KR" altLang="en-US" sz="3600" spc="-150" dirty="0" smtClean="0"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문제정의</a:t>
            </a:r>
            <a:endParaRPr lang="ko-KR" altLang="en-US" sz="3600" spc="-150" dirty="0"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0" y="3141000"/>
            <a:ext cx="1387903" cy="148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21975" y="1628778"/>
            <a:ext cx="8595300" cy="5041074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11" name="양쪽 대괄호 10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설치 없이 간편하고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접근성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있는 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재밌는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게임을 할 수 있을까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?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05660" y="765000"/>
            <a:ext cx="2304000" cy="539144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pc="-150" smtClean="0"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문제정의</a:t>
            </a:r>
            <a:endParaRPr lang="ko-KR" altLang="en-US" sz="3600" spc="-150" dirty="0"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125" y="5814646"/>
            <a:ext cx="51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</a:rPr>
              <a:t>웹 기반의 게임</a:t>
            </a:r>
            <a:r>
              <a:rPr lang="en-US" altLang="ko-KR" dirty="0" smtClean="0">
                <a:solidFill>
                  <a:schemeClr val="bg1"/>
                </a:solidFill>
              </a:rPr>
              <a:t>＂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Picture 2" descr="pixel chrome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645" y="2879355"/>
            <a:ext cx="1269960" cy="126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21975" y="1628778"/>
            <a:ext cx="8595300" cy="5041074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11" name="양쪽 대괄호 10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고정된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로 인한 게임방식의 정형화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05660" y="765000"/>
            <a:ext cx="2304000" cy="539144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pc="-150" smtClean="0"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문제정의</a:t>
            </a:r>
            <a:endParaRPr lang="ko-KR" altLang="en-US" sz="3600" spc="-150" dirty="0"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125" y="5814646"/>
            <a:ext cx="51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</a:rPr>
              <a:t>멀티 액션 슈팅 게임</a:t>
            </a:r>
            <a:r>
              <a:rPr lang="en-US" altLang="ko-KR" dirty="0" smtClean="0">
                <a:solidFill>
                  <a:schemeClr val="bg1"/>
                </a:solidFill>
              </a:rPr>
              <a:t>＂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243137"/>
            <a:ext cx="4838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9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05660" y="765000"/>
            <a:ext cx="2304000" cy="539144"/>
          </a:xfrm>
        </p:spPr>
        <p:txBody>
          <a:bodyPr/>
          <a:lstStyle/>
          <a:p>
            <a:pPr algn="ctr"/>
            <a:r>
              <a:rPr lang="ko-KR" altLang="en-US" sz="3600" spc="-150" dirty="0" smtClean="0"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문제정의</a:t>
            </a:r>
            <a:endParaRPr lang="ko-KR" altLang="en-US" sz="3600" spc="-150" dirty="0"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000" y="2925000"/>
            <a:ext cx="1305643" cy="1269375"/>
          </a:xfrm>
          <a:prstGeom prst="rect">
            <a:avLst/>
          </a:prstGeom>
        </p:spPr>
      </p:pic>
      <p:pic>
        <p:nvPicPr>
          <p:cNvPr id="15" name="Picture 2" descr="pixel chrome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00" y="2924415"/>
            <a:ext cx="1269960" cy="126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양쪽 대괄호 15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플러그인으로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인한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접근성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저하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십자형 17"/>
          <p:cNvSpPr>
            <a:spLocks noChangeAspect="1"/>
          </p:cNvSpPr>
          <p:nvPr/>
        </p:nvSpPr>
        <p:spPr>
          <a:xfrm>
            <a:off x="4500545" y="50850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14125" y="5814646"/>
            <a:ext cx="51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자바스크립트</a:t>
            </a:r>
            <a:r>
              <a:rPr lang="en-US" altLang="ko-KR" dirty="0" smtClean="0">
                <a:solidFill>
                  <a:schemeClr val="bg1"/>
                </a:solidFill>
              </a:rPr>
              <a:t> 2D </a:t>
            </a:r>
            <a:r>
              <a:rPr lang="ko-KR" altLang="en-US" dirty="0" smtClean="0">
                <a:solidFill>
                  <a:schemeClr val="bg1"/>
                </a:solidFill>
              </a:rPr>
              <a:t>게임 엔진 사용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05660" y="765000"/>
            <a:ext cx="2304000" cy="539144"/>
          </a:xfrm>
        </p:spPr>
        <p:txBody>
          <a:bodyPr/>
          <a:lstStyle/>
          <a:p>
            <a:pPr algn="ctr"/>
            <a:r>
              <a:rPr lang="ko-KR" altLang="en-US" sz="3600" spc="-150" dirty="0" smtClean="0"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문제정의</a:t>
            </a:r>
            <a:endParaRPr lang="ko-KR" altLang="en-US" sz="3600" spc="-150" dirty="0"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양쪽 대괄호 7"/>
          <p:cNvSpPr/>
          <p:nvPr/>
        </p:nvSpPr>
        <p:spPr>
          <a:xfrm>
            <a:off x="1861670" y="4221000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웹 게임 유저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증가시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서버 운용 비용의 증가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십자형 8"/>
          <p:cNvSpPr>
            <a:spLocks noChangeAspect="1"/>
          </p:cNvSpPr>
          <p:nvPr/>
        </p:nvSpPr>
        <p:spPr>
          <a:xfrm>
            <a:off x="4500545" y="50850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43545" y="5091719"/>
            <a:ext cx="511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클라우드</a:t>
            </a:r>
            <a:r>
              <a:rPr lang="ko-KR" altLang="en-US" dirty="0" smtClean="0">
                <a:solidFill>
                  <a:schemeClr val="bg1"/>
                </a:solidFill>
              </a:rPr>
              <a:t> 서비스 사용 및 서버 운용 정책 설정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Ansible</a:t>
            </a:r>
            <a:r>
              <a:rPr lang="ko-KR" altLang="en-US" dirty="0" smtClean="0">
                <a:solidFill>
                  <a:schemeClr val="bg1"/>
                </a:solidFill>
              </a:rPr>
              <a:t>을 통해 게임의 변경사항에 대한 자동화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9945" y="27248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 smtClean="0"/>
          </a:p>
          <a:p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|</a:t>
            </a:r>
            <a:r>
              <a:rPr lang="ko-KR" altLang="en-US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기존의 게임 </a:t>
            </a:r>
            <a:r>
              <a:rPr lang="ko-KR" altLang="en-US" sz="1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과금</a:t>
            </a:r>
            <a:r>
              <a:rPr lang="ko-KR" altLang="en-US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정책에 질린 온라인 </a:t>
            </a:r>
            <a:r>
              <a:rPr lang="ko-KR" altLang="en-US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게임 유저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|</a:t>
            </a:r>
            <a:endParaRPr lang="en-US" altLang="ko-KR" sz="16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| </a:t>
            </a:r>
            <a:r>
              <a:rPr lang="ko-KR" altLang="en-US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쉬는 시간에 가볍게 게임을 즐기고픈 학생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직장인 </a:t>
            </a:r>
            <a:r>
              <a:rPr lang="en-US" altLang="ko-KR" sz="1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|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11" name="십자형 10"/>
          <p:cNvSpPr>
            <a:spLocks noChangeAspect="1"/>
          </p:cNvSpPr>
          <p:nvPr/>
        </p:nvSpPr>
        <p:spPr>
          <a:xfrm>
            <a:off x="4520625" y="2667806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085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34125" y="2092881"/>
            <a:ext cx="36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타겟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고객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05660" y="765000"/>
            <a:ext cx="2304000" cy="539144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pc="-150" dirty="0" err="1" smtClean="0"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타겟</a:t>
            </a:r>
            <a:endParaRPr lang="ko-KR" altLang="en-US" sz="3600" spc="-150" dirty="0"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4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1614</TotalTime>
  <Words>332</Words>
  <Application>Microsoft Office PowerPoint</Application>
  <PresentationFormat>화면 슬라이드 쇼(4:3)</PresentationFormat>
  <Paragraphs>104</Paragraphs>
  <Slides>15</Slides>
  <Notes>8</Notes>
  <HiddenSlides>2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HY동녘B</vt:lpstr>
      <vt:lpstr>굴림</vt:lpstr>
      <vt:lpstr>맑은 고딕</vt:lpstr>
      <vt:lpstr>배달의민족 한나</vt:lpstr>
      <vt:lpstr>양재튼튼체B</vt:lpstr>
      <vt:lpstr>Arial</vt:lpstr>
      <vt:lpstr>Segoe UI Black</vt:lpstr>
      <vt:lpstr>Symbol</vt:lpstr>
      <vt:lpstr>Wingdings</vt:lpstr>
      <vt:lpstr>Office 테마</vt:lpstr>
      <vt:lpstr> </vt:lpstr>
      <vt:lpstr>PowerPoint 프레젠테이션</vt:lpstr>
      <vt:lpstr>PowerPoint 프레젠테이션</vt:lpstr>
      <vt:lpstr>문제정의</vt:lpstr>
      <vt:lpstr>PowerPoint 프레젠테이션</vt:lpstr>
      <vt:lpstr>PowerPoint 프레젠테이션</vt:lpstr>
      <vt:lpstr>문제정의</vt:lpstr>
      <vt:lpstr>문제정의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sangho Yeo</cp:lastModifiedBy>
  <cp:revision>108</cp:revision>
  <dcterms:created xsi:type="dcterms:W3CDTF">2015-06-25T00:21:41Z</dcterms:created>
  <dcterms:modified xsi:type="dcterms:W3CDTF">2016-09-22T02:10:41Z</dcterms:modified>
</cp:coreProperties>
</file>