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D3AF-7225-6049-9E16-16399F37AC1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326B-A6E5-4840-85B6-5C8DE4B6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31318" y="4425621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Helvetica Light"/>
                <a:cs typeface="Helvetica Light"/>
              </a:rPr>
              <a:t>CS109 Final project</a:t>
            </a:r>
          </a:p>
          <a:p>
            <a:pPr marL="0" indent="0" algn="ctr">
              <a:buNone/>
            </a:pPr>
            <a:r>
              <a:rPr lang="en-US" sz="1800" dirty="0" smtClean="0">
                <a:latin typeface="Helvetica Light"/>
                <a:cs typeface="Helvetica Light"/>
              </a:rPr>
              <a:t>Stephen </a:t>
            </a:r>
            <a:r>
              <a:rPr lang="en-US" sz="1800" dirty="0" err="1" smtClean="0">
                <a:latin typeface="Helvetica Light"/>
                <a:cs typeface="Helvetica Light"/>
              </a:rPr>
              <a:t>Albro</a:t>
            </a:r>
            <a:r>
              <a:rPr lang="en-US" sz="1800" dirty="0">
                <a:latin typeface="Helvetica Light"/>
                <a:cs typeface="Helvetica Light"/>
              </a:rPr>
              <a:t> </a:t>
            </a:r>
            <a:r>
              <a:rPr lang="en-US" sz="1800" dirty="0" smtClean="0">
                <a:latin typeface="Helvetica Light"/>
                <a:cs typeface="Helvetica Light"/>
              </a:rPr>
              <a:t>| </a:t>
            </a:r>
            <a:r>
              <a:rPr lang="en-US" sz="1800" dirty="0" err="1" smtClean="0">
                <a:latin typeface="Helvetica Light"/>
                <a:cs typeface="Helvetica Light"/>
              </a:rPr>
              <a:t>Alpkaan</a:t>
            </a:r>
            <a:r>
              <a:rPr lang="en-US" sz="1800" dirty="0" smtClean="0">
                <a:latin typeface="Helvetica Light"/>
                <a:cs typeface="Helvetica Light"/>
              </a:rPr>
              <a:t> </a:t>
            </a:r>
            <a:r>
              <a:rPr lang="en-US" sz="1800" dirty="0" err="1" smtClean="0">
                <a:latin typeface="Helvetica Light"/>
                <a:cs typeface="Helvetica Light"/>
              </a:rPr>
              <a:t>Celik</a:t>
            </a:r>
            <a:r>
              <a:rPr lang="en-US" sz="1800" dirty="0" smtClean="0">
                <a:latin typeface="Helvetica Light"/>
                <a:cs typeface="Helvetica Light"/>
              </a:rPr>
              <a:t> | Jason Dong | Jessica Li</a:t>
            </a:r>
            <a:endParaRPr lang="en-US" sz="1800" dirty="0">
              <a:latin typeface="Helvetica Light"/>
              <a:cs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47"/>
          <a:stretch/>
        </p:blipFill>
        <p:spPr>
          <a:xfrm rot="163100">
            <a:off x="641057" y="1184172"/>
            <a:ext cx="4217109" cy="266020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472959">
            <a:off x="4947906" y="1071437"/>
            <a:ext cx="3862572" cy="2971021"/>
            <a:chOff x="3820615" y="3636016"/>
            <a:chExt cx="4052092" cy="32219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44926" r="93880"/>
                      </a14:imgEffect>
                    </a14:imgLayer>
                  </a14:imgProps>
                </a:ext>
              </a:extLst>
            </a:blip>
            <a:srcRect l="38807" r="1"/>
            <a:stretch/>
          </p:blipFill>
          <p:spPr>
            <a:xfrm>
              <a:off x="4482506" y="3785289"/>
              <a:ext cx="3135809" cy="3072711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9" name="Freeform 8"/>
            <p:cNvSpPr/>
            <p:nvPr/>
          </p:nvSpPr>
          <p:spPr>
            <a:xfrm>
              <a:off x="3820615" y="4091645"/>
              <a:ext cx="1448292" cy="2531808"/>
            </a:xfrm>
            <a:custGeom>
              <a:avLst/>
              <a:gdLst>
                <a:gd name="connsiteX0" fmla="*/ 1024944 w 1448292"/>
                <a:gd name="connsiteY0" fmla="*/ 30005 h 2531808"/>
                <a:gd name="connsiteX1" fmla="*/ 1024944 w 1448292"/>
                <a:gd name="connsiteY1" fmla="*/ 30005 h 2531808"/>
                <a:gd name="connsiteX2" fmla="*/ 1000041 w 1448292"/>
                <a:gd name="connsiteY2" fmla="*/ 229238 h 2531808"/>
                <a:gd name="connsiteX3" fmla="*/ 975138 w 1448292"/>
                <a:gd name="connsiteY3" fmla="*/ 303951 h 2531808"/>
                <a:gd name="connsiteX4" fmla="*/ 962687 w 1448292"/>
                <a:gd name="connsiteY4" fmla="*/ 341307 h 2531808"/>
                <a:gd name="connsiteX5" fmla="*/ 950236 w 1448292"/>
                <a:gd name="connsiteY5" fmla="*/ 403568 h 2531808"/>
                <a:gd name="connsiteX6" fmla="*/ 962687 w 1448292"/>
                <a:gd name="connsiteY6" fmla="*/ 839392 h 2531808"/>
                <a:gd name="connsiteX7" fmla="*/ 1000041 w 1448292"/>
                <a:gd name="connsiteY7" fmla="*/ 889200 h 2531808"/>
                <a:gd name="connsiteX8" fmla="*/ 1049847 w 1448292"/>
                <a:gd name="connsiteY8" fmla="*/ 963913 h 2531808"/>
                <a:gd name="connsiteX9" fmla="*/ 1062298 w 1448292"/>
                <a:gd name="connsiteY9" fmla="*/ 1001269 h 2531808"/>
                <a:gd name="connsiteX10" fmla="*/ 1087201 w 1448292"/>
                <a:gd name="connsiteY10" fmla="*/ 1038626 h 2531808"/>
                <a:gd name="connsiteX11" fmla="*/ 1099652 w 1448292"/>
                <a:gd name="connsiteY11" fmla="*/ 1150695 h 2531808"/>
                <a:gd name="connsiteX12" fmla="*/ 1124555 w 1448292"/>
                <a:gd name="connsiteY12" fmla="*/ 1188051 h 2531808"/>
                <a:gd name="connsiteX13" fmla="*/ 1137007 w 1448292"/>
                <a:gd name="connsiteY13" fmla="*/ 1225407 h 2531808"/>
                <a:gd name="connsiteX14" fmla="*/ 1124555 w 1448292"/>
                <a:gd name="connsiteY14" fmla="*/ 1300120 h 2531808"/>
                <a:gd name="connsiteX15" fmla="*/ 1273972 w 1448292"/>
                <a:gd name="connsiteY15" fmla="*/ 1337476 h 2531808"/>
                <a:gd name="connsiteX16" fmla="*/ 1311326 w 1448292"/>
                <a:gd name="connsiteY16" fmla="*/ 1349928 h 2531808"/>
                <a:gd name="connsiteX17" fmla="*/ 1323778 w 1448292"/>
                <a:gd name="connsiteY17" fmla="*/ 1387285 h 2531808"/>
                <a:gd name="connsiteX18" fmla="*/ 1286423 w 1448292"/>
                <a:gd name="connsiteY18" fmla="*/ 1536710 h 2531808"/>
                <a:gd name="connsiteX19" fmla="*/ 1261521 w 1448292"/>
                <a:gd name="connsiteY19" fmla="*/ 1623875 h 2531808"/>
                <a:gd name="connsiteX20" fmla="*/ 1249069 w 1448292"/>
                <a:gd name="connsiteY20" fmla="*/ 1661231 h 2531808"/>
                <a:gd name="connsiteX21" fmla="*/ 1286423 w 1448292"/>
                <a:gd name="connsiteY21" fmla="*/ 1748396 h 2531808"/>
                <a:gd name="connsiteX22" fmla="*/ 1323778 w 1448292"/>
                <a:gd name="connsiteY22" fmla="*/ 1823108 h 2531808"/>
                <a:gd name="connsiteX23" fmla="*/ 1361132 w 1448292"/>
                <a:gd name="connsiteY23" fmla="*/ 1984986 h 2531808"/>
                <a:gd name="connsiteX24" fmla="*/ 1373583 w 1448292"/>
                <a:gd name="connsiteY24" fmla="*/ 2047246 h 2531808"/>
                <a:gd name="connsiteX25" fmla="*/ 1410937 w 1448292"/>
                <a:gd name="connsiteY25" fmla="*/ 2072151 h 2531808"/>
                <a:gd name="connsiteX26" fmla="*/ 1448292 w 1448292"/>
                <a:gd name="connsiteY26" fmla="*/ 2109507 h 2531808"/>
                <a:gd name="connsiteX27" fmla="*/ 1435840 w 1448292"/>
                <a:gd name="connsiteY27" fmla="*/ 2184220 h 2531808"/>
                <a:gd name="connsiteX28" fmla="*/ 1398486 w 1448292"/>
                <a:gd name="connsiteY28" fmla="*/ 2196672 h 2531808"/>
                <a:gd name="connsiteX29" fmla="*/ 1373583 w 1448292"/>
                <a:gd name="connsiteY29" fmla="*/ 2234028 h 2531808"/>
                <a:gd name="connsiteX30" fmla="*/ 1361132 w 1448292"/>
                <a:gd name="connsiteY30" fmla="*/ 2271384 h 2531808"/>
                <a:gd name="connsiteX31" fmla="*/ 1348680 w 1448292"/>
                <a:gd name="connsiteY31" fmla="*/ 2395906 h 2531808"/>
                <a:gd name="connsiteX32" fmla="*/ 1224166 w 1448292"/>
                <a:gd name="connsiteY32" fmla="*/ 2408358 h 2531808"/>
                <a:gd name="connsiteX33" fmla="*/ 1112104 w 1448292"/>
                <a:gd name="connsiteY33" fmla="*/ 2433262 h 2531808"/>
                <a:gd name="connsiteX34" fmla="*/ 1049847 w 1448292"/>
                <a:gd name="connsiteY34" fmla="*/ 2445714 h 2531808"/>
                <a:gd name="connsiteX35" fmla="*/ 738562 w 1448292"/>
                <a:gd name="connsiteY35" fmla="*/ 2470618 h 2531808"/>
                <a:gd name="connsiteX36" fmla="*/ 564242 w 1448292"/>
                <a:gd name="connsiteY36" fmla="*/ 2520427 h 2531808"/>
                <a:gd name="connsiteX37" fmla="*/ 539339 w 1448292"/>
                <a:gd name="connsiteY37" fmla="*/ 2483070 h 2531808"/>
                <a:gd name="connsiteX38" fmla="*/ 526888 w 1448292"/>
                <a:gd name="connsiteY38" fmla="*/ 2420810 h 2531808"/>
                <a:gd name="connsiteX39" fmla="*/ 464631 w 1448292"/>
                <a:gd name="connsiteY39" fmla="*/ 2234028 h 2531808"/>
                <a:gd name="connsiteX40" fmla="*/ 439728 w 1448292"/>
                <a:gd name="connsiteY40" fmla="*/ 2084603 h 2531808"/>
                <a:gd name="connsiteX41" fmla="*/ 389922 w 1448292"/>
                <a:gd name="connsiteY41" fmla="*/ 1935177 h 2531808"/>
                <a:gd name="connsiteX42" fmla="*/ 340117 w 1448292"/>
                <a:gd name="connsiteY42" fmla="*/ 1735944 h 2531808"/>
                <a:gd name="connsiteX43" fmla="*/ 315214 w 1448292"/>
                <a:gd name="connsiteY43" fmla="*/ 1611423 h 2531808"/>
                <a:gd name="connsiteX44" fmla="*/ 228054 w 1448292"/>
                <a:gd name="connsiteY44" fmla="*/ 1387285 h 2531808"/>
                <a:gd name="connsiteX45" fmla="*/ 190700 w 1448292"/>
                <a:gd name="connsiteY45" fmla="*/ 1287668 h 2531808"/>
                <a:gd name="connsiteX46" fmla="*/ 165797 w 1448292"/>
                <a:gd name="connsiteY46" fmla="*/ 1138242 h 2531808"/>
                <a:gd name="connsiteX47" fmla="*/ 153346 w 1448292"/>
                <a:gd name="connsiteY47" fmla="*/ 752227 h 2531808"/>
                <a:gd name="connsiteX48" fmla="*/ 140894 w 1448292"/>
                <a:gd name="connsiteY48" fmla="*/ 714871 h 2531808"/>
                <a:gd name="connsiteX49" fmla="*/ 115991 w 1448292"/>
                <a:gd name="connsiteY49" fmla="*/ 627706 h 2531808"/>
                <a:gd name="connsiteX50" fmla="*/ 91089 w 1448292"/>
                <a:gd name="connsiteY50" fmla="*/ 577897 h 2531808"/>
                <a:gd name="connsiteX51" fmla="*/ 78637 w 1448292"/>
                <a:gd name="connsiteY51" fmla="*/ 490733 h 2531808"/>
                <a:gd name="connsiteX52" fmla="*/ 66186 w 1448292"/>
                <a:gd name="connsiteY52" fmla="*/ 416020 h 2531808"/>
                <a:gd name="connsiteX53" fmla="*/ 53734 w 1448292"/>
                <a:gd name="connsiteY53" fmla="*/ 303951 h 2531808"/>
                <a:gd name="connsiteX54" fmla="*/ 16380 w 1448292"/>
                <a:gd name="connsiteY54" fmla="*/ 191882 h 2531808"/>
                <a:gd name="connsiteX55" fmla="*/ 3929 w 1448292"/>
                <a:gd name="connsiteY55" fmla="*/ 154526 h 2531808"/>
                <a:gd name="connsiteX56" fmla="*/ 41283 w 1448292"/>
                <a:gd name="connsiteY56" fmla="*/ 166978 h 2531808"/>
                <a:gd name="connsiteX57" fmla="*/ 501985 w 1448292"/>
                <a:gd name="connsiteY57" fmla="*/ 142074 h 2531808"/>
                <a:gd name="connsiteX58" fmla="*/ 614048 w 1448292"/>
                <a:gd name="connsiteY58" fmla="*/ 129621 h 2531808"/>
                <a:gd name="connsiteX59" fmla="*/ 651402 w 1448292"/>
                <a:gd name="connsiteY59" fmla="*/ 117169 h 2531808"/>
                <a:gd name="connsiteX60" fmla="*/ 701207 w 1448292"/>
                <a:gd name="connsiteY60" fmla="*/ 79813 h 2531808"/>
                <a:gd name="connsiteX61" fmla="*/ 738562 w 1448292"/>
                <a:gd name="connsiteY61" fmla="*/ 54909 h 2531808"/>
                <a:gd name="connsiteX62" fmla="*/ 850624 w 1448292"/>
                <a:gd name="connsiteY62" fmla="*/ 5100 h 2531808"/>
                <a:gd name="connsiteX63" fmla="*/ 1024944 w 1448292"/>
                <a:gd name="connsiteY63" fmla="*/ 30005 h 253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48292" h="2531808">
                  <a:moveTo>
                    <a:pt x="1024944" y="30005"/>
                  </a:moveTo>
                  <a:lnTo>
                    <a:pt x="1024944" y="30005"/>
                  </a:lnTo>
                  <a:cubicBezTo>
                    <a:pt x="1019021" y="95167"/>
                    <a:pt x="1017586" y="164903"/>
                    <a:pt x="1000041" y="229238"/>
                  </a:cubicBezTo>
                  <a:cubicBezTo>
                    <a:pt x="993134" y="254564"/>
                    <a:pt x="983439" y="279047"/>
                    <a:pt x="975138" y="303951"/>
                  </a:cubicBezTo>
                  <a:cubicBezTo>
                    <a:pt x="970988" y="316403"/>
                    <a:pt x="965261" y="328436"/>
                    <a:pt x="962687" y="341307"/>
                  </a:cubicBezTo>
                  <a:lnTo>
                    <a:pt x="950236" y="403568"/>
                  </a:lnTo>
                  <a:cubicBezTo>
                    <a:pt x="954386" y="548843"/>
                    <a:pt x="947860" y="694816"/>
                    <a:pt x="962687" y="839392"/>
                  </a:cubicBezTo>
                  <a:cubicBezTo>
                    <a:pt x="964804" y="860037"/>
                    <a:pt x="988140" y="872198"/>
                    <a:pt x="1000041" y="889200"/>
                  </a:cubicBezTo>
                  <a:cubicBezTo>
                    <a:pt x="1017205" y="913721"/>
                    <a:pt x="1049847" y="963913"/>
                    <a:pt x="1049847" y="963913"/>
                  </a:cubicBezTo>
                  <a:cubicBezTo>
                    <a:pt x="1053997" y="976365"/>
                    <a:pt x="1056428" y="989529"/>
                    <a:pt x="1062298" y="1001269"/>
                  </a:cubicBezTo>
                  <a:cubicBezTo>
                    <a:pt x="1068990" y="1014655"/>
                    <a:pt x="1083572" y="1024107"/>
                    <a:pt x="1087201" y="1038626"/>
                  </a:cubicBezTo>
                  <a:cubicBezTo>
                    <a:pt x="1096316" y="1075090"/>
                    <a:pt x="1090537" y="1114231"/>
                    <a:pt x="1099652" y="1150695"/>
                  </a:cubicBezTo>
                  <a:cubicBezTo>
                    <a:pt x="1103281" y="1165213"/>
                    <a:pt x="1117862" y="1174666"/>
                    <a:pt x="1124555" y="1188051"/>
                  </a:cubicBezTo>
                  <a:cubicBezTo>
                    <a:pt x="1130425" y="1199791"/>
                    <a:pt x="1132856" y="1212955"/>
                    <a:pt x="1137007" y="1225407"/>
                  </a:cubicBezTo>
                  <a:cubicBezTo>
                    <a:pt x="1132856" y="1250311"/>
                    <a:pt x="1113264" y="1277537"/>
                    <a:pt x="1124555" y="1300120"/>
                  </a:cubicBezTo>
                  <a:cubicBezTo>
                    <a:pt x="1136948" y="1324907"/>
                    <a:pt x="1265940" y="1336328"/>
                    <a:pt x="1273972" y="1337476"/>
                  </a:cubicBezTo>
                  <a:cubicBezTo>
                    <a:pt x="1286423" y="1341627"/>
                    <a:pt x="1302046" y="1340647"/>
                    <a:pt x="1311326" y="1349928"/>
                  </a:cubicBezTo>
                  <a:cubicBezTo>
                    <a:pt x="1320607" y="1359210"/>
                    <a:pt x="1323778" y="1374159"/>
                    <a:pt x="1323778" y="1387285"/>
                  </a:cubicBezTo>
                  <a:cubicBezTo>
                    <a:pt x="1323778" y="1494854"/>
                    <a:pt x="1318107" y="1462777"/>
                    <a:pt x="1286423" y="1536710"/>
                  </a:cubicBezTo>
                  <a:cubicBezTo>
                    <a:pt x="1273628" y="1566566"/>
                    <a:pt x="1270548" y="1592280"/>
                    <a:pt x="1261521" y="1623875"/>
                  </a:cubicBezTo>
                  <a:cubicBezTo>
                    <a:pt x="1257915" y="1636496"/>
                    <a:pt x="1253220" y="1648779"/>
                    <a:pt x="1249069" y="1661231"/>
                  </a:cubicBezTo>
                  <a:cubicBezTo>
                    <a:pt x="1278271" y="1748837"/>
                    <a:pt x="1240265" y="1640686"/>
                    <a:pt x="1286423" y="1748396"/>
                  </a:cubicBezTo>
                  <a:cubicBezTo>
                    <a:pt x="1317350" y="1820564"/>
                    <a:pt x="1275925" y="1751326"/>
                    <a:pt x="1323778" y="1823108"/>
                  </a:cubicBezTo>
                  <a:cubicBezTo>
                    <a:pt x="1362779" y="1940121"/>
                    <a:pt x="1339580" y="1855671"/>
                    <a:pt x="1361132" y="1984986"/>
                  </a:cubicBezTo>
                  <a:cubicBezTo>
                    <a:pt x="1364611" y="2005862"/>
                    <a:pt x="1363083" y="2028870"/>
                    <a:pt x="1373583" y="2047246"/>
                  </a:cubicBezTo>
                  <a:cubicBezTo>
                    <a:pt x="1381007" y="2060240"/>
                    <a:pt x="1399441" y="2062570"/>
                    <a:pt x="1410937" y="2072151"/>
                  </a:cubicBezTo>
                  <a:cubicBezTo>
                    <a:pt x="1424465" y="2083425"/>
                    <a:pt x="1435840" y="2097055"/>
                    <a:pt x="1448292" y="2109507"/>
                  </a:cubicBezTo>
                  <a:cubicBezTo>
                    <a:pt x="1444141" y="2134411"/>
                    <a:pt x="1448366" y="2162298"/>
                    <a:pt x="1435840" y="2184220"/>
                  </a:cubicBezTo>
                  <a:cubicBezTo>
                    <a:pt x="1429328" y="2195616"/>
                    <a:pt x="1408735" y="2188473"/>
                    <a:pt x="1398486" y="2196672"/>
                  </a:cubicBezTo>
                  <a:cubicBezTo>
                    <a:pt x="1386800" y="2206021"/>
                    <a:pt x="1381884" y="2221576"/>
                    <a:pt x="1373583" y="2234028"/>
                  </a:cubicBezTo>
                  <a:cubicBezTo>
                    <a:pt x="1369433" y="2246480"/>
                    <a:pt x="1363128" y="2258411"/>
                    <a:pt x="1361132" y="2271384"/>
                  </a:cubicBezTo>
                  <a:cubicBezTo>
                    <a:pt x="1354789" y="2312613"/>
                    <a:pt x="1378176" y="2366409"/>
                    <a:pt x="1348680" y="2395906"/>
                  </a:cubicBezTo>
                  <a:cubicBezTo>
                    <a:pt x="1319186" y="2425401"/>
                    <a:pt x="1265512" y="2402845"/>
                    <a:pt x="1224166" y="2408358"/>
                  </a:cubicBezTo>
                  <a:cubicBezTo>
                    <a:pt x="1177221" y="2414618"/>
                    <a:pt x="1156490" y="2423398"/>
                    <a:pt x="1112104" y="2433262"/>
                  </a:cubicBezTo>
                  <a:cubicBezTo>
                    <a:pt x="1091445" y="2437853"/>
                    <a:pt x="1070905" y="2443608"/>
                    <a:pt x="1049847" y="2445714"/>
                  </a:cubicBezTo>
                  <a:cubicBezTo>
                    <a:pt x="946270" y="2456072"/>
                    <a:pt x="738562" y="2470618"/>
                    <a:pt x="738562" y="2470618"/>
                  </a:cubicBezTo>
                  <a:cubicBezTo>
                    <a:pt x="692712" y="2539397"/>
                    <a:pt x="705948" y="2540672"/>
                    <a:pt x="564242" y="2520427"/>
                  </a:cubicBezTo>
                  <a:cubicBezTo>
                    <a:pt x="549427" y="2518310"/>
                    <a:pt x="547640" y="2495522"/>
                    <a:pt x="539339" y="2483070"/>
                  </a:cubicBezTo>
                  <a:cubicBezTo>
                    <a:pt x="535189" y="2462317"/>
                    <a:pt x="532969" y="2441082"/>
                    <a:pt x="526888" y="2420810"/>
                  </a:cubicBezTo>
                  <a:cubicBezTo>
                    <a:pt x="476442" y="2252648"/>
                    <a:pt x="526727" y="2507265"/>
                    <a:pt x="464631" y="2234028"/>
                  </a:cubicBezTo>
                  <a:cubicBezTo>
                    <a:pt x="453441" y="2184788"/>
                    <a:pt x="451974" y="2133591"/>
                    <a:pt x="439728" y="2084603"/>
                  </a:cubicBezTo>
                  <a:cubicBezTo>
                    <a:pt x="426995" y="2033668"/>
                    <a:pt x="404345" y="1985660"/>
                    <a:pt x="389922" y="1935177"/>
                  </a:cubicBezTo>
                  <a:cubicBezTo>
                    <a:pt x="371117" y="1869356"/>
                    <a:pt x="353541" y="1803069"/>
                    <a:pt x="340117" y="1735944"/>
                  </a:cubicBezTo>
                  <a:cubicBezTo>
                    <a:pt x="331816" y="1694437"/>
                    <a:pt x="326351" y="1652261"/>
                    <a:pt x="315214" y="1611423"/>
                  </a:cubicBezTo>
                  <a:cubicBezTo>
                    <a:pt x="257230" y="1398804"/>
                    <a:pt x="288555" y="1528462"/>
                    <a:pt x="228054" y="1387285"/>
                  </a:cubicBezTo>
                  <a:cubicBezTo>
                    <a:pt x="214085" y="1354689"/>
                    <a:pt x="203151" y="1320874"/>
                    <a:pt x="190700" y="1287668"/>
                  </a:cubicBezTo>
                  <a:cubicBezTo>
                    <a:pt x="182399" y="1237859"/>
                    <a:pt x="169311" y="1188615"/>
                    <a:pt x="165797" y="1138242"/>
                  </a:cubicBezTo>
                  <a:cubicBezTo>
                    <a:pt x="156838" y="1009816"/>
                    <a:pt x="160905" y="880743"/>
                    <a:pt x="153346" y="752227"/>
                  </a:cubicBezTo>
                  <a:cubicBezTo>
                    <a:pt x="152575" y="739124"/>
                    <a:pt x="144500" y="727492"/>
                    <a:pt x="140894" y="714871"/>
                  </a:cubicBezTo>
                  <a:cubicBezTo>
                    <a:pt x="131863" y="683261"/>
                    <a:pt x="128791" y="657573"/>
                    <a:pt x="115991" y="627706"/>
                  </a:cubicBezTo>
                  <a:cubicBezTo>
                    <a:pt x="108679" y="610644"/>
                    <a:pt x="99390" y="594500"/>
                    <a:pt x="91089" y="577897"/>
                  </a:cubicBezTo>
                  <a:cubicBezTo>
                    <a:pt x="86938" y="548842"/>
                    <a:pt x="83100" y="519741"/>
                    <a:pt x="78637" y="490733"/>
                  </a:cubicBezTo>
                  <a:cubicBezTo>
                    <a:pt x="74798" y="465779"/>
                    <a:pt x="69523" y="441046"/>
                    <a:pt x="66186" y="416020"/>
                  </a:cubicBezTo>
                  <a:cubicBezTo>
                    <a:pt x="61219" y="378763"/>
                    <a:pt x="61105" y="340807"/>
                    <a:pt x="53734" y="303951"/>
                  </a:cubicBezTo>
                  <a:cubicBezTo>
                    <a:pt x="53729" y="303927"/>
                    <a:pt x="22610" y="210572"/>
                    <a:pt x="16380" y="191882"/>
                  </a:cubicBezTo>
                  <a:cubicBezTo>
                    <a:pt x="12230" y="179430"/>
                    <a:pt x="-8523" y="150375"/>
                    <a:pt x="3929" y="154526"/>
                  </a:cubicBezTo>
                  <a:lnTo>
                    <a:pt x="41283" y="166978"/>
                  </a:lnTo>
                  <a:cubicBezTo>
                    <a:pt x="198353" y="159838"/>
                    <a:pt x="346333" y="155046"/>
                    <a:pt x="501985" y="142074"/>
                  </a:cubicBezTo>
                  <a:cubicBezTo>
                    <a:pt x="539439" y="138953"/>
                    <a:pt x="576694" y="133772"/>
                    <a:pt x="614048" y="129621"/>
                  </a:cubicBezTo>
                  <a:cubicBezTo>
                    <a:pt x="626499" y="125470"/>
                    <a:pt x="640007" y="123681"/>
                    <a:pt x="651402" y="117169"/>
                  </a:cubicBezTo>
                  <a:cubicBezTo>
                    <a:pt x="669420" y="106872"/>
                    <a:pt x="684320" y="91876"/>
                    <a:pt x="701207" y="79813"/>
                  </a:cubicBezTo>
                  <a:cubicBezTo>
                    <a:pt x="713384" y="71114"/>
                    <a:pt x="725569" y="62334"/>
                    <a:pt x="738562" y="54909"/>
                  </a:cubicBezTo>
                  <a:cubicBezTo>
                    <a:pt x="765669" y="39419"/>
                    <a:pt x="822539" y="13526"/>
                    <a:pt x="850624" y="5100"/>
                  </a:cubicBezTo>
                  <a:cubicBezTo>
                    <a:pt x="913833" y="-13864"/>
                    <a:pt x="995891" y="25854"/>
                    <a:pt x="1024944" y="30005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101188" y="3636016"/>
              <a:ext cx="1771519" cy="2615018"/>
            </a:xfrm>
            <a:custGeom>
              <a:avLst/>
              <a:gdLst>
                <a:gd name="connsiteX0" fmla="*/ 112063 w 1771519"/>
                <a:gd name="connsiteY0" fmla="*/ 261495 h 2615018"/>
                <a:gd name="connsiteX1" fmla="*/ 112063 w 1771519"/>
                <a:gd name="connsiteY1" fmla="*/ 261495 h 2615018"/>
                <a:gd name="connsiteX2" fmla="*/ 124514 w 1771519"/>
                <a:gd name="connsiteY2" fmla="*/ 547893 h 2615018"/>
                <a:gd name="connsiteX3" fmla="*/ 136966 w 1771519"/>
                <a:gd name="connsiteY3" fmla="*/ 597702 h 2615018"/>
                <a:gd name="connsiteX4" fmla="*/ 199223 w 1771519"/>
                <a:gd name="connsiteY4" fmla="*/ 796935 h 2615018"/>
                <a:gd name="connsiteX5" fmla="*/ 211674 w 1771519"/>
                <a:gd name="connsiteY5" fmla="*/ 871648 h 2615018"/>
                <a:gd name="connsiteX6" fmla="*/ 261480 w 1771519"/>
                <a:gd name="connsiteY6" fmla="*/ 983717 h 2615018"/>
                <a:gd name="connsiteX7" fmla="*/ 348639 w 1771519"/>
                <a:gd name="connsiteY7" fmla="*/ 996169 h 2615018"/>
                <a:gd name="connsiteX8" fmla="*/ 385994 w 1771519"/>
                <a:gd name="connsiteY8" fmla="*/ 1021073 h 2615018"/>
                <a:gd name="connsiteX9" fmla="*/ 410896 w 1771519"/>
                <a:gd name="connsiteY9" fmla="*/ 1133142 h 2615018"/>
                <a:gd name="connsiteX10" fmla="*/ 398445 w 1771519"/>
                <a:gd name="connsiteY10" fmla="*/ 1307472 h 2615018"/>
                <a:gd name="connsiteX11" fmla="*/ 385994 w 1771519"/>
                <a:gd name="connsiteY11" fmla="*/ 1369733 h 2615018"/>
                <a:gd name="connsiteX12" fmla="*/ 373542 w 1771519"/>
                <a:gd name="connsiteY12" fmla="*/ 1456897 h 2615018"/>
                <a:gd name="connsiteX13" fmla="*/ 423348 w 1771519"/>
                <a:gd name="connsiteY13" fmla="*/ 1867817 h 2615018"/>
                <a:gd name="connsiteX14" fmla="*/ 473153 w 1771519"/>
                <a:gd name="connsiteY14" fmla="*/ 1892721 h 2615018"/>
                <a:gd name="connsiteX15" fmla="*/ 485605 w 1771519"/>
                <a:gd name="connsiteY15" fmla="*/ 2340997 h 2615018"/>
                <a:gd name="connsiteX16" fmla="*/ 510508 w 1771519"/>
                <a:gd name="connsiteY16" fmla="*/ 2378353 h 2615018"/>
                <a:gd name="connsiteX17" fmla="*/ 535410 w 1771519"/>
                <a:gd name="connsiteY17" fmla="*/ 2403258 h 2615018"/>
                <a:gd name="connsiteX18" fmla="*/ 560313 w 1771519"/>
                <a:gd name="connsiteY18" fmla="*/ 2440614 h 2615018"/>
                <a:gd name="connsiteX19" fmla="*/ 597667 w 1771519"/>
                <a:gd name="connsiteY19" fmla="*/ 2490422 h 2615018"/>
                <a:gd name="connsiteX20" fmla="*/ 572765 w 1771519"/>
                <a:gd name="connsiteY20" fmla="*/ 2515327 h 2615018"/>
                <a:gd name="connsiteX21" fmla="*/ 535410 w 1771519"/>
                <a:gd name="connsiteY21" fmla="*/ 2540231 h 2615018"/>
                <a:gd name="connsiteX22" fmla="*/ 510508 w 1771519"/>
                <a:gd name="connsiteY22" fmla="*/ 2614944 h 2615018"/>
                <a:gd name="connsiteX23" fmla="*/ 647473 w 1771519"/>
                <a:gd name="connsiteY23" fmla="*/ 2602491 h 2615018"/>
                <a:gd name="connsiteX24" fmla="*/ 821793 w 1771519"/>
                <a:gd name="connsiteY24" fmla="*/ 2577587 h 2615018"/>
                <a:gd name="connsiteX25" fmla="*/ 1033467 w 1771519"/>
                <a:gd name="connsiteY25" fmla="*/ 2540231 h 2615018"/>
                <a:gd name="connsiteX26" fmla="*/ 1157981 w 1771519"/>
                <a:gd name="connsiteY26" fmla="*/ 2515327 h 2615018"/>
                <a:gd name="connsiteX27" fmla="*/ 1270043 w 1771519"/>
                <a:gd name="connsiteY27" fmla="*/ 2490422 h 2615018"/>
                <a:gd name="connsiteX28" fmla="*/ 1456814 w 1771519"/>
                <a:gd name="connsiteY28" fmla="*/ 2465518 h 2615018"/>
                <a:gd name="connsiteX29" fmla="*/ 1705842 w 1771519"/>
                <a:gd name="connsiteY29" fmla="*/ 2428162 h 2615018"/>
                <a:gd name="connsiteX30" fmla="*/ 1768099 w 1771519"/>
                <a:gd name="connsiteY30" fmla="*/ 2415710 h 2615018"/>
                <a:gd name="connsiteX31" fmla="*/ 1730745 w 1771519"/>
                <a:gd name="connsiteY31" fmla="*/ 1780652 h 2615018"/>
                <a:gd name="connsiteX32" fmla="*/ 1631134 w 1771519"/>
                <a:gd name="connsiteY32" fmla="*/ 1282568 h 2615018"/>
                <a:gd name="connsiteX33" fmla="*/ 1593780 w 1771519"/>
                <a:gd name="connsiteY33" fmla="*/ 1182951 h 2615018"/>
                <a:gd name="connsiteX34" fmla="*/ 1543974 w 1771519"/>
                <a:gd name="connsiteY34" fmla="*/ 1095786 h 2615018"/>
                <a:gd name="connsiteX35" fmla="*/ 1506620 w 1771519"/>
                <a:gd name="connsiteY35" fmla="*/ 1021073 h 2615018"/>
                <a:gd name="connsiteX36" fmla="*/ 1469266 w 1771519"/>
                <a:gd name="connsiteY36" fmla="*/ 933909 h 2615018"/>
                <a:gd name="connsiteX37" fmla="*/ 1245141 w 1771519"/>
                <a:gd name="connsiteY37" fmla="*/ 560345 h 2615018"/>
                <a:gd name="connsiteX38" fmla="*/ 1157981 w 1771519"/>
                <a:gd name="connsiteY38" fmla="*/ 460728 h 2615018"/>
                <a:gd name="connsiteX39" fmla="*/ 1145529 w 1771519"/>
                <a:gd name="connsiteY39" fmla="*/ 249043 h 2615018"/>
                <a:gd name="connsiteX40" fmla="*/ 1133078 w 1771519"/>
                <a:gd name="connsiteY40" fmla="*/ 174330 h 2615018"/>
                <a:gd name="connsiteX41" fmla="*/ 1108175 w 1771519"/>
                <a:gd name="connsiteY41" fmla="*/ 0 h 2615018"/>
                <a:gd name="connsiteX42" fmla="*/ 1033467 w 1771519"/>
                <a:gd name="connsiteY42" fmla="*/ 37357 h 2615018"/>
                <a:gd name="connsiteX43" fmla="*/ 958758 w 1771519"/>
                <a:gd name="connsiteY43" fmla="*/ 62261 h 2615018"/>
                <a:gd name="connsiteX44" fmla="*/ 884050 w 1771519"/>
                <a:gd name="connsiteY44" fmla="*/ 87165 h 2615018"/>
                <a:gd name="connsiteX45" fmla="*/ 834244 w 1771519"/>
                <a:gd name="connsiteY45" fmla="*/ 99617 h 2615018"/>
                <a:gd name="connsiteX46" fmla="*/ 672376 w 1771519"/>
                <a:gd name="connsiteY46" fmla="*/ 124521 h 2615018"/>
                <a:gd name="connsiteX47" fmla="*/ 460702 w 1771519"/>
                <a:gd name="connsiteY47" fmla="*/ 161878 h 2615018"/>
                <a:gd name="connsiteX48" fmla="*/ 0 w 1771519"/>
                <a:gd name="connsiteY48" fmla="*/ 174330 h 2615018"/>
                <a:gd name="connsiteX49" fmla="*/ 12451 w 1771519"/>
                <a:gd name="connsiteY49" fmla="*/ 211686 h 2615018"/>
                <a:gd name="connsiteX50" fmla="*/ 87160 w 1771519"/>
                <a:gd name="connsiteY50" fmla="*/ 273947 h 2615018"/>
                <a:gd name="connsiteX51" fmla="*/ 112063 w 1771519"/>
                <a:gd name="connsiteY51" fmla="*/ 261495 h 261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771519" h="2615018">
                  <a:moveTo>
                    <a:pt x="112063" y="261495"/>
                  </a:moveTo>
                  <a:lnTo>
                    <a:pt x="112063" y="261495"/>
                  </a:lnTo>
                  <a:cubicBezTo>
                    <a:pt x="116213" y="356961"/>
                    <a:pt x="117455" y="452598"/>
                    <a:pt x="124514" y="547893"/>
                  </a:cubicBezTo>
                  <a:cubicBezTo>
                    <a:pt x="125778" y="564960"/>
                    <a:pt x="132463" y="581191"/>
                    <a:pt x="136966" y="597702"/>
                  </a:cubicBezTo>
                  <a:cubicBezTo>
                    <a:pt x="163760" y="695952"/>
                    <a:pt x="163943" y="691092"/>
                    <a:pt x="199223" y="796935"/>
                  </a:cubicBezTo>
                  <a:cubicBezTo>
                    <a:pt x="203373" y="821839"/>
                    <a:pt x="207835" y="846694"/>
                    <a:pt x="211674" y="871648"/>
                  </a:cubicBezTo>
                  <a:cubicBezTo>
                    <a:pt x="220251" y="927407"/>
                    <a:pt x="202759" y="966100"/>
                    <a:pt x="261480" y="983717"/>
                  </a:cubicBezTo>
                  <a:cubicBezTo>
                    <a:pt x="289590" y="992150"/>
                    <a:pt x="319586" y="992018"/>
                    <a:pt x="348639" y="996169"/>
                  </a:cubicBezTo>
                  <a:cubicBezTo>
                    <a:pt x="361091" y="1004470"/>
                    <a:pt x="376646" y="1009387"/>
                    <a:pt x="385994" y="1021073"/>
                  </a:cubicBezTo>
                  <a:cubicBezTo>
                    <a:pt x="398899" y="1037206"/>
                    <a:pt x="410769" y="1132380"/>
                    <a:pt x="410896" y="1133142"/>
                  </a:cubicBezTo>
                  <a:cubicBezTo>
                    <a:pt x="406746" y="1191252"/>
                    <a:pt x="404543" y="1249534"/>
                    <a:pt x="398445" y="1307472"/>
                  </a:cubicBezTo>
                  <a:cubicBezTo>
                    <a:pt x="396230" y="1328520"/>
                    <a:pt x="389473" y="1348856"/>
                    <a:pt x="385994" y="1369733"/>
                  </a:cubicBezTo>
                  <a:cubicBezTo>
                    <a:pt x="381169" y="1398683"/>
                    <a:pt x="377693" y="1427842"/>
                    <a:pt x="373542" y="1456897"/>
                  </a:cubicBezTo>
                  <a:cubicBezTo>
                    <a:pt x="382586" y="1737278"/>
                    <a:pt x="279331" y="1785517"/>
                    <a:pt x="423348" y="1867817"/>
                  </a:cubicBezTo>
                  <a:cubicBezTo>
                    <a:pt x="439464" y="1877026"/>
                    <a:pt x="456551" y="1884420"/>
                    <a:pt x="473153" y="1892721"/>
                  </a:cubicBezTo>
                  <a:cubicBezTo>
                    <a:pt x="477304" y="2042146"/>
                    <a:pt x="474141" y="2191954"/>
                    <a:pt x="485605" y="2340997"/>
                  </a:cubicBezTo>
                  <a:cubicBezTo>
                    <a:pt x="486753" y="2355918"/>
                    <a:pt x="501160" y="2366667"/>
                    <a:pt x="510508" y="2378353"/>
                  </a:cubicBezTo>
                  <a:cubicBezTo>
                    <a:pt x="517841" y="2387520"/>
                    <a:pt x="528077" y="2394091"/>
                    <a:pt x="535410" y="2403258"/>
                  </a:cubicBezTo>
                  <a:cubicBezTo>
                    <a:pt x="544758" y="2414944"/>
                    <a:pt x="551615" y="2428436"/>
                    <a:pt x="560313" y="2440614"/>
                  </a:cubicBezTo>
                  <a:cubicBezTo>
                    <a:pt x="572375" y="2457502"/>
                    <a:pt x="585216" y="2473819"/>
                    <a:pt x="597667" y="2490422"/>
                  </a:cubicBezTo>
                  <a:cubicBezTo>
                    <a:pt x="589366" y="2498724"/>
                    <a:pt x="581932" y="2507993"/>
                    <a:pt x="572765" y="2515327"/>
                  </a:cubicBezTo>
                  <a:cubicBezTo>
                    <a:pt x="561079" y="2524676"/>
                    <a:pt x="543341" y="2527540"/>
                    <a:pt x="535410" y="2540231"/>
                  </a:cubicBezTo>
                  <a:cubicBezTo>
                    <a:pt x="521497" y="2562492"/>
                    <a:pt x="484365" y="2617321"/>
                    <a:pt x="510508" y="2614944"/>
                  </a:cubicBezTo>
                  <a:cubicBezTo>
                    <a:pt x="556163" y="2610793"/>
                    <a:pt x="601956" y="2607953"/>
                    <a:pt x="647473" y="2602491"/>
                  </a:cubicBezTo>
                  <a:cubicBezTo>
                    <a:pt x="705751" y="2595497"/>
                    <a:pt x="763964" y="2587645"/>
                    <a:pt x="821793" y="2577587"/>
                  </a:cubicBezTo>
                  <a:cubicBezTo>
                    <a:pt x="1109461" y="2527555"/>
                    <a:pt x="770886" y="2573055"/>
                    <a:pt x="1033467" y="2540231"/>
                  </a:cubicBezTo>
                  <a:cubicBezTo>
                    <a:pt x="1149151" y="2511308"/>
                    <a:pt x="1005334" y="2545858"/>
                    <a:pt x="1157981" y="2515327"/>
                  </a:cubicBezTo>
                  <a:cubicBezTo>
                    <a:pt x="1234734" y="2499976"/>
                    <a:pt x="1183070" y="2503469"/>
                    <a:pt x="1270043" y="2490422"/>
                  </a:cubicBezTo>
                  <a:cubicBezTo>
                    <a:pt x="1332156" y="2481104"/>
                    <a:pt x="1394861" y="2475844"/>
                    <a:pt x="1456814" y="2465518"/>
                  </a:cubicBezTo>
                  <a:cubicBezTo>
                    <a:pt x="1728625" y="2420214"/>
                    <a:pt x="1392999" y="2456604"/>
                    <a:pt x="1705842" y="2428162"/>
                  </a:cubicBezTo>
                  <a:cubicBezTo>
                    <a:pt x="1726594" y="2424011"/>
                    <a:pt x="1765553" y="2436720"/>
                    <a:pt x="1768099" y="2415710"/>
                  </a:cubicBezTo>
                  <a:cubicBezTo>
                    <a:pt x="1781508" y="2305079"/>
                    <a:pt x="1752649" y="1930338"/>
                    <a:pt x="1730745" y="1780652"/>
                  </a:cubicBezTo>
                  <a:cubicBezTo>
                    <a:pt x="1715756" y="1678221"/>
                    <a:pt x="1661074" y="1393778"/>
                    <a:pt x="1631134" y="1282568"/>
                  </a:cubicBezTo>
                  <a:cubicBezTo>
                    <a:pt x="1621915" y="1248324"/>
                    <a:pt x="1608776" y="1215088"/>
                    <a:pt x="1593780" y="1182951"/>
                  </a:cubicBezTo>
                  <a:cubicBezTo>
                    <a:pt x="1579629" y="1152626"/>
                    <a:pt x="1559838" y="1125250"/>
                    <a:pt x="1543974" y="1095786"/>
                  </a:cubicBezTo>
                  <a:cubicBezTo>
                    <a:pt x="1530774" y="1071270"/>
                    <a:pt x="1518287" y="1046354"/>
                    <a:pt x="1506620" y="1021073"/>
                  </a:cubicBezTo>
                  <a:cubicBezTo>
                    <a:pt x="1493374" y="992372"/>
                    <a:pt x="1483816" y="961971"/>
                    <a:pt x="1469266" y="933909"/>
                  </a:cubicBezTo>
                  <a:cubicBezTo>
                    <a:pt x="1394395" y="789506"/>
                    <a:pt x="1340365" y="682783"/>
                    <a:pt x="1245141" y="560345"/>
                  </a:cubicBezTo>
                  <a:cubicBezTo>
                    <a:pt x="1218054" y="525517"/>
                    <a:pt x="1187034" y="493934"/>
                    <a:pt x="1157981" y="460728"/>
                  </a:cubicBezTo>
                  <a:cubicBezTo>
                    <a:pt x="1153830" y="390166"/>
                    <a:pt x="1151652" y="319461"/>
                    <a:pt x="1145529" y="249043"/>
                  </a:cubicBezTo>
                  <a:cubicBezTo>
                    <a:pt x="1143342" y="223890"/>
                    <a:pt x="1136028" y="199405"/>
                    <a:pt x="1133078" y="174330"/>
                  </a:cubicBezTo>
                  <a:cubicBezTo>
                    <a:pt x="1113238" y="5686"/>
                    <a:pt x="1136897" y="86176"/>
                    <a:pt x="1108175" y="0"/>
                  </a:cubicBezTo>
                  <a:cubicBezTo>
                    <a:pt x="1068174" y="40005"/>
                    <a:pt x="1099032" y="17687"/>
                    <a:pt x="1033467" y="37357"/>
                  </a:cubicBezTo>
                  <a:cubicBezTo>
                    <a:pt x="1008324" y="44900"/>
                    <a:pt x="983661" y="53960"/>
                    <a:pt x="958758" y="62261"/>
                  </a:cubicBezTo>
                  <a:cubicBezTo>
                    <a:pt x="933855" y="70562"/>
                    <a:pt x="909516" y="80798"/>
                    <a:pt x="884050" y="87165"/>
                  </a:cubicBezTo>
                  <a:cubicBezTo>
                    <a:pt x="867448" y="91316"/>
                    <a:pt x="851025" y="96261"/>
                    <a:pt x="834244" y="99617"/>
                  </a:cubicBezTo>
                  <a:cubicBezTo>
                    <a:pt x="765317" y="113403"/>
                    <a:pt x="744156" y="112557"/>
                    <a:pt x="672376" y="124521"/>
                  </a:cubicBezTo>
                  <a:cubicBezTo>
                    <a:pt x="605293" y="135702"/>
                    <a:pt x="524381" y="160157"/>
                    <a:pt x="460702" y="161878"/>
                  </a:cubicBezTo>
                  <a:lnTo>
                    <a:pt x="0" y="174330"/>
                  </a:lnTo>
                  <a:cubicBezTo>
                    <a:pt x="4150" y="186782"/>
                    <a:pt x="5171" y="200765"/>
                    <a:pt x="12451" y="211686"/>
                  </a:cubicBezTo>
                  <a:cubicBezTo>
                    <a:pt x="53250" y="272888"/>
                    <a:pt x="41219" y="228004"/>
                    <a:pt x="87160" y="273947"/>
                  </a:cubicBezTo>
                  <a:cubicBezTo>
                    <a:pt x="93722" y="280510"/>
                    <a:pt x="107913" y="263570"/>
                    <a:pt x="112063" y="261495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82236" y="1768200"/>
            <a:ext cx="113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  <a:latin typeface="Helvetica"/>
                <a:cs typeface="Helvetica"/>
              </a:rPr>
              <a:t>OR</a:t>
            </a:r>
            <a:endParaRPr lang="en-US" sz="3600" b="1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1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1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00"/>
            <a:ext cx="9144000" cy="36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65616" cy="6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35"/>
            <a:ext cx="914400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with mean 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with mean 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7091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672376" y="1232759"/>
            <a:ext cx="6561890" cy="4831419"/>
          </a:xfrm>
          <a:custGeom>
            <a:avLst/>
            <a:gdLst>
              <a:gd name="connsiteX0" fmla="*/ 0 w 6561890"/>
              <a:gd name="connsiteY0" fmla="*/ 0 h 4831419"/>
              <a:gd name="connsiteX1" fmla="*/ 236577 w 6561890"/>
              <a:gd name="connsiteY1" fmla="*/ 224138 h 4831419"/>
              <a:gd name="connsiteX2" fmla="*/ 236577 w 6561890"/>
              <a:gd name="connsiteY2" fmla="*/ 224138 h 4831419"/>
              <a:gd name="connsiteX3" fmla="*/ 759535 w 6561890"/>
              <a:gd name="connsiteY3" fmla="*/ 4183909 h 4831419"/>
              <a:gd name="connsiteX4" fmla="*/ 4258380 w 6561890"/>
              <a:gd name="connsiteY4" fmla="*/ 4644637 h 4831419"/>
              <a:gd name="connsiteX5" fmla="*/ 6561890 w 6561890"/>
              <a:gd name="connsiteY5" fmla="*/ 4831419 h 48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1890" h="4831419">
                <a:moveTo>
                  <a:pt x="0" y="0"/>
                </a:moveTo>
                <a:lnTo>
                  <a:pt x="236577" y="224138"/>
                </a:lnTo>
                <a:lnTo>
                  <a:pt x="236577" y="224138"/>
                </a:lnTo>
                <a:cubicBezTo>
                  <a:pt x="323737" y="884100"/>
                  <a:pt x="89235" y="3447159"/>
                  <a:pt x="759535" y="4183909"/>
                </a:cubicBezTo>
                <a:cubicBezTo>
                  <a:pt x="1429835" y="4920659"/>
                  <a:pt x="3291321" y="4536719"/>
                  <a:pt x="4258380" y="4644637"/>
                </a:cubicBezTo>
                <a:cubicBezTo>
                  <a:pt x="5225439" y="4752555"/>
                  <a:pt x="6561890" y="4831419"/>
                  <a:pt x="6561890" y="4831419"/>
                </a:cubicBezTo>
              </a:path>
            </a:pathLst>
          </a:cu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vs. movies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"/>
            <a:ext cx="9144000" cy="64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7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by years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by years with jaws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5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4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</Words>
  <Application>Microsoft Macintosh PowerPoint</Application>
  <PresentationFormat>On-screen Show (4:3)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Histogram with mean line</vt:lpstr>
      <vt:lpstr>Histogram with mean line</vt:lpstr>
      <vt:lpstr>Years vs. movies</vt:lpstr>
      <vt:lpstr>Histogram by years</vt:lpstr>
      <vt:lpstr>Histogram by years with jaws</vt:lpstr>
      <vt:lpstr>PowerPoint Presentation</vt:lpstr>
      <vt:lpstr>PowerPoint Presentation</vt:lpstr>
      <vt:lpstr>PowerPoint Presentation</vt:lpstr>
      <vt:lpstr>PowerPoint Presentation</vt:lpstr>
      <vt:lpstr>Regression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Li</dc:creator>
  <cp:lastModifiedBy>Alpkaan Celik</cp:lastModifiedBy>
  <cp:revision>11</cp:revision>
  <dcterms:created xsi:type="dcterms:W3CDTF">2015-12-11T00:19:19Z</dcterms:created>
  <dcterms:modified xsi:type="dcterms:W3CDTF">2015-12-11T03:54:40Z</dcterms:modified>
</cp:coreProperties>
</file>