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D5AC4-63CC-9841-B154-F152F6455285}" type="doc">
      <dgm:prSet loTypeId="urn:microsoft.com/office/officeart/2005/8/layout/process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C24B4EBD-6838-4B41-871B-5F2DA57E8A10}">
      <dgm:prSet phldrT="[Texto]"/>
      <dgm:spPr/>
      <dgm:t>
        <a:bodyPr/>
        <a:lstStyle/>
        <a:p>
          <a:r>
            <a:rPr lang="es-MX" dirty="0"/>
            <a:t>Malla</a:t>
          </a:r>
        </a:p>
      </dgm:t>
    </dgm:pt>
    <dgm:pt modelId="{80E90D92-399A-DE44-B220-41DCB8350E81}" type="parTrans" cxnId="{03855057-56A5-CC4F-8562-8478F20A227C}">
      <dgm:prSet/>
      <dgm:spPr/>
      <dgm:t>
        <a:bodyPr/>
        <a:lstStyle/>
        <a:p>
          <a:endParaRPr lang="es-MX"/>
        </a:p>
      </dgm:t>
    </dgm:pt>
    <dgm:pt modelId="{7C716279-E2F8-104E-B982-05E007E071B8}" type="sibTrans" cxnId="{03855057-56A5-CC4F-8562-8478F20A227C}">
      <dgm:prSet/>
      <dgm:spPr/>
      <dgm:t>
        <a:bodyPr/>
        <a:lstStyle/>
        <a:p>
          <a:endParaRPr lang="es-MX"/>
        </a:p>
      </dgm:t>
    </dgm:pt>
    <dgm:pt modelId="{DDE1A352-57E8-A043-92A5-0BB2D5A45B52}">
      <dgm:prSet phldrT="[Texto]"/>
      <dgm:spPr/>
      <dgm:t>
        <a:bodyPr/>
        <a:lstStyle/>
        <a:p>
          <a:r>
            <a:rPr lang="es-MX" dirty="0"/>
            <a:t>Reglas</a:t>
          </a:r>
        </a:p>
      </dgm:t>
    </dgm:pt>
    <dgm:pt modelId="{5D73B920-EB38-A94A-B5D7-83E135F0DDCE}" type="parTrans" cxnId="{A5A7C099-8B59-C14D-B018-3762367ABE1A}">
      <dgm:prSet/>
      <dgm:spPr/>
      <dgm:t>
        <a:bodyPr/>
        <a:lstStyle/>
        <a:p>
          <a:endParaRPr lang="es-MX"/>
        </a:p>
      </dgm:t>
    </dgm:pt>
    <dgm:pt modelId="{6F89D762-CFF1-B04A-BA83-9A20FE99175E}" type="sibTrans" cxnId="{A5A7C099-8B59-C14D-B018-3762367ABE1A}">
      <dgm:prSet/>
      <dgm:spPr/>
      <dgm:t>
        <a:bodyPr/>
        <a:lstStyle/>
        <a:p>
          <a:endParaRPr lang="es-MX"/>
        </a:p>
      </dgm:t>
    </dgm:pt>
    <dgm:pt modelId="{D34017B0-253E-EC43-8666-81A75E161BC7}">
      <dgm:prSet phldrT="[Texto]"/>
      <dgm:spPr/>
      <dgm:t>
        <a:bodyPr/>
        <a:lstStyle/>
        <a:p>
          <a:r>
            <a:rPr lang="es-MX" dirty="0"/>
            <a:t>Iteracion</a:t>
          </a:r>
        </a:p>
      </dgm:t>
    </dgm:pt>
    <dgm:pt modelId="{63963D86-EDB8-C242-B9DA-5B4E6A9ADC85}" type="parTrans" cxnId="{0977C264-C255-DE41-8FCC-559FD44F920A}">
      <dgm:prSet/>
      <dgm:spPr/>
      <dgm:t>
        <a:bodyPr/>
        <a:lstStyle/>
        <a:p>
          <a:endParaRPr lang="es-MX"/>
        </a:p>
      </dgm:t>
    </dgm:pt>
    <dgm:pt modelId="{BDBD1162-FC40-8745-AA82-15BA2F9658E0}" type="sibTrans" cxnId="{0977C264-C255-DE41-8FCC-559FD44F920A}">
      <dgm:prSet/>
      <dgm:spPr/>
      <dgm:t>
        <a:bodyPr/>
        <a:lstStyle/>
        <a:p>
          <a:endParaRPr lang="es-MX"/>
        </a:p>
      </dgm:t>
    </dgm:pt>
    <dgm:pt modelId="{4F50BA46-BAE5-B749-B580-37E456DB7F8E}">
      <dgm:prSet phldrT="[Texto]"/>
      <dgm:spPr/>
      <dgm:t>
        <a:bodyPr/>
        <a:lstStyle/>
        <a:p>
          <a:r>
            <a:rPr lang="es-MX" dirty="0"/>
            <a:t>Trasnformacion</a:t>
          </a:r>
        </a:p>
      </dgm:t>
    </dgm:pt>
    <dgm:pt modelId="{A90988E1-B1ED-C84B-9831-361E9758B998}" type="parTrans" cxnId="{85A74DE2-0EF6-F244-86E7-ACBF2A6FC277}">
      <dgm:prSet/>
      <dgm:spPr/>
      <dgm:t>
        <a:bodyPr/>
        <a:lstStyle/>
        <a:p>
          <a:endParaRPr lang="es-MX"/>
        </a:p>
      </dgm:t>
    </dgm:pt>
    <dgm:pt modelId="{ECC8C9B9-9FFD-B64C-958E-68A355849C17}" type="sibTrans" cxnId="{85A74DE2-0EF6-F244-86E7-ACBF2A6FC277}">
      <dgm:prSet/>
      <dgm:spPr/>
      <dgm:t>
        <a:bodyPr/>
        <a:lstStyle/>
        <a:p>
          <a:endParaRPr lang="es-MX"/>
        </a:p>
      </dgm:t>
    </dgm:pt>
    <dgm:pt modelId="{F91580E3-CE42-8E4D-B144-CC11D8978060}">
      <dgm:prSet phldrT="[Texto]"/>
      <dgm:spPr/>
      <dgm:t>
        <a:bodyPr/>
        <a:lstStyle/>
        <a:p>
          <a:r>
            <a:rPr lang="es-MX" dirty="0"/>
            <a:t>Resultados</a:t>
          </a:r>
        </a:p>
      </dgm:t>
    </dgm:pt>
    <dgm:pt modelId="{72EFDC52-6D19-6143-9CA4-58C419D5AD7B}" type="parTrans" cxnId="{DA782C2C-4822-8C45-8AA7-79C05F0EDCB4}">
      <dgm:prSet/>
      <dgm:spPr/>
      <dgm:t>
        <a:bodyPr/>
        <a:lstStyle/>
        <a:p>
          <a:endParaRPr lang="es-MX"/>
        </a:p>
      </dgm:t>
    </dgm:pt>
    <dgm:pt modelId="{15085488-F2A0-AD43-B6E9-4193A4AC6C77}" type="sibTrans" cxnId="{DA782C2C-4822-8C45-8AA7-79C05F0EDCB4}">
      <dgm:prSet/>
      <dgm:spPr/>
      <dgm:t>
        <a:bodyPr/>
        <a:lstStyle/>
        <a:p>
          <a:endParaRPr lang="es-MX"/>
        </a:p>
      </dgm:t>
    </dgm:pt>
    <dgm:pt modelId="{C89926B4-6154-FE4B-A13A-69D8663907BA}">
      <dgm:prSet phldrT="[Texto]"/>
      <dgm:spPr/>
      <dgm:t>
        <a:bodyPr/>
        <a:lstStyle/>
        <a:p>
          <a:r>
            <a:rPr lang="es-MX" dirty="0"/>
            <a:t>Vecindad</a:t>
          </a:r>
        </a:p>
      </dgm:t>
    </dgm:pt>
    <dgm:pt modelId="{F950F60E-E625-294B-86F1-64EA4DB64038}" type="parTrans" cxnId="{E3E87D11-6D1D-9348-AA08-BF9840EBB9A4}">
      <dgm:prSet/>
      <dgm:spPr/>
    </dgm:pt>
    <dgm:pt modelId="{777C4F0A-C3A0-114B-BEA1-230C5ED01C1C}" type="sibTrans" cxnId="{E3E87D11-6D1D-9348-AA08-BF9840EBB9A4}">
      <dgm:prSet/>
      <dgm:spPr/>
      <dgm:t>
        <a:bodyPr/>
        <a:lstStyle/>
        <a:p>
          <a:endParaRPr lang="es-MX"/>
        </a:p>
      </dgm:t>
    </dgm:pt>
    <dgm:pt modelId="{DABFD351-1D51-FC46-A40D-E5E3D7135EF3}" type="pres">
      <dgm:prSet presAssocID="{16AD5AC4-63CC-9841-B154-F152F6455285}" presName="diagram" presStyleCnt="0">
        <dgm:presLayoutVars>
          <dgm:dir/>
          <dgm:resizeHandles val="exact"/>
        </dgm:presLayoutVars>
      </dgm:prSet>
      <dgm:spPr/>
    </dgm:pt>
    <dgm:pt modelId="{2AB276D0-6C43-9544-8134-E2E25F223C76}" type="pres">
      <dgm:prSet presAssocID="{C24B4EBD-6838-4B41-871B-5F2DA57E8A10}" presName="node" presStyleLbl="node1" presStyleIdx="0" presStyleCnt="6">
        <dgm:presLayoutVars>
          <dgm:bulletEnabled val="1"/>
        </dgm:presLayoutVars>
      </dgm:prSet>
      <dgm:spPr/>
    </dgm:pt>
    <dgm:pt modelId="{4FA458AB-3211-2E49-8165-2E0DE3B94987}" type="pres">
      <dgm:prSet presAssocID="{7C716279-E2F8-104E-B982-05E007E071B8}" presName="sibTrans" presStyleLbl="sibTrans2D1" presStyleIdx="0" presStyleCnt="5"/>
      <dgm:spPr/>
    </dgm:pt>
    <dgm:pt modelId="{86ACA993-AC44-6248-B1D1-F979C9162D57}" type="pres">
      <dgm:prSet presAssocID="{7C716279-E2F8-104E-B982-05E007E071B8}" presName="connectorText" presStyleLbl="sibTrans2D1" presStyleIdx="0" presStyleCnt="5"/>
      <dgm:spPr/>
    </dgm:pt>
    <dgm:pt modelId="{52744DA2-8B93-D646-B4B7-ECE848DAC812}" type="pres">
      <dgm:prSet presAssocID="{C89926B4-6154-FE4B-A13A-69D8663907BA}" presName="node" presStyleLbl="node1" presStyleIdx="1" presStyleCnt="6">
        <dgm:presLayoutVars>
          <dgm:bulletEnabled val="1"/>
        </dgm:presLayoutVars>
      </dgm:prSet>
      <dgm:spPr/>
    </dgm:pt>
    <dgm:pt modelId="{76BC5BDA-4679-C04F-84DA-179EB08F3E4F}" type="pres">
      <dgm:prSet presAssocID="{777C4F0A-C3A0-114B-BEA1-230C5ED01C1C}" presName="sibTrans" presStyleLbl="sibTrans2D1" presStyleIdx="1" presStyleCnt="5"/>
      <dgm:spPr/>
    </dgm:pt>
    <dgm:pt modelId="{E9D9E063-D914-F347-AAA8-2149021F6710}" type="pres">
      <dgm:prSet presAssocID="{777C4F0A-C3A0-114B-BEA1-230C5ED01C1C}" presName="connectorText" presStyleLbl="sibTrans2D1" presStyleIdx="1" presStyleCnt="5"/>
      <dgm:spPr/>
    </dgm:pt>
    <dgm:pt modelId="{977296CE-985A-0544-84BB-7A1649CCC47F}" type="pres">
      <dgm:prSet presAssocID="{DDE1A352-57E8-A043-92A5-0BB2D5A45B52}" presName="node" presStyleLbl="node1" presStyleIdx="2" presStyleCnt="6">
        <dgm:presLayoutVars>
          <dgm:bulletEnabled val="1"/>
        </dgm:presLayoutVars>
      </dgm:prSet>
      <dgm:spPr/>
    </dgm:pt>
    <dgm:pt modelId="{B7C0439D-E91D-8B4C-87A5-29D155807BCC}" type="pres">
      <dgm:prSet presAssocID="{6F89D762-CFF1-B04A-BA83-9A20FE99175E}" presName="sibTrans" presStyleLbl="sibTrans2D1" presStyleIdx="2" presStyleCnt="5"/>
      <dgm:spPr/>
    </dgm:pt>
    <dgm:pt modelId="{01C2D684-6157-664B-B1BC-F5E916AD0BC9}" type="pres">
      <dgm:prSet presAssocID="{6F89D762-CFF1-B04A-BA83-9A20FE99175E}" presName="connectorText" presStyleLbl="sibTrans2D1" presStyleIdx="2" presStyleCnt="5"/>
      <dgm:spPr/>
    </dgm:pt>
    <dgm:pt modelId="{99162B91-1190-2A43-A4A2-2B3FD06B4503}" type="pres">
      <dgm:prSet presAssocID="{D34017B0-253E-EC43-8666-81A75E161BC7}" presName="node" presStyleLbl="node1" presStyleIdx="3" presStyleCnt="6">
        <dgm:presLayoutVars>
          <dgm:bulletEnabled val="1"/>
        </dgm:presLayoutVars>
      </dgm:prSet>
      <dgm:spPr/>
    </dgm:pt>
    <dgm:pt modelId="{F597E93F-D633-FA43-950C-D217A246404D}" type="pres">
      <dgm:prSet presAssocID="{BDBD1162-FC40-8745-AA82-15BA2F9658E0}" presName="sibTrans" presStyleLbl="sibTrans2D1" presStyleIdx="3" presStyleCnt="5"/>
      <dgm:spPr/>
    </dgm:pt>
    <dgm:pt modelId="{AC1A7033-37BD-1347-974D-8E36BA1348E8}" type="pres">
      <dgm:prSet presAssocID="{BDBD1162-FC40-8745-AA82-15BA2F9658E0}" presName="connectorText" presStyleLbl="sibTrans2D1" presStyleIdx="3" presStyleCnt="5"/>
      <dgm:spPr/>
    </dgm:pt>
    <dgm:pt modelId="{28D3D148-6A42-2547-BFF1-5C67F40E2D00}" type="pres">
      <dgm:prSet presAssocID="{4F50BA46-BAE5-B749-B580-37E456DB7F8E}" presName="node" presStyleLbl="node1" presStyleIdx="4" presStyleCnt="6">
        <dgm:presLayoutVars>
          <dgm:bulletEnabled val="1"/>
        </dgm:presLayoutVars>
      </dgm:prSet>
      <dgm:spPr/>
    </dgm:pt>
    <dgm:pt modelId="{7370AD12-3C52-794D-9E08-C335FC044270}" type="pres">
      <dgm:prSet presAssocID="{ECC8C9B9-9FFD-B64C-958E-68A355849C17}" presName="sibTrans" presStyleLbl="sibTrans2D1" presStyleIdx="4" presStyleCnt="5"/>
      <dgm:spPr/>
    </dgm:pt>
    <dgm:pt modelId="{034CDC3F-3E19-BE43-B575-5819AAF75025}" type="pres">
      <dgm:prSet presAssocID="{ECC8C9B9-9FFD-B64C-958E-68A355849C17}" presName="connectorText" presStyleLbl="sibTrans2D1" presStyleIdx="4" presStyleCnt="5"/>
      <dgm:spPr/>
    </dgm:pt>
    <dgm:pt modelId="{195ACE58-EFDD-D54E-AD98-FCBA5809DAD2}" type="pres">
      <dgm:prSet presAssocID="{F91580E3-CE42-8E4D-B144-CC11D8978060}" presName="node" presStyleLbl="node1" presStyleIdx="5" presStyleCnt="6">
        <dgm:presLayoutVars>
          <dgm:bulletEnabled val="1"/>
        </dgm:presLayoutVars>
      </dgm:prSet>
      <dgm:spPr/>
    </dgm:pt>
  </dgm:ptLst>
  <dgm:cxnLst>
    <dgm:cxn modelId="{22847F09-FCD8-9345-9A80-91F847528873}" type="presOf" srcId="{6F89D762-CFF1-B04A-BA83-9A20FE99175E}" destId="{B7C0439D-E91D-8B4C-87A5-29D155807BCC}" srcOrd="0" destOrd="0" presId="urn:microsoft.com/office/officeart/2005/8/layout/process5"/>
    <dgm:cxn modelId="{ACB5190A-D564-344E-A00A-39F4C3AE90DD}" type="presOf" srcId="{ECC8C9B9-9FFD-B64C-958E-68A355849C17}" destId="{034CDC3F-3E19-BE43-B575-5819AAF75025}" srcOrd="1" destOrd="0" presId="urn:microsoft.com/office/officeart/2005/8/layout/process5"/>
    <dgm:cxn modelId="{E3E87D11-6D1D-9348-AA08-BF9840EBB9A4}" srcId="{16AD5AC4-63CC-9841-B154-F152F6455285}" destId="{C89926B4-6154-FE4B-A13A-69D8663907BA}" srcOrd="1" destOrd="0" parTransId="{F950F60E-E625-294B-86F1-64EA4DB64038}" sibTransId="{777C4F0A-C3A0-114B-BEA1-230C5ED01C1C}"/>
    <dgm:cxn modelId="{88819F12-4C73-F447-8629-8EB87D5F589B}" type="presOf" srcId="{F91580E3-CE42-8E4D-B144-CC11D8978060}" destId="{195ACE58-EFDD-D54E-AD98-FCBA5809DAD2}" srcOrd="0" destOrd="0" presId="urn:microsoft.com/office/officeart/2005/8/layout/process5"/>
    <dgm:cxn modelId="{031D1116-4CE8-3743-9AB1-4F6168962D14}" type="presOf" srcId="{6F89D762-CFF1-B04A-BA83-9A20FE99175E}" destId="{01C2D684-6157-664B-B1BC-F5E916AD0BC9}" srcOrd="1" destOrd="0" presId="urn:microsoft.com/office/officeart/2005/8/layout/process5"/>
    <dgm:cxn modelId="{DA782C2C-4822-8C45-8AA7-79C05F0EDCB4}" srcId="{16AD5AC4-63CC-9841-B154-F152F6455285}" destId="{F91580E3-CE42-8E4D-B144-CC11D8978060}" srcOrd="5" destOrd="0" parTransId="{72EFDC52-6D19-6143-9CA4-58C419D5AD7B}" sibTransId="{15085488-F2A0-AD43-B6E9-4193A4AC6C77}"/>
    <dgm:cxn modelId="{9F132C3F-2B61-BA47-B95E-05E77BE05E80}" type="presOf" srcId="{777C4F0A-C3A0-114B-BEA1-230C5ED01C1C}" destId="{E9D9E063-D914-F347-AAA8-2149021F6710}" srcOrd="1" destOrd="0" presId="urn:microsoft.com/office/officeart/2005/8/layout/process5"/>
    <dgm:cxn modelId="{FE5C8F3F-7E93-3A46-BF05-3D7D119F543A}" type="presOf" srcId="{DDE1A352-57E8-A043-92A5-0BB2D5A45B52}" destId="{977296CE-985A-0544-84BB-7A1649CCC47F}" srcOrd="0" destOrd="0" presId="urn:microsoft.com/office/officeart/2005/8/layout/process5"/>
    <dgm:cxn modelId="{03855057-56A5-CC4F-8562-8478F20A227C}" srcId="{16AD5AC4-63CC-9841-B154-F152F6455285}" destId="{C24B4EBD-6838-4B41-871B-5F2DA57E8A10}" srcOrd="0" destOrd="0" parTransId="{80E90D92-399A-DE44-B220-41DCB8350E81}" sibTransId="{7C716279-E2F8-104E-B982-05E007E071B8}"/>
    <dgm:cxn modelId="{CECBFA5B-2672-3444-8B06-3DFF7CC10C67}" type="presOf" srcId="{777C4F0A-C3A0-114B-BEA1-230C5ED01C1C}" destId="{76BC5BDA-4679-C04F-84DA-179EB08F3E4F}" srcOrd="0" destOrd="0" presId="urn:microsoft.com/office/officeart/2005/8/layout/process5"/>
    <dgm:cxn modelId="{47248D62-72C9-364D-886D-4BC1E2EAABF0}" type="presOf" srcId="{C24B4EBD-6838-4B41-871B-5F2DA57E8A10}" destId="{2AB276D0-6C43-9544-8134-E2E25F223C76}" srcOrd="0" destOrd="0" presId="urn:microsoft.com/office/officeart/2005/8/layout/process5"/>
    <dgm:cxn modelId="{0977C264-C255-DE41-8FCC-559FD44F920A}" srcId="{16AD5AC4-63CC-9841-B154-F152F6455285}" destId="{D34017B0-253E-EC43-8666-81A75E161BC7}" srcOrd="3" destOrd="0" parTransId="{63963D86-EDB8-C242-B9DA-5B4E6A9ADC85}" sibTransId="{BDBD1162-FC40-8745-AA82-15BA2F9658E0}"/>
    <dgm:cxn modelId="{985D8769-145A-724B-88DC-F9D5A97401A6}" type="presOf" srcId="{16AD5AC4-63CC-9841-B154-F152F6455285}" destId="{DABFD351-1D51-FC46-A40D-E5E3D7135EF3}" srcOrd="0" destOrd="0" presId="urn:microsoft.com/office/officeart/2005/8/layout/process5"/>
    <dgm:cxn modelId="{F5B5166F-0FAE-F24A-BB94-7CB882BE2783}" type="presOf" srcId="{BDBD1162-FC40-8745-AA82-15BA2F9658E0}" destId="{F597E93F-D633-FA43-950C-D217A246404D}" srcOrd="0" destOrd="0" presId="urn:microsoft.com/office/officeart/2005/8/layout/process5"/>
    <dgm:cxn modelId="{A1366276-F77C-8C43-821D-3D16358F9A29}" type="presOf" srcId="{D34017B0-253E-EC43-8666-81A75E161BC7}" destId="{99162B91-1190-2A43-A4A2-2B3FD06B4503}" srcOrd="0" destOrd="0" presId="urn:microsoft.com/office/officeart/2005/8/layout/process5"/>
    <dgm:cxn modelId="{A5A7C099-8B59-C14D-B018-3762367ABE1A}" srcId="{16AD5AC4-63CC-9841-B154-F152F6455285}" destId="{DDE1A352-57E8-A043-92A5-0BB2D5A45B52}" srcOrd="2" destOrd="0" parTransId="{5D73B920-EB38-A94A-B5D7-83E135F0DDCE}" sibTransId="{6F89D762-CFF1-B04A-BA83-9A20FE99175E}"/>
    <dgm:cxn modelId="{902069AC-4E5E-7046-B021-6D965018577F}" type="presOf" srcId="{BDBD1162-FC40-8745-AA82-15BA2F9658E0}" destId="{AC1A7033-37BD-1347-974D-8E36BA1348E8}" srcOrd="1" destOrd="0" presId="urn:microsoft.com/office/officeart/2005/8/layout/process5"/>
    <dgm:cxn modelId="{47BAD5B2-3551-8E48-AF98-59BD2D7627BA}" type="presOf" srcId="{7C716279-E2F8-104E-B982-05E007E071B8}" destId="{4FA458AB-3211-2E49-8165-2E0DE3B94987}" srcOrd="0" destOrd="0" presId="urn:microsoft.com/office/officeart/2005/8/layout/process5"/>
    <dgm:cxn modelId="{A41E5DB8-8D96-9B4E-A8BC-5733EE06C086}" type="presOf" srcId="{C89926B4-6154-FE4B-A13A-69D8663907BA}" destId="{52744DA2-8B93-D646-B4B7-ECE848DAC812}" srcOrd="0" destOrd="0" presId="urn:microsoft.com/office/officeart/2005/8/layout/process5"/>
    <dgm:cxn modelId="{4A1EACDB-637F-AC47-A6A9-922691D2FB5B}" type="presOf" srcId="{4F50BA46-BAE5-B749-B580-37E456DB7F8E}" destId="{28D3D148-6A42-2547-BFF1-5C67F40E2D00}" srcOrd="0" destOrd="0" presId="urn:microsoft.com/office/officeart/2005/8/layout/process5"/>
    <dgm:cxn modelId="{89F414DC-B304-9E4E-9753-F25E95994F32}" type="presOf" srcId="{ECC8C9B9-9FFD-B64C-958E-68A355849C17}" destId="{7370AD12-3C52-794D-9E08-C335FC044270}" srcOrd="0" destOrd="0" presId="urn:microsoft.com/office/officeart/2005/8/layout/process5"/>
    <dgm:cxn modelId="{42E247E0-05E6-754D-ACD0-7AE0D5A1FED5}" type="presOf" srcId="{7C716279-E2F8-104E-B982-05E007E071B8}" destId="{86ACA993-AC44-6248-B1D1-F979C9162D57}" srcOrd="1" destOrd="0" presId="urn:microsoft.com/office/officeart/2005/8/layout/process5"/>
    <dgm:cxn modelId="{85A74DE2-0EF6-F244-86E7-ACBF2A6FC277}" srcId="{16AD5AC4-63CC-9841-B154-F152F6455285}" destId="{4F50BA46-BAE5-B749-B580-37E456DB7F8E}" srcOrd="4" destOrd="0" parTransId="{A90988E1-B1ED-C84B-9831-361E9758B998}" sibTransId="{ECC8C9B9-9FFD-B64C-958E-68A355849C17}"/>
    <dgm:cxn modelId="{1C1C76F7-1B71-B641-8B60-1734C83F4A6A}" type="presParOf" srcId="{DABFD351-1D51-FC46-A40D-E5E3D7135EF3}" destId="{2AB276D0-6C43-9544-8134-E2E25F223C76}" srcOrd="0" destOrd="0" presId="urn:microsoft.com/office/officeart/2005/8/layout/process5"/>
    <dgm:cxn modelId="{1EDF97E6-E0DA-4747-9170-AA3D18FD433C}" type="presParOf" srcId="{DABFD351-1D51-FC46-A40D-E5E3D7135EF3}" destId="{4FA458AB-3211-2E49-8165-2E0DE3B94987}" srcOrd="1" destOrd="0" presId="urn:microsoft.com/office/officeart/2005/8/layout/process5"/>
    <dgm:cxn modelId="{39A76D8B-1E59-9047-830A-AAEDD9F2BA49}" type="presParOf" srcId="{4FA458AB-3211-2E49-8165-2E0DE3B94987}" destId="{86ACA993-AC44-6248-B1D1-F979C9162D57}" srcOrd="0" destOrd="0" presId="urn:microsoft.com/office/officeart/2005/8/layout/process5"/>
    <dgm:cxn modelId="{F82BC5C7-360D-BF4F-8C0B-E2796C0E54E7}" type="presParOf" srcId="{DABFD351-1D51-FC46-A40D-E5E3D7135EF3}" destId="{52744DA2-8B93-D646-B4B7-ECE848DAC812}" srcOrd="2" destOrd="0" presId="urn:microsoft.com/office/officeart/2005/8/layout/process5"/>
    <dgm:cxn modelId="{B84E97AF-21DC-D447-879B-FFAAF852A376}" type="presParOf" srcId="{DABFD351-1D51-FC46-A40D-E5E3D7135EF3}" destId="{76BC5BDA-4679-C04F-84DA-179EB08F3E4F}" srcOrd="3" destOrd="0" presId="urn:microsoft.com/office/officeart/2005/8/layout/process5"/>
    <dgm:cxn modelId="{383B0AED-B5BD-F341-A243-2A6536B0737D}" type="presParOf" srcId="{76BC5BDA-4679-C04F-84DA-179EB08F3E4F}" destId="{E9D9E063-D914-F347-AAA8-2149021F6710}" srcOrd="0" destOrd="0" presId="urn:microsoft.com/office/officeart/2005/8/layout/process5"/>
    <dgm:cxn modelId="{F5D79BE9-F4DD-C84B-857F-5B5515036450}" type="presParOf" srcId="{DABFD351-1D51-FC46-A40D-E5E3D7135EF3}" destId="{977296CE-985A-0544-84BB-7A1649CCC47F}" srcOrd="4" destOrd="0" presId="urn:microsoft.com/office/officeart/2005/8/layout/process5"/>
    <dgm:cxn modelId="{10E2B030-2129-1C4E-B1C6-C9E0821331E8}" type="presParOf" srcId="{DABFD351-1D51-FC46-A40D-E5E3D7135EF3}" destId="{B7C0439D-E91D-8B4C-87A5-29D155807BCC}" srcOrd="5" destOrd="0" presId="urn:microsoft.com/office/officeart/2005/8/layout/process5"/>
    <dgm:cxn modelId="{A919CFCF-723F-B043-A805-37300721345F}" type="presParOf" srcId="{B7C0439D-E91D-8B4C-87A5-29D155807BCC}" destId="{01C2D684-6157-664B-B1BC-F5E916AD0BC9}" srcOrd="0" destOrd="0" presId="urn:microsoft.com/office/officeart/2005/8/layout/process5"/>
    <dgm:cxn modelId="{A78043CA-07F7-4448-9036-2E4EB18854BE}" type="presParOf" srcId="{DABFD351-1D51-FC46-A40D-E5E3D7135EF3}" destId="{99162B91-1190-2A43-A4A2-2B3FD06B4503}" srcOrd="6" destOrd="0" presId="urn:microsoft.com/office/officeart/2005/8/layout/process5"/>
    <dgm:cxn modelId="{1E4442B2-7449-184D-8F9C-BA1178B7384C}" type="presParOf" srcId="{DABFD351-1D51-FC46-A40D-E5E3D7135EF3}" destId="{F597E93F-D633-FA43-950C-D217A246404D}" srcOrd="7" destOrd="0" presId="urn:microsoft.com/office/officeart/2005/8/layout/process5"/>
    <dgm:cxn modelId="{E60BD6F0-7E40-4D4E-9ED6-A11651984ABD}" type="presParOf" srcId="{F597E93F-D633-FA43-950C-D217A246404D}" destId="{AC1A7033-37BD-1347-974D-8E36BA1348E8}" srcOrd="0" destOrd="0" presId="urn:microsoft.com/office/officeart/2005/8/layout/process5"/>
    <dgm:cxn modelId="{E3CB3464-51E0-194F-AA81-73DC22990775}" type="presParOf" srcId="{DABFD351-1D51-FC46-A40D-E5E3D7135EF3}" destId="{28D3D148-6A42-2547-BFF1-5C67F40E2D00}" srcOrd="8" destOrd="0" presId="urn:microsoft.com/office/officeart/2005/8/layout/process5"/>
    <dgm:cxn modelId="{66AF0914-2493-764A-830A-16789684E6A8}" type="presParOf" srcId="{DABFD351-1D51-FC46-A40D-E5E3D7135EF3}" destId="{7370AD12-3C52-794D-9E08-C335FC044270}" srcOrd="9" destOrd="0" presId="urn:microsoft.com/office/officeart/2005/8/layout/process5"/>
    <dgm:cxn modelId="{272F557A-6DA4-3A41-B6C2-BE2ECCF30B09}" type="presParOf" srcId="{7370AD12-3C52-794D-9E08-C335FC044270}" destId="{034CDC3F-3E19-BE43-B575-5819AAF75025}" srcOrd="0" destOrd="0" presId="urn:microsoft.com/office/officeart/2005/8/layout/process5"/>
    <dgm:cxn modelId="{C73182FA-DFE6-8D47-A90F-7C2C57AE0FB7}" type="presParOf" srcId="{DABFD351-1D51-FC46-A40D-E5E3D7135EF3}" destId="{195ACE58-EFDD-D54E-AD98-FCBA5809DAD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276D0-6C43-9544-8134-E2E25F223C7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Malla</a:t>
          </a:r>
        </a:p>
      </dsp:txBody>
      <dsp:txXfrm>
        <a:off x="144776" y="50451"/>
        <a:ext cx="2620721" cy="1534246"/>
      </dsp:txXfrm>
    </dsp:sp>
    <dsp:sp modelId="{4FA458AB-3211-2E49-8165-2E0DE3B9498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kern="1200"/>
        </a:p>
      </dsp:txBody>
      <dsp:txXfrm>
        <a:off x="3052255" y="615490"/>
        <a:ext cx="403082" cy="404168"/>
      </dsp:txXfrm>
    </dsp:sp>
    <dsp:sp modelId="{52744DA2-8B93-D646-B4B7-ECE848DAC81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Vecindad</a:t>
          </a:r>
        </a:p>
      </dsp:txBody>
      <dsp:txXfrm>
        <a:off x="3947439" y="50451"/>
        <a:ext cx="2620721" cy="1534246"/>
      </dsp:txXfrm>
    </dsp:sp>
    <dsp:sp modelId="{76BC5BDA-4679-C04F-84DA-179EB08F3E4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kern="1200"/>
        </a:p>
      </dsp:txBody>
      <dsp:txXfrm>
        <a:off x="6854918" y="615490"/>
        <a:ext cx="403082" cy="404168"/>
      </dsp:txXfrm>
    </dsp:sp>
    <dsp:sp modelId="{977296CE-985A-0544-84BB-7A1649CCC47F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Reglas</a:t>
          </a:r>
        </a:p>
      </dsp:txBody>
      <dsp:txXfrm>
        <a:off x="7750101" y="50451"/>
        <a:ext cx="2620721" cy="1534246"/>
      </dsp:txXfrm>
    </dsp:sp>
    <dsp:sp modelId="{B7C0439D-E91D-8B4C-87A5-29D155807BCC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kern="1200"/>
        </a:p>
      </dsp:txBody>
      <dsp:txXfrm rot="-5400000">
        <a:off x="8858378" y="1871456"/>
        <a:ext cx="404168" cy="403082"/>
      </dsp:txXfrm>
    </dsp:sp>
    <dsp:sp modelId="{99162B91-1190-2A43-A4A2-2B3FD06B4503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Iteracion</a:t>
          </a:r>
        </a:p>
      </dsp:txBody>
      <dsp:txXfrm>
        <a:off x="7750101" y="2766639"/>
        <a:ext cx="2620721" cy="1534246"/>
      </dsp:txXfrm>
    </dsp:sp>
    <dsp:sp modelId="{F597E93F-D633-FA43-950C-D217A246404D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kern="1200"/>
        </a:p>
      </dsp:txBody>
      <dsp:txXfrm rot="10800000">
        <a:off x="7060261" y="3331678"/>
        <a:ext cx="403082" cy="404168"/>
      </dsp:txXfrm>
    </dsp:sp>
    <dsp:sp modelId="{28D3D148-6A42-2547-BFF1-5C67F40E2D00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Trasnformacion</a:t>
          </a:r>
        </a:p>
      </dsp:txBody>
      <dsp:txXfrm>
        <a:off x="3947439" y="2766639"/>
        <a:ext cx="2620721" cy="1534246"/>
      </dsp:txXfrm>
    </dsp:sp>
    <dsp:sp modelId="{7370AD12-3C52-794D-9E08-C335FC044270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kern="1200"/>
        </a:p>
      </dsp:txBody>
      <dsp:txXfrm rot="10800000">
        <a:off x="3257598" y="3331678"/>
        <a:ext cx="403082" cy="404168"/>
      </dsp:txXfrm>
    </dsp:sp>
    <dsp:sp modelId="{195ACE58-EFDD-D54E-AD98-FCBA5809DAD2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Resultados</a:t>
          </a:r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F0E00-9716-35A0-6FED-7FD4D3C9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20E61C-127C-1A2B-45A7-53F90BF25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99E70-C4A5-7096-9365-C73D3E11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DC87E-8EA6-9C03-7B2B-E20E8270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1491F-A177-C3DA-843F-C3F4C08E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78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DEDB-B243-63F9-6DA7-9238F17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01618-758C-9F09-0D5F-9F20F3D1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82FD0-6650-DD8A-4ABF-F3CFA747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88D13-7EB3-5E3A-7F8E-5006FC5E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1957A-68F9-A186-855F-A7FC9077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58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67BA13-1A20-C3FD-C2F4-14E7E0C30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625570-D12D-47EB-0456-B3829A12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495C8-8D2B-A90A-851F-8F517FC5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675A8-2273-F752-E3A5-138978FB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15D5-A142-9C9F-F21D-B0BCBDEC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6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B7AA-EE9D-D596-7CB2-72CB4516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5A707-D034-A708-15E1-08AF3D76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25D68-8ACA-CF69-CCFE-A9A55CD9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068FE-F32F-F55C-F090-4D34519E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F8EC4-03B4-4165-5F43-951F49AD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4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CB8F-30BD-49D4-F1F3-B87B4469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EAA21-977E-D829-086F-3FE0D42D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8C64E-319B-7A29-F75E-AC9250DF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BC120B-E4CF-409C-65EA-0B22C23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4F2CD-0BB9-EBBC-296C-E5393880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3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AF2AC-E079-D1CB-7A0B-6B0DBD54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F03F3-3039-4BC6-BDCA-9FFFF84C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5AB0D9-6D10-D3A7-09AC-DCC60CC2E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E3DF0A-33E5-E24A-D896-5A75CBC8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E2081A-82E0-46BF-625D-A3146A36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B0D9F-62FC-9DDA-B5EE-EC53B859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31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3FB3B-A600-CD71-BC5A-6FB5CE71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B4C676-E226-C8AF-D192-3D0B7EF7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CB56A-BDD6-3BBB-D288-1AE85491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AA215-404A-85A8-B270-BCD7B559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7EAD93-FE39-3E8F-B9F2-9BE85FE1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32AB6F-3D23-D821-F3C5-90FCC606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01D38B-0628-6578-96FB-4BC21E63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7E0927-8E26-6D5B-A032-1911447C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0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ABBD2-B27E-4702-C938-2738C0D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FA1F6A-592F-E720-3706-6626054A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D407B0-3A20-62E7-F81B-631D6B0F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CE6A89-C4F2-2C7C-7CE5-BFDDC7E9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8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AEBADC-2874-18DE-40C3-360ABA80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6839F5-2282-49F0-F18A-DE2BF284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AEE27B-6CA0-B794-AA79-EF28A586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25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003CB-3F34-B1C5-F046-83B68E8F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C72DA-3ADE-0553-8929-C1395B95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DFB8F-56E1-1F70-9FF7-9DC53B5B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AE58D-6BEC-0327-67EC-96CACB4C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1FCACD-B169-58AB-7201-440BDEC5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145A46-8AC8-354B-4BD7-11E3346A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07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6C7D6-FFD2-89F2-F7D0-DD49E668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B75D52-39A9-61CA-1582-C14DA6CB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898B1-10E2-66BF-95A2-D53A5E60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9A688-21F9-97EA-4568-DB3D929C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9F40AD-82E1-B92D-D51B-B45B8B60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5933C0-DA99-3476-D76E-C889A828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8C8E76-C690-3E2F-9E16-9B8F63C2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8B3E4-DFDC-FF1D-1835-2ECE247E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2D881-FA01-93CD-5AC7-038872B0B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7C9D-9B5E-2A4F-B8FC-7BED43E611FF}" type="datetimeFigureOut">
              <a:rPr lang="es-MX" smtClean="0"/>
              <a:t>07/05/22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51E23-B910-E980-2E80-BCB16906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C68892-A7A8-FA0A-1E2F-241D728BF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D8F9-563A-404D-AAA6-B78D243E16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1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blast.com.br/2019/10/halloween-origem-terror-jogos-musica-cinema-livros-cultura-pop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ut%C3%B3mata_celular_element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denasazules.blogspot.com/2018/05/importancia-de-los-modelos-d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F0E7A-9B9A-1137-B7D5-F3456AB4E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GENERACIÓN DE LABERINTOS USANDO AUTÓMATAS CELULARES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0F9464-91BB-3773-A772-78D377391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UNIVERSIDAD NACIONAL AUTÓNOMA DE MÉXICO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ARIEL CERÓN GONZÁLEZ</a:t>
            </a:r>
          </a:p>
        </p:txBody>
      </p:sp>
    </p:spTree>
    <p:extLst>
      <p:ext uri="{BB962C8B-B14F-4D97-AF65-F5344CB8AC3E}">
        <p14:creationId xmlns:p14="http://schemas.microsoft.com/office/powerpoint/2010/main" val="345026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A65AE-A34F-3FC4-B745-590AA9BD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38F49D-9258-EB84-19A4-9A8F48D9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[1] Alvarez Martinez, O. (2016). “Ecología, dinámica de las poblaciones,</a:t>
            </a:r>
            <a:br>
              <a:rPr lang="es-MX" dirty="0"/>
            </a:br>
            <a:r>
              <a:rPr lang="es-MX" dirty="0"/>
              <a:t>e interacciones en el ecosistema”. Publicaciones Didácticas, 72:168–</a:t>
            </a:r>
            <a:br>
              <a:rPr lang="es-MX" dirty="0"/>
            </a:br>
            <a:r>
              <a:rPr lang="es-MX" dirty="0"/>
              <a:t>172.</a:t>
            </a:r>
          </a:p>
          <a:p>
            <a:pPr marL="0" indent="0">
              <a:buNone/>
            </a:pPr>
            <a:br>
              <a:rPr lang="es-MX" dirty="0"/>
            </a:br>
            <a:r>
              <a:rPr lang="es-MX" dirty="0"/>
              <a:t>[2] Packard, N. H. y Wolfram, S. (1985). “Two-dimensional cellular au-</a:t>
            </a:r>
            <a:br>
              <a:rPr lang="es-MX" dirty="0"/>
            </a:br>
            <a:r>
              <a:rPr lang="es-MX" dirty="0"/>
              <a:t>tomata”. Journal of Statistical physics, 38(5):901–946.</a:t>
            </a:r>
            <a:br>
              <a:rPr lang="es-MX" dirty="0"/>
            </a:br>
            <a:r>
              <a:rPr lang="es-MX" dirty="0"/>
              <a:t>4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3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847E-6B28-1093-97D9-761114D6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0A5F2-212D-4388-8825-7AF4A262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pPr lvl="1"/>
            <a:r>
              <a:rPr lang="es-MX" dirty="0"/>
              <a:t>Automatas celulares</a:t>
            </a:r>
          </a:p>
          <a:p>
            <a:pPr lvl="1"/>
            <a:r>
              <a:rPr lang="es-MX" dirty="0"/>
              <a:t>Dinamica poblacional</a:t>
            </a:r>
          </a:p>
          <a:p>
            <a:r>
              <a:rPr lang="es-MX" dirty="0"/>
              <a:t>METODOLOGÍA</a:t>
            </a:r>
          </a:p>
          <a:p>
            <a:r>
              <a:rPr lang="es-MX" dirty="0"/>
              <a:t>RESULTADOS</a:t>
            </a:r>
          </a:p>
          <a:p>
            <a:r>
              <a:rPr lang="es-MX" dirty="0"/>
              <a:t>CONCLUSIONES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377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94367-7E7B-4819-C021-F020721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0233C-D077-7572-0C2B-42F51059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559" cy="4351338"/>
          </a:xfrm>
        </p:spPr>
        <p:txBody>
          <a:bodyPr/>
          <a:lstStyle/>
          <a:p>
            <a:r>
              <a:rPr lang="es-MX" dirty="0"/>
              <a:t>La generación de laberintos es un aspecto fundamen-</a:t>
            </a:r>
            <a:br>
              <a:rPr lang="es-MX" dirty="0"/>
            </a:br>
            <a:r>
              <a:rPr lang="es-MX" dirty="0"/>
              <a:t>tal para muchos juegos, pacman o maze runner son</a:t>
            </a:r>
            <a:br>
              <a:rPr lang="es-MX" dirty="0"/>
            </a:br>
            <a:r>
              <a:rPr lang="es-MX" dirty="0"/>
              <a:t>ejemplo de ello. En este texto se explorara cómo los compor-</a:t>
            </a:r>
            <a:br>
              <a:rPr lang="es-MX" dirty="0"/>
            </a:br>
            <a:r>
              <a:rPr lang="es-MX" dirty="0"/>
              <a:t>tamientos observados en modelos de distribución de sistemas</a:t>
            </a:r>
            <a:br>
              <a:rPr lang="es-MX" dirty="0"/>
            </a:br>
            <a:r>
              <a:rPr lang="es-MX" dirty="0"/>
              <a:t>nolineales pueden ser la base para construir laberintos.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0E64AB-13E2-533A-2CE3-D1E6EE38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0600" y="2468562"/>
            <a:ext cx="4013200" cy="22987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EB93C2-6C16-8956-F1A3-14B9F5E34B79}"/>
              </a:ext>
            </a:extLst>
          </p:cNvPr>
          <p:cNvSpPr txBox="1"/>
          <p:nvPr/>
        </p:nvSpPr>
        <p:spPr>
          <a:xfrm>
            <a:off x="7340600" y="4767262"/>
            <a:ext cx="401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www.gameblast.com.br/2019/10/halloween-origem-terror-jogos-musica-cinema-livros-cultura-pop.html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-sa/3.0/"/>
              </a:rPr>
              <a:t>CC BY-SA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4233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3F49-1FDF-E4E3-DD43-8DF51903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Autómatas celulares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6CE9A-2462-C5C2-1CBB-8D21B63F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9838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os autómatas celulares son modelos matemáticos para</a:t>
            </a:r>
            <a:br>
              <a:rPr lang="es-MX" dirty="0"/>
            </a:br>
            <a:r>
              <a:rPr lang="es-MX" dirty="0"/>
              <a:t>sistemas en los cuales varios componentes simples actúan</a:t>
            </a:r>
            <a:br>
              <a:rPr lang="es-MX" dirty="0"/>
            </a:br>
            <a:r>
              <a:rPr lang="es-MX" dirty="0"/>
              <a:t>juntos para producir patrones de comportamiento complejos</a:t>
            </a:r>
            <a:br>
              <a:rPr lang="es-MX" dirty="0"/>
            </a:br>
            <a:r>
              <a:rPr lang="es-MX" dirty="0"/>
              <a:t>Packard y Wolfram (1985). Un autómata consiste en sitios</a:t>
            </a:r>
            <a:br>
              <a:rPr lang="es-MX" dirty="0"/>
            </a:br>
            <a:r>
              <a:rPr lang="es-MX" dirty="0"/>
              <a:t>presupuestos en una rejilla. Cada sitio tomara k posibles va-</a:t>
            </a:r>
            <a:br>
              <a:rPr lang="es-MX" dirty="0"/>
            </a:br>
            <a:r>
              <a:rPr lang="es-MX" dirty="0"/>
              <a:t>lores y será actualizada en una serie de pasos a tiempo discre-</a:t>
            </a:r>
            <a:br>
              <a:rPr lang="es-MX" dirty="0"/>
            </a:br>
            <a:r>
              <a:rPr lang="es-MX" dirty="0"/>
              <a:t>to, conforme a una regla </a:t>
            </a:r>
            <a:r>
              <a:rPr lang="el-GR" dirty="0"/>
              <a:t>φ </a:t>
            </a:r>
            <a:r>
              <a:rPr lang="es-MX" dirty="0"/>
              <a:t>que depende de valor de ciertos</a:t>
            </a:r>
            <a:br>
              <a:rPr lang="es-MX" dirty="0"/>
            </a:br>
            <a:r>
              <a:rPr lang="es-MX" dirty="0"/>
              <a:t>sitios en la vecindad de este. Así el valor del sitio i, j en el</a:t>
            </a:r>
            <a:br>
              <a:rPr lang="es-MX" dirty="0"/>
            </a:br>
            <a:r>
              <a:rPr lang="es-MX" dirty="0"/>
              <a:t>tiempo siguiente (a(t+1)</a:t>
            </a:r>
            <a:br>
              <a:rPr lang="es-MX" dirty="0"/>
            </a:br>
            <a:r>
              <a:rPr lang="es-MX" dirty="0"/>
              <a:t>i, j </a:t>
            </a:r>
            <a:br>
              <a:rPr lang="es-MX" dirty="0"/>
            </a:b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73D00E-E01C-CF3C-A322-28F24643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36025" y="1825625"/>
            <a:ext cx="635000" cy="635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2C80DF-5345-6A02-BB26-EF94C07ECF3F}"/>
              </a:ext>
            </a:extLst>
          </p:cNvPr>
          <p:cNvSpPr txBox="1"/>
          <p:nvPr/>
        </p:nvSpPr>
        <p:spPr>
          <a:xfrm>
            <a:off x="8653525" y="2460625"/>
            <a:ext cx="100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hlinkClick r:id="rId3" tooltip="https://es.wikipedia.org/wiki/Aut%C3%B3mata_celular_elemental"/>
              </a:rPr>
              <a:t>Esta foto</a:t>
            </a:r>
            <a:r>
              <a:rPr lang="es-MX" sz="900" dirty="0"/>
              <a:t> de Autor desconocido está bajo licencia </a:t>
            </a:r>
            <a:r>
              <a:rPr lang="es-MX" sz="900" dirty="0">
                <a:hlinkClick r:id="rId4" tooltip="https://creativecommons.org/licenses/by-sa/3.0/"/>
              </a:rPr>
              <a:t>CC BY-SA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14725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AA92E-ADBB-6266-35B1-DFF323ED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Dinamica poblacional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E810E-9C7E-F49C-5BF6-A0ABFCA8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288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En la dinámica de poblaciones se estudia cómo varía el nú-</a:t>
            </a:r>
            <a:br>
              <a:rPr lang="es-MX" dirty="0"/>
            </a:br>
            <a:r>
              <a:rPr lang="es-MX" dirty="0"/>
              <a:t>mero de sus componentes a lo largo del tiempo y los factores</a:t>
            </a:r>
            <a:br>
              <a:rPr lang="es-MX" dirty="0"/>
            </a:br>
            <a:r>
              <a:rPr lang="es-MX" dirty="0"/>
              <a:t>que influyen en dicho número Alvarez Martinez (2016).</a:t>
            </a:r>
            <a:br>
              <a:rPr lang="es-MX" dirty="0"/>
            </a:br>
            <a:r>
              <a:rPr lang="es-MX" dirty="0"/>
              <a:t>El tamaño de una población depende, entre otros factores,</a:t>
            </a:r>
            <a:br>
              <a:rPr lang="es-MX" dirty="0"/>
            </a:br>
            <a:r>
              <a:rPr lang="es-MX" dirty="0"/>
              <a:t>de la tasa de natalidad, de la tasa de mortalidad, así como de</a:t>
            </a:r>
            <a:br>
              <a:rPr lang="es-MX" dirty="0"/>
            </a:br>
            <a:r>
              <a:rPr lang="es-MX" dirty="0"/>
              <a:t>la interacción con las especies circundantes1. Las interaccio-</a:t>
            </a:r>
            <a:br>
              <a:rPr lang="es-MX" dirty="0"/>
            </a:br>
            <a:r>
              <a:rPr lang="es-MX" dirty="0"/>
              <a:t>nes que se pueden establecer en él corresponden a dos grupos</a:t>
            </a:r>
            <a:br>
              <a:rPr lang="es-MX" dirty="0"/>
            </a:br>
            <a:r>
              <a:rPr lang="es-MX" dirty="0"/>
              <a:t>generales. El primer grupo serían las interacciones entre los</a:t>
            </a:r>
            <a:br>
              <a:rPr lang="es-MX" dirty="0"/>
            </a:br>
            <a:r>
              <a:rPr lang="es-MX" dirty="0"/>
              <a:t>seres vivos, como la simbiosis, depredación2, entre otras; y el</a:t>
            </a:r>
            <a:br>
              <a:rPr lang="es-MX" dirty="0"/>
            </a:br>
            <a:r>
              <a:rPr lang="es-MX" dirty="0"/>
              <a:t>segundo grupo serían las interacciones establecidas entre los</a:t>
            </a:r>
            <a:br>
              <a:rPr lang="es-MX" dirty="0"/>
            </a:br>
            <a:r>
              <a:rPr lang="es-MX" dirty="0"/>
              <a:t>factores abióticos (físico-químicos) del biotopo y los seres</a:t>
            </a:r>
            <a:br>
              <a:rPr lang="es-MX" dirty="0"/>
            </a:br>
            <a:r>
              <a:rPr lang="es-MX" dirty="0"/>
              <a:t>vivos que caracterizan el ecosistema.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C9A469-479A-3519-F0DD-E3BF0563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825625"/>
            <a:ext cx="5715000" cy="381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EE9851-308A-BCA7-F639-3C1F98FD4E65}"/>
              </a:ext>
            </a:extLst>
          </p:cNvPr>
          <p:cNvSpPr txBox="1"/>
          <p:nvPr/>
        </p:nvSpPr>
        <p:spPr>
          <a:xfrm>
            <a:off x="6096000" y="5635625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>
                <a:hlinkClick r:id="rId3" tooltip="https://cadenasazules.blogspot.com/2018/05/importancia-de-los-modelos-de.html"/>
              </a:rPr>
              <a:t>Esta foto</a:t>
            </a:r>
            <a:r>
              <a:rPr lang="es-MX" sz="900"/>
              <a:t> de Autor desconocido está bajo licencia </a:t>
            </a:r>
            <a:r>
              <a:rPr lang="es-MX" sz="900">
                <a:hlinkClick r:id="rId4" tooltip="https://creativecommons.org/licenses/by/3.0/"/>
              </a:rPr>
              <a:t>CC BY</a:t>
            </a:r>
            <a:endParaRPr lang="es-MX" sz="900"/>
          </a:p>
        </p:txBody>
      </p:sp>
    </p:spTree>
    <p:extLst>
      <p:ext uri="{BB962C8B-B14F-4D97-AF65-F5344CB8AC3E}">
        <p14:creationId xmlns:p14="http://schemas.microsoft.com/office/powerpoint/2010/main" val="26355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3549-EB66-E360-906F-43B57605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1B089A1-6285-4C9E-3C2E-3833D9B88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551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1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C5379-DE99-BEB8-C0A2-2B02A3F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EDBFCE-265C-9834-9F8D-D34E5BF7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9" y="1370013"/>
            <a:ext cx="2413000" cy="2527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273393-E556-2BDE-BE3C-55294861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12" y="1370013"/>
            <a:ext cx="2413000" cy="2527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BA4B01-4E93-2B2A-6408-E362FC3B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020" y="3965575"/>
            <a:ext cx="2400300" cy="25273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B8E4DC-4CC6-356C-82D0-F65DBD662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100" y="3897313"/>
            <a:ext cx="2425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B5221-3357-EC78-78E6-C611AFB9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EAA487-C4A7-37FE-43CC-48F571C9F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37" y="1434505"/>
            <a:ext cx="2400300" cy="25527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42D2FA-D285-0D38-36CF-6D3255E3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3987205"/>
            <a:ext cx="2413000" cy="25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C33E4A-DB19-ADAE-6C75-7C393413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38" y="1216422"/>
            <a:ext cx="2425700" cy="2514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BBC1B3-44A3-6566-44AC-86C295E61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37" y="3559175"/>
            <a:ext cx="2413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123E7-1461-D1F6-B4BD-E6579B6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CONSLUIONES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E3B0B-9CF1-DCFB-63C4-D376E27D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laramente existe un patrón que asemeja una separación</a:t>
            </a:r>
            <a:br>
              <a:rPr lang="es-MX" dirty="0"/>
            </a:br>
            <a:r>
              <a:rPr lang="es-MX" dirty="0"/>
              <a:t>entre diferentes espacios, sin embargo no es fácil visuali-</a:t>
            </a:r>
            <a:br>
              <a:rPr lang="es-MX" dirty="0"/>
            </a:br>
            <a:r>
              <a:rPr lang="es-MX" dirty="0"/>
              <a:t>zar un patrón de laberinto en ella. Además el procesamiento</a:t>
            </a:r>
            <a:br>
              <a:rPr lang="es-MX" dirty="0"/>
            </a:br>
            <a:r>
              <a:rPr lang="es-MX" dirty="0"/>
              <a:t>del autónoma muestra una carga computacional considerable</a:t>
            </a:r>
            <a:br>
              <a:rPr lang="es-MX" dirty="0"/>
            </a:br>
            <a:r>
              <a:rPr lang="es-MX" dirty="0"/>
              <a:t>3 después de la iteración 50, por lo que llevar este método a</a:t>
            </a:r>
            <a:br>
              <a:rPr lang="es-MX" dirty="0"/>
            </a:br>
            <a:r>
              <a:rPr lang="es-MX" dirty="0"/>
              <a:t>la implementación en juegos móviles podría no ser una tarea</a:t>
            </a:r>
            <a:br>
              <a:rPr lang="es-MX" dirty="0"/>
            </a:br>
            <a:r>
              <a:rPr lang="es-MX" dirty="0"/>
              <a:t>óptima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13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502</Words>
  <Application>Microsoft Macintosh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GENERACIÓN DE LABERINTOS USANDO AUTÓMATAS CELULARES</vt:lpstr>
      <vt:lpstr>INDICE</vt:lpstr>
      <vt:lpstr>INTRODUCCIÓN</vt:lpstr>
      <vt:lpstr>Autómatas celulares</vt:lpstr>
      <vt:lpstr>Dinamica poblacional</vt:lpstr>
      <vt:lpstr>METODOLOGÍA</vt:lpstr>
      <vt:lpstr>RESULTADOS</vt:lpstr>
      <vt:lpstr>Presentación de PowerPoint</vt:lpstr>
      <vt:lpstr>CONSLUIONES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LABERINTOS USANDO AUTÓMATAS CELULARES</dc:title>
  <dc:creator>ARIEL CERON GONZALEZ</dc:creator>
  <cp:lastModifiedBy>ARIEL CERON GONZALEZ</cp:lastModifiedBy>
  <cp:revision>1</cp:revision>
  <dcterms:created xsi:type="dcterms:W3CDTF">2022-05-08T00:24:51Z</dcterms:created>
  <dcterms:modified xsi:type="dcterms:W3CDTF">2022-05-08T00:32:35Z</dcterms:modified>
</cp:coreProperties>
</file>