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216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5C23E-FE34-4003-A8B4-0EA309CE3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9ED5E1-F273-478A-A3C8-19908D313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1B571E-7452-47D6-9EE0-125AFF73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955-C79B-480C-8803-E56E68A3AF5D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D3E027-B9DC-4402-A40A-5A5EB080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0EF640-6215-49D9-89CB-D84E844F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7C13-A5E9-4E5C-87BA-26B87CA42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12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F5725-C51C-4488-BAE2-17768247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A77124-F84C-4C35-9071-B5392D5E3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B54A4A-6D08-4567-BB80-C5D932F6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955-C79B-480C-8803-E56E68A3AF5D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128EC2-4148-4279-BF94-B1DDD0A7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CBA779-13D1-4B8D-A0EB-444D009E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7C13-A5E9-4E5C-87BA-26B87CA42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65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AAF26C-F482-462C-8E71-D4AA08F38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20BDD1-2A61-4603-80C8-6B77B6E45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636016-293F-45CD-A8BE-CB16BCB6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955-C79B-480C-8803-E56E68A3AF5D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A3B007-EA0F-4145-B71E-B09F04F2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8FA2A9-7A21-4B07-BF77-65ACE4A6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7C13-A5E9-4E5C-87BA-26B87CA42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60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222B1-D21F-47DD-B7FF-C7DCFE3B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73BBB-5743-4DF8-BA46-50CE6F365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6FA149-3C6C-4E39-9CE2-EBA0929F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955-C79B-480C-8803-E56E68A3AF5D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30FD64-0F28-4286-8B10-AD152871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C6C357-C9E2-4D89-93B1-2BE3B2C6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7C13-A5E9-4E5C-87BA-26B87CA42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82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D72C6-6DCC-45C7-BE49-7FA3532D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0E178A-DAC9-43C7-9567-4D536D178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AD8405-3620-4C9E-B49B-472475D2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955-C79B-480C-8803-E56E68A3AF5D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E18E94-4E3A-42C0-9400-8B2446C5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FE291-07E7-43A2-A958-BDE16AE5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7C13-A5E9-4E5C-87BA-26B87CA42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57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BEEAA-2340-479E-BA89-4DF3C36B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9F86E7-E8B9-40DA-8077-34F2FD814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47049D-0775-42B0-A9FB-E4E175CBB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477AAD-D1D1-4977-A465-CA9B0806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955-C79B-480C-8803-E56E68A3AF5D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8AF548-9B9F-47A7-A44F-80162853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B6D580-7142-4AF3-93DB-B18EE25C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7C13-A5E9-4E5C-87BA-26B87CA42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43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7C0EF-A0EE-497A-B52D-A0979702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99EA91-D34C-4B30-B64A-7359A3FB6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B1DCF3-452D-49B9-B319-D57CD636C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2A85F7-378C-4F08-95F0-6800FF8B0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F0F478C-2774-48DD-AB64-2E797775E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917292-BF41-4616-B9A5-FAE8DAB8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955-C79B-480C-8803-E56E68A3AF5D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84CC76-CA22-44DA-A7A7-DEBF2C9B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D4E8A3-BCA0-4F72-B016-51FAD587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7C13-A5E9-4E5C-87BA-26B87CA42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92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EA990-4E77-4001-A909-F12290AC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AAEA9F-5AB9-410E-BA2E-0236B835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955-C79B-480C-8803-E56E68A3AF5D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914951-F3C2-4564-B047-B223675A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C17C70-31BF-46DA-A49C-CA562136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7C13-A5E9-4E5C-87BA-26B87CA42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20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D0CB38C-C8BA-4010-931A-66587978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955-C79B-480C-8803-E56E68A3AF5D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600FB04-F487-498E-9CC5-3761C288F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859222-D7CA-4C8B-9240-37EBA52C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7C13-A5E9-4E5C-87BA-26B87CA42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88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90AF5-336A-47B8-8558-407266C16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1E5934-8A06-49A9-8809-42E9D57D1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DA891A-8E74-4BC4-BB4C-2E8EDC689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45F042-B0BD-41BE-B6BE-661F5476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955-C79B-480C-8803-E56E68A3AF5D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1D5076-2ED9-427F-95E9-D13C6AD4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B3FF80-3EC6-4532-9CEB-45449072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7C13-A5E9-4E5C-87BA-26B87CA42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22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7BE99-AB73-4CC6-8BF5-3BDF9CEE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A24F576-5EA3-47A8-BD27-11AA5C1DD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B9F2DB-70E5-4CE5-BA84-F606038B4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EC74B7-33BC-4DA1-9324-E064F58C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955-C79B-480C-8803-E56E68A3AF5D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FC5EA0-3F4A-4AF7-A1FF-FE8BDB4D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FF648E-DB12-4463-AF4A-D3EC0632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7C13-A5E9-4E5C-87BA-26B87CA42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78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B0CE4-0D2B-4EE9-96A2-2C8CDE51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F8FD0D-736B-4647-B51A-64C6021E1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23210A-FB82-46A9-AFCD-938C643C8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9955-C79B-480C-8803-E56E68A3AF5D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8DEB81-EAF8-4F10-9B3B-9BA542A15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73EC00-7AA4-463C-8665-5F768FF0F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E7C13-A5E9-4E5C-87BA-26B87CA42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45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D2E073B-B045-4140-87FF-848F75AD2F62}"/>
              </a:ext>
            </a:extLst>
          </p:cNvPr>
          <p:cNvSpPr/>
          <p:nvPr/>
        </p:nvSpPr>
        <p:spPr>
          <a:xfrm>
            <a:off x="1199213" y="284813"/>
            <a:ext cx="2818150" cy="28181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600" dirty="0">
                <a:solidFill>
                  <a:srgbClr val="002060"/>
                </a:solidFill>
                <a:latin typeface="HP Simplified" panose="020B0604020204020204" pitchFamily="34" charset="0"/>
                <a:cs typeface="Courier New" panose="02070309020205020404" pitchFamily="49" charset="0"/>
              </a:rPr>
              <a:t>AC</a:t>
            </a:r>
            <a:endParaRPr lang="ru-RU" sz="16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C32FB1-E393-41CE-9251-336FD0007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25" t="14756" r="20524" b="22664"/>
          <a:stretch/>
        </p:blipFill>
        <p:spPr>
          <a:xfrm>
            <a:off x="4701540" y="1866900"/>
            <a:ext cx="2788920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725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HP Simplified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Azathoth</dc:creator>
  <cp:lastModifiedBy>Azathoth</cp:lastModifiedBy>
  <cp:revision>2</cp:revision>
  <dcterms:created xsi:type="dcterms:W3CDTF">2021-02-27T11:27:20Z</dcterms:created>
  <dcterms:modified xsi:type="dcterms:W3CDTF">2021-02-27T11:37:27Z</dcterms:modified>
</cp:coreProperties>
</file>