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6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0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10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0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44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9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69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06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97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99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4C3E-F7F3-4CE4-BDBA-21596F48C252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B35C-2BC8-4B78-8E4E-178EA5104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9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72045" y="613062"/>
            <a:ext cx="245581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releve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2899954" y="1162595"/>
            <a:ext cx="1" cy="174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899954" y="1348040"/>
            <a:ext cx="138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284617" y="116337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@RIB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2899954" y="1874518"/>
            <a:ext cx="138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84617" y="1665749"/>
            <a:ext cx="1645920" cy="36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dateReleve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2899953" y="2377795"/>
            <a:ext cx="138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84617" y="2174657"/>
            <a:ext cx="1645920" cy="36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solde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2899953" y="2904201"/>
            <a:ext cx="138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84617" y="2748258"/>
            <a:ext cx="1632858" cy="364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operations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5110407" y="4284618"/>
            <a:ext cx="493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08130" y="4107233"/>
            <a:ext cx="1588015" cy="35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operation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5122491" y="3420441"/>
            <a:ext cx="1038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134864" y="3229635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dateDebut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5109430" y="3694761"/>
            <a:ext cx="105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41391" y="3510095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dateFin</a:t>
            </a:r>
            <a:endParaRPr lang="fr-FR" dirty="0"/>
          </a:p>
        </p:txBody>
      </p:sp>
      <p:cxnSp>
        <p:nvCxnSpPr>
          <p:cNvPr id="44" name="Connecteur droit 43"/>
          <p:cNvCxnSpPr/>
          <p:nvPr/>
        </p:nvCxnSpPr>
        <p:spPr>
          <a:xfrm>
            <a:off x="5101046" y="3129311"/>
            <a:ext cx="6531" cy="115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26" idx="2"/>
          </p:cNvCxnSpPr>
          <p:nvPr/>
        </p:nvCxnSpPr>
        <p:spPr>
          <a:xfrm>
            <a:off x="7302138" y="4462002"/>
            <a:ext cx="0" cy="12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7302138" y="4758094"/>
            <a:ext cx="105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307973" y="45734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@type</a:t>
            </a:r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8307973" y="4900233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@date</a:t>
            </a:r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8314740" y="5219776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@montant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8323771" y="5541104"/>
            <a:ext cx="14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@description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7302138" y="5107578"/>
            <a:ext cx="105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7302138" y="5410474"/>
            <a:ext cx="105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7285274" y="5746517"/>
            <a:ext cx="105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3" idx="3"/>
          </p:cNvCxnSpPr>
          <p:nvPr/>
        </p:nvCxnSpPr>
        <p:spPr>
          <a:xfrm>
            <a:off x="5904048" y="4284617"/>
            <a:ext cx="6040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03966" y="40999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5393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ekkostic</dc:creator>
  <cp:lastModifiedBy>ekkostic</cp:lastModifiedBy>
  <cp:revision>5</cp:revision>
  <dcterms:created xsi:type="dcterms:W3CDTF">2022-12-25T08:51:48Z</dcterms:created>
  <dcterms:modified xsi:type="dcterms:W3CDTF">2023-01-12T17:26:58Z</dcterms:modified>
</cp:coreProperties>
</file>