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0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0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5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4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4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4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2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A03-AC02-4DF2-A7C5-99D8E0F79B9A}" type="datetimeFigureOut">
              <a:rPr lang="en-IN" smtClean="0"/>
              <a:t>02-10-2019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94F847-C143-43E6-9CED-A33A7F2CA3C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07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37676F-E951-4CEA-9B5A-84C8186F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176590"/>
            <a:ext cx="9520157" cy="105631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EuroRoman" panose="00000400000000000000" pitchFamily="2" charset="2"/>
              </a:rPr>
              <a:t>                 </a:t>
            </a:r>
            <a:r>
              <a:rPr lang="en-IN" sz="2700" dirty="0">
                <a:latin typeface="EuroRoman" panose="00000400000000000000" pitchFamily="2" charset="2"/>
              </a:rPr>
              <a:t>Inputting the Materials and sensing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55F496-5D7E-4277-8609-56FD0091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868" y="1184014"/>
            <a:ext cx="5157787" cy="823912"/>
          </a:xfrm>
        </p:spPr>
        <p:txBody>
          <a:bodyPr>
            <a:normAutofit/>
          </a:bodyPr>
          <a:lstStyle/>
          <a:p>
            <a:r>
              <a:rPr lang="en-IN" dirty="0"/>
              <a:t>                       FUNCTIONS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BD1968-9B7B-41C2-946F-602943AF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013328"/>
            <a:ext cx="5157787" cy="4668082"/>
          </a:xfrm>
        </p:spPr>
        <p:txBody>
          <a:bodyPr>
            <a:normAutofit/>
          </a:bodyPr>
          <a:lstStyle/>
          <a:p>
            <a:r>
              <a:rPr lang="en-IN" sz="1600" dirty="0"/>
              <a:t>Indicating of turning on the  machine</a:t>
            </a:r>
          </a:p>
          <a:p>
            <a:r>
              <a:rPr lang="en-IN" sz="1600" dirty="0"/>
              <a:t>Supplying of inputs</a:t>
            </a:r>
          </a:p>
          <a:p>
            <a:r>
              <a:rPr lang="en-IN" sz="1600" dirty="0"/>
              <a:t>DISPENSING</a:t>
            </a:r>
          </a:p>
          <a:p>
            <a:r>
              <a:rPr lang="en-IN" sz="1600" dirty="0"/>
              <a:t>Dispensing of chocolate from the container onto the Conveyor belt </a:t>
            </a:r>
          </a:p>
          <a:p>
            <a:r>
              <a:rPr lang="en-IN" sz="1600" dirty="0"/>
              <a:t>Indication of dispense of different chocolates</a:t>
            </a:r>
          </a:p>
          <a:p>
            <a:r>
              <a:rPr lang="en-IN" sz="1600" dirty="0"/>
              <a:t>SENSING</a:t>
            </a:r>
          </a:p>
          <a:p>
            <a:r>
              <a:rPr lang="en-IN" sz="1600" dirty="0"/>
              <a:t>Sensing of chocolates According to the shapes assigned</a:t>
            </a:r>
          </a:p>
          <a:p>
            <a:r>
              <a:rPr lang="en-IN" sz="1600" dirty="0"/>
              <a:t>Wrapping foil( Upper and lower)</a:t>
            </a:r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483CBD-F3F8-40ED-9897-037614496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84014"/>
            <a:ext cx="5183188" cy="823912"/>
          </a:xfrm>
        </p:spPr>
        <p:txBody>
          <a:bodyPr>
            <a:normAutofit/>
          </a:bodyPr>
          <a:lstStyle/>
          <a:p>
            <a:r>
              <a:rPr lang="en-IN" dirty="0"/>
              <a:t>                     COMPONENTS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569A8B-30A9-4B74-BBF3-C9792D6C0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2143" y="2141090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- </a:t>
            </a:r>
            <a:r>
              <a:rPr lang="en-IN" sz="1600" dirty="0"/>
              <a:t>Switch, LED </a:t>
            </a:r>
            <a:r>
              <a:rPr lang="en-IN" sz="1600" dirty="0" err="1"/>
              <a:t>lights,Shafts</a:t>
            </a: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-LED lights of different colours, Beep sound, Spinning dc motor, Hooper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-IR Sensors, Shafts</a:t>
            </a:r>
          </a:p>
        </p:txBody>
      </p:sp>
    </p:spTree>
    <p:extLst>
      <p:ext uri="{BB962C8B-B14F-4D97-AF65-F5344CB8AC3E}">
        <p14:creationId xmlns:p14="http://schemas.microsoft.com/office/powerpoint/2010/main" val="22782226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80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EuroRoman</vt:lpstr>
      <vt:lpstr>Rockwell</vt:lpstr>
      <vt:lpstr>Gallery</vt:lpstr>
      <vt:lpstr>                 Inputting the Materials and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Component hierarchy</dc:title>
  <dc:creator>harsha v m</dc:creator>
  <cp:lastModifiedBy>harsha v m</cp:lastModifiedBy>
  <cp:revision>3</cp:revision>
  <dcterms:created xsi:type="dcterms:W3CDTF">2019-10-02T14:05:58Z</dcterms:created>
  <dcterms:modified xsi:type="dcterms:W3CDTF">2019-10-02T14:26:20Z</dcterms:modified>
</cp:coreProperties>
</file>