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E95E-5476-49DD-8F95-321D9684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09EC-B744-4A78-9E74-97DFCD69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4780-BC0A-431D-BD3A-14E16BEF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B7C5-1243-4757-B3D4-7ABCC0F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5006-4F35-4461-BC33-B324AB9E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432-D522-4056-BD81-42723638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63C8-FCAC-42F8-B8AD-3B91AFAC8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3605-F591-45DD-BF94-499A6ECC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4D9E-8254-487C-882B-336220AE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05C3-0BC1-4D68-9955-92E8E90D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46756-FE34-4ABC-9DC2-46FBCBB8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BD2BA-8F75-48B1-9890-5B0B5783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DEAE-B146-4998-AAA7-FD634463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7985-53BE-471E-B661-CD5089B5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2BFB-E552-463E-9EA9-9909793F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0BAF-E7D6-444E-80D2-751995D4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7023-B7C3-4D59-ABFC-E360748D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77CD-95EE-4F1C-815C-818F2E99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CAE8-F0A9-4759-B309-0B73174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13E0-F33E-405A-A9B9-31D9883B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3A3-5AEF-48BB-8A40-B4CF1D42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34E2-504A-4FCA-9516-B913DEFA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EA79-3377-4C23-8310-F7ED5653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DD1C-FA81-43CC-8847-44D52A22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40EA-68EA-42EC-8916-8C35DC35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149E-7451-4E89-8F68-3A9E9CF4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2D62-3E1C-4E07-A0B1-25535D96A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3FA7-2F6D-46FE-8389-A06392C0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EE46-DF93-4B51-8C84-EDD653D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D0D8-6B33-4BD6-A16E-16C0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4320-C19F-4A71-84CB-B05A62A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5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1CF-194B-45AD-B784-6C973A37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5DF6-E3F6-4F7C-AE40-E9099E5A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D05EA-4FC7-4EE0-A4E0-DFD63CA2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D93B4-C369-40B2-91AF-3554FDE44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C6014-84D4-4155-81CF-174159D5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7D45B-AC19-4E08-A9A2-0106954B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55242-EEBB-41CA-B420-259743EF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8BAF9-1798-41B7-B42E-0F492617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7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FC8E-611B-40FF-A62B-6E1D74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092F-7F39-49CD-96A4-16B59EC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39E78-F80F-4DA1-BC7F-FE679AB2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3C09-6E12-4623-ABAA-7027B5E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680BB-37D4-436E-BF08-E76A8A39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42AB8-48BA-4C15-84E6-C3D4126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326E2-A112-4F59-932D-3DB14B08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0144-CFD0-4317-819B-053501BD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99B0-C58D-4BCF-8AA8-E782917E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1755C-DA7C-4790-B631-B2675C1D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175C1-2BB5-414D-B206-01FE7F01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EBB13-D491-4480-8DD5-F53E4798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2664-4F68-4C9C-BEB3-0B69EFCA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557F-1581-4198-BDD2-D18C70D8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97212-FBEF-44C8-82F0-E07DEFAD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7368E-0D82-4EBF-AE29-896ED14D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1FBE-2645-443C-A469-BAC7AD1A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4035-734F-4FBB-AE2E-A68D11B7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8E69-2B02-4795-9702-AB51C62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10979-CD58-428E-9187-B5382893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5B62-DFB3-4CA6-8DEA-E95B6BA9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92ED-7C62-43AE-917C-2696D5D8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6483-77C8-488E-B605-CCB24AFE9691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EE8F-3277-4F8A-BFC2-A6E51D90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384D-BB1D-481D-B0E2-73E4DC14B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7EFD-4159-457B-91B2-10398FAD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A22312-372E-49A8-A4FD-5F2C28E6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54" y="483637"/>
            <a:ext cx="1815551" cy="636404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14F9174-117D-468B-8569-0BFDA68F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3747D567-86BF-4CCC-BC62-F335D2BF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3B2F0FC-3BC6-4156-A55D-C0E19A82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295" y="503970"/>
            <a:ext cx="1767374" cy="700576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75411DC0-BA2B-4697-BCB5-448CAE2A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05" y="1890406"/>
            <a:ext cx="3005380" cy="266571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CHOCOLATE WRAPPING MACHINE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rrow: Right 7">
            <a:extLst>
              <a:ext uri="{FF2B5EF4-FFF2-40B4-BE49-F238E27FC236}">
                <a16:creationId xmlns:a16="http://schemas.microsoft.com/office/drawing/2014/main" id="{735AF104-2D95-4ED2-8CFA-BEB013DD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653381"/>
            <a:ext cx="2013318" cy="877276"/>
          </a:xfrm>
          <a:prstGeom prst="rightArrow">
            <a:avLst>
              <a:gd name="adj1" fmla="val 50000"/>
              <a:gd name="adj2" fmla="val 50034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ENERGY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Right 8">
            <a:extLst>
              <a:ext uri="{FF2B5EF4-FFF2-40B4-BE49-F238E27FC236}">
                <a16:creationId xmlns:a16="http://schemas.microsoft.com/office/drawing/2014/main" id="{E95D8C7C-136A-41E0-9D59-563CB2998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3" y="2771532"/>
            <a:ext cx="1977782" cy="877276"/>
          </a:xfrm>
          <a:prstGeom prst="rightArrow">
            <a:avLst>
              <a:gd name="adj1" fmla="val 50000"/>
              <a:gd name="adj2" fmla="val 50039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CHOCOLATE WRAPPING MACHINE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rrow: Right 9">
            <a:extLst>
              <a:ext uri="{FF2B5EF4-FFF2-40B4-BE49-F238E27FC236}">
                <a16:creationId xmlns:a16="http://schemas.microsoft.com/office/drawing/2014/main" id="{F129933E-3BA7-450A-8D2E-0D522A1E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54449"/>
            <a:ext cx="2065705" cy="877276"/>
          </a:xfrm>
          <a:prstGeom prst="rightArrow">
            <a:avLst>
              <a:gd name="adj1" fmla="val 50000"/>
              <a:gd name="adj2" fmla="val 50008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966DE6C-AD89-4CA1-BBBF-F62845B8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72" y="1890406"/>
            <a:ext cx="2065702" cy="592870"/>
          </a:xfrm>
          <a:prstGeom prst="rect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 AND LIGHT ENERGY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A4040DB-E4C8-4F8D-9ECD-D8E4DF40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69" y="2984136"/>
            <a:ext cx="2033831" cy="535564"/>
          </a:xfrm>
          <a:prstGeom prst="rect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WRAPPED CHOCOLATES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0A6A6C0-0CD0-42FC-A38A-B699D748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69" y="4020560"/>
            <a:ext cx="2065705" cy="604193"/>
          </a:xfrm>
          <a:prstGeom prst="rect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CHOCOLATES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8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madhunittur2019@outlook.com</dc:creator>
  <cp:lastModifiedBy>madhunittur2019@outlook.com</cp:lastModifiedBy>
  <cp:revision>2</cp:revision>
  <dcterms:created xsi:type="dcterms:W3CDTF">2019-09-18T15:03:04Z</dcterms:created>
  <dcterms:modified xsi:type="dcterms:W3CDTF">2019-09-18T15:03:49Z</dcterms:modified>
</cp:coreProperties>
</file>