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g"/>
  <Override PartName="/ppt/media/image46.jpg" ContentType="image/jpg"/>
  <Override PartName="/ppt/media/image47.jpg" ContentType="image/jpg"/>
  <Override PartName="/ppt/media/image48.jpg" ContentType="image/jpg"/>
  <Override PartName="/ppt/media/image49.jpg" ContentType="image/jpg"/>
  <Override PartName="/ppt/media/image50.jpg" ContentType="image/jpg"/>
  <Override PartName="/ppt/media/image51.jpg" ContentType="image/jpg"/>
  <Override PartName="/ppt/media/image5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</p:sldIdLst>
  <p:sldSz cx="12192000" cy="6858000"/>
  <p:notesSz cx="12192000" cy="6858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9883" y="1066111"/>
            <a:ext cx="3288029" cy="596265"/>
          </a:xfrm>
          <a:custGeom>
            <a:avLst/>
            <a:gdLst/>
            <a:ahLst/>
            <a:cxnLst/>
            <a:rect l="l" t="t" r="r" b="b"/>
            <a:pathLst>
              <a:path w="3288029" h="596264">
                <a:moveTo>
                  <a:pt x="2989796" y="0"/>
                </a:moveTo>
                <a:lnTo>
                  <a:pt x="0" y="0"/>
                </a:lnTo>
                <a:lnTo>
                  <a:pt x="0" y="595871"/>
                </a:lnTo>
                <a:lnTo>
                  <a:pt x="2989796" y="595871"/>
                </a:lnTo>
                <a:lnTo>
                  <a:pt x="3038122" y="591971"/>
                </a:lnTo>
                <a:lnTo>
                  <a:pt x="3083965" y="580682"/>
                </a:lnTo>
                <a:lnTo>
                  <a:pt x="3126713" y="562616"/>
                </a:lnTo>
                <a:lnTo>
                  <a:pt x="3165751" y="538386"/>
                </a:lnTo>
                <a:lnTo>
                  <a:pt x="3200467" y="508607"/>
                </a:lnTo>
                <a:lnTo>
                  <a:pt x="3230246" y="473892"/>
                </a:lnTo>
                <a:lnTo>
                  <a:pt x="3254475" y="434854"/>
                </a:lnTo>
                <a:lnTo>
                  <a:pt x="3272541" y="392106"/>
                </a:lnTo>
                <a:lnTo>
                  <a:pt x="3283830" y="346262"/>
                </a:lnTo>
                <a:lnTo>
                  <a:pt x="3287730" y="297935"/>
                </a:lnTo>
                <a:lnTo>
                  <a:pt x="3283830" y="249609"/>
                </a:lnTo>
                <a:lnTo>
                  <a:pt x="3272541" y="203765"/>
                </a:lnTo>
                <a:lnTo>
                  <a:pt x="3254475" y="161017"/>
                </a:lnTo>
                <a:lnTo>
                  <a:pt x="3230246" y="121978"/>
                </a:lnTo>
                <a:lnTo>
                  <a:pt x="3200467" y="87263"/>
                </a:lnTo>
                <a:lnTo>
                  <a:pt x="3165751" y="57484"/>
                </a:lnTo>
                <a:lnTo>
                  <a:pt x="3126713" y="33255"/>
                </a:lnTo>
                <a:lnTo>
                  <a:pt x="3083965" y="15188"/>
                </a:lnTo>
                <a:lnTo>
                  <a:pt x="3038122" y="3899"/>
                </a:lnTo>
                <a:lnTo>
                  <a:pt x="2989796" y="0"/>
                </a:lnTo>
                <a:close/>
              </a:path>
            </a:pathLst>
          </a:custGeom>
          <a:solidFill>
            <a:srgbClr val="1137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17141" y="1066110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1" y="595872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2508" y="6088610"/>
            <a:ext cx="1319543" cy="3022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84085" y="6000115"/>
            <a:ext cx="11225530" cy="556895"/>
          </a:xfrm>
          <a:custGeom>
            <a:avLst/>
            <a:gdLst/>
            <a:ahLst/>
            <a:cxnLst/>
            <a:rect l="l" t="t" r="r" b="b"/>
            <a:pathLst>
              <a:path w="11225530" h="556895">
                <a:moveTo>
                  <a:pt x="8890229" y="302844"/>
                </a:moveTo>
                <a:lnTo>
                  <a:pt x="8889848" y="302463"/>
                </a:lnTo>
                <a:lnTo>
                  <a:pt x="8856142" y="255320"/>
                </a:lnTo>
                <a:lnTo>
                  <a:pt x="8847823" y="243687"/>
                </a:lnTo>
                <a:lnTo>
                  <a:pt x="8878037" y="205867"/>
                </a:lnTo>
                <a:lnTo>
                  <a:pt x="8875560" y="193636"/>
                </a:lnTo>
                <a:lnTo>
                  <a:pt x="8874976" y="190728"/>
                </a:lnTo>
                <a:lnTo>
                  <a:pt x="8866226" y="178054"/>
                </a:lnTo>
                <a:lnTo>
                  <a:pt x="8852383" y="169341"/>
                </a:lnTo>
                <a:lnTo>
                  <a:pt x="8836977" y="166624"/>
                </a:lnTo>
                <a:lnTo>
                  <a:pt x="8836977" y="212064"/>
                </a:lnTo>
                <a:lnTo>
                  <a:pt x="8835619" y="219786"/>
                </a:lnTo>
                <a:lnTo>
                  <a:pt x="8831897" y="225793"/>
                </a:lnTo>
                <a:lnTo>
                  <a:pt x="8826360" y="229692"/>
                </a:lnTo>
                <a:lnTo>
                  <a:pt x="8819553" y="231076"/>
                </a:lnTo>
                <a:lnTo>
                  <a:pt x="8805227" y="231076"/>
                </a:lnTo>
                <a:lnTo>
                  <a:pt x="8805227" y="193636"/>
                </a:lnTo>
                <a:lnTo>
                  <a:pt x="8819350" y="193636"/>
                </a:lnTo>
                <a:lnTo>
                  <a:pt x="8826690" y="195046"/>
                </a:lnTo>
                <a:lnTo>
                  <a:pt x="8832240" y="198932"/>
                </a:lnTo>
                <a:lnTo>
                  <a:pt x="8835746" y="204774"/>
                </a:lnTo>
                <a:lnTo>
                  <a:pt x="8836977" y="212064"/>
                </a:lnTo>
                <a:lnTo>
                  <a:pt x="8836977" y="166624"/>
                </a:lnTo>
                <a:lnTo>
                  <a:pt x="8834069" y="166103"/>
                </a:lnTo>
                <a:lnTo>
                  <a:pt x="8767851" y="166103"/>
                </a:lnTo>
                <a:lnTo>
                  <a:pt x="8767077" y="166878"/>
                </a:lnTo>
                <a:lnTo>
                  <a:pt x="8767077" y="304393"/>
                </a:lnTo>
                <a:lnTo>
                  <a:pt x="8767851" y="305168"/>
                </a:lnTo>
                <a:lnTo>
                  <a:pt x="8804643" y="305168"/>
                </a:lnTo>
                <a:lnTo>
                  <a:pt x="8805227" y="304393"/>
                </a:lnTo>
                <a:lnTo>
                  <a:pt x="8805227" y="255320"/>
                </a:lnTo>
                <a:lnTo>
                  <a:pt x="8815095" y="255320"/>
                </a:lnTo>
                <a:lnTo>
                  <a:pt x="8846668" y="304393"/>
                </a:lnTo>
                <a:lnTo>
                  <a:pt x="8846845" y="304584"/>
                </a:lnTo>
                <a:lnTo>
                  <a:pt x="8848014" y="305168"/>
                </a:lnTo>
                <a:lnTo>
                  <a:pt x="8889454" y="305168"/>
                </a:lnTo>
                <a:lnTo>
                  <a:pt x="8890229" y="304393"/>
                </a:lnTo>
                <a:lnTo>
                  <a:pt x="8890229" y="302844"/>
                </a:lnTo>
                <a:close/>
              </a:path>
              <a:path w="11225530" h="556895">
                <a:moveTo>
                  <a:pt x="9004287" y="276225"/>
                </a:moveTo>
                <a:lnTo>
                  <a:pt x="8939035" y="276225"/>
                </a:lnTo>
                <a:lnTo>
                  <a:pt x="8939035" y="249555"/>
                </a:lnTo>
                <a:lnTo>
                  <a:pt x="8976068" y="249555"/>
                </a:lnTo>
                <a:lnTo>
                  <a:pt x="8976068" y="248285"/>
                </a:lnTo>
                <a:lnTo>
                  <a:pt x="8976220" y="248285"/>
                </a:lnTo>
                <a:lnTo>
                  <a:pt x="8976220" y="222885"/>
                </a:lnTo>
                <a:lnTo>
                  <a:pt x="8976042" y="222885"/>
                </a:lnTo>
                <a:lnTo>
                  <a:pt x="8976042" y="221615"/>
                </a:lnTo>
                <a:lnTo>
                  <a:pt x="8939035" y="221615"/>
                </a:lnTo>
                <a:lnTo>
                  <a:pt x="8939035" y="194945"/>
                </a:lnTo>
                <a:lnTo>
                  <a:pt x="9002547" y="194945"/>
                </a:lnTo>
                <a:lnTo>
                  <a:pt x="9002547" y="167005"/>
                </a:lnTo>
                <a:lnTo>
                  <a:pt x="9002039" y="167005"/>
                </a:lnTo>
                <a:lnTo>
                  <a:pt x="9002039" y="165735"/>
                </a:lnTo>
                <a:lnTo>
                  <a:pt x="8899449" y="165735"/>
                </a:lnTo>
                <a:lnTo>
                  <a:pt x="8899449" y="167005"/>
                </a:lnTo>
                <a:lnTo>
                  <a:pt x="8898953" y="167005"/>
                </a:lnTo>
                <a:lnTo>
                  <a:pt x="8898953" y="194945"/>
                </a:lnTo>
                <a:lnTo>
                  <a:pt x="8898953" y="304165"/>
                </a:lnTo>
                <a:lnTo>
                  <a:pt x="8899360" y="304165"/>
                </a:lnTo>
                <a:lnTo>
                  <a:pt x="8899360" y="305435"/>
                </a:lnTo>
                <a:lnTo>
                  <a:pt x="9003881" y="305435"/>
                </a:lnTo>
                <a:lnTo>
                  <a:pt x="9003881" y="304165"/>
                </a:lnTo>
                <a:lnTo>
                  <a:pt x="9004287" y="304165"/>
                </a:lnTo>
                <a:lnTo>
                  <a:pt x="9004287" y="276225"/>
                </a:lnTo>
                <a:close/>
              </a:path>
              <a:path w="11225530" h="556895">
                <a:moveTo>
                  <a:pt x="9157462" y="303428"/>
                </a:moveTo>
                <a:lnTo>
                  <a:pt x="9148839" y="278803"/>
                </a:lnTo>
                <a:lnTo>
                  <a:pt x="9139542" y="252222"/>
                </a:lnTo>
                <a:lnTo>
                  <a:pt x="9122981" y="204889"/>
                </a:lnTo>
                <a:lnTo>
                  <a:pt x="9109634" y="166687"/>
                </a:lnTo>
                <a:lnTo>
                  <a:pt x="9108859" y="166103"/>
                </a:lnTo>
                <a:lnTo>
                  <a:pt x="9098013" y="166103"/>
                </a:lnTo>
                <a:lnTo>
                  <a:pt x="9098013" y="252222"/>
                </a:lnTo>
                <a:lnTo>
                  <a:pt x="9067216" y="252222"/>
                </a:lnTo>
                <a:lnTo>
                  <a:pt x="9082913" y="204889"/>
                </a:lnTo>
                <a:lnTo>
                  <a:pt x="9098013" y="252222"/>
                </a:lnTo>
                <a:lnTo>
                  <a:pt x="9098013" y="166103"/>
                </a:lnTo>
                <a:lnTo>
                  <a:pt x="9066644" y="166103"/>
                </a:lnTo>
                <a:lnTo>
                  <a:pt x="9065666" y="166484"/>
                </a:lnTo>
                <a:lnTo>
                  <a:pt x="9065222" y="167855"/>
                </a:lnTo>
                <a:lnTo>
                  <a:pt x="9015717" y="302844"/>
                </a:lnTo>
                <a:lnTo>
                  <a:pt x="9015527" y="303428"/>
                </a:lnTo>
                <a:lnTo>
                  <a:pt x="9015527" y="304584"/>
                </a:lnTo>
                <a:lnTo>
                  <a:pt x="9016301" y="305168"/>
                </a:lnTo>
                <a:lnTo>
                  <a:pt x="9048826" y="305168"/>
                </a:lnTo>
                <a:lnTo>
                  <a:pt x="9049601" y="304584"/>
                </a:lnTo>
                <a:lnTo>
                  <a:pt x="9058504" y="278803"/>
                </a:lnTo>
                <a:lnTo>
                  <a:pt x="9105951" y="278803"/>
                </a:lnTo>
                <a:lnTo>
                  <a:pt x="9114282" y="304584"/>
                </a:lnTo>
                <a:lnTo>
                  <a:pt x="9114866" y="305168"/>
                </a:lnTo>
                <a:lnTo>
                  <a:pt x="9156878" y="305168"/>
                </a:lnTo>
                <a:lnTo>
                  <a:pt x="9157462" y="304584"/>
                </a:lnTo>
                <a:lnTo>
                  <a:pt x="9157462" y="303428"/>
                </a:lnTo>
                <a:close/>
              </a:path>
              <a:path w="11225530" h="556895">
                <a:moveTo>
                  <a:pt x="9297467" y="235534"/>
                </a:moveTo>
                <a:lnTo>
                  <a:pt x="9285211" y="195389"/>
                </a:lnTo>
                <a:lnTo>
                  <a:pt x="9255823" y="171792"/>
                </a:lnTo>
                <a:lnTo>
                  <a:pt x="9255823" y="235534"/>
                </a:lnTo>
                <a:lnTo>
                  <a:pt x="9253004" y="254279"/>
                </a:lnTo>
                <a:lnTo>
                  <a:pt x="9245638" y="266763"/>
                </a:lnTo>
                <a:lnTo>
                  <a:pt x="9235326" y="273723"/>
                </a:lnTo>
                <a:lnTo>
                  <a:pt x="9223680" y="275882"/>
                </a:lnTo>
                <a:lnTo>
                  <a:pt x="9208960" y="275882"/>
                </a:lnTo>
                <a:lnTo>
                  <a:pt x="9208960" y="195389"/>
                </a:lnTo>
                <a:lnTo>
                  <a:pt x="9222905" y="195389"/>
                </a:lnTo>
                <a:lnTo>
                  <a:pt x="9234665" y="197078"/>
                </a:lnTo>
                <a:lnTo>
                  <a:pt x="9245244" y="203238"/>
                </a:lnTo>
                <a:lnTo>
                  <a:pt x="9252890" y="215519"/>
                </a:lnTo>
                <a:lnTo>
                  <a:pt x="9255823" y="235534"/>
                </a:lnTo>
                <a:lnTo>
                  <a:pt x="9255823" y="171792"/>
                </a:lnTo>
                <a:lnTo>
                  <a:pt x="9223680" y="166103"/>
                </a:lnTo>
                <a:lnTo>
                  <a:pt x="9171597" y="166103"/>
                </a:lnTo>
                <a:lnTo>
                  <a:pt x="9170822" y="166878"/>
                </a:lnTo>
                <a:lnTo>
                  <a:pt x="9170822" y="304393"/>
                </a:lnTo>
                <a:lnTo>
                  <a:pt x="9171597" y="305168"/>
                </a:lnTo>
                <a:lnTo>
                  <a:pt x="9226791" y="305168"/>
                </a:lnTo>
                <a:lnTo>
                  <a:pt x="9257767" y="299262"/>
                </a:lnTo>
                <a:lnTo>
                  <a:pt x="9279839" y="283591"/>
                </a:lnTo>
                <a:lnTo>
                  <a:pt x="9284411" y="275882"/>
                </a:lnTo>
                <a:lnTo>
                  <a:pt x="9293060" y="261315"/>
                </a:lnTo>
                <a:lnTo>
                  <a:pt x="9297467" y="235534"/>
                </a:lnTo>
                <a:close/>
              </a:path>
              <a:path w="11225530" h="556895">
                <a:moveTo>
                  <a:pt x="11225187" y="238353"/>
                </a:moveTo>
                <a:lnTo>
                  <a:pt x="11220323" y="190449"/>
                </a:lnTo>
                <a:lnTo>
                  <a:pt x="11206417" y="145770"/>
                </a:lnTo>
                <a:lnTo>
                  <a:pt x="11184407" y="105295"/>
                </a:lnTo>
                <a:lnTo>
                  <a:pt x="11155299" y="70002"/>
                </a:lnTo>
                <a:lnTo>
                  <a:pt x="11120057" y="40843"/>
                </a:lnTo>
                <a:lnTo>
                  <a:pt x="11079645" y="18808"/>
                </a:lnTo>
                <a:lnTo>
                  <a:pt x="11035043" y="4864"/>
                </a:lnTo>
                <a:lnTo>
                  <a:pt x="10987227" y="0"/>
                </a:lnTo>
                <a:lnTo>
                  <a:pt x="9771037" y="0"/>
                </a:lnTo>
                <a:lnTo>
                  <a:pt x="9760382" y="1930"/>
                </a:lnTo>
                <a:lnTo>
                  <a:pt x="9751289" y="7277"/>
                </a:lnTo>
                <a:lnTo>
                  <a:pt x="9744697" y="15392"/>
                </a:lnTo>
                <a:lnTo>
                  <a:pt x="9741586" y="25628"/>
                </a:lnTo>
                <a:lnTo>
                  <a:pt x="9742983" y="37655"/>
                </a:lnTo>
                <a:lnTo>
                  <a:pt x="9748876" y="47586"/>
                </a:lnTo>
                <a:lnTo>
                  <a:pt x="9758185" y="54343"/>
                </a:lnTo>
                <a:lnTo>
                  <a:pt x="9769818" y="56832"/>
                </a:lnTo>
                <a:lnTo>
                  <a:pt x="10987227" y="56832"/>
                </a:lnTo>
                <a:lnTo>
                  <a:pt x="11023613" y="60540"/>
                </a:lnTo>
                <a:lnTo>
                  <a:pt x="11088345" y="87947"/>
                </a:lnTo>
                <a:lnTo>
                  <a:pt x="11137379" y="137071"/>
                </a:lnTo>
                <a:lnTo>
                  <a:pt x="11164748" y="201904"/>
                </a:lnTo>
                <a:lnTo>
                  <a:pt x="11168456" y="238353"/>
                </a:lnTo>
                <a:lnTo>
                  <a:pt x="11164748" y="274789"/>
                </a:lnTo>
                <a:lnTo>
                  <a:pt x="11137379" y="339636"/>
                </a:lnTo>
                <a:lnTo>
                  <a:pt x="11088345" y="388747"/>
                </a:lnTo>
                <a:lnTo>
                  <a:pt x="11023613" y="416166"/>
                </a:lnTo>
                <a:lnTo>
                  <a:pt x="11013707" y="417182"/>
                </a:lnTo>
                <a:lnTo>
                  <a:pt x="11013681" y="260845"/>
                </a:lnTo>
                <a:lnTo>
                  <a:pt x="11010595" y="257784"/>
                </a:lnTo>
                <a:lnTo>
                  <a:pt x="10867682" y="257784"/>
                </a:lnTo>
                <a:lnTo>
                  <a:pt x="10864596" y="260845"/>
                </a:lnTo>
                <a:lnTo>
                  <a:pt x="10864533" y="264718"/>
                </a:lnTo>
                <a:lnTo>
                  <a:pt x="10864533" y="419874"/>
                </a:lnTo>
                <a:lnTo>
                  <a:pt x="27000" y="419874"/>
                </a:lnTo>
                <a:lnTo>
                  <a:pt x="10414" y="425234"/>
                </a:lnTo>
                <a:lnTo>
                  <a:pt x="215" y="438886"/>
                </a:lnTo>
                <a:lnTo>
                  <a:pt x="0" y="457250"/>
                </a:lnTo>
                <a:lnTo>
                  <a:pt x="13360" y="476707"/>
                </a:lnTo>
                <a:lnTo>
                  <a:pt x="10864533" y="476707"/>
                </a:lnTo>
                <a:lnTo>
                  <a:pt x="10864533" y="556412"/>
                </a:lnTo>
                <a:lnTo>
                  <a:pt x="10939132" y="491718"/>
                </a:lnTo>
                <a:lnTo>
                  <a:pt x="11013745" y="556412"/>
                </a:lnTo>
                <a:lnTo>
                  <a:pt x="11013719" y="474014"/>
                </a:lnTo>
                <a:lnTo>
                  <a:pt x="11079645" y="457898"/>
                </a:lnTo>
                <a:lnTo>
                  <a:pt x="11120057" y="435864"/>
                </a:lnTo>
                <a:lnTo>
                  <a:pt x="11155299" y="406717"/>
                </a:lnTo>
                <a:lnTo>
                  <a:pt x="11184407" y="371411"/>
                </a:lnTo>
                <a:lnTo>
                  <a:pt x="11206417" y="330923"/>
                </a:lnTo>
                <a:lnTo>
                  <a:pt x="11220323" y="286245"/>
                </a:lnTo>
                <a:lnTo>
                  <a:pt x="11225187" y="23835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48552" y="6166216"/>
            <a:ext cx="160332" cy="13906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0186" y="6166216"/>
            <a:ext cx="105341" cy="1390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5836" y="1109979"/>
            <a:ext cx="944032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2508" y="6088610"/>
            <a:ext cx="1319543" cy="3022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84085" y="6000115"/>
            <a:ext cx="11225530" cy="556895"/>
          </a:xfrm>
          <a:custGeom>
            <a:avLst/>
            <a:gdLst/>
            <a:ahLst/>
            <a:cxnLst/>
            <a:rect l="l" t="t" r="r" b="b"/>
            <a:pathLst>
              <a:path w="11225530" h="556895">
                <a:moveTo>
                  <a:pt x="8890229" y="302844"/>
                </a:moveTo>
                <a:lnTo>
                  <a:pt x="8889848" y="302463"/>
                </a:lnTo>
                <a:lnTo>
                  <a:pt x="8856142" y="255320"/>
                </a:lnTo>
                <a:lnTo>
                  <a:pt x="8847823" y="243687"/>
                </a:lnTo>
                <a:lnTo>
                  <a:pt x="8878037" y="205867"/>
                </a:lnTo>
                <a:lnTo>
                  <a:pt x="8875560" y="193636"/>
                </a:lnTo>
                <a:lnTo>
                  <a:pt x="8874976" y="190728"/>
                </a:lnTo>
                <a:lnTo>
                  <a:pt x="8866226" y="178054"/>
                </a:lnTo>
                <a:lnTo>
                  <a:pt x="8852383" y="169341"/>
                </a:lnTo>
                <a:lnTo>
                  <a:pt x="8836977" y="166624"/>
                </a:lnTo>
                <a:lnTo>
                  <a:pt x="8836977" y="212064"/>
                </a:lnTo>
                <a:lnTo>
                  <a:pt x="8835619" y="219786"/>
                </a:lnTo>
                <a:lnTo>
                  <a:pt x="8831897" y="225793"/>
                </a:lnTo>
                <a:lnTo>
                  <a:pt x="8826360" y="229692"/>
                </a:lnTo>
                <a:lnTo>
                  <a:pt x="8819553" y="231076"/>
                </a:lnTo>
                <a:lnTo>
                  <a:pt x="8805227" y="231076"/>
                </a:lnTo>
                <a:lnTo>
                  <a:pt x="8805227" y="193636"/>
                </a:lnTo>
                <a:lnTo>
                  <a:pt x="8819350" y="193636"/>
                </a:lnTo>
                <a:lnTo>
                  <a:pt x="8826690" y="195046"/>
                </a:lnTo>
                <a:lnTo>
                  <a:pt x="8832240" y="198932"/>
                </a:lnTo>
                <a:lnTo>
                  <a:pt x="8835746" y="204774"/>
                </a:lnTo>
                <a:lnTo>
                  <a:pt x="8836977" y="212064"/>
                </a:lnTo>
                <a:lnTo>
                  <a:pt x="8836977" y="166624"/>
                </a:lnTo>
                <a:lnTo>
                  <a:pt x="8834069" y="166103"/>
                </a:lnTo>
                <a:lnTo>
                  <a:pt x="8767851" y="166103"/>
                </a:lnTo>
                <a:lnTo>
                  <a:pt x="8767077" y="166878"/>
                </a:lnTo>
                <a:lnTo>
                  <a:pt x="8767077" y="304393"/>
                </a:lnTo>
                <a:lnTo>
                  <a:pt x="8767851" y="305168"/>
                </a:lnTo>
                <a:lnTo>
                  <a:pt x="8804643" y="305168"/>
                </a:lnTo>
                <a:lnTo>
                  <a:pt x="8805227" y="304393"/>
                </a:lnTo>
                <a:lnTo>
                  <a:pt x="8805227" y="255320"/>
                </a:lnTo>
                <a:lnTo>
                  <a:pt x="8815095" y="255320"/>
                </a:lnTo>
                <a:lnTo>
                  <a:pt x="8846668" y="304393"/>
                </a:lnTo>
                <a:lnTo>
                  <a:pt x="8846845" y="304584"/>
                </a:lnTo>
                <a:lnTo>
                  <a:pt x="8848014" y="305168"/>
                </a:lnTo>
                <a:lnTo>
                  <a:pt x="8889454" y="305168"/>
                </a:lnTo>
                <a:lnTo>
                  <a:pt x="8890229" y="304393"/>
                </a:lnTo>
                <a:lnTo>
                  <a:pt x="8890229" y="302844"/>
                </a:lnTo>
                <a:close/>
              </a:path>
              <a:path w="11225530" h="556895">
                <a:moveTo>
                  <a:pt x="9004287" y="276225"/>
                </a:moveTo>
                <a:lnTo>
                  <a:pt x="8939035" y="276225"/>
                </a:lnTo>
                <a:lnTo>
                  <a:pt x="8939035" y="249555"/>
                </a:lnTo>
                <a:lnTo>
                  <a:pt x="8976068" y="249555"/>
                </a:lnTo>
                <a:lnTo>
                  <a:pt x="8976068" y="248285"/>
                </a:lnTo>
                <a:lnTo>
                  <a:pt x="8976220" y="248285"/>
                </a:lnTo>
                <a:lnTo>
                  <a:pt x="8976220" y="222885"/>
                </a:lnTo>
                <a:lnTo>
                  <a:pt x="8976042" y="222885"/>
                </a:lnTo>
                <a:lnTo>
                  <a:pt x="8976042" y="221615"/>
                </a:lnTo>
                <a:lnTo>
                  <a:pt x="8939035" y="221615"/>
                </a:lnTo>
                <a:lnTo>
                  <a:pt x="8939035" y="194945"/>
                </a:lnTo>
                <a:lnTo>
                  <a:pt x="9002547" y="194945"/>
                </a:lnTo>
                <a:lnTo>
                  <a:pt x="9002547" y="167005"/>
                </a:lnTo>
                <a:lnTo>
                  <a:pt x="9002039" y="167005"/>
                </a:lnTo>
                <a:lnTo>
                  <a:pt x="9002039" y="165735"/>
                </a:lnTo>
                <a:lnTo>
                  <a:pt x="8899449" y="165735"/>
                </a:lnTo>
                <a:lnTo>
                  <a:pt x="8899449" y="167005"/>
                </a:lnTo>
                <a:lnTo>
                  <a:pt x="8898953" y="167005"/>
                </a:lnTo>
                <a:lnTo>
                  <a:pt x="8898953" y="194945"/>
                </a:lnTo>
                <a:lnTo>
                  <a:pt x="8898953" y="304165"/>
                </a:lnTo>
                <a:lnTo>
                  <a:pt x="8899360" y="304165"/>
                </a:lnTo>
                <a:lnTo>
                  <a:pt x="8899360" y="305435"/>
                </a:lnTo>
                <a:lnTo>
                  <a:pt x="9003881" y="305435"/>
                </a:lnTo>
                <a:lnTo>
                  <a:pt x="9003881" y="304165"/>
                </a:lnTo>
                <a:lnTo>
                  <a:pt x="9004287" y="304165"/>
                </a:lnTo>
                <a:lnTo>
                  <a:pt x="9004287" y="276225"/>
                </a:lnTo>
                <a:close/>
              </a:path>
              <a:path w="11225530" h="556895">
                <a:moveTo>
                  <a:pt x="9157462" y="303428"/>
                </a:moveTo>
                <a:lnTo>
                  <a:pt x="9148839" y="278803"/>
                </a:lnTo>
                <a:lnTo>
                  <a:pt x="9139542" y="252222"/>
                </a:lnTo>
                <a:lnTo>
                  <a:pt x="9122981" y="204889"/>
                </a:lnTo>
                <a:lnTo>
                  <a:pt x="9109634" y="166687"/>
                </a:lnTo>
                <a:lnTo>
                  <a:pt x="9108859" y="166103"/>
                </a:lnTo>
                <a:lnTo>
                  <a:pt x="9098013" y="166103"/>
                </a:lnTo>
                <a:lnTo>
                  <a:pt x="9098013" y="252222"/>
                </a:lnTo>
                <a:lnTo>
                  <a:pt x="9067216" y="252222"/>
                </a:lnTo>
                <a:lnTo>
                  <a:pt x="9082913" y="204889"/>
                </a:lnTo>
                <a:lnTo>
                  <a:pt x="9098013" y="252222"/>
                </a:lnTo>
                <a:lnTo>
                  <a:pt x="9098013" y="166103"/>
                </a:lnTo>
                <a:lnTo>
                  <a:pt x="9066644" y="166103"/>
                </a:lnTo>
                <a:lnTo>
                  <a:pt x="9065666" y="166484"/>
                </a:lnTo>
                <a:lnTo>
                  <a:pt x="9065222" y="167855"/>
                </a:lnTo>
                <a:lnTo>
                  <a:pt x="9015717" y="302844"/>
                </a:lnTo>
                <a:lnTo>
                  <a:pt x="9015527" y="303428"/>
                </a:lnTo>
                <a:lnTo>
                  <a:pt x="9015527" y="304584"/>
                </a:lnTo>
                <a:lnTo>
                  <a:pt x="9016301" y="305168"/>
                </a:lnTo>
                <a:lnTo>
                  <a:pt x="9048826" y="305168"/>
                </a:lnTo>
                <a:lnTo>
                  <a:pt x="9049601" y="304584"/>
                </a:lnTo>
                <a:lnTo>
                  <a:pt x="9058504" y="278803"/>
                </a:lnTo>
                <a:lnTo>
                  <a:pt x="9105951" y="278803"/>
                </a:lnTo>
                <a:lnTo>
                  <a:pt x="9114282" y="304584"/>
                </a:lnTo>
                <a:lnTo>
                  <a:pt x="9114866" y="305168"/>
                </a:lnTo>
                <a:lnTo>
                  <a:pt x="9156878" y="305168"/>
                </a:lnTo>
                <a:lnTo>
                  <a:pt x="9157462" y="304584"/>
                </a:lnTo>
                <a:lnTo>
                  <a:pt x="9157462" y="303428"/>
                </a:lnTo>
                <a:close/>
              </a:path>
              <a:path w="11225530" h="556895">
                <a:moveTo>
                  <a:pt x="9297467" y="235534"/>
                </a:moveTo>
                <a:lnTo>
                  <a:pt x="9285211" y="195389"/>
                </a:lnTo>
                <a:lnTo>
                  <a:pt x="9255823" y="171792"/>
                </a:lnTo>
                <a:lnTo>
                  <a:pt x="9255823" y="235534"/>
                </a:lnTo>
                <a:lnTo>
                  <a:pt x="9253004" y="254279"/>
                </a:lnTo>
                <a:lnTo>
                  <a:pt x="9245638" y="266763"/>
                </a:lnTo>
                <a:lnTo>
                  <a:pt x="9235326" y="273723"/>
                </a:lnTo>
                <a:lnTo>
                  <a:pt x="9223680" y="275882"/>
                </a:lnTo>
                <a:lnTo>
                  <a:pt x="9208960" y="275882"/>
                </a:lnTo>
                <a:lnTo>
                  <a:pt x="9208960" y="195389"/>
                </a:lnTo>
                <a:lnTo>
                  <a:pt x="9222905" y="195389"/>
                </a:lnTo>
                <a:lnTo>
                  <a:pt x="9234665" y="197078"/>
                </a:lnTo>
                <a:lnTo>
                  <a:pt x="9245244" y="203238"/>
                </a:lnTo>
                <a:lnTo>
                  <a:pt x="9252890" y="215519"/>
                </a:lnTo>
                <a:lnTo>
                  <a:pt x="9255823" y="235534"/>
                </a:lnTo>
                <a:lnTo>
                  <a:pt x="9255823" y="171792"/>
                </a:lnTo>
                <a:lnTo>
                  <a:pt x="9223680" y="166103"/>
                </a:lnTo>
                <a:lnTo>
                  <a:pt x="9171597" y="166103"/>
                </a:lnTo>
                <a:lnTo>
                  <a:pt x="9170822" y="166878"/>
                </a:lnTo>
                <a:lnTo>
                  <a:pt x="9170822" y="304393"/>
                </a:lnTo>
                <a:lnTo>
                  <a:pt x="9171597" y="305168"/>
                </a:lnTo>
                <a:lnTo>
                  <a:pt x="9226791" y="305168"/>
                </a:lnTo>
                <a:lnTo>
                  <a:pt x="9257767" y="299262"/>
                </a:lnTo>
                <a:lnTo>
                  <a:pt x="9279839" y="283591"/>
                </a:lnTo>
                <a:lnTo>
                  <a:pt x="9284411" y="275882"/>
                </a:lnTo>
                <a:lnTo>
                  <a:pt x="9293060" y="261315"/>
                </a:lnTo>
                <a:lnTo>
                  <a:pt x="9297467" y="235534"/>
                </a:lnTo>
                <a:close/>
              </a:path>
              <a:path w="11225530" h="556895">
                <a:moveTo>
                  <a:pt x="11225187" y="238353"/>
                </a:moveTo>
                <a:lnTo>
                  <a:pt x="11220323" y="190449"/>
                </a:lnTo>
                <a:lnTo>
                  <a:pt x="11206417" y="145770"/>
                </a:lnTo>
                <a:lnTo>
                  <a:pt x="11184407" y="105295"/>
                </a:lnTo>
                <a:lnTo>
                  <a:pt x="11155299" y="70002"/>
                </a:lnTo>
                <a:lnTo>
                  <a:pt x="11120057" y="40843"/>
                </a:lnTo>
                <a:lnTo>
                  <a:pt x="11079645" y="18808"/>
                </a:lnTo>
                <a:lnTo>
                  <a:pt x="11035043" y="4864"/>
                </a:lnTo>
                <a:lnTo>
                  <a:pt x="10987227" y="0"/>
                </a:lnTo>
                <a:lnTo>
                  <a:pt x="9771037" y="0"/>
                </a:lnTo>
                <a:lnTo>
                  <a:pt x="9760382" y="1930"/>
                </a:lnTo>
                <a:lnTo>
                  <a:pt x="9751289" y="7277"/>
                </a:lnTo>
                <a:lnTo>
                  <a:pt x="9744697" y="15392"/>
                </a:lnTo>
                <a:lnTo>
                  <a:pt x="9741586" y="25628"/>
                </a:lnTo>
                <a:lnTo>
                  <a:pt x="9742983" y="37655"/>
                </a:lnTo>
                <a:lnTo>
                  <a:pt x="9748876" y="47586"/>
                </a:lnTo>
                <a:lnTo>
                  <a:pt x="9758185" y="54343"/>
                </a:lnTo>
                <a:lnTo>
                  <a:pt x="9769818" y="56832"/>
                </a:lnTo>
                <a:lnTo>
                  <a:pt x="10987227" y="56832"/>
                </a:lnTo>
                <a:lnTo>
                  <a:pt x="11023613" y="60540"/>
                </a:lnTo>
                <a:lnTo>
                  <a:pt x="11088345" y="87947"/>
                </a:lnTo>
                <a:lnTo>
                  <a:pt x="11137379" y="137071"/>
                </a:lnTo>
                <a:lnTo>
                  <a:pt x="11164748" y="201904"/>
                </a:lnTo>
                <a:lnTo>
                  <a:pt x="11168456" y="238353"/>
                </a:lnTo>
                <a:lnTo>
                  <a:pt x="11164748" y="274789"/>
                </a:lnTo>
                <a:lnTo>
                  <a:pt x="11137379" y="339636"/>
                </a:lnTo>
                <a:lnTo>
                  <a:pt x="11088345" y="388747"/>
                </a:lnTo>
                <a:lnTo>
                  <a:pt x="11023613" y="416166"/>
                </a:lnTo>
                <a:lnTo>
                  <a:pt x="11013707" y="417182"/>
                </a:lnTo>
                <a:lnTo>
                  <a:pt x="11013681" y="260845"/>
                </a:lnTo>
                <a:lnTo>
                  <a:pt x="11010595" y="257784"/>
                </a:lnTo>
                <a:lnTo>
                  <a:pt x="10867682" y="257784"/>
                </a:lnTo>
                <a:lnTo>
                  <a:pt x="10864596" y="260845"/>
                </a:lnTo>
                <a:lnTo>
                  <a:pt x="10864533" y="264718"/>
                </a:lnTo>
                <a:lnTo>
                  <a:pt x="10864533" y="419874"/>
                </a:lnTo>
                <a:lnTo>
                  <a:pt x="27000" y="419874"/>
                </a:lnTo>
                <a:lnTo>
                  <a:pt x="10414" y="425234"/>
                </a:lnTo>
                <a:lnTo>
                  <a:pt x="215" y="438886"/>
                </a:lnTo>
                <a:lnTo>
                  <a:pt x="0" y="457250"/>
                </a:lnTo>
                <a:lnTo>
                  <a:pt x="13360" y="476707"/>
                </a:lnTo>
                <a:lnTo>
                  <a:pt x="10864533" y="476707"/>
                </a:lnTo>
                <a:lnTo>
                  <a:pt x="10864533" y="556412"/>
                </a:lnTo>
                <a:lnTo>
                  <a:pt x="10939132" y="491718"/>
                </a:lnTo>
                <a:lnTo>
                  <a:pt x="11013745" y="556412"/>
                </a:lnTo>
                <a:lnTo>
                  <a:pt x="11013719" y="474014"/>
                </a:lnTo>
                <a:lnTo>
                  <a:pt x="11079645" y="457898"/>
                </a:lnTo>
                <a:lnTo>
                  <a:pt x="11120057" y="435864"/>
                </a:lnTo>
                <a:lnTo>
                  <a:pt x="11155299" y="406717"/>
                </a:lnTo>
                <a:lnTo>
                  <a:pt x="11184407" y="371411"/>
                </a:lnTo>
                <a:lnTo>
                  <a:pt x="11206417" y="330923"/>
                </a:lnTo>
                <a:lnTo>
                  <a:pt x="11220323" y="286245"/>
                </a:lnTo>
                <a:lnTo>
                  <a:pt x="11225187" y="23835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48552" y="6166216"/>
            <a:ext cx="160332" cy="13906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0186" y="6166216"/>
            <a:ext cx="105341" cy="13906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032121" y="3430231"/>
            <a:ext cx="589280" cy="439420"/>
          </a:xfrm>
          <a:custGeom>
            <a:avLst/>
            <a:gdLst/>
            <a:ahLst/>
            <a:cxnLst/>
            <a:rect l="l" t="t" r="r" b="b"/>
            <a:pathLst>
              <a:path w="589279" h="439420">
                <a:moveTo>
                  <a:pt x="340321" y="219329"/>
                </a:moveTo>
                <a:lnTo>
                  <a:pt x="144360" y="0"/>
                </a:lnTo>
                <a:lnTo>
                  <a:pt x="0" y="0"/>
                </a:lnTo>
                <a:lnTo>
                  <a:pt x="195948" y="219329"/>
                </a:lnTo>
                <a:lnTo>
                  <a:pt x="0" y="439242"/>
                </a:lnTo>
                <a:lnTo>
                  <a:pt x="144360" y="439242"/>
                </a:lnTo>
                <a:lnTo>
                  <a:pt x="340321" y="219329"/>
                </a:lnTo>
                <a:close/>
              </a:path>
              <a:path w="589279" h="439420">
                <a:moveTo>
                  <a:pt x="589127" y="219316"/>
                </a:moveTo>
                <a:lnTo>
                  <a:pt x="393153" y="0"/>
                </a:lnTo>
                <a:lnTo>
                  <a:pt x="248780" y="0"/>
                </a:lnTo>
                <a:lnTo>
                  <a:pt x="444754" y="219316"/>
                </a:lnTo>
                <a:lnTo>
                  <a:pt x="248780" y="439242"/>
                </a:lnTo>
                <a:lnTo>
                  <a:pt x="393153" y="439242"/>
                </a:lnTo>
                <a:lnTo>
                  <a:pt x="589127" y="219316"/>
                </a:lnTo>
                <a:close/>
              </a:path>
            </a:pathLst>
          </a:custGeom>
          <a:solidFill>
            <a:srgbClr val="ED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30530" y="1740445"/>
            <a:ext cx="589280" cy="439420"/>
          </a:xfrm>
          <a:custGeom>
            <a:avLst/>
            <a:gdLst/>
            <a:ahLst/>
            <a:cxnLst/>
            <a:rect l="l" t="t" r="r" b="b"/>
            <a:pathLst>
              <a:path w="589279" h="439419">
                <a:moveTo>
                  <a:pt x="340334" y="219316"/>
                </a:moveTo>
                <a:lnTo>
                  <a:pt x="144373" y="0"/>
                </a:lnTo>
                <a:lnTo>
                  <a:pt x="0" y="0"/>
                </a:lnTo>
                <a:lnTo>
                  <a:pt x="195961" y="219316"/>
                </a:lnTo>
                <a:lnTo>
                  <a:pt x="0" y="439242"/>
                </a:lnTo>
                <a:lnTo>
                  <a:pt x="144373" y="439242"/>
                </a:lnTo>
                <a:lnTo>
                  <a:pt x="340334" y="219316"/>
                </a:lnTo>
                <a:close/>
              </a:path>
              <a:path w="589279" h="439419">
                <a:moveTo>
                  <a:pt x="589140" y="219316"/>
                </a:moveTo>
                <a:lnTo>
                  <a:pt x="393166" y="0"/>
                </a:lnTo>
                <a:lnTo>
                  <a:pt x="248780" y="0"/>
                </a:lnTo>
                <a:lnTo>
                  <a:pt x="444766" y="219316"/>
                </a:lnTo>
                <a:lnTo>
                  <a:pt x="248780" y="439229"/>
                </a:lnTo>
                <a:lnTo>
                  <a:pt x="393166" y="439229"/>
                </a:lnTo>
                <a:lnTo>
                  <a:pt x="589140" y="219316"/>
                </a:lnTo>
                <a:close/>
              </a:path>
            </a:pathLst>
          </a:custGeom>
          <a:solidFill>
            <a:srgbClr val="ED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926270" y="1043539"/>
            <a:ext cx="1611630" cy="17780"/>
          </a:xfrm>
          <a:custGeom>
            <a:avLst/>
            <a:gdLst/>
            <a:ahLst/>
            <a:cxnLst/>
            <a:rect l="l" t="t" r="r" b="b"/>
            <a:pathLst>
              <a:path w="1611629" h="17780">
                <a:moveTo>
                  <a:pt x="15430" y="0"/>
                </a:moveTo>
                <a:lnTo>
                  <a:pt x="0" y="15426"/>
                </a:lnTo>
                <a:lnTo>
                  <a:pt x="1611513" y="17524"/>
                </a:lnTo>
                <a:lnTo>
                  <a:pt x="1611532" y="2076"/>
                </a:lnTo>
                <a:lnTo>
                  <a:pt x="15430" y="0"/>
                </a:lnTo>
                <a:close/>
              </a:path>
            </a:pathLst>
          </a:custGeom>
          <a:solidFill>
            <a:srgbClr val="7CA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818898" y="1150912"/>
            <a:ext cx="1673860" cy="17145"/>
          </a:xfrm>
          <a:custGeom>
            <a:avLst/>
            <a:gdLst/>
            <a:ahLst/>
            <a:cxnLst/>
            <a:rect l="l" t="t" r="r" b="b"/>
            <a:pathLst>
              <a:path w="1673859" h="17144">
                <a:moveTo>
                  <a:pt x="15426" y="0"/>
                </a:moveTo>
                <a:lnTo>
                  <a:pt x="0" y="15430"/>
                </a:lnTo>
                <a:lnTo>
                  <a:pt x="1673499" y="17026"/>
                </a:lnTo>
                <a:lnTo>
                  <a:pt x="1673537" y="1595"/>
                </a:lnTo>
                <a:lnTo>
                  <a:pt x="15426" y="0"/>
                </a:lnTo>
                <a:close/>
              </a:path>
            </a:pathLst>
          </a:custGeom>
          <a:solidFill>
            <a:srgbClr val="7CA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711522" y="1258304"/>
            <a:ext cx="1736089" cy="16510"/>
          </a:xfrm>
          <a:custGeom>
            <a:avLst/>
            <a:gdLst/>
            <a:ahLst/>
            <a:cxnLst/>
            <a:rect l="l" t="t" r="r" b="b"/>
            <a:pathLst>
              <a:path w="1736090" h="16509">
                <a:moveTo>
                  <a:pt x="15410" y="0"/>
                </a:moveTo>
                <a:lnTo>
                  <a:pt x="0" y="15410"/>
                </a:lnTo>
                <a:lnTo>
                  <a:pt x="1735528" y="16507"/>
                </a:lnTo>
                <a:lnTo>
                  <a:pt x="1735528" y="1076"/>
                </a:lnTo>
                <a:lnTo>
                  <a:pt x="15410" y="0"/>
                </a:lnTo>
                <a:close/>
              </a:path>
            </a:pathLst>
          </a:custGeom>
          <a:solidFill>
            <a:srgbClr val="7CA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604107" y="1365718"/>
            <a:ext cx="1797685" cy="16510"/>
          </a:xfrm>
          <a:custGeom>
            <a:avLst/>
            <a:gdLst/>
            <a:ahLst/>
            <a:cxnLst/>
            <a:rect l="l" t="t" r="r" b="b"/>
            <a:pathLst>
              <a:path w="1797684" h="16509">
                <a:moveTo>
                  <a:pt x="15411" y="0"/>
                </a:moveTo>
                <a:lnTo>
                  <a:pt x="0" y="15407"/>
                </a:lnTo>
                <a:lnTo>
                  <a:pt x="1797556" y="15967"/>
                </a:lnTo>
                <a:lnTo>
                  <a:pt x="1797575" y="557"/>
                </a:lnTo>
                <a:lnTo>
                  <a:pt x="15411" y="0"/>
                </a:lnTo>
                <a:close/>
              </a:path>
            </a:pathLst>
          </a:custGeom>
          <a:solidFill>
            <a:srgbClr val="7CA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496674" y="1473127"/>
            <a:ext cx="1859914" cy="15875"/>
          </a:xfrm>
          <a:custGeom>
            <a:avLst/>
            <a:gdLst/>
            <a:ahLst/>
            <a:cxnLst/>
            <a:rect l="l" t="t" r="r" b="b"/>
            <a:pathLst>
              <a:path w="1859915" h="15875">
                <a:moveTo>
                  <a:pt x="1859625" y="19"/>
                </a:moveTo>
                <a:lnTo>
                  <a:pt x="15431" y="0"/>
                </a:lnTo>
                <a:lnTo>
                  <a:pt x="0" y="15433"/>
                </a:lnTo>
                <a:lnTo>
                  <a:pt x="1859621" y="15452"/>
                </a:lnTo>
                <a:lnTo>
                  <a:pt x="1859625" y="19"/>
                </a:lnTo>
                <a:close/>
              </a:path>
            </a:pathLst>
          </a:custGeom>
          <a:solidFill>
            <a:srgbClr val="7CA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616304" y="656945"/>
            <a:ext cx="1965960" cy="1670685"/>
          </a:xfrm>
          <a:custGeom>
            <a:avLst/>
            <a:gdLst/>
            <a:ahLst/>
            <a:cxnLst/>
            <a:rect l="l" t="t" r="r" b="b"/>
            <a:pathLst>
              <a:path w="1965959" h="1670685">
                <a:moveTo>
                  <a:pt x="1373200" y="0"/>
                </a:moveTo>
                <a:lnTo>
                  <a:pt x="277329" y="6832"/>
                </a:lnTo>
                <a:lnTo>
                  <a:pt x="0" y="845985"/>
                </a:lnTo>
                <a:lnTo>
                  <a:pt x="1152855" y="846010"/>
                </a:lnTo>
                <a:lnTo>
                  <a:pt x="1373200" y="0"/>
                </a:lnTo>
                <a:close/>
              </a:path>
              <a:path w="1965959" h="1670685">
                <a:moveTo>
                  <a:pt x="1965871" y="920318"/>
                </a:moveTo>
                <a:lnTo>
                  <a:pt x="1300276" y="916089"/>
                </a:lnTo>
                <a:lnTo>
                  <a:pt x="1963077" y="850049"/>
                </a:lnTo>
                <a:lnTo>
                  <a:pt x="1961540" y="834707"/>
                </a:lnTo>
                <a:lnTo>
                  <a:pt x="1298930" y="900722"/>
                </a:lnTo>
                <a:lnTo>
                  <a:pt x="1951355" y="765111"/>
                </a:lnTo>
                <a:lnTo>
                  <a:pt x="1948218" y="750011"/>
                </a:lnTo>
                <a:lnTo>
                  <a:pt x="1296555" y="885469"/>
                </a:lnTo>
                <a:lnTo>
                  <a:pt x="1930742" y="681888"/>
                </a:lnTo>
                <a:lnTo>
                  <a:pt x="1926031" y="667207"/>
                </a:lnTo>
                <a:lnTo>
                  <a:pt x="1292313" y="870623"/>
                </a:lnTo>
                <a:lnTo>
                  <a:pt x="1901469" y="601306"/>
                </a:lnTo>
                <a:lnTo>
                  <a:pt x="1895233" y="587197"/>
                </a:lnTo>
                <a:lnTo>
                  <a:pt x="1286332" y="856411"/>
                </a:lnTo>
                <a:lnTo>
                  <a:pt x="1863864" y="524268"/>
                </a:lnTo>
                <a:lnTo>
                  <a:pt x="1856181" y="510895"/>
                </a:lnTo>
                <a:lnTo>
                  <a:pt x="1279207" y="842708"/>
                </a:lnTo>
                <a:lnTo>
                  <a:pt x="1818347" y="451599"/>
                </a:lnTo>
                <a:lnTo>
                  <a:pt x="1809280" y="439115"/>
                </a:lnTo>
                <a:lnTo>
                  <a:pt x="1270508" y="829957"/>
                </a:lnTo>
                <a:lnTo>
                  <a:pt x="1765414" y="384175"/>
                </a:lnTo>
                <a:lnTo>
                  <a:pt x="1755089" y="372719"/>
                </a:lnTo>
                <a:lnTo>
                  <a:pt x="1260500" y="818210"/>
                </a:lnTo>
                <a:lnTo>
                  <a:pt x="1705660" y="322668"/>
                </a:lnTo>
                <a:lnTo>
                  <a:pt x="1694180" y="312369"/>
                </a:lnTo>
                <a:lnTo>
                  <a:pt x="1249337" y="807542"/>
                </a:lnTo>
                <a:lnTo>
                  <a:pt x="1639773" y="267830"/>
                </a:lnTo>
                <a:lnTo>
                  <a:pt x="1627276" y="258787"/>
                </a:lnTo>
                <a:lnTo>
                  <a:pt x="1237107" y="798144"/>
                </a:lnTo>
                <a:lnTo>
                  <a:pt x="1568424" y="220230"/>
                </a:lnTo>
                <a:lnTo>
                  <a:pt x="1555038" y="212559"/>
                </a:lnTo>
                <a:lnTo>
                  <a:pt x="1223975" y="790041"/>
                </a:lnTo>
                <a:lnTo>
                  <a:pt x="1492504" y="180428"/>
                </a:lnTo>
                <a:lnTo>
                  <a:pt x="1478381" y="174218"/>
                </a:lnTo>
                <a:lnTo>
                  <a:pt x="1210056" y="783361"/>
                </a:lnTo>
                <a:lnTo>
                  <a:pt x="1412760" y="148856"/>
                </a:lnTo>
                <a:lnTo>
                  <a:pt x="1398079" y="144157"/>
                </a:lnTo>
                <a:lnTo>
                  <a:pt x="1171244" y="854163"/>
                </a:lnTo>
                <a:lnTo>
                  <a:pt x="1177925" y="856297"/>
                </a:lnTo>
                <a:lnTo>
                  <a:pt x="1184338" y="859167"/>
                </a:lnTo>
                <a:lnTo>
                  <a:pt x="1213573" y="888568"/>
                </a:lnTo>
                <a:lnTo>
                  <a:pt x="1220571" y="915593"/>
                </a:lnTo>
                <a:lnTo>
                  <a:pt x="1220508" y="922604"/>
                </a:lnTo>
                <a:lnTo>
                  <a:pt x="1205115" y="961097"/>
                </a:lnTo>
                <a:lnTo>
                  <a:pt x="1168895" y="984262"/>
                </a:lnTo>
                <a:lnTo>
                  <a:pt x="1460639" y="1670113"/>
                </a:lnTo>
                <a:lnTo>
                  <a:pt x="1474838" y="1664081"/>
                </a:lnTo>
                <a:lnTo>
                  <a:pt x="1214285" y="1051560"/>
                </a:lnTo>
                <a:lnTo>
                  <a:pt x="1538211" y="1633613"/>
                </a:lnTo>
                <a:lnTo>
                  <a:pt x="1551698" y="1626108"/>
                </a:lnTo>
                <a:lnTo>
                  <a:pt x="1227924" y="1044359"/>
                </a:lnTo>
                <a:lnTo>
                  <a:pt x="1611503" y="1589100"/>
                </a:lnTo>
                <a:lnTo>
                  <a:pt x="1624126" y="1580222"/>
                </a:lnTo>
                <a:lnTo>
                  <a:pt x="1240942" y="1036040"/>
                </a:lnTo>
                <a:lnTo>
                  <a:pt x="1679714" y="1537131"/>
                </a:lnTo>
                <a:lnTo>
                  <a:pt x="1691309" y="1526959"/>
                </a:lnTo>
                <a:lnTo>
                  <a:pt x="1252778" y="1026147"/>
                </a:lnTo>
                <a:lnTo>
                  <a:pt x="1742020" y="1478267"/>
                </a:lnTo>
                <a:lnTo>
                  <a:pt x="1752485" y="1466938"/>
                </a:lnTo>
                <a:lnTo>
                  <a:pt x="1263662" y="1015212"/>
                </a:lnTo>
                <a:lnTo>
                  <a:pt x="1797799" y="1413129"/>
                </a:lnTo>
                <a:lnTo>
                  <a:pt x="1807019" y="1400759"/>
                </a:lnTo>
                <a:lnTo>
                  <a:pt x="1273136" y="1003033"/>
                </a:lnTo>
                <a:lnTo>
                  <a:pt x="1846376" y="1342466"/>
                </a:lnTo>
                <a:lnTo>
                  <a:pt x="1854225" y="1329194"/>
                </a:lnTo>
                <a:lnTo>
                  <a:pt x="1281430" y="990015"/>
                </a:lnTo>
                <a:lnTo>
                  <a:pt x="1887232" y="1267117"/>
                </a:lnTo>
                <a:lnTo>
                  <a:pt x="1893646" y="1253083"/>
                </a:lnTo>
                <a:lnTo>
                  <a:pt x="1288300" y="976198"/>
                </a:lnTo>
                <a:lnTo>
                  <a:pt x="1919935" y="1187856"/>
                </a:lnTo>
                <a:lnTo>
                  <a:pt x="1924837" y="1173226"/>
                </a:lnTo>
                <a:lnTo>
                  <a:pt x="1293685" y="961732"/>
                </a:lnTo>
                <a:lnTo>
                  <a:pt x="1944090" y="1105585"/>
                </a:lnTo>
                <a:lnTo>
                  <a:pt x="1947418" y="1090523"/>
                </a:lnTo>
                <a:lnTo>
                  <a:pt x="1297559" y="946797"/>
                </a:lnTo>
                <a:lnTo>
                  <a:pt x="1959419" y="1021245"/>
                </a:lnTo>
                <a:lnTo>
                  <a:pt x="1961159" y="1005916"/>
                </a:lnTo>
                <a:lnTo>
                  <a:pt x="1299718" y="931519"/>
                </a:lnTo>
                <a:lnTo>
                  <a:pt x="1965769" y="935736"/>
                </a:lnTo>
                <a:lnTo>
                  <a:pt x="1965871" y="920318"/>
                </a:lnTo>
                <a:close/>
              </a:path>
            </a:pathLst>
          </a:custGeom>
          <a:solidFill>
            <a:srgbClr val="7CA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620862" y="1640475"/>
            <a:ext cx="1403350" cy="725170"/>
          </a:xfrm>
          <a:custGeom>
            <a:avLst/>
            <a:gdLst/>
            <a:ahLst/>
            <a:cxnLst/>
            <a:rect l="l" t="t" r="r" b="b"/>
            <a:pathLst>
              <a:path w="1403350" h="725169">
                <a:moveTo>
                  <a:pt x="1152870" y="8"/>
                </a:moveTo>
                <a:lnTo>
                  <a:pt x="0" y="0"/>
                </a:lnTo>
                <a:lnTo>
                  <a:pt x="249985" y="724551"/>
                </a:lnTo>
                <a:lnTo>
                  <a:pt x="1402842" y="724561"/>
                </a:lnTo>
                <a:lnTo>
                  <a:pt x="1152870" y="8"/>
                </a:lnTo>
                <a:close/>
              </a:path>
            </a:pathLst>
          </a:custGeom>
          <a:solidFill>
            <a:srgbClr val="14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617818" y="1520700"/>
            <a:ext cx="1153160" cy="100330"/>
          </a:xfrm>
          <a:custGeom>
            <a:avLst/>
            <a:gdLst/>
            <a:ahLst/>
            <a:cxnLst/>
            <a:rect l="l" t="t" r="r" b="b"/>
            <a:pathLst>
              <a:path w="1153159" h="100330">
                <a:moveTo>
                  <a:pt x="1152889" y="30"/>
                </a:moveTo>
                <a:lnTo>
                  <a:pt x="0" y="0"/>
                </a:lnTo>
                <a:lnTo>
                  <a:pt x="16" y="100159"/>
                </a:lnTo>
                <a:lnTo>
                  <a:pt x="1152870" y="100145"/>
                </a:lnTo>
                <a:lnTo>
                  <a:pt x="1152889" y="30"/>
                </a:lnTo>
                <a:close/>
              </a:path>
            </a:pathLst>
          </a:custGeom>
          <a:solidFill>
            <a:srgbClr val="7CA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709484" y="1520088"/>
            <a:ext cx="106680" cy="101600"/>
          </a:xfrm>
          <a:custGeom>
            <a:avLst/>
            <a:gdLst/>
            <a:ahLst/>
            <a:cxnLst/>
            <a:rect l="l" t="t" r="r" b="b"/>
            <a:pathLst>
              <a:path w="106679" h="101600">
                <a:moveTo>
                  <a:pt x="38925" y="12"/>
                </a:moveTo>
                <a:lnTo>
                  <a:pt x="0" y="0"/>
                </a:lnTo>
                <a:lnTo>
                  <a:pt x="0" y="101396"/>
                </a:lnTo>
                <a:lnTo>
                  <a:pt x="38925" y="101396"/>
                </a:lnTo>
                <a:lnTo>
                  <a:pt x="38925" y="12"/>
                </a:lnTo>
                <a:close/>
              </a:path>
              <a:path w="106679" h="101600">
                <a:moveTo>
                  <a:pt x="106667" y="101396"/>
                </a:moveTo>
                <a:lnTo>
                  <a:pt x="106654" y="12"/>
                </a:lnTo>
                <a:lnTo>
                  <a:pt x="67729" y="0"/>
                </a:lnTo>
                <a:lnTo>
                  <a:pt x="67729" y="101396"/>
                </a:lnTo>
                <a:lnTo>
                  <a:pt x="106667" y="101396"/>
                </a:lnTo>
                <a:close/>
              </a:path>
            </a:pathLst>
          </a:custGeom>
          <a:solidFill>
            <a:srgbClr val="B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345742" y="2793745"/>
            <a:ext cx="2379345" cy="2021205"/>
          </a:xfrm>
          <a:custGeom>
            <a:avLst/>
            <a:gdLst/>
            <a:ahLst/>
            <a:cxnLst/>
            <a:rect l="l" t="t" r="r" b="b"/>
            <a:pathLst>
              <a:path w="2379345" h="2021204">
                <a:moveTo>
                  <a:pt x="1661629" y="0"/>
                </a:moveTo>
                <a:lnTo>
                  <a:pt x="335584" y="8280"/>
                </a:lnTo>
                <a:lnTo>
                  <a:pt x="0" y="1023696"/>
                </a:lnTo>
                <a:lnTo>
                  <a:pt x="1395006" y="1023708"/>
                </a:lnTo>
                <a:lnTo>
                  <a:pt x="1661629" y="0"/>
                </a:lnTo>
                <a:close/>
              </a:path>
              <a:path w="2379345" h="2021204">
                <a:moveTo>
                  <a:pt x="2378786" y="1113624"/>
                </a:moveTo>
                <a:lnTo>
                  <a:pt x="1573390" y="1108519"/>
                </a:lnTo>
                <a:lnTo>
                  <a:pt x="2375395" y="1028611"/>
                </a:lnTo>
                <a:lnTo>
                  <a:pt x="2373541" y="1010031"/>
                </a:lnTo>
                <a:lnTo>
                  <a:pt x="1571752" y="1089914"/>
                </a:lnTo>
                <a:lnTo>
                  <a:pt x="2361222" y="925830"/>
                </a:lnTo>
                <a:lnTo>
                  <a:pt x="2357424" y="907554"/>
                </a:lnTo>
                <a:lnTo>
                  <a:pt x="1568881" y="1071460"/>
                </a:lnTo>
                <a:lnTo>
                  <a:pt x="2336279" y="825131"/>
                </a:lnTo>
                <a:lnTo>
                  <a:pt x="2330564" y="807351"/>
                </a:lnTo>
                <a:lnTo>
                  <a:pt x="1563751" y="1053503"/>
                </a:lnTo>
                <a:lnTo>
                  <a:pt x="2300859" y="727621"/>
                </a:lnTo>
                <a:lnTo>
                  <a:pt x="2293315" y="710552"/>
                </a:lnTo>
                <a:lnTo>
                  <a:pt x="1556512" y="1036294"/>
                </a:lnTo>
                <a:lnTo>
                  <a:pt x="2255355" y="634390"/>
                </a:lnTo>
                <a:lnTo>
                  <a:pt x="2246045" y="618210"/>
                </a:lnTo>
                <a:lnTo>
                  <a:pt x="1547888" y="1019721"/>
                </a:lnTo>
                <a:lnTo>
                  <a:pt x="2200262" y="546468"/>
                </a:lnTo>
                <a:lnTo>
                  <a:pt x="2189302" y="531355"/>
                </a:lnTo>
                <a:lnTo>
                  <a:pt x="1537360" y="1004290"/>
                </a:lnTo>
                <a:lnTo>
                  <a:pt x="2136216" y="464883"/>
                </a:lnTo>
                <a:lnTo>
                  <a:pt x="2123719" y="451002"/>
                </a:lnTo>
                <a:lnTo>
                  <a:pt x="1525257" y="990079"/>
                </a:lnTo>
                <a:lnTo>
                  <a:pt x="2063915" y="390461"/>
                </a:lnTo>
                <a:lnTo>
                  <a:pt x="2050034" y="377990"/>
                </a:lnTo>
                <a:lnTo>
                  <a:pt x="1511757" y="977176"/>
                </a:lnTo>
                <a:lnTo>
                  <a:pt x="1984184" y="324091"/>
                </a:lnTo>
                <a:lnTo>
                  <a:pt x="1969058" y="313156"/>
                </a:lnTo>
                <a:lnTo>
                  <a:pt x="1496949" y="965796"/>
                </a:lnTo>
                <a:lnTo>
                  <a:pt x="1897862" y="266496"/>
                </a:lnTo>
                <a:lnTo>
                  <a:pt x="1881670" y="257225"/>
                </a:lnTo>
                <a:lnTo>
                  <a:pt x="1481048" y="955992"/>
                </a:lnTo>
                <a:lnTo>
                  <a:pt x="1805990" y="218338"/>
                </a:lnTo>
                <a:lnTo>
                  <a:pt x="1788909" y="210807"/>
                </a:lnTo>
                <a:lnTo>
                  <a:pt x="1464221" y="947902"/>
                </a:lnTo>
                <a:lnTo>
                  <a:pt x="1709508" y="180124"/>
                </a:lnTo>
                <a:lnTo>
                  <a:pt x="1691728" y="174447"/>
                </a:lnTo>
                <a:lnTo>
                  <a:pt x="1417256" y="1033576"/>
                </a:lnTo>
                <a:lnTo>
                  <a:pt x="1425333" y="1036167"/>
                </a:lnTo>
                <a:lnTo>
                  <a:pt x="1433093" y="1039634"/>
                </a:lnTo>
                <a:lnTo>
                  <a:pt x="1464259" y="1067816"/>
                </a:lnTo>
                <a:lnTo>
                  <a:pt x="1476933" y="1107909"/>
                </a:lnTo>
                <a:lnTo>
                  <a:pt x="1476857" y="1116393"/>
                </a:lnTo>
                <a:lnTo>
                  <a:pt x="1463332" y="1156195"/>
                </a:lnTo>
                <a:lnTo>
                  <a:pt x="1431594" y="1183741"/>
                </a:lnTo>
                <a:lnTo>
                  <a:pt x="1414411" y="1190993"/>
                </a:lnTo>
                <a:lnTo>
                  <a:pt x="1767433" y="2020912"/>
                </a:lnTo>
                <a:lnTo>
                  <a:pt x="1784604" y="2013610"/>
                </a:lnTo>
                <a:lnTo>
                  <a:pt x="1469326" y="1272438"/>
                </a:lnTo>
                <a:lnTo>
                  <a:pt x="1861299" y="1976742"/>
                </a:lnTo>
                <a:lnTo>
                  <a:pt x="1877606" y="1967661"/>
                </a:lnTo>
                <a:lnTo>
                  <a:pt x="1485849" y="1263726"/>
                </a:lnTo>
                <a:lnTo>
                  <a:pt x="1949983" y="1922881"/>
                </a:lnTo>
                <a:lnTo>
                  <a:pt x="1965248" y="1912137"/>
                </a:lnTo>
                <a:lnTo>
                  <a:pt x="1501584" y="1253655"/>
                </a:lnTo>
                <a:lnTo>
                  <a:pt x="2032520" y="1859991"/>
                </a:lnTo>
                <a:lnTo>
                  <a:pt x="2046554" y="1847697"/>
                </a:lnTo>
                <a:lnTo>
                  <a:pt x="1515910" y="1241679"/>
                </a:lnTo>
                <a:lnTo>
                  <a:pt x="2107908" y="1788769"/>
                </a:lnTo>
                <a:lnTo>
                  <a:pt x="2120582" y="1775053"/>
                </a:lnTo>
                <a:lnTo>
                  <a:pt x="1529092" y="1228445"/>
                </a:lnTo>
                <a:lnTo>
                  <a:pt x="2175408" y="1709953"/>
                </a:lnTo>
                <a:lnTo>
                  <a:pt x="2186559" y="1694980"/>
                </a:lnTo>
                <a:lnTo>
                  <a:pt x="1540548" y="1213713"/>
                </a:lnTo>
                <a:lnTo>
                  <a:pt x="2234184" y="1624444"/>
                </a:lnTo>
                <a:lnTo>
                  <a:pt x="2243696" y="1608391"/>
                </a:lnTo>
                <a:lnTo>
                  <a:pt x="1550581" y="1197965"/>
                </a:lnTo>
                <a:lnTo>
                  <a:pt x="2283637" y="1533271"/>
                </a:lnTo>
                <a:lnTo>
                  <a:pt x="2291397" y="1516291"/>
                </a:lnTo>
                <a:lnTo>
                  <a:pt x="1558899" y="1181239"/>
                </a:lnTo>
                <a:lnTo>
                  <a:pt x="2323198" y="1437347"/>
                </a:lnTo>
                <a:lnTo>
                  <a:pt x="2329129" y="1419656"/>
                </a:lnTo>
                <a:lnTo>
                  <a:pt x="1565402" y="1163739"/>
                </a:lnTo>
                <a:lnTo>
                  <a:pt x="2352421" y="1337805"/>
                </a:lnTo>
                <a:lnTo>
                  <a:pt x="2356447" y="1319580"/>
                </a:lnTo>
                <a:lnTo>
                  <a:pt x="1570101" y="1145667"/>
                </a:lnTo>
                <a:lnTo>
                  <a:pt x="2370988" y="1235748"/>
                </a:lnTo>
                <a:lnTo>
                  <a:pt x="2373071" y="1217206"/>
                </a:lnTo>
                <a:lnTo>
                  <a:pt x="1572717" y="1127175"/>
                </a:lnTo>
                <a:lnTo>
                  <a:pt x="2378659" y="1132293"/>
                </a:lnTo>
                <a:lnTo>
                  <a:pt x="2378786" y="1113624"/>
                </a:lnTo>
                <a:close/>
              </a:path>
            </a:pathLst>
          </a:custGeom>
          <a:solidFill>
            <a:srgbClr val="7CA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351264" y="3983865"/>
            <a:ext cx="1697989" cy="876935"/>
          </a:xfrm>
          <a:custGeom>
            <a:avLst/>
            <a:gdLst/>
            <a:ahLst/>
            <a:cxnLst/>
            <a:rect l="l" t="t" r="r" b="b"/>
            <a:pathLst>
              <a:path w="1697990" h="876935">
                <a:moveTo>
                  <a:pt x="1395013" y="8"/>
                </a:moveTo>
                <a:lnTo>
                  <a:pt x="0" y="0"/>
                </a:lnTo>
                <a:lnTo>
                  <a:pt x="302488" y="876735"/>
                </a:lnTo>
                <a:lnTo>
                  <a:pt x="1697483" y="876748"/>
                </a:lnTo>
                <a:lnTo>
                  <a:pt x="1395013" y="8"/>
                </a:lnTo>
                <a:close/>
              </a:path>
            </a:pathLst>
          </a:custGeom>
          <a:solidFill>
            <a:srgbClr val="14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347575" y="3838933"/>
            <a:ext cx="1395095" cy="121285"/>
          </a:xfrm>
          <a:custGeom>
            <a:avLst/>
            <a:gdLst/>
            <a:ahLst/>
            <a:cxnLst/>
            <a:rect l="l" t="t" r="r" b="b"/>
            <a:pathLst>
              <a:path w="1395095" h="121285">
                <a:moveTo>
                  <a:pt x="1395037" y="38"/>
                </a:moveTo>
                <a:lnTo>
                  <a:pt x="0" y="0"/>
                </a:lnTo>
                <a:lnTo>
                  <a:pt x="19" y="121196"/>
                </a:lnTo>
                <a:lnTo>
                  <a:pt x="1395016" y="121177"/>
                </a:lnTo>
                <a:lnTo>
                  <a:pt x="1395037" y="38"/>
                </a:lnTo>
                <a:close/>
              </a:path>
            </a:pathLst>
          </a:custGeom>
          <a:solidFill>
            <a:srgbClr val="7CA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458492" y="3838193"/>
            <a:ext cx="129539" cy="123189"/>
          </a:xfrm>
          <a:custGeom>
            <a:avLst/>
            <a:gdLst/>
            <a:ahLst/>
            <a:cxnLst/>
            <a:rect l="l" t="t" r="r" b="b"/>
            <a:pathLst>
              <a:path w="129540" h="123189">
                <a:moveTo>
                  <a:pt x="47104" y="12"/>
                </a:moveTo>
                <a:lnTo>
                  <a:pt x="0" y="0"/>
                </a:lnTo>
                <a:lnTo>
                  <a:pt x="0" y="122694"/>
                </a:lnTo>
                <a:lnTo>
                  <a:pt x="47104" y="122694"/>
                </a:lnTo>
                <a:lnTo>
                  <a:pt x="47104" y="12"/>
                </a:lnTo>
                <a:close/>
              </a:path>
              <a:path w="129540" h="123189">
                <a:moveTo>
                  <a:pt x="129070" y="12"/>
                </a:moveTo>
                <a:lnTo>
                  <a:pt x="81953" y="0"/>
                </a:lnTo>
                <a:lnTo>
                  <a:pt x="81953" y="122682"/>
                </a:lnTo>
                <a:lnTo>
                  <a:pt x="129070" y="122694"/>
                </a:lnTo>
                <a:lnTo>
                  <a:pt x="129070" y="12"/>
                </a:lnTo>
                <a:close/>
              </a:path>
            </a:pathLst>
          </a:custGeom>
          <a:solidFill>
            <a:srgbClr val="B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5120" y="1519571"/>
            <a:ext cx="2294761" cy="2009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" y="1"/>
            <a:ext cx="6588484" cy="24566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" y="2619612"/>
            <a:ext cx="7498452" cy="42383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3960" y="2797555"/>
            <a:ext cx="10304078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9055" y="2263503"/>
            <a:ext cx="6773545" cy="184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5548" y="2797555"/>
            <a:ext cx="2135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R</a:t>
            </a:r>
            <a:r>
              <a:rPr spc="-5" dirty="0"/>
              <a:t>e</a:t>
            </a:r>
            <a:r>
              <a:rPr spc="5" dirty="0"/>
              <a:t>a</a:t>
            </a:r>
            <a:r>
              <a:rPr dirty="0"/>
              <a:t>dMe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5548" y="3687571"/>
            <a:ext cx="5325110" cy="127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Book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3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79"/>
              </a:spcBef>
            </a:pP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By: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Batoul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Alosaimi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,Norah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Alqahtani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Shroaq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Almutairi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4248" y="2589085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544" y="1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5836" y="1109979"/>
            <a:ext cx="714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4233" y="2709948"/>
            <a:ext cx="2256790" cy="2098675"/>
          </a:xfrm>
          <a:custGeom>
            <a:avLst/>
            <a:gdLst/>
            <a:ahLst/>
            <a:cxnLst/>
            <a:rect l="l" t="t" r="r" b="b"/>
            <a:pathLst>
              <a:path w="2256790" h="2098675">
                <a:moveTo>
                  <a:pt x="2107571" y="0"/>
                </a:moveTo>
                <a:lnTo>
                  <a:pt x="148940" y="0"/>
                </a:lnTo>
                <a:lnTo>
                  <a:pt x="101863" y="7593"/>
                </a:lnTo>
                <a:lnTo>
                  <a:pt x="60978" y="28737"/>
                </a:lnTo>
                <a:lnTo>
                  <a:pt x="28736" y="60978"/>
                </a:lnTo>
                <a:lnTo>
                  <a:pt x="7593" y="101864"/>
                </a:lnTo>
                <a:lnTo>
                  <a:pt x="0" y="148941"/>
                </a:lnTo>
                <a:lnTo>
                  <a:pt x="0" y="1949416"/>
                </a:lnTo>
                <a:lnTo>
                  <a:pt x="7593" y="1996493"/>
                </a:lnTo>
                <a:lnTo>
                  <a:pt x="28736" y="2037379"/>
                </a:lnTo>
                <a:lnTo>
                  <a:pt x="60978" y="2069620"/>
                </a:lnTo>
                <a:lnTo>
                  <a:pt x="101863" y="2090764"/>
                </a:lnTo>
                <a:lnTo>
                  <a:pt x="148940" y="2098357"/>
                </a:lnTo>
                <a:lnTo>
                  <a:pt x="2107571" y="2098357"/>
                </a:lnTo>
                <a:lnTo>
                  <a:pt x="2154648" y="2090764"/>
                </a:lnTo>
                <a:lnTo>
                  <a:pt x="2195534" y="2069620"/>
                </a:lnTo>
                <a:lnTo>
                  <a:pt x="2227776" y="2037379"/>
                </a:lnTo>
                <a:lnTo>
                  <a:pt x="2248920" y="1996493"/>
                </a:lnTo>
                <a:lnTo>
                  <a:pt x="2256513" y="1949416"/>
                </a:lnTo>
                <a:lnTo>
                  <a:pt x="2256513" y="148941"/>
                </a:lnTo>
                <a:lnTo>
                  <a:pt x="2248920" y="101864"/>
                </a:lnTo>
                <a:lnTo>
                  <a:pt x="2227776" y="60978"/>
                </a:lnTo>
                <a:lnTo>
                  <a:pt x="2195534" y="28737"/>
                </a:lnTo>
                <a:lnTo>
                  <a:pt x="2154648" y="7593"/>
                </a:lnTo>
                <a:lnTo>
                  <a:pt x="210757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9373" y="3138932"/>
            <a:ext cx="172783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correlation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9860" y="1590065"/>
            <a:ext cx="5994394" cy="4253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BE22B3-9ECD-4DEC-87E3-DC8DCD1DB1DC}"/>
              </a:ext>
            </a:extLst>
          </p:cNvPr>
          <p:cNvSpPr/>
          <p:nvPr/>
        </p:nvSpPr>
        <p:spPr>
          <a:xfrm>
            <a:off x="457200" y="5956472"/>
            <a:ext cx="11277600" cy="67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3341" y="683975"/>
              <a:ext cx="162232" cy="1627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34413" y="473273"/>
              <a:ext cx="140448" cy="140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91356" y="1232229"/>
              <a:ext cx="1383030" cy="311150"/>
            </a:xfrm>
            <a:custGeom>
              <a:avLst/>
              <a:gdLst/>
              <a:ahLst/>
              <a:cxnLst/>
              <a:rect l="l" t="t" r="r" b="b"/>
              <a:pathLst>
                <a:path w="1383029" h="311150">
                  <a:moveTo>
                    <a:pt x="45351" y="284492"/>
                  </a:moveTo>
                  <a:lnTo>
                    <a:pt x="28981" y="266103"/>
                  </a:lnTo>
                  <a:lnTo>
                    <a:pt x="28981" y="283260"/>
                  </a:lnTo>
                  <a:lnTo>
                    <a:pt x="28981" y="285534"/>
                  </a:lnTo>
                  <a:lnTo>
                    <a:pt x="27139" y="286296"/>
                  </a:lnTo>
                  <a:lnTo>
                    <a:pt x="27139" y="289191"/>
                  </a:lnTo>
                  <a:lnTo>
                    <a:pt x="27139" y="290512"/>
                  </a:lnTo>
                  <a:lnTo>
                    <a:pt x="27114" y="289191"/>
                  </a:lnTo>
                  <a:lnTo>
                    <a:pt x="27114" y="293573"/>
                  </a:lnTo>
                  <a:lnTo>
                    <a:pt x="27114" y="295325"/>
                  </a:lnTo>
                  <a:lnTo>
                    <a:pt x="27114" y="297967"/>
                  </a:lnTo>
                  <a:lnTo>
                    <a:pt x="27114" y="300126"/>
                  </a:lnTo>
                  <a:lnTo>
                    <a:pt x="26987" y="297967"/>
                  </a:lnTo>
                  <a:lnTo>
                    <a:pt x="27114" y="297967"/>
                  </a:lnTo>
                  <a:lnTo>
                    <a:pt x="27114" y="295325"/>
                  </a:lnTo>
                  <a:lnTo>
                    <a:pt x="27076" y="293573"/>
                  </a:lnTo>
                  <a:lnTo>
                    <a:pt x="27114" y="289191"/>
                  </a:lnTo>
                  <a:lnTo>
                    <a:pt x="27139" y="286296"/>
                  </a:lnTo>
                  <a:lnTo>
                    <a:pt x="26885" y="286397"/>
                  </a:lnTo>
                  <a:lnTo>
                    <a:pt x="25831" y="285305"/>
                  </a:lnTo>
                  <a:lnTo>
                    <a:pt x="25488" y="284975"/>
                  </a:lnTo>
                  <a:lnTo>
                    <a:pt x="25298" y="284492"/>
                  </a:lnTo>
                  <a:lnTo>
                    <a:pt x="25298" y="283019"/>
                  </a:lnTo>
                  <a:lnTo>
                    <a:pt x="26111" y="282219"/>
                  </a:lnTo>
                  <a:lnTo>
                    <a:pt x="27114" y="282219"/>
                  </a:lnTo>
                  <a:lnTo>
                    <a:pt x="27114" y="285699"/>
                  </a:lnTo>
                  <a:lnTo>
                    <a:pt x="27241" y="282219"/>
                  </a:lnTo>
                  <a:lnTo>
                    <a:pt x="28079" y="282244"/>
                  </a:lnTo>
                  <a:lnTo>
                    <a:pt x="28981" y="283260"/>
                  </a:lnTo>
                  <a:lnTo>
                    <a:pt x="28981" y="266103"/>
                  </a:lnTo>
                  <a:lnTo>
                    <a:pt x="8788" y="288709"/>
                  </a:lnTo>
                  <a:lnTo>
                    <a:pt x="10629" y="293344"/>
                  </a:lnTo>
                  <a:lnTo>
                    <a:pt x="14071" y="296849"/>
                  </a:lnTo>
                  <a:lnTo>
                    <a:pt x="17437" y="300342"/>
                  </a:lnTo>
                  <a:lnTo>
                    <a:pt x="22021" y="302323"/>
                  </a:lnTo>
                  <a:lnTo>
                    <a:pt x="26936" y="302387"/>
                  </a:lnTo>
                  <a:lnTo>
                    <a:pt x="27114" y="302387"/>
                  </a:lnTo>
                  <a:lnTo>
                    <a:pt x="34163" y="300951"/>
                  </a:lnTo>
                  <a:lnTo>
                    <a:pt x="35394" y="300126"/>
                  </a:lnTo>
                  <a:lnTo>
                    <a:pt x="38608" y="297967"/>
                  </a:lnTo>
                  <a:lnTo>
                    <a:pt x="39966" y="297065"/>
                  </a:lnTo>
                  <a:lnTo>
                    <a:pt x="41160" y="295325"/>
                  </a:lnTo>
                  <a:lnTo>
                    <a:pt x="42354" y="293573"/>
                  </a:lnTo>
                  <a:lnTo>
                    <a:pt x="43903" y="291312"/>
                  </a:lnTo>
                  <a:lnTo>
                    <a:pt x="44069" y="290512"/>
                  </a:lnTo>
                  <a:lnTo>
                    <a:pt x="44361" y="289191"/>
                  </a:lnTo>
                  <a:lnTo>
                    <a:pt x="44945" y="286397"/>
                  </a:lnTo>
                  <a:lnTo>
                    <a:pt x="45351" y="284492"/>
                  </a:lnTo>
                  <a:close/>
                </a:path>
                <a:path w="1383029" h="311150">
                  <a:moveTo>
                    <a:pt x="49784" y="284302"/>
                  </a:moveTo>
                  <a:lnTo>
                    <a:pt x="48107" y="275450"/>
                  </a:lnTo>
                  <a:lnTo>
                    <a:pt x="46151" y="272491"/>
                  </a:lnTo>
                  <a:lnTo>
                    <a:pt x="46151" y="284302"/>
                  </a:lnTo>
                  <a:lnTo>
                    <a:pt x="44602" y="291604"/>
                  </a:lnTo>
                  <a:lnTo>
                    <a:pt x="40500" y="297611"/>
                  </a:lnTo>
                  <a:lnTo>
                    <a:pt x="34467" y="301663"/>
                  </a:lnTo>
                  <a:lnTo>
                    <a:pt x="27114" y="303149"/>
                  </a:lnTo>
                  <a:lnTo>
                    <a:pt x="27114" y="304965"/>
                  </a:lnTo>
                  <a:lnTo>
                    <a:pt x="26898" y="303149"/>
                  </a:lnTo>
                  <a:lnTo>
                    <a:pt x="21818" y="303085"/>
                  </a:lnTo>
                  <a:lnTo>
                    <a:pt x="17094" y="301040"/>
                  </a:lnTo>
                  <a:lnTo>
                    <a:pt x="9956" y="293738"/>
                  </a:lnTo>
                  <a:lnTo>
                    <a:pt x="8026" y="288937"/>
                  </a:lnTo>
                  <a:lnTo>
                    <a:pt x="8089" y="283781"/>
                  </a:lnTo>
                  <a:lnTo>
                    <a:pt x="9652" y="276479"/>
                  </a:lnTo>
                  <a:lnTo>
                    <a:pt x="13792" y="270471"/>
                  </a:lnTo>
                  <a:lnTo>
                    <a:pt x="19888" y="266420"/>
                  </a:lnTo>
                  <a:lnTo>
                    <a:pt x="27355" y="264922"/>
                  </a:lnTo>
                  <a:lnTo>
                    <a:pt x="34747" y="266522"/>
                  </a:lnTo>
                  <a:lnTo>
                    <a:pt x="40741" y="270700"/>
                  </a:lnTo>
                  <a:lnTo>
                    <a:pt x="44742" y="276821"/>
                  </a:lnTo>
                  <a:lnTo>
                    <a:pt x="46151" y="284302"/>
                  </a:lnTo>
                  <a:lnTo>
                    <a:pt x="46151" y="272491"/>
                  </a:lnTo>
                  <a:lnTo>
                    <a:pt x="43307" y="268173"/>
                  </a:lnTo>
                  <a:lnTo>
                    <a:pt x="38582" y="264922"/>
                  </a:lnTo>
                  <a:lnTo>
                    <a:pt x="36080" y="263207"/>
                  </a:lnTo>
                  <a:lnTo>
                    <a:pt x="27139" y="261315"/>
                  </a:lnTo>
                  <a:lnTo>
                    <a:pt x="18402" y="263080"/>
                  </a:lnTo>
                  <a:lnTo>
                    <a:pt x="11226" y="267893"/>
                  </a:lnTo>
                  <a:lnTo>
                    <a:pt x="6350" y="275043"/>
                  </a:lnTo>
                  <a:lnTo>
                    <a:pt x="4483" y="283781"/>
                  </a:lnTo>
                  <a:lnTo>
                    <a:pt x="4394" y="289826"/>
                  </a:lnTo>
                  <a:lnTo>
                    <a:pt x="6680" y="295579"/>
                  </a:lnTo>
                  <a:lnTo>
                    <a:pt x="10947" y="299935"/>
                  </a:lnTo>
                  <a:lnTo>
                    <a:pt x="15151" y="304266"/>
                  </a:lnTo>
                  <a:lnTo>
                    <a:pt x="20802" y="306679"/>
                  </a:lnTo>
                  <a:lnTo>
                    <a:pt x="26885" y="306755"/>
                  </a:lnTo>
                  <a:lnTo>
                    <a:pt x="27114" y="306755"/>
                  </a:lnTo>
                  <a:lnTo>
                    <a:pt x="35839" y="304990"/>
                  </a:lnTo>
                  <a:lnTo>
                    <a:pt x="43027" y="300177"/>
                  </a:lnTo>
                  <a:lnTo>
                    <a:pt x="47917" y="293039"/>
                  </a:lnTo>
                  <a:lnTo>
                    <a:pt x="49784" y="284302"/>
                  </a:lnTo>
                  <a:close/>
                </a:path>
                <a:path w="1383029" h="311150">
                  <a:moveTo>
                    <a:pt x="54152" y="284353"/>
                  </a:moveTo>
                  <a:lnTo>
                    <a:pt x="52146" y="273799"/>
                  </a:lnTo>
                  <a:lnTo>
                    <a:pt x="51384" y="272656"/>
                  </a:lnTo>
                  <a:lnTo>
                    <a:pt x="51384" y="284353"/>
                  </a:lnTo>
                  <a:lnTo>
                    <a:pt x="49390" y="293687"/>
                  </a:lnTo>
                  <a:lnTo>
                    <a:pt x="44157" y="301320"/>
                  </a:lnTo>
                  <a:lnTo>
                    <a:pt x="36474" y="306476"/>
                  </a:lnTo>
                  <a:lnTo>
                    <a:pt x="27139" y="308368"/>
                  </a:lnTo>
                  <a:lnTo>
                    <a:pt x="27139" y="309765"/>
                  </a:lnTo>
                  <a:lnTo>
                    <a:pt x="26847" y="308368"/>
                  </a:lnTo>
                  <a:lnTo>
                    <a:pt x="20370" y="308279"/>
                  </a:lnTo>
                  <a:lnTo>
                    <a:pt x="14300" y="305689"/>
                  </a:lnTo>
                  <a:lnTo>
                    <a:pt x="5257" y="296405"/>
                  </a:lnTo>
                  <a:lnTo>
                    <a:pt x="2794" y="290271"/>
                  </a:lnTo>
                  <a:lnTo>
                    <a:pt x="2882" y="283718"/>
                  </a:lnTo>
                  <a:lnTo>
                    <a:pt x="4876" y="274408"/>
                  </a:lnTo>
                  <a:lnTo>
                    <a:pt x="10134" y="266763"/>
                  </a:lnTo>
                  <a:lnTo>
                    <a:pt x="17907" y="261607"/>
                  </a:lnTo>
                  <a:lnTo>
                    <a:pt x="27419" y="259715"/>
                  </a:lnTo>
                  <a:lnTo>
                    <a:pt x="36830" y="261747"/>
                  </a:lnTo>
                  <a:lnTo>
                    <a:pt x="44475" y="267055"/>
                  </a:lnTo>
                  <a:lnTo>
                    <a:pt x="49580" y="274866"/>
                  </a:lnTo>
                  <a:lnTo>
                    <a:pt x="51384" y="284353"/>
                  </a:lnTo>
                  <a:lnTo>
                    <a:pt x="51384" y="272656"/>
                  </a:lnTo>
                  <a:lnTo>
                    <a:pt x="46405" y="265112"/>
                  </a:lnTo>
                  <a:lnTo>
                    <a:pt x="38557" y="259715"/>
                  </a:lnTo>
                  <a:lnTo>
                    <a:pt x="37795" y="259181"/>
                  </a:lnTo>
                  <a:lnTo>
                    <a:pt x="27139" y="256921"/>
                  </a:lnTo>
                  <a:lnTo>
                    <a:pt x="16713" y="259029"/>
                  </a:lnTo>
                  <a:lnTo>
                    <a:pt x="8153" y="264769"/>
                  </a:lnTo>
                  <a:lnTo>
                    <a:pt x="2336" y="273291"/>
                  </a:lnTo>
                  <a:lnTo>
                    <a:pt x="114" y="283718"/>
                  </a:lnTo>
                  <a:lnTo>
                    <a:pt x="0" y="290957"/>
                  </a:lnTo>
                  <a:lnTo>
                    <a:pt x="2717" y="297815"/>
                  </a:lnTo>
                  <a:lnTo>
                    <a:pt x="12852" y="308165"/>
                  </a:lnTo>
                  <a:lnTo>
                    <a:pt x="19596" y="311073"/>
                  </a:lnTo>
                  <a:lnTo>
                    <a:pt x="26809" y="311150"/>
                  </a:lnTo>
                  <a:lnTo>
                    <a:pt x="27139" y="311150"/>
                  </a:lnTo>
                  <a:lnTo>
                    <a:pt x="33997" y="309765"/>
                  </a:lnTo>
                  <a:lnTo>
                    <a:pt x="37541" y="309041"/>
                  </a:lnTo>
                  <a:lnTo>
                    <a:pt x="46101" y="303301"/>
                  </a:lnTo>
                  <a:lnTo>
                    <a:pt x="51930" y="294779"/>
                  </a:lnTo>
                  <a:lnTo>
                    <a:pt x="54152" y="284353"/>
                  </a:lnTo>
                  <a:close/>
                </a:path>
                <a:path w="1383029" h="311150">
                  <a:moveTo>
                    <a:pt x="1373695" y="27584"/>
                  </a:moveTo>
                  <a:lnTo>
                    <a:pt x="1357337" y="9207"/>
                  </a:lnTo>
                  <a:lnTo>
                    <a:pt x="1357337" y="26352"/>
                  </a:lnTo>
                  <a:lnTo>
                    <a:pt x="1357325" y="28638"/>
                  </a:lnTo>
                  <a:lnTo>
                    <a:pt x="1355483" y="29387"/>
                  </a:lnTo>
                  <a:lnTo>
                    <a:pt x="1355483" y="32283"/>
                  </a:lnTo>
                  <a:lnTo>
                    <a:pt x="1355483" y="33616"/>
                  </a:lnTo>
                  <a:lnTo>
                    <a:pt x="1355458" y="32283"/>
                  </a:lnTo>
                  <a:lnTo>
                    <a:pt x="1355483" y="29387"/>
                  </a:lnTo>
                  <a:lnTo>
                    <a:pt x="1355445" y="36690"/>
                  </a:lnTo>
                  <a:lnTo>
                    <a:pt x="1355445" y="38430"/>
                  </a:lnTo>
                  <a:lnTo>
                    <a:pt x="1355445" y="41071"/>
                  </a:lnTo>
                  <a:lnTo>
                    <a:pt x="1355445" y="43243"/>
                  </a:lnTo>
                  <a:lnTo>
                    <a:pt x="1355331" y="41071"/>
                  </a:lnTo>
                  <a:lnTo>
                    <a:pt x="1355445" y="38430"/>
                  </a:lnTo>
                  <a:lnTo>
                    <a:pt x="1355394" y="36690"/>
                  </a:lnTo>
                  <a:lnTo>
                    <a:pt x="1355445" y="29400"/>
                  </a:lnTo>
                  <a:lnTo>
                    <a:pt x="1355204" y="29489"/>
                  </a:lnTo>
                  <a:lnTo>
                    <a:pt x="1353820" y="28054"/>
                  </a:lnTo>
                  <a:lnTo>
                    <a:pt x="1353642" y="27584"/>
                  </a:lnTo>
                  <a:lnTo>
                    <a:pt x="1353642" y="26136"/>
                  </a:lnTo>
                  <a:lnTo>
                    <a:pt x="1354429" y="25311"/>
                  </a:lnTo>
                  <a:lnTo>
                    <a:pt x="1355445" y="25311"/>
                  </a:lnTo>
                  <a:lnTo>
                    <a:pt x="1355445" y="28803"/>
                  </a:lnTo>
                  <a:lnTo>
                    <a:pt x="1355547" y="25311"/>
                  </a:lnTo>
                  <a:lnTo>
                    <a:pt x="1356410" y="25323"/>
                  </a:lnTo>
                  <a:lnTo>
                    <a:pt x="1357337" y="26352"/>
                  </a:lnTo>
                  <a:lnTo>
                    <a:pt x="1357337" y="9207"/>
                  </a:lnTo>
                  <a:lnTo>
                    <a:pt x="1337132" y="31826"/>
                  </a:lnTo>
                  <a:lnTo>
                    <a:pt x="1338973" y="36449"/>
                  </a:lnTo>
                  <a:lnTo>
                    <a:pt x="1345806" y="43434"/>
                  </a:lnTo>
                  <a:lnTo>
                    <a:pt x="1350352" y="45415"/>
                  </a:lnTo>
                  <a:lnTo>
                    <a:pt x="1355280" y="45466"/>
                  </a:lnTo>
                  <a:lnTo>
                    <a:pt x="1355445" y="45466"/>
                  </a:lnTo>
                  <a:lnTo>
                    <a:pt x="1372692" y="32283"/>
                  </a:lnTo>
                  <a:lnTo>
                    <a:pt x="1373289" y="29489"/>
                  </a:lnTo>
                  <a:lnTo>
                    <a:pt x="1373695" y="27584"/>
                  </a:lnTo>
                  <a:close/>
                </a:path>
                <a:path w="1383029" h="311150">
                  <a:moveTo>
                    <a:pt x="1378127" y="27406"/>
                  </a:moveTo>
                  <a:lnTo>
                    <a:pt x="1376451" y="18567"/>
                  </a:lnTo>
                  <a:lnTo>
                    <a:pt x="1374495" y="15608"/>
                  </a:lnTo>
                  <a:lnTo>
                    <a:pt x="1374495" y="27406"/>
                  </a:lnTo>
                  <a:lnTo>
                    <a:pt x="1372946" y="34709"/>
                  </a:lnTo>
                  <a:lnTo>
                    <a:pt x="1368831" y="40703"/>
                  </a:lnTo>
                  <a:lnTo>
                    <a:pt x="1362798" y="44754"/>
                  </a:lnTo>
                  <a:lnTo>
                    <a:pt x="1355445" y="46240"/>
                  </a:lnTo>
                  <a:lnTo>
                    <a:pt x="1355445" y="48056"/>
                  </a:lnTo>
                  <a:lnTo>
                    <a:pt x="1355255" y="46240"/>
                  </a:lnTo>
                  <a:lnTo>
                    <a:pt x="1350175" y="46177"/>
                  </a:lnTo>
                  <a:lnTo>
                    <a:pt x="1345438" y="44145"/>
                  </a:lnTo>
                  <a:lnTo>
                    <a:pt x="1341869" y="40513"/>
                  </a:lnTo>
                  <a:lnTo>
                    <a:pt x="1338287" y="36855"/>
                  </a:lnTo>
                  <a:lnTo>
                    <a:pt x="1336357" y="32029"/>
                  </a:lnTo>
                  <a:lnTo>
                    <a:pt x="1336446" y="26873"/>
                  </a:lnTo>
                  <a:lnTo>
                    <a:pt x="1337995" y="19583"/>
                  </a:lnTo>
                  <a:lnTo>
                    <a:pt x="1342136" y="13563"/>
                  </a:lnTo>
                  <a:lnTo>
                    <a:pt x="1348219" y="9512"/>
                  </a:lnTo>
                  <a:lnTo>
                    <a:pt x="1355674" y="8026"/>
                  </a:lnTo>
                  <a:lnTo>
                    <a:pt x="1363078" y="9626"/>
                  </a:lnTo>
                  <a:lnTo>
                    <a:pt x="1369072" y="13804"/>
                  </a:lnTo>
                  <a:lnTo>
                    <a:pt x="1373085" y="19926"/>
                  </a:lnTo>
                  <a:lnTo>
                    <a:pt x="1374495" y="27406"/>
                  </a:lnTo>
                  <a:lnTo>
                    <a:pt x="1374495" y="15608"/>
                  </a:lnTo>
                  <a:lnTo>
                    <a:pt x="1371638" y="11277"/>
                  </a:lnTo>
                  <a:lnTo>
                    <a:pt x="1366901" y="8026"/>
                  </a:lnTo>
                  <a:lnTo>
                    <a:pt x="1364411" y="6311"/>
                  </a:lnTo>
                  <a:lnTo>
                    <a:pt x="1355483" y="4406"/>
                  </a:lnTo>
                  <a:lnTo>
                    <a:pt x="1346746" y="6172"/>
                  </a:lnTo>
                  <a:lnTo>
                    <a:pt x="1339557" y="10985"/>
                  </a:lnTo>
                  <a:lnTo>
                    <a:pt x="1334668" y="18135"/>
                  </a:lnTo>
                  <a:lnTo>
                    <a:pt x="1332814" y="26873"/>
                  </a:lnTo>
                  <a:lnTo>
                    <a:pt x="1332725" y="32931"/>
                  </a:lnTo>
                  <a:lnTo>
                    <a:pt x="1335011" y="38696"/>
                  </a:lnTo>
                  <a:lnTo>
                    <a:pt x="1339278" y="43014"/>
                  </a:lnTo>
                  <a:lnTo>
                    <a:pt x="1343494" y="47358"/>
                  </a:lnTo>
                  <a:lnTo>
                    <a:pt x="1349146" y="49796"/>
                  </a:lnTo>
                  <a:lnTo>
                    <a:pt x="1355204" y="49860"/>
                  </a:lnTo>
                  <a:lnTo>
                    <a:pt x="1355445" y="49860"/>
                  </a:lnTo>
                  <a:lnTo>
                    <a:pt x="1364183" y="48094"/>
                  </a:lnTo>
                  <a:lnTo>
                    <a:pt x="1371371" y="43281"/>
                  </a:lnTo>
                  <a:lnTo>
                    <a:pt x="1376273" y="36144"/>
                  </a:lnTo>
                  <a:lnTo>
                    <a:pt x="1378127" y="27406"/>
                  </a:lnTo>
                  <a:close/>
                </a:path>
                <a:path w="1383029" h="311150">
                  <a:moveTo>
                    <a:pt x="1382496" y="27457"/>
                  </a:moveTo>
                  <a:lnTo>
                    <a:pt x="1380490" y="16891"/>
                  </a:lnTo>
                  <a:lnTo>
                    <a:pt x="1379728" y="15748"/>
                  </a:lnTo>
                  <a:lnTo>
                    <a:pt x="1379728" y="27457"/>
                  </a:lnTo>
                  <a:lnTo>
                    <a:pt x="1377734" y="36779"/>
                  </a:lnTo>
                  <a:lnTo>
                    <a:pt x="1372501" y="44424"/>
                  </a:lnTo>
                  <a:lnTo>
                    <a:pt x="1364818" y="49580"/>
                  </a:lnTo>
                  <a:lnTo>
                    <a:pt x="1355483" y="51460"/>
                  </a:lnTo>
                  <a:lnTo>
                    <a:pt x="1355483" y="52844"/>
                  </a:lnTo>
                  <a:lnTo>
                    <a:pt x="1355191" y="51460"/>
                  </a:lnTo>
                  <a:lnTo>
                    <a:pt x="1348701" y="51371"/>
                  </a:lnTo>
                  <a:lnTo>
                    <a:pt x="1342656" y="48793"/>
                  </a:lnTo>
                  <a:lnTo>
                    <a:pt x="1333576" y="39484"/>
                  </a:lnTo>
                  <a:lnTo>
                    <a:pt x="1331137" y="33350"/>
                  </a:lnTo>
                  <a:lnTo>
                    <a:pt x="1331214" y="26822"/>
                  </a:lnTo>
                  <a:lnTo>
                    <a:pt x="1333220" y="17500"/>
                  </a:lnTo>
                  <a:lnTo>
                    <a:pt x="1338478" y="9855"/>
                  </a:lnTo>
                  <a:lnTo>
                    <a:pt x="1346238" y="4699"/>
                  </a:lnTo>
                  <a:lnTo>
                    <a:pt x="1355750" y="2806"/>
                  </a:lnTo>
                  <a:lnTo>
                    <a:pt x="1365148" y="4838"/>
                  </a:lnTo>
                  <a:lnTo>
                    <a:pt x="1372806" y="10160"/>
                  </a:lnTo>
                  <a:lnTo>
                    <a:pt x="1377924" y="17957"/>
                  </a:lnTo>
                  <a:lnTo>
                    <a:pt x="1379728" y="27457"/>
                  </a:lnTo>
                  <a:lnTo>
                    <a:pt x="1379728" y="15748"/>
                  </a:lnTo>
                  <a:lnTo>
                    <a:pt x="1374749" y="8204"/>
                  </a:lnTo>
                  <a:lnTo>
                    <a:pt x="1366901" y="2806"/>
                  </a:lnTo>
                  <a:lnTo>
                    <a:pt x="1366139" y="2273"/>
                  </a:lnTo>
                  <a:lnTo>
                    <a:pt x="1355483" y="0"/>
                  </a:lnTo>
                  <a:lnTo>
                    <a:pt x="1345044" y="2108"/>
                  </a:lnTo>
                  <a:lnTo>
                    <a:pt x="1336484" y="7874"/>
                  </a:lnTo>
                  <a:lnTo>
                    <a:pt x="1330655" y="16395"/>
                  </a:lnTo>
                  <a:lnTo>
                    <a:pt x="1328445" y="26822"/>
                  </a:lnTo>
                  <a:lnTo>
                    <a:pt x="1328343" y="34061"/>
                  </a:lnTo>
                  <a:lnTo>
                    <a:pt x="1331074" y="40906"/>
                  </a:lnTo>
                  <a:lnTo>
                    <a:pt x="1341158" y="51269"/>
                  </a:lnTo>
                  <a:lnTo>
                    <a:pt x="1347939" y="54190"/>
                  </a:lnTo>
                  <a:lnTo>
                    <a:pt x="1355166" y="54254"/>
                  </a:lnTo>
                  <a:lnTo>
                    <a:pt x="1355483" y="54254"/>
                  </a:lnTo>
                  <a:lnTo>
                    <a:pt x="1362456" y="52844"/>
                  </a:lnTo>
                  <a:lnTo>
                    <a:pt x="1365897" y="52146"/>
                  </a:lnTo>
                  <a:lnTo>
                    <a:pt x="1374457" y="46393"/>
                  </a:lnTo>
                  <a:lnTo>
                    <a:pt x="1380274" y="37884"/>
                  </a:lnTo>
                  <a:lnTo>
                    <a:pt x="1382496" y="27457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3520" y="472439"/>
              <a:ext cx="90756" cy="91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9339" y="29008"/>
              <a:ext cx="239323" cy="1085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4061" y="0"/>
              <a:ext cx="2864374" cy="6481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52774" y="62267"/>
              <a:ext cx="1588135" cy="6097270"/>
            </a:xfrm>
            <a:custGeom>
              <a:avLst/>
              <a:gdLst/>
              <a:ahLst/>
              <a:cxnLst/>
              <a:rect l="l" t="t" r="r" b="b"/>
              <a:pathLst>
                <a:path w="1588134" h="6097270">
                  <a:moveTo>
                    <a:pt x="17259" y="573252"/>
                  </a:moveTo>
                  <a:lnTo>
                    <a:pt x="11658" y="573252"/>
                  </a:lnTo>
                  <a:lnTo>
                    <a:pt x="11658" y="540524"/>
                  </a:lnTo>
                  <a:lnTo>
                    <a:pt x="901" y="540524"/>
                  </a:lnTo>
                  <a:lnTo>
                    <a:pt x="901" y="544677"/>
                  </a:lnTo>
                  <a:lnTo>
                    <a:pt x="7620" y="544677"/>
                  </a:lnTo>
                  <a:lnTo>
                    <a:pt x="7620" y="573252"/>
                  </a:lnTo>
                  <a:lnTo>
                    <a:pt x="1308" y="573252"/>
                  </a:lnTo>
                  <a:lnTo>
                    <a:pt x="1308" y="577316"/>
                  </a:lnTo>
                  <a:lnTo>
                    <a:pt x="17259" y="577316"/>
                  </a:lnTo>
                  <a:lnTo>
                    <a:pt x="17259" y="573252"/>
                  </a:lnTo>
                  <a:close/>
                </a:path>
                <a:path w="1588134" h="6097270">
                  <a:moveTo>
                    <a:pt x="18694" y="684022"/>
                  </a:moveTo>
                  <a:lnTo>
                    <a:pt x="14871" y="662317"/>
                  </a:lnTo>
                  <a:lnTo>
                    <a:pt x="14871" y="667651"/>
                  </a:lnTo>
                  <a:lnTo>
                    <a:pt x="14846" y="685800"/>
                  </a:lnTo>
                  <a:lnTo>
                    <a:pt x="14033" y="694080"/>
                  </a:lnTo>
                  <a:lnTo>
                    <a:pt x="7048" y="694080"/>
                  </a:lnTo>
                  <a:lnTo>
                    <a:pt x="5765" y="692162"/>
                  </a:lnTo>
                  <a:lnTo>
                    <a:pt x="3860" y="685800"/>
                  </a:lnTo>
                  <a:lnTo>
                    <a:pt x="3860" y="677608"/>
                  </a:lnTo>
                  <a:lnTo>
                    <a:pt x="4064" y="674408"/>
                  </a:lnTo>
                  <a:lnTo>
                    <a:pt x="4533" y="671093"/>
                  </a:lnTo>
                  <a:lnTo>
                    <a:pt x="5194" y="666991"/>
                  </a:lnTo>
                  <a:lnTo>
                    <a:pt x="6921" y="664248"/>
                  </a:lnTo>
                  <a:lnTo>
                    <a:pt x="13081" y="664248"/>
                  </a:lnTo>
                  <a:lnTo>
                    <a:pt x="14871" y="667651"/>
                  </a:lnTo>
                  <a:lnTo>
                    <a:pt x="14871" y="662317"/>
                  </a:lnTo>
                  <a:lnTo>
                    <a:pt x="13982" y="661098"/>
                  </a:lnTo>
                  <a:lnTo>
                    <a:pt x="11709" y="659968"/>
                  </a:lnTo>
                  <a:lnTo>
                    <a:pt x="4419" y="659968"/>
                  </a:lnTo>
                  <a:lnTo>
                    <a:pt x="0" y="665365"/>
                  </a:lnTo>
                  <a:lnTo>
                    <a:pt x="76" y="684022"/>
                  </a:lnTo>
                  <a:lnTo>
                    <a:pt x="292" y="688644"/>
                  </a:lnTo>
                  <a:lnTo>
                    <a:pt x="2425" y="693229"/>
                  </a:lnTo>
                  <a:lnTo>
                    <a:pt x="4483" y="697776"/>
                  </a:lnTo>
                  <a:lnTo>
                    <a:pt x="7874" y="698334"/>
                  </a:lnTo>
                  <a:lnTo>
                    <a:pt x="11252" y="698334"/>
                  </a:lnTo>
                  <a:lnTo>
                    <a:pt x="14262" y="698017"/>
                  </a:lnTo>
                  <a:lnTo>
                    <a:pt x="15963" y="694080"/>
                  </a:lnTo>
                  <a:lnTo>
                    <a:pt x="18186" y="689089"/>
                  </a:lnTo>
                  <a:lnTo>
                    <a:pt x="18694" y="684022"/>
                  </a:lnTo>
                  <a:close/>
                </a:path>
                <a:path w="1588134" h="6097270">
                  <a:moveTo>
                    <a:pt x="18694" y="623811"/>
                  </a:moveTo>
                  <a:lnTo>
                    <a:pt x="18643" y="610946"/>
                  </a:lnTo>
                  <a:lnTo>
                    <a:pt x="17983" y="606552"/>
                  </a:lnTo>
                  <a:lnTo>
                    <a:pt x="16230" y="604088"/>
                  </a:lnTo>
                  <a:lnTo>
                    <a:pt x="14871" y="602195"/>
                  </a:lnTo>
                  <a:lnTo>
                    <a:pt x="14871" y="607491"/>
                  </a:lnTo>
                  <a:lnTo>
                    <a:pt x="14846" y="625614"/>
                  </a:lnTo>
                  <a:lnTo>
                    <a:pt x="14033" y="633895"/>
                  </a:lnTo>
                  <a:lnTo>
                    <a:pt x="7048" y="633895"/>
                  </a:lnTo>
                  <a:lnTo>
                    <a:pt x="5765" y="631952"/>
                  </a:lnTo>
                  <a:lnTo>
                    <a:pt x="3860" y="625614"/>
                  </a:lnTo>
                  <a:lnTo>
                    <a:pt x="3860" y="617486"/>
                  </a:lnTo>
                  <a:lnTo>
                    <a:pt x="4064" y="614260"/>
                  </a:lnTo>
                  <a:lnTo>
                    <a:pt x="4533" y="610946"/>
                  </a:lnTo>
                  <a:lnTo>
                    <a:pt x="5194" y="606806"/>
                  </a:lnTo>
                  <a:lnTo>
                    <a:pt x="6921" y="604088"/>
                  </a:lnTo>
                  <a:lnTo>
                    <a:pt x="13081" y="604088"/>
                  </a:lnTo>
                  <a:lnTo>
                    <a:pt x="14871" y="607491"/>
                  </a:lnTo>
                  <a:lnTo>
                    <a:pt x="14871" y="602195"/>
                  </a:lnTo>
                  <a:lnTo>
                    <a:pt x="13982" y="600938"/>
                  </a:lnTo>
                  <a:lnTo>
                    <a:pt x="11709" y="599795"/>
                  </a:lnTo>
                  <a:lnTo>
                    <a:pt x="4419" y="599795"/>
                  </a:lnTo>
                  <a:lnTo>
                    <a:pt x="0" y="605218"/>
                  </a:lnTo>
                  <a:lnTo>
                    <a:pt x="76" y="623811"/>
                  </a:lnTo>
                  <a:lnTo>
                    <a:pt x="292" y="628459"/>
                  </a:lnTo>
                  <a:lnTo>
                    <a:pt x="4483" y="637603"/>
                  </a:lnTo>
                  <a:lnTo>
                    <a:pt x="7874" y="638149"/>
                  </a:lnTo>
                  <a:lnTo>
                    <a:pt x="11252" y="638149"/>
                  </a:lnTo>
                  <a:lnTo>
                    <a:pt x="14262" y="637781"/>
                  </a:lnTo>
                  <a:lnTo>
                    <a:pt x="15976" y="633895"/>
                  </a:lnTo>
                  <a:lnTo>
                    <a:pt x="18186" y="628929"/>
                  </a:lnTo>
                  <a:lnTo>
                    <a:pt x="18694" y="623811"/>
                  </a:lnTo>
                  <a:close/>
                </a:path>
                <a:path w="1588134" h="6097270">
                  <a:moveTo>
                    <a:pt x="18694" y="503491"/>
                  </a:moveTo>
                  <a:lnTo>
                    <a:pt x="18643" y="490588"/>
                  </a:lnTo>
                  <a:lnTo>
                    <a:pt x="17983" y="486232"/>
                  </a:lnTo>
                  <a:lnTo>
                    <a:pt x="16230" y="483717"/>
                  </a:lnTo>
                  <a:lnTo>
                    <a:pt x="15367" y="482473"/>
                  </a:lnTo>
                  <a:lnTo>
                    <a:pt x="14871" y="481799"/>
                  </a:lnTo>
                  <a:lnTo>
                    <a:pt x="14871" y="487184"/>
                  </a:lnTo>
                  <a:lnTo>
                    <a:pt x="14846" y="505269"/>
                  </a:lnTo>
                  <a:lnTo>
                    <a:pt x="14033" y="513537"/>
                  </a:lnTo>
                  <a:lnTo>
                    <a:pt x="7048" y="513537"/>
                  </a:lnTo>
                  <a:lnTo>
                    <a:pt x="5765" y="511632"/>
                  </a:lnTo>
                  <a:lnTo>
                    <a:pt x="3860" y="505269"/>
                  </a:lnTo>
                  <a:lnTo>
                    <a:pt x="3860" y="497128"/>
                  </a:lnTo>
                  <a:lnTo>
                    <a:pt x="4064" y="493915"/>
                  </a:lnTo>
                  <a:lnTo>
                    <a:pt x="4533" y="490588"/>
                  </a:lnTo>
                  <a:lnTo>
                    <a:pt x="5194" y="486435"/>
                  </a:lnTo>
                  <a:lnTo>
                    <a:pt x="6921" y="483717"/>
                  </a:lnTo>
                  <a:lnTo>
                    <a:pt x="13081" y="483717"/>
                  </a:lnTo>
                  <a:lnTo>
                    <a:pt x="14871" y="487184"/>
                  </a:lnTo>
                  <a:lnTo>
                    <a:pt x="14871" y="481799"/>
                  </a:lnTo>
                  <a:lnTo>
                    <a:pt x="13982" y="480568"/>
                  </a:lnTo>
                  <a:lnTo>
                    <a:pt x="11709" y="479526"/>
                  </a:lnTo>
                  <a:lnTo>
                    <a:pt x="4419" y="479526"/>
                  </a:lnTo>
                  <a:lnTo>
                    <a:pt x="0" y="484873"/>
                  </a:lnTo>
                  <a:lnTo>
                    <a:pt x="76" y="503491"/>
                  </a:lnTo>
                  <a:lnTo>
                    <a:pt x="292" y="508127"/>
                  </a:lnTo>
                  <a:lnTo>
                    <a:pt x="2349" y="512533"/>
                  </a:lnTo>
                  <a:lnTo>
                    <a:pt x="4483" y="517296"/>
                  </a:lnTo>
                  <a:lnTo>
                    <a:pt x="7874" y="517804"/>
                  </a:lnTo>
                  <a:lnTo>
                    <a:pt x="11252" y="517804"/>
                  </a:lnTo>
                  <a:lnTo>
                    <a:pt x="14262" y="517474"/>
                  </a:lnTo>
                  <a:lnTo>
                    <a:pt x="16002" y="513537"/>
                  </a:lnTo>
                  <a:lnTo>
                    <a:pt x="18186" y="508584"/>
                  </a:lnTo>
                  <a:lnTo>
                    <a:pt x="18694" y="503491"/>
                  </a:lnTo>
                  <a:close/>
                </a:path>
                <a:path w="1588134" h="6097270">
                  <a:moveTo>
                    <a:pt x="39204" y="1894319"/>
                  </a:moveTo>
                  <a:lnTo>
                    <a:pt x="33578" y="1894319"/>
                  </a:lnTo>
                  <a:lnTo>
                    <a:pt x="33578" y="1861578"/>
                  </a:lnTo>
                  <a:lnTo>
                    <a:pt x="22809" y="1861578"/>
                  </a:lnTo>
                  <a:lnTo>
                    <a:pt x="22809" y="1865744"/>
                  </a:lnTo>
                  <a:lnTo>
                    <a:pt x="29578" y="1865744"/>
                  </a:lnTo>
                  <a:lnTo>
                    <a:pt x="29578" y="1894319"/>
                  </a:lnTo>
                  <a:lnTo>
                    <a:pt x="23215" y="1894319"/>
                  </a:lnTo>
                  <a:lnTo>
                    <a:pt x="23215" y="1898370"/>
                  </a:lnTo>
                  <a:lnTo>
                    <a:pt x="39204" y="1898370"/>
                  </a:lnTo>
                  <a:lnTo>
                    <a:pt x="39204" y="1894319"/>
                  </a:lnTo>
                  <a:close/>
                </a:path>
                <a:path w="1588134" h="6097270">
                  <a:moveTo>
                    <a:pt x="39204" y="1834083"/>
                  </a:moveTo>
                  <a:lnTo>
                    <a:pt x="33578" y="1834083"/>
                  </a:lnTo>
                  <a:lnTo>
                    <a:pt x="33578" y="1801406"/>
                  </a:lnTo>
                  <a:lnTo>
                    <a:pt x="22809" y="1801406"/>
                  </a:lnTo>
                  <a:lnTo>
                    <a:pt x="22809" y="1805571"/>
                  </a:lnTo>
                  <a:lnTo>
                    <a:pt x="29578" y="1805571"/>
                  </a:lnTo>
                  <a:lnTo>
                    <a:pt x="29578" y="1834083"/>
                  </a:lnTo>
                  <a:lnTo>
                    <a:pt x="23202" y="1834083"/>
                  </a:lnTo>
                  <a:lnTo>
                    <a:pt x="23202" y="1838198"/>
                  </a:lnTo>
                  <a:lnTo>
                    <a:pt x="39204" y="1838198"/>
                  </a:lnTo>
                  <a:lnTo>
                    <a:pt x="39204" y="1834083"/>
                  </a:lnTo>
                  <a:close/>
                </a:path>
                <a:path w="1588134" h="6097270">
                  <a:moveTo>
                    <a:pt x="39204" y="1773974"/>
                  </a:moveTo>
                  <a:lnTo>
                    <a:pt x="33578" y="1773974"/>
                  </a:lnTo>
                  <a:lnTo>
                    <a:pt x="33578" y="1741233"/>
                  </a:lnTo>
                  <a:lnTo>
                    <a:pt x="22809" y="1741233"/>
                  </a:lnTo>
                  <a:lnTo>
                    <a:pt x="22809" y="1745399"/>
                  </a:lnTo>
                  <a:lnTo>
                    <a:pt x="29578" y="1745399"/>
                  </a:lnTo>
                  <a:lnTo>
                    <a:pt x="29578" y="1773974"/>
                  </a:lnTo>
                  <a:lnTo>
                    <a:pt x="23202" y="1773974"/>
                  </a:lnTo>
                  <a:lnTo>
                    <a:pt x="23202" y="1778025"/>
                  </a:lnTo>
                  <a:lnTo>
                    <a:pt x="39204" y="1778025"/>
                  </a:lnTo>
                  <a:lnTo>
                    <a:pt x="39204" y="1773974"/>
                  </a:lnTo>
                  <a:close/>
                </a:path>
                <a:path w="1588134" h="6097270">
                  <a:moveTo>
                    <a:pt x="39204" y="1653616"/>
                  </a:moveTo>
                  <a:lnTo>
                    <a:pt x="33578" y="1653616"/>
                  </a:lnTo>
                  <a:lnTo>
                    <a:pt x="33578" y="1620875"/>
                  </a:lnTo>
                  <a:lnTo>
                    <a:pt x="22809" y="1620875"/>
                  </a:lnTo>
                  <a:lnTo>
                    <a:pt x="22809" y="1625028"/>
                  </a:lnTo>
                  <a:lnTo>
                    <a:pt x="29565" y="1625028"/>
                  </a:lnTo>
                  <a:lnTo>
                    <a:pt x="29565" y="1653616"/>
                  </a:lnTo>
                  <a:lnTo>
                    <a:pt x="23215" y="1653616"/>
                  </a:lnTo>
                  <a:lnTo>
                    <a:pt x="23215" y="1657667"/>
                  </a:lnTo>
                  <a:lnTo>
                    <a:pt x="39204" y="1657667"/>
                  </a:lnTo>
                  <a:lnTo>
                    <a:pt x="39204" y="1653616"/>
                  </a:lnTo>
                  <a:close/>
                </a:path>
                <a:path w="1588134" h="6097270">
                  <a:moveTo>
                    <a:pt x="39204" y="1593443"/>
                  </a:moveTo>
                  <a:lnTo>
                    <a:pt x="33578" y="1593443"/>
                  </a:lnTo>
                  <a:lnTo>
                    <a:pt x="33578" y="1560690"/>
                  </a:lnTo>
                  <a:lnTo>
                    <a:pt x="22809" y="1560690"/>
                  </a:lnTo>
                  <a:lnTo>
                    <a:pt x="22809" y="1564868"/>
                  </a:lnTo>
                  <a:lnTo>
                    <a:pt x="29565" y="1564868"/>
                  </a:lnTo>
                  <a:lnTo>
                    <a:pt x="29565" y="1593443"/>
                  </a:lnTo>
                  <a:lnTo>
                    <a:pt x="23215" y="1593443"/>
                  </a:lnTo>
                  <a:lnTo>
                    <a:pt x="23215" y="1597507"/>
                  </a:lnTo>
                  <a:lnTo>
                    <a:pt x="39204" y="1597507"/>
                  </a:lnTo>
                  <a:lnTo>
                    <a:pt x="39204" y="1593443"/>
                  </a:lnTo>
                  <a:close/>
                </a:path>
                <a:path w="1588134" h="6097270">
                  <a:moveTo>
                    <a:pt x="39204" y="1533271"/>
                  </a:moveTo>
                  <a:lnTo>
                    <a:pt x="33578" y="1533271"/>
                  </a:lnTo>
                  <a:lnTo>
                    <a:pt x="33578" y="1500568"/>
                  </a:lnTo>
                  <a:lnTo>
                    <a:pt x="22809" y="1500568"/>
                  </a:lnTo>
                  <a:lnTo>
                    <a:pt x="22809" y="1504721"/>
                  </a:lnTo>
                  <a:lnTo>
                    <a:pt x="29565" y="1504721"/>
                  </a:lnTo>
                  <a:lnTo>
                    <a:pt x="29565" y="1533271"/>
                  </a:lnTo>
                  <a:lnTo>
                    <a:pt x="23215" y="1533271"/>
                  </a:lnTo>
                  <a:lnTo>
                    <a:pt x="23215" y="1537360"/>
                  </a:lnTo>
                  <a:lnTo>
                    <a:pt x="39204" y="1537360"/>
                  </a:lnTo>
                  <a:lnTo>
                    <a:pt x="39204" y="1533271"/>
                  </a:lnTo>
                  <a:close/>
                </a:path>
                <a:path w="1588134" h="6097270">
                  <a:moveTo>
                    <a:pt x="39204" y="1412951"/>
                  </a:moveTo>
                  <a:lnTo>
                    <a:pt x="33578" y="1412951"/>
                  </a:lnTo>
                  <a:lnTo>
                    <a:pt x="33578" y="1380210"/>
                  </a:lnTo>
                  <a:lnTo>
                    <a:pt x="22809" y="1380210"/>
                  </a:lnTo>
                  <a:lnTo>
                    <a:pt x="22809" y="1384363"/>
                  </a:lnTo>
                  <a:lnTo>
                    <a:pt x="29565" y="1384363"/>
                  </a:lnTo>
                  <a:lnTo>
                    <a:pt x="29565" y="1412951"/>
                  </a:lnTo>
                  <a:lnTo>
                    <a:pt x="23215" y="1412951"/>
                  </a:lnTo>
                  <a:lnTo>
                    <a:pt x="23215" y="1417015"/>
                  </a:lnTo>
                  <a:lnTo>
                    <a:pt x="39204" y="1417015"/>
                  </a:lnTo>
                  <a:lnTo>
                    <a:pt x="39204" y="1412951"/>
                  </a:lnTo>
                  <a:close/>
                </a:path>
                <a:path w="1588134" h="6097270">
                  <a:moveTo>
                    <a:pt x="39204" y="1352765"/>
                  </a:moveTo>
                  <a:lnTo>
                    <a:pt x="33578" y="1352765"/>
                  </a:lnTo>
                  <a:lnTo>
                    <a:pt x="33578" y="1320025"/>
                  </a:lnTo>
                  <a:lnTo>
                    <a:pt x="22809" y="1320025"/>
                  </a:lnTo>
                  <a:lnTo>
                    <a:pt x="22809" y="1324203"/>
                  </a:lnTo>
                  <a:lnTo>
                    <a:pt x="29565" y="1324203"/>
                  </a:lnTo>
                  <a:lnTo>
                    <a:pt x="29565" y="1352765"/>
                  </a:lnTo>
                  <a:lnTo>
                    <a:pt x="23215" y="1352765"/>
                  </a:lnTo>
                  <a:lnTo>
                    <a:pt x="23215" y="1356829"/>
                  </a:lnTo>
                  <a:lnTo>
                    <a:pt x="39204" y="1356829"/>
                  </a:lnTo>
                  <a:lnTo>
                    <a:pt x="39204" y="1352765"/>
                  </a:lnTo>
                  <a:close/>
                </a:path>
                <a:path w="1588134" h="6097270">
                  <a:moveTo>
                    <a:pt x="39204" y="1235113"/>
                  </a:moveTo>
                  <a:lnTo>
                    <a:pt x="33578" y="1235113"/>
                  </a:lnTo>
                  <a:lnTo>
                    <a:pt x="33578" y="1202359"/>
                  </a:lnTo>
                  <a:lnTo>
                    <a:pt x="22809" y="1202359"/>
                  </a:lnTo>
                  <a:lnTo>
                    <a:pt x="22809" y="1206512"/>
                  </a:lnTo>
                  <a:lnTo>
                    <a:pt x="29565" y="1206512"/>
                  </a:lnTo>
                  <a:lnTo>
                    <a:pt x="29565" y="1235113"/>
                  </a:lnTo>
                  <a:lnTo>
                    <a:pt x="23215" y="1235113"/>
                  </a:lnTo>
                  <a:lnTo>
                    <a:pt x="23215" y="1239139"/>
                  </a:lnTo>
                  <a:lnTo>
                    <a:pt x="39204" y="1239139"/>
                  </a:lnTo>
                  <a:lnTo>
                    <a:pt x="39204" y="1235113"/>
                  </a:lnTo>
                  <a:close/>
                </a:path>
                <a:path w="1588134" h="6097270">
                  <a:moveTo>
                    <a:pt x="39204" y="1114767"/>
                  </a:moveTo>
                  <a:lnTo>
                    <a:pt x="33578" y="1114767"/>
                  </a:lnTo>
                  <a:lnTo>
                    <a:pt x="33578" y="1082078"/>
                  </a:lnTo>
                  <a:lnTo>
                    <a:pt x="22809" y="1082078"/>
                  </a:lnTo>
                  <a:lnTo>
                    <a:pt x="22809" y="1086231"/>
                  </a:lnTo>
                  <a:lnTo>
                    <a:pt x="29565" y="1086231"/>
                  </a:lnTo>
                  <a:lnTo>
                    <a:pt x="29565" y="1114767"/>
                  </a:lnTo>
                  <a:lnTo>
                    <a:pt x="23215" y="1114767"/>
                  </a:lnTo>
                  <a:lnTo>
                    <a:pt x="23215" y="1118895"/>
                  </a:lnTo>
                  <a:lnTo>
                    <a:pt x="39204" y="1118895"/>
                  </a:lnTo>
                  <a:lnTo>
                    <a:pt x="39204" y="1114767"/>
                  </a:lnTo>
                  <a:close/>
                </a:path>
                <a:path w="1588134" h="6097270">
                  <a:moveTo>
                    <a:pt x="39204" y="1054544"/>
                  </a:moveTo>
                  <a:lnTo>
                    <a:pt x="33578" y="1054544"/>
                  </a:lnTo>
                  <a:lnTo>
                    <a:pt x="33578" y="1021816"/>
                  </a:lnTo>
                  <a:lnTo>
                    <a:pt x="22809" y="1021816"/>
                  </a:lnTo>
                  <a:lnTo>
                    <a:pt x="22809" y="1026020"/>
                  </a:lnTo>
                  <a:lnTo>
                    <a:pt x="29565" y="1026020"/>
                  </a:lnTo>
                  <a:lnTo>
                    <a:pt x="29565" y="1054544"/>
                  </a:lnTo>
                  <a:lnTo>
                    <a:pt x="23215" y="1054544"/>
                  </a:lnTo>
                  <a:lnTo>
                    <a:pt x="23215" y="1058646"/>
                  </a:lnTo>
                  <a:lnTo>
                    <a:pt x="39204" y="1058646"/>
                  </a:lnTo>
                  <a:lnTo>
                    <a:pt x="39204" y="1054544"/>
                  </a:lnTo>
                  <a:close/>
                </a:path>
                <a:path w="1588134" h="6097270">
                  <a:moveTo>
                    <a:pt x="39204" y="994448"/>
                  </a:moveTo>
                  <a:lnTo>
                    <a:pt x="33578" y="994448"/>
                  </a:lnTo>
                  <a:lnTo>
                    <a:pt x="33578" y="961720"/>
                  </a:lnTo>
                  <a:lnTo>
                    <a:pt x="22809" y="961720"/>
                  </a:lnTo>
                  <a:lnTo>
                    <a:pt x="22809" y="965860"/>
                  </a:lnTo>
                  <a:lnTo>
                    <a:pt x="29565" y="965860"/>
                  </a:lnTo>
                  <a:lnTo>
                    <a:pt x="29565" y="994448"/>
                  </a:lnTo>
                  <a:lnTo>
                    <a:pt x="23215" y="994448"/>
                  </a:lnTo>
                  <a:lnTo>
                    <a:pt x="23215" y="998499"/>
                  </a:lnTo>
                  <a:lnTo>
                    <a:pt x="39204" y="998499"/>
                  </a:lnTo>
                  <a:lnTo>
                    <a:pt x="39204" y="994448"/>
                  </a:lnTo>
                  <a:close/>
                </a:path>
                <a:path w="1588134" h="6097270">
                  <a:moveTo>
                    <a:pt x="39204" y="874090"/>
                  </a:moveTo>
                  <a:lnTo>
                    <a:pt x="33578" y="874090"/>
                  </a:lnTo>
                  <a:lnTo>
                    <a:pt x="33578" y="841362"/>
                  </a:lnTo>
                  <a:lnTo>
                    <a:pt x="22809" y="841362"/>
                  </a:lnTo>
                  <a:lnTo>
                    <a:pt x="22809" y="845591"/>
                  </a:lnTo>
                  <a:lnTo>
                    <a:pt x="29565" y="845591"/>
                  </a:lnTo>
                  <a:lnTo>
                    <a:pt x="29565" y="874090"/>
                  </a:lnTo>
                  <a:lnTo>
                    <a:pt x="23215" y="874090"/>
                  </a:lnTo>
                  <a:lnTo>
                    <a:pt x="23215" y="878179"/>
                  </a:lnTo>
                  <a:lnTo>
                    <a:pt x="39204" y="878179"/>
                  </a:lnTo>
                  <a:lnTo>
                    <a:pt x="39204" y="874090"/>
                  </a:lnTo>
                  <a:close/>
                </a:path>
                <a:path w="1588134" h="6097270">
                  <a:moveTo>
                    <a:pt x="39204" y="813930"/>
                  </a:moveTo>
                  <a:lnTo>
                    <a:pt x="33578" y="813930"/>
                  </a:lnTo>
                  <a:lnTo>
                    <a:pt x="33578" y="781202"/>
                  </a:lnTo>
                  <a:lnTo>
                    <a:pt x="22809" y="781202"/>
                  </a:lnTo>
                  <a:lnTo>
                    <a:pt x="22809" y="785317"/>
                  </a:lnTo>
                  <a:lnTo>
                    <a:pt x="29565" y="785317"/>
                  </a:lnTo>
                  <a:lnTo>
                    <a:pt x="29565" y="813930"/>
                  </a:lnTo>
                  <a:lnTo>
                    <a:pt x="23215" y="813930"/>
                  </a:lnTo>
                  <a:lnTo>
                    <a:pt x="23215" y="817994"/>
                  </a:lnTo>
                  <a:lnTo>
                    <a:pt x="39204" y="817994"/>
                  </a:lnTo>
                  <a:lnTo>
                    <a:pt x="39204" y="813930"/>
                  </a:lnTo>
                  <a:close/>
                </a:path>
                <a:path w="1588134" h="6097270">
                  <a:moveTo>
                    <a:pt x="39204" y="753757"/>
                  </a:moveTo>
                  <a:lnTo>
                    <a:pt x="33578" y="753757"/>
                  </a:lnTo>
                  <a:lnTo>
                    <a:pt x="33578" y="721004"/>
                  </a:lnTo>
                  <a:lnTo>
                    <a:pt x="22809" y="721004"/>
                  </a:lnTo>
                  <a:lnTo>
                    <a:pt x="22809" y="725233"/>
                  </a:lnTo>
                  <a:lnTo>
                    <a:pt x="29565" y="725233"/>
                  </a:lnTo>
                  <a:lnTo>
                    <a:pt x="29565" y="753757"/>
                  </a:lnTo>
                  <a:lnTo>
                    <a:pt x="23215" y="753757"/>
                  </a:lnTo>
                  <a:lnTo>
                    <a:pt x="23215" y="757859"/>
                  </a:lnTo>
                  <a:lnTo>
                    <a:pt x="39204" y="757859"/>
                  </a:lnTo>
                  <a:lnTo>
                    <a:pt x="39204" y="753757"/>
                  </a:lnTo>
                  <a:close/>
                </a:path>
                <a:path w="1588134" h="6097270">
                  <a:moveTo>
                    <a:pt x="39204" y="633412"/>
                  </a:moveTo>
                  <a:lnTo>
                    <a:pt x="33578" y="633412"/>
                  </a:lnTo>
                  <a:lnTo>
                    <a:pt x="33578" y="600671"/>
                  </a:lnTo>
                  <a:lnTo>
                    <a:pt x="22809" y="600671"/>
                  </a:lnTo>
                  <a:lnTo>
                    <a:pt x="22809" y="604875"/>
                  </a:lnTo>
                  <a:lnTo>
                    <a:pt x="29565" y="604875"/>
                  </a:lnTo>
                  <a:lnTo>
                    <a:pt x="29565" y="633412"/>
                  </a:lnTo>
                  <a:lnTo>
                    <a:pt x="23215" y="633412"/>
                  </a:lnTo>
                  <a:lnTo>
                    <a:pt x="23215" y="637527"/>
                  </a:lnTo>
                  <a:lnTo>
                    <a:pt x="39204" y="637527"/>
                  </a:lnTo>
                  <a:lnTo>
                    <a:pt x="39204" y="633412"/>
                  </a:lnTo>
                  <a:close/>
                </a:path>
                <a:path w="1588134" h="6097270">
                  <a:moveTo>
                    <a:pt x="39204" y="573252"/>
                  </a:moveTo>
                  <a:lnTo>
                    <a:pt x="33578" y="573252"/>
                  </a:lnTo>
                  <a:lnTo>
                    <a:pt x="33578" y="540524"/>
                  </a:lnTo>
                  <a:lnTo>
                    <a:pt x="22809" y="540524"/>
                  </a:lnTo>
                  <a:lnTo>
                    <a:pt x="22809" y="544677"/>
                  </a:lnTo>
                  <a:lnTo>
                    <a:pt x="29565" y="544677"/>
                  </a:lnTo>
                  <a:lnTo>
                    <a:pt x="29565" y="573252"/>
                  </a:lnTo>
                  <a:lnTo>
                    <a:pt x="23215" y="573252"/>
                  </a:lnTo>
                  <a:lnTo>
                    <a:pt x="23215" y="577303"/>
                  </a:lnTo>
                  <a:lnTo>
                    <a:pt x="39204" y="577303"/>
                  </a:lnTo>
                  <a:lnTo>
                    <a:pt x="39204" y="573252"/>
                  </a:lnTo>
                  <a:close/>
                </a:path>
                <a:path w="1588134" h="6097270">
                  <a:moveTo>
                    <a:pt x="40640" y="1704213"/>
                  </a:moveTo>
                  <a:lnTo>
                    <a:pt x="40576" y="1691233"/>
                  </a:lnTo>
                  <a:lnTo>
                    <a:pt x="39878" y="1686915"/>
                  </a:lnTo>
                  <a:lnTo>
                    <a:pt x="38112" y="1684451"/>
                  </a:lnTo>
                  <a:lnTo>
                    <a:pt x="36753" y="1682572"/>
                  </a:lnTo>
                  <a:lnTo>
                    <a:pt x="36753" y="1687868"/>
                  </a:lnTo>
                  <a:lnTo>
                    <a:pt x="36728" y="1705978"/>
                  </a:lnTo>
                  <a:lnTo>
                    <a:pt x="35966" y="1714220"/>
                  </a:lnTo>
                  <a:lnTo>
                    <a:pt x="28981" y="1714220"/>
                  </a:lnTo>
                  <a:lnTo>
                    <a:pt x="27711" y="1712328"/>
                  </a:lnTo>
                  <a:lnTo>
                    <a:pt x="26619" y="1708835"/>
                  </a:lnTo>
                  <a:lnTo>
                    <a:pt x="25768" y="1705978"/>
                  </a:lnTo>
                  <a:lnTo>
                    <a:pt x="25768" y="1697761"/>
                  </a:lnTo>
                  <a:lnTo>
                    <a:pt x="25971" y="1694611"/>
                  </a:lnTo>
                  <a:lnTo>
                    <a:pt x="26441" y="1691233"/>
                  </a:lnTo>
                  <a:lnTo>
                    <a:pt x="27127" y="1687169"/>
                  </a:lnTo>
                  <a:lnTo>
                    <a:pt x="28892" y="1684451"/>
                  </a:lnTo>
                  <a:lnTo>
                    <a:pt x="34963" y="1684451"/>
                  </a:lnTo>
                  <a:lnTo>
                    <a:pt x="36753" y="1687868"/>
                  </a:lnTo>
                  <a:lnTo>
                    <a:pt x="36753" y="1682572"/>
                  </a:lnTo>
                  <a:lnTo>
                    <a:pt x="35839" y="1681302"/>
                  </a:lnTo>
                  <a:lnTo>
                    <a:pt x="33642" y="1680197"/>
                  </a:lnTo>
                  <a:lnTo>
                    <a:pt x="26289" y="1680197"/>
                  </a:lnTo>
                  <a:lnTo>
                    <a:pt x="21971" y="1685569"/>
                  </a:lnTo>
                  <a:lnTo>
                    <a:pt x="22085" y="1705749"/>
                  </a:lnTo>
                  <a:lnTo>
                    <a:pt x="22186" y="1708835"/>
                  </a:lnTo>
                  <a:lnTo>
                    <a:pt x="24345" y="1713420"/>
                  </a:lnTo>
                  <a:lnTo>
                    <a:pt x="26390" y="1717979"/>
                  </a:lnTo>
                  <a:lnTo>
                    <a:pt x="29781" y="1718538"/>
                  </a:lnTo>
                  <a:lnTo>
                    <a:pt x="33197" y="1718538"/>
                  </a:lnTo>
                  <a:lnTo>
                    <a:pt x="36118" y="1718170"/>
                  </a:lnTo>
                  <a:lnTo>
                    <a:pt x="37896" y="1714220"/>
                  </a:lnTo>
                  <a:lnTo>
                    <a:pt x="40093" y="1709254"/>
                  </a:lnTo>
                  <a:lnTo>
                    <a:pt x="40640" y="1704213"/>
                  </a:lnTo>
                  <a:close/>
                </a:path>
                <a:path w="1588134" h="6097270">
                  <a:moveTo>
                    <a:pt x="40640" y="1463509"/>
                  </a:moveTo>
                  <a:lnTo>
                    <a:pt x="36753" y="1441856"/>
                  </a:lnTo>
                  <a:lnTo>
                    <a:pt x="36753" y="1447152"/>
                  </a:lnTo>
                  <a:lnTo>
                    <a:pt x="36728" y="1465313"/>
                  </a:lnTo>
                  <a:lnTo>
                    <a:pt x="35966" y="1473568"/>
                  </a:lnTo>
                  <a:lnTo>
                    <a:pt x="28981" y="1473568"/>
                  </a:lnTo>
                  <a:lnTo>
                    <a:pt x="27711" y="1471625"/>
                  </a:lnTo>
                  <a:lnTo>
                    <a:pt x="26962" y="1469326"/>
                  </a:lnTo>
                  <a:lnTo>
                    <a:pt x="25768" y="1465313"/>
                  </a:lnTo>
                  <a:lnTo>
                    <a:pt x="25768" y="1457134"/>
                  </a:lnTo>
                  <a:lnTo>
                    <a:pt x="25971" y="1453896"/>
                  </a:lnTo>
                  <a:lnTo>
                    <a:pt x="26441" y="1450594"/>
                  </a:lnTo>
                  <a:lnTo>
                    <a:pt x="27127" y="1446441"/>
                  </a:lnTo>
                  <a:lnTo>
                    <a:pt x="28892" y="1443697"/>
                  </a:lnTo>
                  <a:lnTo>
                    <a:pt x="34963" y="1443697"/>
                  </a:lnTo>
                  <a:lnTo>
                    <a:pt x="36753" y="1447152"/>
                  </a:lnTo>
                  <a:lnTo>
                    <a:pt x="36753" y="1441856"/>
                  </a:lnTo>
                  <a:lnTo>
                    <a:pt x="35839" y="1440624"/>
                  </a:lnTo>
                  <a:lnTo>
                    <a:pt x="33642" y="1439468"/>
                  </a:lnTo>
                  <a:lnTo>
                    <a:pt x="26289" y="1439468"/>
                  </a:lnTo>
                  <a:lnTo>
                    <a:pt x="21971" y="1444866"/>
                  </a:lnTo>
                  <a:lnTo>
                    <a:pt x="22085" y="1465033"/>
                  </a:lnTo>
                  <a:lnTo>
                    <a:pt x="22186" y="1468132"/>
                  </a:lnTo>
                  <a:lnTo>
                    <a:pt x="24358" y="1472768"/>
                  </a:lnTo>
                  <a:lnTo>
                    <a:pt x="26390" y="1477238"/>
                  </a:lnTo>
                  <a:lnTo>
                    <a:pt x="29781" y="1477822"/>
                  </a:lnTo>
                  <a:lnTo>
                    <a:pt x="33197" y="1477822"/>
                  </a:lnTo>
                  <a:lnTo>
                    <a:pt x="36118" y="1477505"/>
                  </a:lnTo>
                  <a:lnTo>
                    <a:pt x="37896" y="1473568"/>
                  </a:lnTo>
                  <a:lnTo>
                    <a:pt x="40093" y="1468589"/>
                  </a:lnTo>
                  <a:lnTo>
                    <a:pt x="40640" y="1463509"/>
                  </a:lnTo>
                  <a:close/>
                </a:path>
                <a:path w="1588134" h="6097270">
                  <a:moveTo>
                    <a:pt x="40640" y="1283068"/>
                  </a:moveTo>
                  <a:lnTo>
                    <a:pt x="36753" y="1261325"/>
                  </a:lnTo>
                  <a:lnTo>
                    <a:pt x="36753" y="1266710"/>
                  </a:lnTo>
                  <a:lnTo>
                    <a:pt x="36728" y="1284757"/>
                  </a:lnTo>
                  <a:lnTo>
                    <a:pt x="35966" y="1293050"/>
                  </a:lnTo>
                  <a:lnTo>
                    <a:pt x="28981" y="1293050"/>
                  </a:lnTo>
                  <a:lnTo>
                    <a:pt x="27711" y="1291183"/>
                  </a:lnTo>
                  <a:lnTo>
                    <a:pt x="26962" y="1288821"/>
                  </a:lnTo>
                  <a:lnTo>
                    <a:pt x="25768" y="1284757"/>
                  </a:lnTo>
                  <a:lnTo>
                    <a:pt x="25768" y="1276604"/>
                  </a:lnTo>
                  <a:lnTo>
                    <a:pt x="25971" y="1273441"/>
                  </a:lnTo>
                  <a:lnTo>
                    <a:pt x="26441" y="1270088"/>
                  </a:lnTo>
                  <a:lnTo>
                    <a:pt x="27127" y="1265999"/>
                  </a:lnTo>
                  <a:lnTo>
                    <a:pt x="28892" y="1263205"/>
                  </a:lnTo>
                  <a:lnTo>
                    <a:pt x="34963" y="1263205"/>
                  </a:lnTo>
                  <a:lnTo>
                    <a:pt x="36753" y="1266710"/>
                  </a:lnTo>
                  <a:lnTo>
                    <a:pt x="36753" y="1261325"/>
                  </a:lnTo>
                  <a:lnTo>
                    <a:pt x="35839" y="1260081"/>
                  </a:lnTo>
                  <a:lnTo>
                    <a:pt x="33642" y="1259001"/>
                  </a:lnTo>
                  <a:lnTo>
                    <a:pt x="26289" y="1259001"/>
                  </a:lnTo>
                  <a:lnTo>
                    <a:pt x="21971" y="1264412"/>
                  </a:lnTo>
                  <a:lnTo>
                    <a:pt x="22085" y="1284541"/>
                  </a:lnTo>
                  <a:lnTo>
                    <a:pt x="22186" y="1287627"/>
                  </a:lnTo>
                  <a:lnTo>
                    <a:pt x="24282" y="1292110"/>
                  </a:lnTo>
                  <a:lnTo>
                    <a:pt x="26390" y="1296746"/>
                  </a:lnTo>
                  <a:lnTo>
                    <a:pt x="29781" y="1297317"/>
                  </a:lnTo>
                  <a:lnTo>
                    <a:pt x="33197" y="1297317"/>
                  </a:lnTo>
                  <a:lnTo>
                    <a:pt x="36118" y="1296974"/>
                  </a:lnTo>
                  <a:lnTo>
                    <a:pt x="37884" y="1293050"/>
                  </a:lnTo>
                  <a:lnTo>
                    <a:pt x="40093" y="1288148"/>
                  </a:lnTo>
                  <a:lnTo>
                    <a:pt x="40640" y="1283068"/>
                  </a:lnTo>
                  <a:close/>
                </a:path>
                <a:path w="1588134" h="6097270">
                  <a:moveTo>
                    <a:pt x="40640" y="1165402"/>
                  </a:moveTo>
                  <a:lnTo>
                    <a:pt x="36753" y="1143711"/>
                  </a:lnTo>
                  <a:lnTo>
                    <a:pt x="36753" y="1149019"/>
                  </a:lnTo>
                  <a:lnTo>
                    <a:pt x="36728" y="1167142"/>
                  </a:lnTo>
                  <a:lnTo>
                    <a:pt x="35966" y="1175410"/>
                  </a:lnTo>
                  <a:lnTo>
                    <a:pt x="28981" y="1175410"/>
                  </a:lnTo>
                  <a:lnTo>
                    <a:pt x="27711" y="1173530"/>
                  </a:lnTo>
                  <a:lnTo>
                    <a:pt x="26962" y="1171181"/>
                  </a:lnTo>
                  <a:lnTo>
                    <a:pt x="25768" y="1167142"/>
                  </a:lnTo>
                  <a:lnTo>
                    <a:pt x="25768" y="1158989"/>
                  </a:lnTo>
                  <a:lnTo>
                    <a:pt x="25971" y="1155738"/>
                  </a:lnTo>
                  <a:lnTo>
                    <a:pt x="26441" y="1152436"/>
                  </a:lnTo>
                  <a:lnTo>
                    <a:pt x="27127" y="1148334"/>
                  </a:lnTo>
                  <a:lnTo>
                    <a:pt x="28892" y="1145578"/>
                  </a:lnTo>
                  <a:lnTo>
                    <a:pt x="34963" y="1145578"/>
                  </a:lnTo>
                  <a:lnTo>
                    <a:pt x="36753" y="1149019"/>
                  </a:lnTo>
                  <a:lnTo>
                    <a:pt x="36753" y="1143711"/>
                  </a:lnTo>
                  <a:lnTo>
                    <a:pt x="35839" y="1142492"/>
                  </a:lnTo>
                  <a:lnTo>
                    <a:pt x="33642" y="1141361"/>
                  </a:lnTo>
                  <a:lnTo>
                    <a:pt x="26289" y="1141361"/>
                  </a:lnTo>
                  <a:lnTo>
                    <a:pt x="21971" y="1146759"/>
                  </a:lnTo>
                  <a:lnTo>
                    <a:pt x="22085" y="1166876"/>
                  </a:lnTo>
                  <a:lnTo>
                    <a:pt x="22186" y="1169962"/>
                  </a:lnTo>
                  <a:lnTo>
                    <a:pt x="24358" y="1174610"/>
                  </a:lnTo>
                  <a:lnTo>
                    <a:pt x="26390" y="1179118"/>
                  </a:lnTo>
                  <a:lnTo>
                    <a:pt x="29781" y="1179652"/>
                  </a:lnTo>
                  <a:lnTo>
                    <a:pt x="33197" y="1179652"/>
                  </a:lnTo>
                  <a:lnTo>
                    <a:pt x="36118" y="1179322"/>
                  </a:lnTo>
                  <a:lnTo>
                    <a:pt x="37896" y="1175410"/>
                  </a:lnTo>
                  <a:lnTo>
                    <a:pt x="40093" y="1170444"/>
                  </a:lnTo>
                  <a:lnTo>
                    <a:pt x="40640" y="1165402"/>
                  </a:lnTo>
                  <a:close/>
                </a:path>
                <a:path w="1588134" h="6097270">
                  <a:moveTo>
                    <a:pt x="40640" y="924725"/>
                  </a:moveTo>
                  <a:lnTo>
                    <a:pt x="40576" y="911745"/>
                  </a:lnTo>
                  <a:lnTo>
                    <a:pt x="39878" y="907415"/>
                  </a:lnTo>
                  <a:lnTo>
                    <a:pt x="38112" y="904938"/>
                  </a:lnTo>
                  <a:lnTo>
                    <a:pt x="37236" y="903706"/>
                  </a:lnTo>
                  <a:lnTo>
                    <a:pt x="36753" y="903058"/>
                  </a:lnTo>
                  <a:lnTo>
                    <a:pt x="36753" y="908354"/>
                  </a:lnTo>
                  <a:lnTo>
                    <a:pt x="36728" y="926439"/>
                  </a:lnTo>
                  <a:lnTo>
                    <a:pt x="35966" y="934732"/>
                  </a:lnTo>
                  <a:lnTo>
                    <a:pt x="28981" y="934732"/>
                  </a:lnTo>
                  <a:lnTo>
                    <a:pt x="27711" y="932827"/>
                  </a:lnTo>
                  <a:lnTo>
                    <a:pt x="26962" y="930490"/>
                  </a:lnTo>
                  <a:lnTo>
                    <a:pt x="25768" y="926439"/>
                  </a:lnTo>
                  <a:lnTo>
                    <a:pt x="25768" y="918311"/>
                  </a:lnTo>
                  <a:lnTo>
                    <a:pt x="25971" y="915035"/>
                  </a:lnTo>
                  <a:lnTo>
                    <a:pt x="26441" y="911745"/>
                  </a:lnTo>
                  <a:lnTo>
                    <a:pt x="27127" y="907681"/>
                  </a:lnTo>
                  <a:lnTo>
                    <a:pt x="28892" y="904938"/>
                  </a:lnTo>
                  <a:lnTo>
                    <a:pt x="34963" y="904938"/>
                  </a:lnTo>
                  <a:lnTo>
                    <a:pt x="36753" y="908354"/>
                  </a:lnTo>
                  <a:lnTo>
                    <a:pt x="36753" y="903058"/>
                  </a:lnTo>
                  <a:lnTo>
                    <a:pt x="35839" y="901801"/>
                  </a:lnTo>
                  <a:lnTo>
                    <a:pt x="33642" y="900671"/>
                  </a:lnTo>
                  <a:lnTo>
                    <a:pt x="26289" y="900671"/>
                  </a:lnTo>
                  <a:lnTo>
                    <a:pt x="21971" y="906056"/>
                  </a:lnTo>
                  <a:lnTo>
                    <a:pt x="22085" y="926211"/>
                  </a:lnTo>
                  <a:lnTo>
                    <a:pt x="22186" y="929322"/>
                  </a:lnTo>
                  <a:lnTo>
                    <a:pt x="24282" y="933831"/>
                  </a:lnTo>
                  <a:lnTo>
                    <a:pt x="26390" y="938415"/>
                  </a:lnTo>
                  <a:lnTo>
                    <a:pt x="29781" y="938961"/>
                  </a:lnTo>
                  <a:lnTo>
                    <a:pt x="33197" y="938961"/>
                  </a:lnTo>
                  <a:lnTo>
                    <a:pt x="36118" y="938606"/>
                  </a:lnTo>
                  <a:lnTo>
                    <a:pt x="37871" y="934732"/>
                  </a:lnTo>
                  <a:lnTo>
                    <a:pt x="40093" y="929805"/>
                  </a:lnTo>
                  <a:lnTo>
                    <a:pt x="40640" y="924725"/>
                  </a:lnTo>
                  <a:close/>
                </a:path>
                <a:path w="1588134" h="6097270">
                  <a:moveTo>
                    <a:pt x="40640" y="684022"/>
                  </a:moveTo>
                  <a:lnTo>
                    <a:pt x="36753" y="662343"/>
                  </a:lnTo>
                  <a:lnTo>
                    <a:pt x="36753" y="667651"/>
                  </a:lnTo>
                  <a:lnTo>
                    <a:pt x="36728" y="685787"/>
                  </a:lnTo>
                  <a:lnTo>
                    <a:pt x="35966" y="694080"/>
                  </a:lnTo>
                  <a:lnTo>
                    <a:pt x="28981" y="694080"/>
                  </a:lnTo>
                  <a:lnTo>
                    <a:pt x="27711" y="692150"/>
                  </a:lnTo>
                  <a:lnTo>
                    <a:pt x="26962" y="689775"/>
                  </a:lnTo>
                  <a:lnTo>
                    <a:pt x="25768" y="685787"/>
                  </a:lnTo>
                  <a:lnTo>
                    <a:pt x="25768" y="677621"/>
                  </a:lnTo>
                  <a:lnTo>
                    <a:pt x="25971" y="674395"/>
                  </a:lnTo>
                  <a:lnTo>
                    <a:pt x="26441" y="671093"/>
                  </a:lnTo>
                  <a:lnTo>
                    <a:pt x="27127" y="666978"/>
                  </a:lnTo>
                  <a:lnTo>
                    <a:pt x="28892" y="664248"/>
                  </a:lnTo>
                  <a:lnTo>
                    <a:pt x="34963" y="664248"/>
                  </a:lnTo>
                  <a:lnTo>
                    <a:pt x="36753" y="667651"/>
                  </a:lnTo>
                  <a:lnTo>
                    <a:pt x="36753" y="662343"/>
                  </a:lnTo>
                  <a:lnTo>
                    <a:pt x="35839" y="661111"/>
                  </a:lnTo>
                  <a:lnTo>
                    <a:pt x="33642" y="659968"/>
                  </a:lnTo>
                  <a:lnTo>
                    <a:pt x="26289" y="659968"/>
                  </a:lnTo>
                  <a:lnTo>
                    <a:pt x="21971" y="665365"/>
                  </a:lnTo>
                  <a:lnTo>
                    <a:pt x="22085" y="685507"/>
                  </a:lnTo>
                  <a:lnTo>
                    <a:pt x="22186" y="688644"/>
                  </a:lnTo>
                  <a:lnTo>
                    <a:pt x="24282" y="693064"/>
                  </a:lnTo>
                  <a:lnTo>
                    <a:pt x="26390" y="697776"/>
                  </a:lnTo>
                  <a:lnTo>
                    <a:pt x="29781" y="698334"/>
                  </a:lnTo>
                  <a:lnTo>
                    <a:pt x="33197" y="698334"/>
                  </a:lnTo>
                  <a:lnTo>
                    <a:pt x="36118" y="698004"/>
                  </a:lnTo>
                  <a:lnTo>
                    <a:pt x="37871" y="694080"/>
                  </a:lnTo>
                  <a:lnTo>
                    <a:pt x="40093" y="689089"/>
                  </a:lnTo>
                  <a:lnTo>
                    <a:pt x="40640" y="684022"/>
                  </a:lnTo>
                  <a:close/>
                </a:path>
                <a:path w="1588134" h="6097270">
                  <a:moveTo>
                    <a:pt x="40640" y="503491"/>
                  </a:moveTo>
                  <a:lnTo>
                    <a:pt x="36753" y="481825"/>
                  </a:lnTo>
                  <a:lnTo>
                    <a:pt x="36753" y="487184"/>
                  </a:lnTo>
                  <a:lnTo>
                    <a:pt x="36728" y="505269"/>
                  </a:lnTo>
                  <a:lnTo>
                    <a:pt x="35966" y="513537"/>
                  </a:lnTo>
                  <a:lnTo>
                    <a:pt x="28981" y="513537"/>
                  </a:lnTo>
                  <a:lnTo>
                    <a:pt x="27711" y="511632"/>
                  </a:lnTo>
                  <a:lnTo>
                    <a:pt x="26962" y="509282"/>
                  </a:lnTo>
                  <a:lnTo>
                    <a:pt x="25768" y="505269"/>
                  </a:lnTo>
                  <a:lnTo>
                    <a:pt x="25768" y="497128"/>
                  </a:lnTo>
                  <a:lnTo>
                    <a:pt x="25971" y="493915"/>
                  </a:lnTo>
                  <a:lnTo>
                    <a:pt x="26441" y="490588"/>
                  </a:lnTo>
                  <a:lnTo>
                    <a:pt x="27127" y="486435"/>
                  </a:lnTo>
                  <a:lnTo>
                    <a:pt x="28892" y="483704"/>
                  </a:lnTo>
                  <a:lnTo>
                    <a:pt x="34963" y="483704"/>
                  </a:lnTo>
                  <a:lnTo>
                    <a:pt x="36753" y="487184"/>
                  </a:lnTo>
                  <a:lnTo>
                    <a:pt x="36753" y="481825"/>
                  </a:lnTo>
                  <a:lnTo>
                    <a:pt x="35839" y="480568"/>
                  </a:lnTo>
                  <a:lnTo>
                    <a:pt x="33642" y="479526"/>
                  </a:lnTo>
                  <a:lnTo>
                    <a:pt x="26289" y="479526"/>
                  </a:lnTo>
                  <a:lnTo>
                    <a:pt x="21971" y="484860"/>
                  </a:lnTo>
                  <a:lnTo>
                    <a:pt x="22085" y="505040"/>
                  </a:lnTo>
                  <a:lnTo>
                    <a:pt x="22186" y="508127"/>
                  </a:lnTo>
                  <a:lnTo>
                    <a:pt x="24384" y="512737"/>
                  </a:lnTo>
                  <a:lnTo>
                    <a:pt x="26390" y="517283"/>
                  </a:lnTo>
                  <a:lnTo>
                    <a:pt x="29781" y="517804"/>
                  </a:lnTo>
                  <a:lnTo>
                    <a:pt x="33197" y="517804"/>
                  </a:lnTo>
                  <a:lnTo>
                    <a:pt x="36118" y="517486"/>
                  </a:lnTo>
                  <a:lnTo>
                    <a:pt x="37896" y="513537"/>
                  </a:lnTo>
                  <a:lnTo>
                    <a:pt x="40093" y="508571"/>
                  </a:lnTo>
                  <a:lnTo>
                    <a:pt x="40640" y="503491"/>
                  </a:lnTo>
                  <a:close/>
                </a:path>
                <a:path w="1588134" h="6097270">
                  <a:moveTo>
                    <a:pt x="57213" y="49898"/>
                  </a:moveTo>
                  <a:lnTo>
                    <a:pt x="49618" y="11899"/>
                  </a:lnTo>
                  <a:lnTo>
                    <a:pt x="46304" y="6553"/>
                  </a:lnTo>
                  <a:lnTo>
                    <a:pt x="46304" y="52158"/>
                  </a:lnTo>
                  <a:lnTo>
                    <a:pt x="45758" y="67602"/>
                  </a:lnTo>
                  <a:lnTo>
                    <a:pt x="43611" y="81902"/>
                  </a:lnTo>
                  <a:lnTo>
                    <a:pt x="39116" y="92430"/>
                  </a:lnTo>
                  <a:lnTo>
                    <a:pt x="31534" y="96520"/>
                  </a:lnTo>
                  <a:lnTo>
                    <a:pt x="24320" y="96520"/>
                  </a:lnTo>
                  <a:lnTo>
                    <a:pt x="15240" y="49898"/>
                  </a:lnTo>
                  <a:lnTo>
                    <a:pt x="15697" y="40767"/>
                  </a:lnTo>
                  <a:lnTo>
                    <a:pt x="18872" y="19761"/>
                  </a:lnTo>
                  <a:lnTo>
                    <a:pt x="23939" y="11899"/>
                  </a:lnTo>
                  <a:lnTo>
                    <a:pt x="31432" y="11899"/>
                  </a:lnTo>
                  <a:lnTo>
                    <a:pt x="37896" y="13919"/>
                  </a:lnTo>
                  <a:lnTo>
                    <a:pt x="42545" y="20624"/>
                  </a:lnTo>
                  <a:lnTo>
                    <a:pt x="45364" y="33032"/>
                  </a:lnTo>
                  <a:lnTo>
                    <a:pt x="46304" y="52158"/>
                  </a:lnTo>
                  <a:lnTo>
                    <a:pt x="46304" y="6553"/>
                  </a:lnTo>
                  <a:lnTo>
                    <a:pt x="43726" y="3073"/>
                  </a:lnTo>
                  <a:lnTo>
                    <a:pt x="37477" y="0"/>
                  </a:lnTo>
                  <a:lnTo>
                    <a:pt x="31889" y="0"/>
                  </a:lnTo>
                  <a:lnTo>
                    <a:pt x="21170" y="3022"/>
                  </a:lnTo>
                  <a:lnTo>
                    <a:pt x="12407" y="12788"/>
                  </a:lnTo>
                  <a:lnTo>
                    <a:pt x="6477" y="30340"/>
                  </a:lnTo>
                  <a:lnTo>
                    <a:pt x="4305" y="56692"/>
                  </a:lnTo>
                  <a:lnTo>
                    <a:pt x="4521" y="63677"/>
                  </a:lnTo>
                  <a:lnTo>
                    <a:pt x="16878" y="107035"/>
                  </a:lnTo>
                  <a:lnTo>
                    <a:pt x="26543" y="108623"/>
                  </a:lnTo>
                  <a:lnTo>
                    <a:pt x="36118" y="108623"/>
                  </a:lnTo>
                  <a:lnTo>
                    <a:pt x="44678" y="107581"/>
                  </a:lnTo>
                  <a:lnTo>
                    <a:pt x="49530" y="96520"/>
                  </a:lnTo>
                  <a:lnTo>
                    <a:pt x="50533" y="94234"/>
                  </a:lnTo>
                  <a:lnTo>
                    <a:pt x="53822" y="84912"/>
                  </a:lnTo>
                  <a:lnTo>
                    <a:pt x="55892" y="74701"/>
                  </a:lnTo>
                  <a:lnTo>
                    <a:pt x="56972" y="63677"/>
                  </a:lnTo>
                  <a:lnTo>
                    <a:pt x="57150" y="56692"/>
                  </a:lnTo>
                  <a:lnTo>
                    <a:pt x="57213" y="49898"/>
                  </a:lnTo>
                  <a:close/>
                </a:path>
                <a:path w="1588134" h="6097270">
                  <a:moveTo>
                    <a:pt x="57264" y="222745"/>
                  </a:moveTo>
                  <a:lnTo>
                    <a:pt x="49631" y="182511"/>
                  </a:lnTo>
                  <a:lnTo>
                    <a:pt x="46304" y="177139"/>
                  </a:lnTo>
                  <a:lnTo>
                    <a:pt x="46304" y="222745"/>
                  </a:lnTo>
                  <a:lnTo>
                    <a:pt x="45758" y="238201"/>
                  </a:lnTo>
                  <a:lnTo>
                    <a:pt x="43611" y="252501"/>
                  </a:lnTo>
                  <a:lnTo>
                    <a:pt x="39116" y="263004"/>
                  </a:lnTo>
                  <a:lnTo>
                    <a:pt x="31534" y="267093"/>
                  </a:lnTo>
                  <a:lnTo>
                    <a:pt x="24320" y="267093"/>
                  </a:lnTo>
                  <a:lnTo>
                    <a:pt x="15240" y="220484"/>
                  </a:lnTo>
                  <a:lnTo>
                    <a:pt x="15697" y="211391"/>
                  </a:lnTo>
                  <a:lnTo>
                    <a:pt x="17132" y="202018"/>
                  </a:lnTo>
                  <a:lnTo>
                    <a:pt x="18872" y="190322"/>
                  </a:lnTo>
                  <a:lnTo>
                    <a:pt x="23939" y="182511"/>
                  </a:lnTo>
                  <a:lnTo>
                    <a:pt x="31432" y="182511"/>
                  </a:lnTo>
                  <a:lnTo>
                    <a:pt x="37896" y="184518"/>
                  </a:lnTo>
                  <a:lnTo>
                    <a:pt x="42545" y="191223"/>
                  </a:lnTo>
                  <a:lnTo>
                    <a:pt x="45364" y="203619"/>
                  </a:lnTo>
                  <a:lnTo>
                    <a:pt x="46304" y="222745"/>
                  </a:lnTo>
                  <a:lnTo>
                    <a:pt x="46304" y="177139"/>
                  </a:lnTo>
                  <a:lnTo>
                    <a:pt x="43726" y="173685"/>
                  </a:lnTo>
                  <a:lnTo>
                    <a:pt x="37477" y="170548"/>
                  </a:lnTo>
                  <a:lnTo>
                    <a:pt x="31889" y="170548"/>
                  </a:lnTo>
                  <a:lnTo>
                    <a:pt x="21170" y="173583"/>
                  </a:lnTo>
                  <a:lnTo>
                    <a:pt x="12407" y="183349"/>
                  </a:lnTo>
                  <a:lnTo>
                    <a:pt x="6477" y="200914"/>
                  </a:lnTo>
                  <a:lnTo>
                    <a:pt x="4305" y="227304"/>
                  </a:lnTo>
                  <a:lnTo>
                    <a:pt x="4521" y="234251"/>
                  </a:lnTo>
                  <a:lnTo>
                    <a:pt x="16878" y="277634"/>
                  </a:lnTo>
                  <a:lnTo>
                    <a:pt x="26543" y="279146"/>
                  </a:lnTo>
                  <a:lnTo>
                    <a:pt x="36118" y="279146"/>
                  </a:lnTo>
                  <a:lnTo>
                    <a:pt x="55892" y="245287"/>
                  </a:lnTo>
                  <a:lnTo>
                    <a:pt x="56972" y="234251"/>
                  </a:lnTo>
                  <a:lnTo>
                    <a:pt x="57264" y="222745"/>
                  </a:lnTo>
                  <a:close/>
                </a:path>
                <a:path w="1588134" h="6097270">
                  <a:moveTo>
                    <a:pt x="621245" y="4177754"/>
                  </a:moveTo>
                  <a:lnTo>
                    <a:pt x="620064" y="4139488"/>
                  </a:lnTo>
                  <a:lnTo>
                    <a:pt x="607809" y="4080256"/>
                  </a:lnTo>
                  <a:lnTo>
                    <a:pt x="600113" y="4066222"/>
                  </a:lnTo>
                  <a:lnTo>
                    <a:pt x="594918" y="4056735"/>
                  </a:lnTo>
                  <a:lnTo>
                    <a:pt x="590842" y="4052405"/>
                  </a:lnTo>
                  <a:lnTo>
                    <a:pt x="590842" y="4177754"/>
                  </a:lnTo>
                  <a:lnTo>
                    <a:pt x="589343" y="4220553"/>
                  </a:lnTo>
                  <a:lnTo>
                    <a:pt x="583425" y="4260189"/>
                  </a:lnTo>
                  <a:lnTo>
                    <a:pt x="571004" y="4289349"/>
                  </a:lnTo>
                  <a:lnTo>
                    <a:pt x="549986" y="4300690"/>
                  </a:lnTo>
                  <a:lnTo>
                    <a:pt x="536663" y="4298061"/>
                  </a:lnTo>
                  <a:lnTo>
                    <a:pt x="514032" y="4267162"/>
                  </a:lnTo>
                  <a:lnTo>
                    <a:pt x="505904" y="4221886"/>
                  </a:lnTo>
                  <a:lnTo>
                    <a:pt x="504748" y="4189539"/>
                  </a:lnTo>
                  <a:lnTo>
                    <a:pt x="505015" y="4174744"/>
                  </a:lnTo>
                  <a:lnTo>
                    <a:pt x="510006" y="4120223"/>
                  </a:lnTo>
                  <a:lnTo>
                    <a:pt x="523913" y="4081094"/>
                  </a:lnTo>
                  <a:lnTo>
                    <a:pt x="549643" y="4066222"/>
                  </a:lnTo>
                  <a:lnTo>
                    <a:pt x="567613" y="4071785"/>
                  </a:lnTo>
                  <a:lnTo>
                    <a:pt x="580491" y="4090339"/>
                  </a:lnTo>
                  <a:lnTo>
                    <a:pt x="588251" y="4124731"/>
                  </a:lnTo>
                  <a:lnTo>
                    <a:pt x="590842" y="4177754"/>
                  </a:lnTo>
                  <a:lnTo>
                    <a:pt x="590842" y="4052405"/>
                  </a:lnTo>
                  <a:lnTo>
                    <a:pt x="585508" y="4046728"/>
                  </a:lnTo>
                  <a:lnTo>
                    <a:pt x="574522" y="4039324"/>
                  </a:lnTo>
                  <a:lnTo>
                    <a:pt x="562737" y="4034726"/>
                  </a:lnTo>
                  <a:lnTo>
                    <a:pt x="550926" y="4033151"/>
                  </a:lnTo>
                  <a:lnTo>
                    <a:pt x="521182" y="4041521"/>
                  </a:lnTo>
                  <a:lnTo>
                    <a:pt x="496849" y="4068572"/>
                  </a:lnTo>
                  <a:lnTo>
                    <a:pt x="480428" y="4117200"/>
                  </a:lnTo>
                  <a:lnTo>
                    <a:pt x="474395" y="4190314"/>
                  </a:lnTo>
                  <a:lnTo>
                    <a:pt x="474980" y="4209135"/>
                  </a:lnTo>
                  <a:lnTo>
                    <a:pt x="483006" y="4264888"/>
                  </a:lnTo>
                  <a:lnTo>
                    <a:pt x="506691" y="4315041"/>
                  </a:lnTo>
                  <a:lnTo>
                    <a:pt x="547192" y="4334180"/>
                  </a:lnTo>
                  <a:lnTo>
                    <a:pt x="560095" y="4333164"/>
                  </a:lnTo>
                  <a:lnTo>
                    <a:pt x="574586" y="4328147"/>
                  </a:lnTo>
                  <a:lnTo>
                    <a:pt x="589254" y="4316184"/>
                  </a:lnTo>
                  <a:lnTo>
                    <a:pt x="598741" y="4300690"/>
                  </a:lnTo>
                  <a:lnTo>
                    <a:pt x="602653" y="4294314"/>
                  </a:lnTo>
                  <a:lnTo>
                    <a:pt x="611708" y="4268508"/>
                  </a:lnTo>
                  <a:lnTo>
                    <a:pt x="617423" y="4240212"/>
                  </a:lnTo>
                  <a:lnTo>
                    <a:pt x="620407" y="4209618"/>
                  </a:lnTo>
                  <a:lnTo>
                    <a:pt x="621245" y="4177754"/>
                  </a:lnTo>
                  <a:close/>
                </a:path>
                <a:path w="1588134" h="6097270">
                  <a:moveTo>
                    <a:pt x="715556" y="1913140"/>
                  </a:moveTo>
                  <a:lnTo>
                    <a:pt x="698741" y="1913140"/>
                  </a:lnTo>
                  <a:lnTo>
                    <a:pt x="698741" y="1815592"/>
                  </a:lnTo>
                  <a:lnTo>
                    <a:pt x="666546" y="1815592"/>
                  </a:lnTo>
                  <a:lnTo>
                    <a:pt x="666546" y="1827974"/>
                  </a:lnTo>
                  <a:lnTo>
                    <a:pt x="686689" y="1827974"/>
                  </a:lnTo>
                  <a:lnTo>
                    <a:pt x="686689" y="1913140"/>
                  </a:lnTo>
                  <a:lnTo>
                    <a:pt x="667854" y="1913140"/>
                  </a:lnTo>
                  <a:lnTo>
                    <a:pt x="667854" y="1925269"/>
                  </a:lnTo>
                  <a:lnTo>
                    <a:pt x="715556" y="1925269"/>
                  </a:lnTo>
                  <a:lnTo>
                    <a:pt x="715556" y="1913140"/>
                  </a:lnTo>
                  <a:close/>
                </a:path>
                <a:path w="1588134" h="6097270">
                  <a:moveTo>
                    <a:pt x="715556" y="1733854"/>
                  </a:moveTo>
                  <a:lnTo>
                    <a:pt x="698754" y="1733854"/>
                  </a:lnTo>
                  <a:lnTo>
                    <a:pt x="698754" y="1636306"/>
                  </a:lnTo>
                  <a:lnTo>
                    <a:pt x="666546" y="1636306"/>
                  </a:lnTo>
                  <a:lnTo>
                    <a:pt x="666546" y="1648714"/>
                  </a:lnTo>
                  <a:lnTo>
                    <a:pt x="686689" y="1648714"/>
                  </a:lnTo>
                  <a:lnTo>
                    <a:pt x="686689" y="1733854"/>
                  </a:lnTo>
                  <a:lnTo>
                    <a:pt x="667854" y="1733854"/>
                  </a:lnTo>
                  <a:lnTo>
                    <a:pt x="667854" y="1745957"/>
                  </a:lnTo>
                  <a:lnTo>
                    <a:pt x="715556" y="1745957"/>
                  </a:lnTo>
                  <a:lnTo>
                    <a:pt x="715556" y="1733854"/>
                  </a:lnTo>
                  <a:close/>
                </a:path>
                <a:path w="1588134" h="6097270">
                  <a:moveTo>
                    <a:pt x="719810" y="2226500"/>
                  </a:moveTo>
                  <a:lnTo>
                    <a:pt x="711758" y="2184184"/>
                  </a:lnTo>
                  <a:lnTo>
                    <a:pt x="708228" y="2178532"/>
                  </a:lnTo>
                  <a:lnTo>
                    <a:pt x="708228" y="2226500"/>
                  </a:lnTo>
                  <a:lnTo>
                    <a:pt x="707669" y="2242743"/>
                  </a:lnTo>
                  <a:lnTo>
                    <a:pt x="705421" y="2257780"/>
                  </a:lnTo>
                  <a:lnTo>
                    <a:pt x="700697" y="2268855"/>
                  </a:lnTo>
                  <a:lnTo>
                    <a:pt x="692683" y="2273160"/>
                  </a:lnTo>
                  <a:lnTo>
                    <a:pt x="685063" y="2273160"/>
                  </a:lnTo>
                  <a:lnTo>
                    <a:pt x="675513" y="2236190"/>
                  </a:lnTo>
                  <a:lnTo>
                    <a:pt x="675563" y="2225383"/>
                  </a:lnTo>
                  <a:lnTo>
                    <a:pt x="687184" y="2185670"/>
                  </a:lnTo>
                  <a:lnTo>
                    <a:pt x="692581" y="2184184"/>
                  </a:lnTo>
                  <a:lnTo>
                    <a:pt x="699389" y="2186305"/>
                  </a:lnTo>
                  <a:lnTo>
                    <a:pt x="704291" y="2193353"/>
                  </a:lnTo>
                  <a:lnTo>
                    <a:pt x="707237" y="2206396"/>
                  </a:lnTo>
                  <a:lnTo>
                    <a:pt x="708228" y="2226500"/>
                  </a:lnTo>
                  <a:lnTo>
                    <a:pt x="708228" y="2178532"/>
                  </a:lnTo>
                  <a:lnTo>
                    <a:pt x="705573" y="2174976"/>
                  </a:lnTo>
                  <a:lnTo>
                    <a:pt x="698944" y="2171649"/>
                  </a:lnTo>
                  <a:lnTo>
                    <a:pt x="693077" y="2171649"/>
                  </a:lnTo>
                  <a:lnTo>
                    <a:pt x="681761" y="2174837"/>
                  </a:lnTo>
                  <a:lnTo>
                    <a:pt x="672515" y="2185111"/>
                  </a:lnTo>
                  <a:lnTo>
                    <a:pt x="666267" y="2203577"/>
                  </a:lnTo>
                  <a:lnTo>
                    <a:pt x="663981" y="2231288"/>
                  </a:lnTo>
                  <a:lnTo>
                    <a:pt x="664210" y="2238603"/>
                  </a:lnTo>
                  <a:lnTo>
                    <a:pt x="676211" y="2278583"/>
                  </a:lnTo>
                  <a:lnTo>
                    <a:pt x="691667" y="2285847"/>
                  </a:lnTo>
                  <a:lnTo>
                    <a:pt x="696544" y="2285466"/>
                  </a:lnTo>
                  <a:lnTo>
                    <a:pt x="702030" y="2283574"/>
                  </a:lnTo>
                  <a:lnTo>
                    <a:pt x="707605" y="2279040"/>
                  </a:lnTo>
                  <a:lnTo>
                    <a:pt x="711225" y="2273160"/>
                  </a:lnTo>
                  <a:lnTo>
                    <a:pt x="712724" y="2270734"/>
                  </a:lnTo>
                  <a:lnTo>
                    <a:pt x="716153" y="2260943"/>
                  </a:lnTo>
                  <a:lnTo>
                    <a:pt x="718337" y="2250211"/>
                  </a:lnTo>
                  <a:lnTo>
                    <a:pt x="719480" y="2238603"/>
                  </a:lnTo>
                  <a:lnTo>
                    <a:pt x="719810" y="2226500"/>
                  </a:lnTo>
                  <a:close/>
                </a:path>
                <a:path w="1588134" h="6097270">
                  <a:moveTo>
                    <a:pt x="719810" y="2047201"/>
                  </a:moveTo>
                  <a:lnTo>
                    <a:pt x="711784" y="2004910"/>
                  </a:lnTo>
                  <a:lnTo>
                    <a:pt x="708228" y="1999195"/>
                  </a:lnTo>
                  <a:lnTo>
                    <a:pt x="708228" y="2047201"/>
                  </a:lnTo>
                  <a:lnTo>
                    <a:pt x="707669" y="2063432"/>
                  </a:lnTo>
                  <a:lnTo>
                    <a:pt x="705421" y="2078469"/>
                  </a:lnTo>
                  <a:lnTo>
                    <a:pt x="700697" y="2089531"/>
                  </a:lnTo>
                  <a:lnTo>
                    <a:pt x="692683" y="2093836"/>
                  </a:lnTo>
                  <a:lnTo>
                    <a:pt x="685063" y="2093836"/>
                  </a:lnTo>
                  <a:lnTo>
                    <a:pt x="675513" y="2056879"/>
                  </a:lnTo>
                  <a:lnTo>
                    <a:pt x="675563" y="2046058"/>
                  </a:lnTo>
                  <a:lnTo>
                    <a:pt x="687184" y="2006384"/>
                  </a:lnTo>
                  <a:lnTo>
                    <a:pt x="692581" y="2004910"/>
                  </a:lnTo>
                  <a:lnTo>
                    <a:pt x="699389" y="2007019"/>
                  </a:lnTo>
                  <a:lnTo>
                    <a:pt x="704291" y="2014054"/>
                  </a:lnTo>
                  <a:lnTo>
                    <a:pt x="707237" y="2027097"/>
                  </a:lnTo>
                  <a:lnTo>
                    <a:pt x="708228" y="2047201"/>
                  </a:lnTo>
                  <a:lnTo>
                    <a:pt x="708228" y="1999195"/>
                  </a:lnTo>
                  <a:lnTo>
                    <a:pt x="705573" y="1995627"/>
                  </a:lnTo>
                  <a:lnTo>
                    <a:pt x="698944" y="1992376"/>
                  </a:lnTo>
                  <a:lnTo>
                    <a:pt x="693077" y="1992376"/>
                  </a:lnTo>
                  <a:lnTo>
                    <a:pt x="681761" y="1995551"/>
                  </a:lnTo>
                  <a:lnTo>
                    <a:pt x="672515" y="2005825"/>
                  </a:lnTo>
                  <a:lnTo>
                    <a:pt x="666267" y="2024278"/>
                  </a:lnTo>
                  <a:lnTo>
                    <a:pt x="663981" y="2052015"/>
                  </a:lnTo>
                  <a:lnTo>
                    <a:pt x="664222" y="2059317"/>
                  </a:lnTo>
                  <a:lnTo>
                    <a:pt x="676211" y="2099297"/>
                  </a:lnTo>
                  <a:lnTo>
                    <a:pt x="691667" y="2106549"/>
                  </a:lnTo>
                  <a:lnTo>
                    <a:pt x="696544" y="2106168"/>
                  </a:lnTo>
                  <a:lnTo>
                    <a:pt x="702030" y="2104263"/>
                  </a:lnTo>
                  <a:lnTo>
                    <a:pt x="707605" y="2099716"/>
                  </a:lnTo>
                  <a:lnTo>
                    <a:pt x="711225" y="2093836"/>
                  </a:lnTo>
                  <a:lnTo>
                    <a:pt x="712724" y="2091410"/>
                  </a:lnTo>
                  <a:lnTo>
                    <a:pt x="716153" y="2081631"/>
                  </a:lnTo>
                  <a:lnTo>
                    <a:pt x="718337" y="2070912"/>
                  </a:lnTo>
                  <a:lnTo>
                    <a:pt x="719480" y="2059317"/>
                  </a:lnTo>
                  <a:lnTo>
                    <a:pt x="719810" y="2047201"/>
                  </a:lnTo>
                  <a:close/>
                </a:path>
                <a:path w="1588134" h="6097270">
                  <a:moveTo>
                    <a:pt x="719810" y="1517256"/>
                  </a:moveTo>
                  <a:lnTo>
                    <a:pt x="711809" y="1475016"/>
                  </a:lnTo>
                  <a:lnTo>
                    <a:pt x="708228" y="1469263"/>
                  </a:lnTo>
                  <a:lnTo>
                    <a:pt x="708228" y="1517256"/>
                  </a:lnTo>
                  <a:lnTo>
                    <a:pt x="707669" y="1533512"/>
                  </a:lnTo>
                  <a:lnTo>
                    <a:pt x="705421" y="1548574"/>
                  </a:lnTo>
                  <a:lnTo>
                    <a:pt x="700697" y="1559636"/>
                  </a:lnTo>
                  <a:lnTo>
                    <a:pt x="692683" y="1563941"/>
                  </a:lnTo>
                  <a:lnTo>
                    <a:pt x="685063" y="1563941"/>
                  </a:lnTo>
                  <a:lnTo>
                    <a:pt x="675513" y="1526946"/>
                  </a:lnTo>
                  <a:lnTo>
                    <a:pt x="675563" y="1516126"/>
                  </a:lnTo>
                  <a:lnTo>
                    <a:pt x="687184" y="1476489"/>
                  </a:lnTo>
                  <a:lnTo>
                    <a:pt x="692581" y="1475016"/>
                  </a:lnTo>
                  <a:lnTo>
                    <a:pt x="699389" y="1477124"/>
                  </a:lnTo>
                  <a:lnTo>
                    <a:pt x="704291" y="1484160"/>
                  </a:lnTo>
                  <a:lnTo>
                    <a:pt x="707237" y="1497190"/>
                  </a:lnTo>
                  <a:lnTo>
                    <a:pt x="708228" y="1517256"/>
                  </a:lnTo>
                  <a:lnTo>
                    <a:pt x="708228" y="1469263"/>
                  </a:lnTo>
                  <a:lnTo>
                    <a:pt x="705573" y="1465732"/>
                  </a:lnTo>
                  <a:lnTo>
                    <a:pt x="698944" y="1462430"/>
                  </a:lnTo>
                  <a:lnTo>
                    <a:pt x="693077" y="1462430"/>
                  </a:lnTo>
                  <a:lnTo>
                    <a:pt x="681761" y="1465618"/>
                  </a:lnTo>
                  <a:lnTo>
                    <a:pt x="672515" y="1475905"/>
                  </a:lnTo>
                  <a:lnTo>
                    <a:pt x="666267" y="1494358"/>
                  </a:lnTo>
                  <a:lnTo>
                    <a:pt x="663981" y="1522069"/>
                  </a:lnTo>
                  <a:lnTo>
                    <a:pt x="664222" y="1529397"/>
                  </a:lnTo>
                  <a:lnTo>
                    <a:pt x="676211" y="1569339"/>
                  </a:lnTo>
                  <a:lnTo>
                    <a:pt x="691667" y="1576616"/>
                  </a:lnTo>
                  <a:lnTo>
                    <a:pt x="696544" y="1576235"/>
                  </a:lnTo>
                  <a:lnTo>
                    <a:pt x="702030" y="1574330"/>
                  </a:lnTo>
                  <a:lnTo>
                    <a:pt x="707605" y="1569796"/>
                  </a:lnTo>
                  <a:lnTo>
                    <a:pt x="711212" y="1563941"/>
                  </a:lnTo>
                  <a:lnTo>
                    <a:pt x="712724" y="1561503"/>
                  </a:lnTo>
                  <a:lnTo>
                    <a:pt x="716153" y="1551724"/>
                  </a:lnTo>
                  <a:lnTo>
                    <a:pt x="718337" y="1541005"/>
                  </a:lnTo>
                  <a:lnTo>
                    <a:pt x="719480" y="1529397"/>
                  </a:lnTo>
                  <a:lnTo>
                    <a:pt x="719810" y="1517256"/>
                  </a:lnTo>
                  <a:close/>
                </a:path>
                <a:path w="1588134" h="6097270">
                  <a:moveTo>
                    <a:pt x="763397" y="5911608"/>
                  </a:moveTo>
                  <a:lnTo>
                    <a:pt x="757770" y="5911608"/>
                  </a:lnTo>
                  <a:lnTo>
                    <a:pt x="757770" y="5878842"/>
                  </a:lnTo>
                  <a:lnTo>
                    <a:pt x="746975" y="5878842"/>
                  </a:lnTo>
                  <a:lnTo>
                    <a:pt x="746975" y="5883046"/>
                  </a:lnTo>
                  <a:lnTo>
                    <a:pt x="753757" y="5883046"/>
                  </a:lnTo>
                  <a:lnTo>
                    <a:pt x="753757" y="5911608"/>
                  </a:lnTo>
                  <a:lnTo>
                    <a:pt x="747445" y="5911608"/>
                  </a:lnTo>
                  <a:lnTo>
                    <a:pt x="747445" y="5915685"/>
                  </a:lnTo>
                  <a:lnTo>
                    <a:pt x="763397" y="5915685"/>
                  </a:lnTo>
                  <a:lnTo>
                    <a:pt x="763397" y="5911608"/>
                  </a:lnTo>
                  <a:close/>
                </a:path>
                <a:path w="1588134" h="6097270">
                  <a:moveTo>
                    <a:pt x="763397" y="5132044"/>
                  </a:moveTo>
                  <a:lnTo>
                    <a:pt x="757770" y="5132044"/>
                  </a:lnTo>
                  <a:lnTo>
                    <a:pt x="757770" y="5099342"/>
                  </a:lnTo>
                  <a:lnTo>
                    <a:pt x="746975" y="5099342"/>
                  </a:lnTo>
                  <a:lnTo>
                    <a:pt x="746975" y="5103482"/>
                  </a:lnTo>
                  <a:lnTo>
                    <a:pt x="753757" y="5103482"/>
                  </a:lnTo>
                  <a:lnTo>
                    <a:pt x="753757" y="5132044"/>
                  </a:lnTo>
                  <a:lnTo>
                    <a:pt x="747445" y="5132044"/>
                  </a:lnTo>
                  <a:lnTo>
                    <a:pt x="747445" y="5136159"/>
                  </a:lnTo>
                  <a:lnTo>
                    <a:pt x="763397" y="5136159"/>
                  </a:lnTo>
                  <a:lnTo>
                    <a:pt x="763397" y="5132044"/>
                  </a:lnTo>
                  <a:close/>
                </a:path>
                <a:path w="1588134" h="6097270">
                  <a:moveTo>
                    <a:pt x="763397" y="4891430"/>
                  </a:moveTo>
                  <a:lnTo>
                    <a:pt x="757770" y="4891430"/>
                  </a:lnTo>
                  <a:lnTo>
                    <a:pt x="757770" y="4858702"/>
                  </a:lnTo>
                  <a:lnTo>
                    <a:pt x="746975" y="4858702"/>
                  </a:lnTo>
                  <a:lnTo>
                    <a:pt x="746975" y="4862842"/>
                  </a:lnTo>
                  <a:lnTo>
                    <a:pt x="753757" y="4862842"/>
                  </a:lnTo>
                  <a:lnTo>
                    <a:pt x="753757" y="4891430"/>
                  </a:lnTo>
                  <a:lnTo>
                    <a:pt x="747445" y="4891430"/>
                  </a:lnTo>
                  <a:lnTo>
                    <a:pt x="747445" y="4895494"/>
                  </a:lnTo>
                  <a:lnTo>
                    <a:pt x="763397" y="4895494"/>
                  </a:lnTo>
                  <a:lnTo>
                    <a:pt x="763397" y="4891430"/>
                  </a:lnTo>
                  <a:close/>
                </a:path>
                <a:path w="1588134" h="6097270">
                  <a:moveTo>
                    <a:pt x="763397" y="4650765"/>
                  </a:moveTo>
                  <a:lnTo>
                    <a:pt x="757770" y="4650765"/>
                  </a:lnTo>
                  <a:lnTo>
                    <a:pt x="757770" y="4618012"/>
                  </a:lnTo>
                  <a:lnTo>
                    <a:pt x="746975" y="4618012"/>
                  </a:lnTo>
                  <a:lnTo>
                    <a:pt x="746975" y="4622152"/>
                  </a:lnTo>
                  <a:lnTo>
                    <a:pt x="753757" y="4622152"/>
                  </a:lnTo>
                  <a:lnTo>
                    <a:pt x="753757" y="4650765"/>
                  </a:lnTo>
                  <a:lnTo>
                    <a:pt x="747445" y="4650765"/>
                  </a:lnTo>
                  <a:lnTo>
                    <a:pt x="747445" y="4654804"/>
                  </a:lnTo>
                  <a:lnTo>
                    <a:pt x="763397" y="4654804"/>
                  </a:lnTo>
                  <a:lnTo>
                    <a:pt x="763397" y="4650765"/>
                  </a:lnTo>
                  <a:close/>
                </a:path>
                <a:path w="1588134" h="6097270">
                  <a:moveTo>
                    <a:pt x="763397" y="4590580"/>
                  </a:moveTo>
                  <a:lnTo>
                    <a:pt x="757770" y="4590580"/>
                  </a:lnTo>
                  <a:lnTo>
                    <a:pt x="757770" y="4557839"/>
                  </a:lnTo>
                  <a:lnTo>
                    <a:pt x="746975" y="4557839"/>
                  </a:lnTo>
                  <a:lnTo>
                    <a:pt x="746975" y="4562005"/>
                  </a:lnTo>
                  <a:lnTo>
                    <a:pt x="753757" y="4562005"/>
                  </a:lnTo>
                  <a:lnTo>
                    <a:pt x="753757" y="4590580"/>
                  </a:lnTo>
                  <a:lnTo>
                    <a:pt x="747445" y="4590580"/>
                  </a:lnTo>
                  <a:lnTo>
                    <a:pt x="747445" y="4594593"/>
                  </a:lnTo>
                  <a:lnTo>
                    <a:pt x="763397" y="4594593"/>
                  </a:lnTo>
                  <a:lnTo>
                    <a:pt x="763397" y="4590580"/>
                  </a:lnTo>
                  <a:close/>
                </a:path>
                <a:path w="1588134" h="6097270">
                  <a:moveTo>
                    <a:pt x="764819" y="6082525"/>
                  </a:moveTo>
                  <a:lnTo>
                    <a:pt x="764768" y="6069635"/>
                  </a:lnTo>
                  <a:lnTo>
                    <a:pt x="764120" y="6065253"/>
                  </a:lnTo>
                  <a:lnTo>
                    <a:pt x="762304" y="6062738"/>
                  </a:lnTo>
                  <a:lnTo>
                    <a:pt x="760984" y="6060922"/>
                  </a:lnTo>
                  <a:lnTo>
                    <a:pt x="760984" y="6066180"/>
                  </a:lnTo>
                  <a:lnTo>
                    <a:pt x="760958" y="6084303"/>
                  </a:lnTo>
                  <a:lnTo>
                    <a:pt x="760183" y="6092583"/>
                  </a:lnTo>
                  <a:lnTo>
                    <a:pt x="753186" y="6092583"/>
                  </a:lnTo>
                  <a:lnTo>
                    <a:pt x="751865" y="6090615"/>
                  </a:lnTo>
                  <a:lnTo>
                    <a:pt x="749985" y="6084303"/>
                  </a:lnTo>
                  <a:lnTo>
                    <a:pt x="749985" y="6076137"/>
                  </a:lnTo>
                  <a:lnTo>
                    <a:pt x="750138" y="6072924"/>
                  </a:lnTo>
                  <a:lnTo>
                    <a:pt x="750671" y="6069635"/>
                  </a:lnTo>
                  <a:lnTo>
                    <a:pt x="751281" y="6065507"/>
                  </a:lnTo>
                  <a:lnTo>
                    <a:pt x="753059" y="6062738"/>
                  </a:lnTo>
                  <a:lnTo>
                    <a:pt x="759206" y="6062738"/>
                  </a:lnTo>
                  <a:lnTo>
                    <a:pt x="760984" y="6066180"/>
                  </a:lnTo>
                  <a:lnTo>
                    <a:pt x="760984" y="6060922"/>
                  </a:lnTo>
                  <a:lnTo>
                    <a:pt x="760044" y="6059614"/>
                  </a:lnTo>
                  <a:lnTo>
                    <a:pt x="757859" y="6058522"/>
                  </a:lnTo>
                  <a:lnTo>
                    <a:pt x="750531" y="6058522"/>
                  </a:lnTo>
                  <a:lnTo>
                    <a:pt x="746125" y="6063894"/>
                  </a:lnTo>
                  <a:lnTo>
                    <a:pt x="746201" y="6082525"/>
                  </a:lnTo>
                  <a:lnTo>
                    <a:pt x="746455" y="6087161"/>
                  </a:lnTo>
                  <a:lnTo>
                    <a:pt x="748538" y="6091783"/>
                  </a:lnTo>
                  <a:lnTo>
                    <a:pt x="750608" y="6096241"/>
                  </a:lnTo>
                  <a:lnTo>
                    <a:pt x="753973" y="6096851"/>
                  </a:lnTo>
                  <a:lnTo>
                    <a:pt x="757364" y="6096851"/>
                  </a:lnTo>
                  <a:lnTo>
                    <a:pt x="760361" y="6096482"/>
                  </a:lnTo>
                  <a:lnTo>
                    <a:pt x="762127" y="6092583"/>
                  </a:lnTo>
                  <a:lnTo>
                    <a:pt x="762584" y="6091593"/>
                  </a:lnTo>
                  <a:lnTo>
                    <a:pt x="764273" y="6087618"/>
                  </a:lnTo>
                  <a:lnTo>
                    <a:pt x="764819" y="6082525"/>
                  </a:lnTo>
                  <a:close/>
                </a:path>
                <a:path w="1588134" h="6097270">
                  <a:moveTo>
                    <a:pt x="764819" y="6022391"/>
                  </a:moveTo>
                  <a:lnTo>
                    <a:pt x="760984" y="6000737"/>
                  </a:lnTo>
                  <a:lnTo>
                    <a:pt x="760984" y="6006008"/>
                  </a:lnTo>
                  <a:lnTo>
                    <a:pt x="760971" y="6024130"/>
                  </a:lnTo>
                  <a:lnTo>
                    <a:pt x="760183" y="6032424"/>
                  </a:lnTo>
                  <a:lnTo>
                    <a:pt x="753186" y="6032424"/>
                  </a:lnTo>
                  <a:lnTo>
                    <a:pt x="751865" y="6030506"/>
                  </a:lnTo>
                  <a:lnTo>
                    <a:pt x="749985" y="6024130"/>
                  </a:lnTo>
                  <a:lnTo>
                    <a:pt x="749985" y="6015964"/>
                  </a:lnTo>
                  <a:lnTo>
                    <a:pt x="750138" y="6012739"/>
                  </a:lnTo>
                  <a:lnTo>
                    <a:pt x="750671" y="6009437"/>
                  </a:lnTo>
                  <a:lnTo>
                    <a:pt x="751281" y="6005322"/>
                  </a:lnTo>
                  <a:lnTo>
                    <a:pt x="753059" y="6002579"/>
                  </a:lnTo>
                  <a:lnTo>
                    <a:pt x="759206" y="6002579"/>
                  </a:lnTo>
                  <a:lnTo>
                    <a:pt x="760984" y="6006008"/>
                  </a:lnTo>
                  <a:lnTo>
                    <a:pt x="760984" y="6000737"/>
                  </a:lnTo>
                  <a:lnTo>
                    <a:pt x="760044" y="5999467"/>
                  </a:lnTo>
                  <a:lnTo>
                    <a:pt x="757859" y="5998349"/>
                  </a:lnTo>
                  <a:lnTo>
                    <a:pt x="750531" y="5998349"/>
                  </a:lnTo>
                  <a:lnTo>
                    <a:pt x="746125" y="6003772"/>
                  </a:lnTo>
                  <a:lnTo>
                    <a:pt x="746213" y="6022391"/>
                  </a:lnTo>
                  <a:lnTo>
                    <a:pt x="746455" y="6026988"/>
                  </a:lnTo>
                  <a:lnTo>
                    <a:pt x="748499" y="6031598"/>
                  </a:lnTo>
                  <a:lnTo>
                    <a:pt x="750608" y="6036119"/>
                  </a:lnTo>
                  <a:lnTo>
                    <a:pt x="753973" y="6036640"/>
                  </a:lnTo>
                  <a:lnTo>
                    <a:pt x="757364" y="6036640"/>
                  </a:lnTo>
                  <a:lnTo>
                    <a:pt x="760361" y="6036322"/>
                  </a:lnTo>
                  <a:lnTo>
                    <a:pt x="762127" y="6032424"/>
                  </a:lnTo>
                  <a:lnTo>
                    <a:pt x="762546" y="6031496"/>
                  </a:lnTo>
                  <a:lnTo>
                    <a:pt x="764273" y="6027471"/>
                  </a:lnTo>
                  <a:lnTo>
                    <a:pt x="764819" y="6022391"/>
                  </a:lnTo>
                  <a:close/>
                </a:path>
                <a:path w="1588134" h="6097270">
                  <a:moveTo>
                    <a:pt x="764819" y="5962205"/>
                  </a:moveTo>
                  <a:lnTo>
                    <a:pt x="764768" y="5949289"/>
                  </a:lnTo>
                  <a:lnTo>
                    <a:pt x="764120" y="5944882"/>
                  </a:lnTo>
                  <a:lnTo>
                    <a:pt x="762317" y="5942406"/>
                  </a:lnTo>
                  <a:lnTo>
                    <a:pt x="760984" y="5940590"/>
                  </a:lnTo>
                  <a:lnTo>
                    <a:pt x="760984" y="5945848"/>
                  </a:lnTo>
                  <a:lnTo>
                    <a:pt x="760958" y="5963971"/>
                  </a:lnTo>
                  <a:lnTo>
                    <a:pt x="760183" y="5972276"/>
                  </a:lnTo>
                  <a:lnTo>
                    <a:pt x="753186" y="5972276"/>
                  </a:lnTo>
                  <a:lnTo>
                    <a:pt x="751865" y="5970321"/>
                  </a:lnTo>
                  <a:lnTo>
                    <a:pt x="749985" y="5963971"/>
                  </a:lnTo>
                  <a:lnTo>
                    <a:pt x="749985" y="5955804"/>
                  </a:lnTo>
                  <a:lnTo>
                    <a:pt x="750138" y="5952629"/>
                  </a:lnTo>
                  <a:lnTo>
                    <a:pt x="750671" y="5949289"/>
                  </a:lnTo>
                  <a:lnTo>
                    <a:pt x="751281" y="5945162"/>
                  </a:lnTo>
                  <a:lnTo>
                    <a:pt x="753059" y="5942406"/>
                  </a:lnTo>
                  <a:lnTo>
                    <a:pt x="759206" y="5942406"/>
                  </a:lnTo>
                  <a:lnTo>
                    <a:pt x="760984" y="5945848"/>
                  </a:lnTo>
                  <a:lnTo>
                    <a:pt x="760984" y="5940590"/>
                  </a:lnTo>
                  <a:lnTo>
                    <a:pt x="760044" y="5939294"/>
                  </a:lnTo>
                  <a:lnTo>
                    <a:pt x="757859" y="5938190"/>
                  </a:lnTo>
                  <a:lnTo>
                    <a:pt x="750531" y="5938190"/>
                  </a:lnTo>
                  <a:lnTo>
                    <a:pt x="746125" y="5943562"/>
                  </a:lnTo>
                  <a:lnTo>
                    <a:pt x="746201" y="5962205"/>
                  </a:lnTo>
                  <a:lnTo>
                    <a:pt x="746455" y="5966866"/>
                  </a:lnTo>
                  <a:lnTo>
                    <a:pt x="748525" y="5971464"/>
                  </a:lnTo>
                  <a:lnTo>
                    <a:pt x="750608" y="5975959"/>
                  </a:lnTo>
                  <a:lnTo>
                    <a:pt x="753973" y="5976518"/>
                  </a:lnTo>
                  <a:lnTo>
                    <a:pt x="757364" y="5976518"/>
                  </a:lnTo>
                  <a:lnTo>
                    <a:pt x="760361" y="5976150"/>
                  </a:lnTo>
                  <a:lnTo>
                    <a:pt x="762127" y="5972276"/>
                  </a:lnTo>
                  <a:lnTo>
                    <a:pt x="762558" y="5971311"/>
                  </a:lnTo>
                  <a:lnTo>
                    <a:pt x="764273" y="5967311"/>
                  </a:lnTo>
                  <a:lnTo>
                    <a:pt x="764819" y="5962205"/>
                  </a:lnTo>
                  <a:close/>
                </a:path>
                <a:path w="1588134" h="6097270">
                  <a:moveTo>
                    <a:pt x="764819" y="5182717"/>
                  </a:moveTo>
                  <a:lnTo>
                    <a:pt x="764768" y="5169763"/>
                  </a:lnTo>
                  <a:lnTo>
                    <a:pt x="764120" y="5165433"/>
                  </a:lnTo>
                  <a:lnTo>
                    <a:pt x="762292" y="5162905"/>
                  </a:lnTo>
                  <a:lnTo>
                    <a:pt x="760984" y="5161077"/>
                  </a:lnTo>
                  <a:lnTo>
                    <a:pt x="760984" y="5166334"/>
                  </a:lnTo>
                  <a:lnTo>
                    <a:pt x="760958" y="5184445"/>
                  </a:lnTo>
                  <a:lnTo>
                    <a:pt x="760183" y="5192725"/>
                  </a:lnTo>
                  <a:lnTo>
                    <a:pt x="753186" y="5192725"/>
                  </a:lnTo>
                  <a:lnTo>
                    <a:pt x="751865" y="5190833"/>
                  </a:lnTo>
                  <a:lnTo>
                    <a:pt x="749985" y="5184445"/>
                  </a:lnTo>
                  <a:lnTo>
                    <a:pt x="749985" y="5176266"/>
                  </a:lnTo>
                  <a:lnTo>
                    <a:pt x="750138" y="5173015"/>
                  </a:lnTo>
                  <a:lnTo>
                    <a:pt x="750671" y="5169763"/>
                  </a:lnTo>
                  <a:lnTo>
                    <a:pt x="751281" y="5165674"/>
                  </a:lnTo>
                  <a:lnTo>
                    <a:pt x="753059" y="5162905"/>
                  </a:lnTo>
                  <a:lnTo>
                    <a:pt x="759206" y="5162905"/>
                  </a:lnTo>
                  <a:lnTo>
                    <a:pt x="760984" y="5166334"/>
                  </a:lnTo>
                  <a:lnTo>
                    <a:pt x="760984" y="5161077"/>
                  </a:lnTo>
                  <a:lnTo>
                    <a:pt x="760044" y="5159756"/>
                  </a:lnTo>
                  <a:lnTo>
                    <a:pt x="757859" y="5158664"/>
                  </a:lnTo>
                  <a:lnTo>
                    <a:pt x="750531" y="5158664"/>
                  </a:lnTo>
                  <a:lnTo>
                    <a:pt x="746125" y="5164048"/>
                  </a:lnTo>
                  <a:lnTo>
                    <a:pt x="746213" y="5182717"/>
                  </a:lnTo>
                  <a:lnTo>
                    <a:pt x="746455" y="5187277"/>
                  </a:lnTo>
                  <a:lnTo>
                    <a:pt x="748525" y="5191938"/>
                  </a:lnTo>
                  <a:lnTo>
                    <a:pt x="750608" y="5196433"/>
                  </a:lnTo>
                  <a:lnTo>
                    <a:pt x="753973" y="5196979"/>
                  </a:lnTo>
                  <a:lnTo>
                    <a:pt x="757364" y="5196979"/>
                  </a:lnTo>
                  <a:lnTo>
                    <a:pt x="760361" y="5196637"/>
                  </a:lnTo>
                  <a:lnTo>
                    <a:pt x="762139" y="5192725"/>
                  </a:lnTo>
                  <a:lnTo>
                    <a:pt x="762571" y="5191772"/>
                  </a:lnTo>
                  <a:lnTo>
                    <a:pt x="764273" y="5187759"/>
                  </a:lnTo>
                  <a:lnTo>
                    <a:pt x="764819" y="5182717"/>
                  </a:lnTo>
                  <a:close/>
                </a:path>
                <a:path w="1588134" h="6097270">
                  <a:moveTo>
                    <a:pt x="764819" y="5062385"/>
                  </a:moveTo>
                  <a:lnTo>
                    <a:pt x="764768" y="5049418"/>
                  </a:lnTo>
                  <a:lnTo>
                    <a:pt x="764120" y="5045024"/>
                  </a:lnTo>
                  <a:lnTo>
                    <a:pt x="762304" y="5042547"/>
                  </a:lnTo>
                  <a:lnTo>
                    <a:pt x="760984" y="5040757"/>
                  </a:lnTo>
                  <a:lnTo>
                    <a:pt x="760984" y="5046015"/>
                  </a:lnTo>
                  <a:lnTo>
                    <a:pt x="760958" y="5064112"/>
                  </a:lnTo>
                  <a:lnTo>
                    <a:pt x="760183" y="5072392"/>
                  </a:lnTo>
                  <a:lnTo>
                    <a:pt x="753186" y="5072392"/>
                  </a:lnTo>
                  <a:lnTo>
                    <a:pt x="751865" y="5070513"/>
                  </a:lnTo>
                  <a:lnTo>
                    <a:pt x="749985" y="5064112"/>
                  </a:lnTo>
                  <a:lnTo>
                    <a:pt x="749985" y="5055933"/>
                  </a:lnTo>
                  <a:lnTo>
                    <a:pt x="750138" y="5052758"/>
                  </a:lnTo>
                  <a:lnTo>
                    <a:pt x="750671" y="5049418"/>
                  </a:lnTo>
                  <a:lnTo>
                    <a:pt x="751281" y="5045316"/>
                  </a:lnTo>
                  <a:lnTo>
                    <a:pt x="753059" y="5042547"/>
                  </a:lnTo>
                  <a:lnTo>
                    <a:pt x="759206" y="5042547"/>
                  </a:lnTo>
                  <a:lnTo>
                    <a:pt x="760984" y="5046015"/>
                  </a:lnTo>
                  <a:lnTo>
                    <a:pt x="760984" y="5040757"/>
                  </a:lnTo>
                  <a:lnTo>
                    <a:pt x="760044" y="5039461"/>
                  </a:lnTo>
                  <a:lnTo>
                    <a:pt x="757859" y="5038331"/>
                  </a:lnTo>
                  <a:lnTo>
                    <a:pt x="750531" y="5038331"/>
                  </a:lnTo>
                  <a:lnTo>
                    <a:pt x="746125" y="5043716"/>
                  </a:lnTo>
                  <a:lnTo>
                    <a:pt x="746213" y="5062385"/>
                  </a:lnTo>
                  <a:lnTo>
                    <a:pt x="746455" y="5066982"/>
                  </a:lnTo>
                  <a:lnTo>
                    <a:pt x="748538" y="5071618"/>
                  </a:lnTo>
                  <a:lnTo>
                    <a:pt x="750608" y="5076050"/>
                  </a:lnTo>
                  <a:lnTo>
                    <a:pt x="753973" y="5076672"/>
                  </a:lnTo>
                  <a:lnTo>
                    <a:pt x="757364" y="5076672"/>
                  </a:lnTo>
                  <a:lnTo>
                    <a:pt x="760361" y="5076304"/>
                  </a:lnTo>
                  <a:lnTo>
                    <a:pt x="762139" y="5072392"/>
                  </a:lnTo>
                  <a:lnTo>
                    <a:pt x="762584" y="5071415"/>
                  </a:lnTo>
                  <a:lnTo>
                    <a:pt x="764273" y="5067452"/>
                  </a:lnTo>
                  <a:lnTo>
                    <a:pt x="764819" y="5062385"/>
                  </a:lnTo>
                  <a:close/>
                </a:path>
                <a:path w="1588134" h="6097270">
                  <a:moveTo>
                    <a:pt x="764819" y="5002200"/>
                  </a:moveTo>
                  <a:lnTo>
                    <a:pt x="764768" y="4989258"/>
                  </a:lnTo>
                  <a:lnTo>
                    <a:pt x="764120" y="4984839"/>
                  </a:lnTo>
                  <a:lnTo>
                    <a:pt x="762304" y="4982362"/>
                  </a:lnTo>
                  <a:lnTo>
                    <a:pt x="760984" y="4980584"/>
                  </a:lnTo>
                  <a:lnTo>
                    <a:pt x="760984" y="4985829"/>
                  </a:lnTo>
                  <a:lnTo>
                    <a:pt x="760958" y="5003990"/>
                  </a:lnTo>
                  <a:lnTo>
                    <a:pt x="760183" y="5012182"/>
                  </a:lnTo>
                  <a:lnTo>
                    <a:pt x="753186" y="5012182"/>
                  </a:lnTo>
                  <a:lnTo>
                    <a:pt x="751865" y="5010302"/>
                  </a:lnTo>
                  <a:lnTo>
                    <a:pt x="749985" y="5003990"/>
                  </a:lnTo>
                  <a:lnTo>
                    <a:pt x="749985" y="4995761"/>
                  </a:lnTo>
                  <a:lnTo>
                    <a:pt x="750138" y="4992548"/>
                  </a:lnTo>
                  <a:lnTo>
                    <a:pt x="750671" y="4989258"/>
                  </a:lnTo>
                  <a:lnTo>
                    <a:pt x="751281" y="4985131"/>
                  </a:lnTo>
                  <a:lnTo>
                    <a:pt x="753059" y="4982362"/>
                  </a:lnTo>
                  <a:lnTo>
                    <a:pt x="759206" y="4982362"/>
                  </a:lnTo>
                  <a:lnTo>
                    <a:pt x="760984" y="4985829"/>
                  </a:lnTo>
                  <a:lnTo>
                    <a:pt x="760984" y="4980584"/>
                  </a:lnTo>
                  <a:lnTo>
                    <a:pt x="760044" y="4979301"/>
                  </a:lnTo>
                  <a:lnTo>
                    <a:pt x="757859" y="4978184"/>
                  </a:lnTo>
                  <a:lnTo>
                    <a:pt x="750531" y="4978184"/>
                  </a:lnTo>
                  <a:lnTo>
                    <a:pt x="746125" y="4983518"/>
                  </a:lnTo>
                  <a:lnTo>
                    <a:pt x="746213" y="5002200"/>
                  </a:lnTo>
                  <a:lnTo>
                    <a:pt x="746455" y="5006784"/>
                  </a:lnTo>
                  <a:lnTo>
                    <a:pt x="748499" y="5011407"/>
                  </a:lnTo>
                  <a:lnTo>
                    <a:pt x="750608" y="5015903"/>
                  </a:lnTo>
                  <a:lnTo>
                    <a:pt x="753973" y="5016512"/>
                  </a:lnTo>
                  <a:lnTo>
                    <a:pt x="757364" y="5016512"/>
                  </a:lnTo>
                  <a:lnTo>
                    <a:pt x="760361" y="5016131"/>
                  </a:lnTo>
                  <a:lnTo>
                    <a:pt x="762139" y="5012182"/>
                  </a:lnTo>
                  <a:lnTo>
                    <a:pt x="764273" y="5007280"/>
                  </a:lnTo>
                  <a:lnTo>
                    <a:pt x="764819" y="5002200"/>
                  </a:lnTo>
                  <a:close/>
                </a:path>
                <a:path w="1588134" h="6097270">
                  <a:moveTo>
                    <a:pt x="764819" y="4942027"/>
                  </a:moveTo>
                  <a:lnTo>
                    <a:pt x="764768" y="4929111"/>
                  </a:lnTo>
                  <a:lnTo>
                    <a:pt x="764120" y="4924730"/>
                  </a:lnTo>
                  <a:lnTo>
                    <a:pt x="762304" y="4922228"/>
                  </a:lnTo>
                  <a:lnTo>
                    <a:pt x="760984" y="4920399"/>
                  </a:lnTo>
                  <a:lnTo>
                    <a:pt x="760984" y="4925669"/>
                  </a:lnTo>
                  <a:lnTo>
                    <a:pt x="760971" y="4943754"/>
                  </a:lnTo>
                  <a:lnTo>
                    <a:pt x="760183" y="4952085"/>
                  </a:lnTo>
                  <a:lnTo>
                    <a:pt x="753186" y="4952085"/>
                  </a:lnTo>
                  <a:lnTo>
                    <a:pt x="751865" y="4950117"/>
                  </a:lnTo>
                  <a:lnTo>
                    <a:pt x="749985" y="4943754"/>
                  </a:lnTo>
                  <a:lnTo>
                    <a:pt x="749985" y="4935626"/>
                  </a:lnTo>
                  <a:lnTo>
                    <a:pt x="750138" y="4932388"/>
                  </a:lnTo>
                  <a:lnTo>
                    <a:pt x="750671" y="4929111"/>
                  </a:lnTo>
                  <a:lnTo>
                    <a:pt x="751281" y="4924971"/>
                  </a:lnTo>
                  <a:lnTo>
                    <a:pt x="753059" y="4922228"/>
                  </a:lnTo>
                  <a:lnTo>
                    <a:pt x="759206" y="4922228"/>
                  </a:lnTo>
                  <a:lnTo>
                    <a:pt x="760984" y="4925669"/>
                  </a:lnTo>
                  <a:lnTo>
                    <a:pt x="760984" y="4920399"/>
                  </a:lnTo>
                  <a:lnTo>
                    <a:pt x="760044" y="4919091"/>
                  </a:lnTo>
                  <a:lnTo>
                    <a:pt x="757859" y="4917999"/>
                  </a:lnTo>
                  <a:lnTo>
                    <a:pt x="750531" y="4917999"/>
                  </a:lnTo>
                  <a:lnTo>
                    <a:pt x="746125" y="4923358"/>
                  </a:lnTo>
                  <a:lnTo>
                    <a:pt x="746213" y="4942027"/>
                  </a:lnTo>
                  <a:lnTo>
                    <a:pt x="746455" y="4946624"/>
                  </a:lnTo>
                  <a:lnTo>
                    <a:pt x="748525" y="4951247"/>
                  </a:lnTo>
                  <a:lnTo>
                    <a:pt x="750608" y="4955756"/>
                  </a:lnTo>
                  <a:lnTo>
                    <a:pt x="753973" y="4956327"/>
                  </a:lnTo>
                  <a:lnTo>
                    <a:pt x="757364" y="4956327"/>
                  </a:lnTo>
                  <a:lnTo>
                    <a:pt x="760361" y="4955946"/>
                  </a:lnTo>
                  <a:lnTo>
                    <a:pt x="762114" y="4952085"/>
                  </a:lnTo>
                  <a:lnTo>
                    <a:pt x="762558" y="4951082"/>
                  </a:lnTo>
                  <a:lnTo>
                    <a:pt x="764273" y="4947094"/>
                  </a:lnTo>
                  <a:lnTo>
                    <a:pt x="764819" y="4942027"/>
                  </a:lnTo>
                  <a:close/>
                </a:path>
                <a:path w="1588134" h="6097270">
                  <a:moveTo>
                    <a:pt x="764819" y="4821694"/>
                  </a:moveTo>
                  <a:lnTo>
                    <a:pt x="764755" y="4808702"/>
                  </a:lnTo>
                  <a:lnTo>
                    <a:pt x="764120" y="4804334"/>
                  </a:lnTo>
                  <a:lnTo>
                    <a:pt x="762342" y="4801882"/>
                  </a:lnTo>
                  <a:lnTo>
                    <a:pt x="760984" y="4800041"/>
                  </a:lnTo>
                  <a:lnTo>
                    <a:pt x="760984" y="4805324"/>
                  </a:lnTo>
                  <a:lnTo>
                    <a:pt x="760958" y="4823460"/>
                  </a:lnTo>
                  <a:lnTo>
                    <a:pt x="760183" y="4831753"/>
                  </a:lnTo>
                  <a:lnTo>
                    <a:pt x="753186" y="4831753"/>
                  </a:lnTo>
                  <a:lnTo>
                    <a:pt x="751865" y="4829797"/>
                  </a:lnTo>
                  <a:lnTo>
                    <a:pt x="749985" y="4823460"/>
                  </a:lnTo>
                  <a:lnTo>
                    <a:pt x="749985" y="4815281"/>
                  </a:lnTo>
                  <a:lnTo>
                    <a:pt x="750138" y="4812042"/>
                  </a:lnTo>
                  <a:lnTo>
                    <a:pt x="750671" y="4808702"/>
                  </a:lnTo>
                  <a:lnTo>
                    <a:pt x="751281" y="4804664"/>
                  </a:lnTo>
                  <a:lnTo>
                    <a:pt x="753059" y="4801882"/>
                  </a:lnTo>
                  <a:lnTo>
                    <a:pt x="759206" y="4801882"/>
                  </a:lnTo>
                  <a:lnTo>
                    <a:pt x="760984" y="4805324"/>
                  </a:lnTo>
                  <a:lnTo>
                    <a:pt x="760984" y="4800041"/>
                  </a:lnTo>
                  <a:lnTo>
                    <a:pt x="760044" y="4798758"/>
                  </a:lnTo>
                  <a:lnTo>
                    <a:pt x="757859" y="4797679"/>
                  </a:lnTo>
                  <a:lnTo>
                    <a:pt x="750531" y="4797679"/>
                  </a:lnTo>
                  <a:lnTo>
                    <a:pt x="746125" y="4803025"/>
                  </a:lnTo>
                  <a:lnTo>
                    <a:pt x="746213" y="4821694"/>
                  </a:lnTo>
                  <a:lnTo>
                    <a:pt x="746455" y="4826279"/>
                  </a:lnTo>
                  <a:lnTo>
                    <a:pt x="748525" y="4830940"/>
                  </a:lnTo>
                  <a:lnTo>
                    <a:pt x="750608" y="4835436"/>
                  </a:lnTo>
                  <a:lnTo>
                    <a:pt x="753973" y="4835957"/>
                  </a:lnTo>
                  <a:lnTo>
                    <a:pt x="757364" y="4835957"/>
                  </a:lnTo>
                  <a:lnTo>
                    <a:pt x="760361" y="4835626"/>
                  </a:lnTo>
                  <a:lnTo>
                    <a:pt x="762127" y="4831753"/>
                  </a:lnTo>
                  <a:lnTo>
                    <a:pt x="762571" y="4830762"/>
                  </a:lnTo>
                  <a:lnTo>
                    <a:pt x="764273" y="4826749"/>
                  </a:lnTo>
                  <a:lnTo>
                    <a:pt x="764819" y="4821694"/>
                  </a:lnTo>
                  <a:close/>
                </a:path>
                <a:path w="1588134" h="6097270">
                  <a:moveTo>
                    <a:pt x="764819" y="4761509"/>
                  </a:moveTo>
                  <a:lnTo>
                    <a:pt x="764768" y="4748568"/>
                  </a:lnTo>
                  <a:lnTo>
                    <a:pt x="764120" y="4744224"/>
                  </a:lnTo>
                  <a:lnTo>
                    <a:pt x="762304" y="4741697"/>
                  </a:lnTo>
                  <a:lnTo>
                    <a:pt x="760984" y="4739894"/>
                  </a:lnTo>
                  <a:lnTo>
                    <a:pt x="760984" y="4745177"/>
                  </a:lnTo>
                  <a:lnTo>
                    <a:pt x="760958" y="4763287"/>
                  </a:lnTo>
                  <a:lnTo>
                    <a:pt x="760183" y="4771555"/>
                  </a:lnTo>
                  <a:lnTo>
                    <a:pt x="753186" y="4771555"/>
                  </a:lnTo>
                  <a:lnTo>
                    <a:pt x="751865" y="4769637"/>
                  </a:lnTo>
                  <a:lnTo>
                    <a:pt x="749985" y="4763287"/>
                  </a:lnTo>
                  <a:lnTo>
                    <a:pt x="749985" y="4755083"/>
                  </a:lnTo>
                  <a:lnTo>
                    <a:pt x="750138" y="4751895"/>
                  </a:lnTo>
                  <a:lnTo>
                    <a:pt x="750671" y="4748568"/>
                  </a:lnTo>
                  <a:lnTo>
                    <a:pt x="751281" y="4744491"/>
                  </a:lnTo>
                  <a:lnTo>
                    <a:pt x="753059" y="4741697"/>
                  </a:lnTo>
                  <a:lnTo>
                    <a:pt x="759206" y="4741697"/>
                  </a:lnTo>
                  <a:lnTo>
                    <a:pt x="760984" y="4745177"/>
                  </a:lnTo>
                  <a:lnTo>
                    <a:pt x="760984" y="4739894"/>
                  </a:lnTo>
                  <a:lnTo>
                    <a:pt x="760044" y="4738598"/>
                  </a:lnTo>
                  <a:lnTo>
                    <a:pt x="757859" y="4737493"/>
                  </a:lnTo>
                  <a:lnTo>
                    <a:pt x="750531" y="4737493"/>
                  </a:lnTo>
                  <a:lnTo>
                    <a:pt x="746125" y="4742866"/>
                  </a:lnTo>
                  <a:lnTo>
                    <a:pt x="746213" y="4761509"/>
                  </a:lnTo>
                  <a:lnTo>
                    <a:pt x="746455" y="4766081"/>
                  </a:lnTo>
                  <a:lnTo>
                    <a:pt x="748525" y="4770742"/>
                  </a:lnTo>
                  <a:lnTo>
                    <a:pt x="750608" y="4775238"/>
                  </a:lnTo>
                  <a:lnTo>
                    <a:pt x="753973" y="4775784"/>
                  </a:lnTo>
                  <a:lnTo>
                    <a:pt x="757364" y="4775784"/>
                  </a:lnTo>
                  <a:lnTo>
                    <a:pt x="760361" y="4775454"/>
                  </a:lnTo>
                  <a:lnTo>
                    <a:pt x="762127" y="4771555"/>
                  </a:lnTo>
                  <a:lnTo>
                    <a:pt x="762571" y="4770577"/>
                  </a:lnTo>
                  <a:lnTo>
                    <a:pt x="764273" y="4766576"/>
                  </a:lnTo>
                  <a:lnTo>
                    <a:pt x="764819" y="4761509"/>
                  </a:lnTo>
                  <a:close/>
                </a:path>
                <a:path w="1588134" h="6097270">
                  <a:moveTo>
                    <a:pt x="764819" y="4701324"/>
                  </a:moveTo>
                  <a:lnTo>
                    <a:pt x="764755" y="4688408"/>
                  </a:lnTo>
                  <a:lnTo>
                    <a:pt x="764120" y="4684014"/>
                  </a:lnTo>
                  <a:lnTo>
                    <a:pt x="762304" y="4681537"/>
                  </a:lnTo>
                  <a:lnTo>
                    <a:pt x="761441" y="4680369"/>
                  </a:lnTo>
                  <a:lnTo>
                    <a:pt x="760984" y="4679721"/>
                  </a:lnTo>
                  <a:lnTo>
                    <a:pt x="760984" y="4684966"/>
                  </a:lnTo>
                  <a:lnTo>
                    <a:pt x="760958" y="4703102"/>
                  </a:lnTo>
                  <a:lnTo>
                    <a:pt x="760183" y="4711331"/>
                  </a:lnTo>
                  <a:lnTo>
                    <a:pt x="753186" y="4711331"/>
                  </a:lnTo>
                  <a:lnTo>
                    <a:pt x="751865" y="4709439"/>
                  </a:lnTo>
                  <a:lnTo>
                    <a:pt x="749985" y="4703102"/>
                  </a:lnTo>
                  <a:lnTo>
                    <a:pt x="749985" y="4694936"/>
                  </a:lnTo>
                  <a:lnTo>
                    <a:pt x="750138" y="4691723"/>
                  </a:lnTo>
                  <a:lnTo>
                    <a:pt x="750671" y="4688408"/>
                  </a:lnTo>
                  <a:lnTo>
                    <a:pt x="751281" y="4684280"/>
                  </a:lnTo>
                  <a:lnTo>
                    <a:pt x="753059" y="4681537"/>
                  </a:lnTo>
                  <a:lnTo>
                    <a:pt x="759206" y="4681537"/>
                  </a:lnTo>
                  <a:lnTo>
                    <a:pt x="760984" y="4684966"/>
                  </a:lnTo>
                  <a:lnTo>
                    <a:pt x="760984" y="4679721"/>
                  </a:lnTo>
                  <a:lnTo>
                    <a:pt x="760044" y="4678388"/>
                  </a:lnTo>
                  <a:lnTo>
                    <a:pt x="757859" y="4677308"/>
                  </a:lnTo>
                  <a:lnTo>
                    <a:pt x="750531" y="4677308"/>
                  </a:lnTo>
                  <a:lnTo>
                    <a:pt x="746125" y="4682680"/>
                  </a:lnTo>
                  <a:lnTo>
                    <a:pt x="746213" y="4701324"/>
                  </a:lnTo>
                  <a:lnTo>
                    <a:pt x="746455" y="4705972"/>
                  </a:lnTo>
                  <a:lnTo>
                    <a:pt x="748512" y="4710569"/>
                  </a:lnTo>
                  <a:lnTo>
                    <a:pt x="750608" y="4715053"/>
                  </a:lnTo>
                  <a:lnTo>
                    <a:pt x="753973" y="4715611"/>
                  </a:lnTo>
                  <a:lnTo>
                    <a:pt x="757364" y="4715611"/>
                  </a:lnTo>
                  <a:lnTo>
                    <a:pt x="760361" y="4715281"/>
                  </a:lnTo>
                  <a:lnTo>
                    <a:pt x="762152" y="4711331"/>
                  </a:lnTo>
                  <a:lnTo>
                    <a:pt x="762558" y="4710417"/>
                  </a:lnTo>
                  <a:lnTo>
                    <a:pt x="764273" y="4706417"/>
                  </a:lnTo>
                  <a:lnTo>
                    <a:pt x="764819" y="4701324"/>
                  </a:lnTo>
                  <a:close/>
                </a:path>
                <a:path w="1588134" h="6097270">
                  <a:moveTo>
                    <a:pt x="785291" y="4590580"/>
                  </a:moveTo>
                  <a:lnTo>
                    <a:pt x="779716" y="4590580"/>
                  </a:lnTo>
                  <a:lnTo>
                    <a:pt x="779716" y="4557839"/>
                  </a:lnTo>
                  <a:lnTo>
                    <a:pt x="768934" y="4557839"/>
                  </a:lnTo>
                  <a:lnTo>
                    <a:pt x="768934" y="4562005"/>
                  </a:lnTo>
                  <a:lnTo>
                    <a:pt x="775665" y="4562005"/>
                  </a:lnTo>
                  <a:lnTo>
                    <a:pt x="775665" y="4590580"/>
                  </a:lnTo>
                  <a:lnTo>
                    <a:pt x="769340" y="4590580"/>
                  </a:lnTo>
                  <a:lnTo>
                    <a:pt x="769340" y="4594593"/>
                  </a:lnTo>
                  <a:lnTo>
                    <a:pt x="785291" y="4594593"/>
                  </a:lnTo>
                  <a:lnTo>
                    <a:pt x="785291" y="4590580"/>
                  </a:lnTo>
                  <a:close/>
                </a:path>
                <a:path w="1588134" h="6097270">
                  <a:moveTo>
                    <a:pt x="785304" y="5312600"/>
                  </a:moveTo>
                  <a:lnTo>
                    <a:pt x="779716" y="5312600"/>
                  </a:lnTo>
                  <a:lnTo>
                    <a:pt x="779716" y="5279834"/>
                  </a:lnTo>
                  <a:lnTo>
                    <a:pt x="768934" y="5279834"/>
                  </a:lnTo>
                  <a:lnTo>
                    <a:pt x="768934" y="5284013"/>
                  </a:lnTo>
                  <a:lnTo>
                    <a:pt x="775652" y="5284013"/>
                  </a:lnTo>
                  <a:lnTo>
                    <a:pt x="775652" y="5312600"/>
                  </a:lnTo>
                  <a:lnTo>
                    <a:pt x="769340" y="5312600"/>
                  </a:lnTo>
                  <a:lnTo>
                    <a:pt x="769340" y="5316677"/>
                  </a:lnTo>
                  <a:lnTo>
                    <a:pt x="785304" y="5316677"/>
                  </a:lnTo>
                  <a:lnTo>
                    <a:pt x="785304" y="5312600"/>
                  </a:lnTo>
                  <a:close/>
                </a:path>
                <a:path w="1588134" h="6097270">
                  <a:moveTo>
                    <a:pt x="785304" y="5192268"/>
                  </a:moveTo>
                  <a:lnTo>
                    <a:pt x="779716" y="5192268"/>
                  </a:lnTo>
                  <a:lnTo>
                    <a:pt x="779716" y="5159527"/>
                  </a:lnTo>
                  <a:lnTo>
                    <a:pt x="768934" y="5159527"/>
                  </a:lnTo>
                  <a:lnTo>
                    <a:pt x="768934" y="5163655"/>
                  </a:lnTo>
                  <a:lnTo>
                    <a:pt x="775652" y="5163655"/>
                  </a:lnTo>
                  <a:lnTo>
                    <a:pt x="775652" y="5192268"/>
                  </a:lnTo>
                  <a:lnTo>
                    <a:pt x="769340" y="5192268"/>
                  </a:lnTo>
                  <a:lnTo>
                    <a:pt x="769340" y="5196344"/>
                  </a:lnTo>
                  <a:lnTo>
                    <a:pt x="785304" y="5196344"/>
                  </a:lnTo>
                  <a:lnTo>
                    <a:pt x="785304" y="5192268"/>
                  </a:lnTo>
                  <a:close/>
                </a:path>
                <a:path w="1588134" h="6097270">
                  <a:moveTo>
                    <a:pt x="785304" y="5071973"/>
                  </a:moveTo>
                  <a:lnTo>
                    <a:pt x="779716" y="5071973"/>
                  </a:lnTo>
                  <a:lnTo>
                    <a:pt x="779716" y="5039233"/>
                  </a:lnTo>
                  <a:lnTo>
                    <a:pt x="768934" y="5039233"/>
                  </a:lnTo>
                  <a:lnTo>
                    <a:pt x="768934" y="5043360"/>
                  </a:lnTo>
                  <a:lnTo>
                    <a:pt x="775652" y="5043360"/>
                  </a:lnTo>
                  <a:lnTo>
                    <a:pt x="775652" y="5071973"/>
                  </a:lnTo>
                  <a:lnTo>
                    <a:pt x="769340" y="5071973"/>
                  </a:lnTo>
                  <a:lnTo>
                    <a:pt x="769340" y="5076025"/>
                  </a:lnTo>
                  <a:lnTo>
                    <a:pt x="785304" y="5076025"/>
                  </a:lnTo>
                  <a:lnTo>
                    <a:pt x="785304" y="5071973"/>
                  </a:lnTo>
                  <a:close/>
                </a:path>
                <a:path w="1588134" h="6097270">
                  <a:moveTo>
                    <a:pt x="785304" y="4831258"/>
                  </a:moveTo>
                  <a:lnTo>
                    <a:pt x="779716" y="4831258"/>
                  </a:lnTo>
                  <a:lnTo>
                    <a:pt x="779716" y="4798492"/>
                  </a:lnTo>
                  <a:lnTo>
                    <a:pt x="768934" y="4798492"/>
                  </a:lnTo>
                  <a:lnTo>
                    <a:pt x="768934" y="4802695"/>
                  </a:lnTo>
                  <a:lnTo>
                    <a:pt x="775652" y="4802695"/>
                  </a:lnTo>
                  <a:lnTo>
                    <a:pt x="775652" y="4831258"/>
                  </a:lnTo>
                  <a:lnTo>
                    <a:pt x="769340" y="4831258"/>
                  </a:lnTo>
                  <a:lnTo>
                    <a:pt x="769340" y="4835347"/>
                  </a:lnTo>
                  <a:lnTo>
                    <a:pt x="785304" y="4835347"/>
                  </a:lnTo>
                  <a:lnTo>
                    <a:pt x="785304" y="4831258"/>
                  </a:lnTo>
                  <a:close/>
                </a:path>
                <a:path w="1588134" h="6097270">
                  <a:moveTo>
                    <a:pt x="785304" y="4771098"/>
                  </a:moveTo>
                  <a:lnTo>
                    <a:pt x="779716" y="4771098"/>
                  </a:lnTo>
                  <a:lnTo>
                    <a:pt x="779716" y="4738319"/>
                  </a:lnTo>
                  <a:lnTo>
                    <a:pt x="768934" y="4738319"/>
                  </a:lnTo>
                  <a:lnTo>
                    <a:pt x="768934" y="4742497"/>
                  </a:lnTo>
                  <a:lnTo>
                    <a:pt x="775652" y="4742497"/>
                  </a:lnTo>
                  <a:lnTo>
                    <a:pt x="775652" y="4771098"/>
                  </a:lnTo>
                  <a:lnTo>
                    <a:pt x="769340" y="4771098"/>
                  </a:lnTo>
                  <a:lnTo>
                    <a:pt x="769340" y="4775162"/>
                  </a:lnTo>
                  <a:lnTo>
                    <a:pt x="785304" y="4775162"/>
                  </a:lnTo>
                  <a:lnTo>
                    <a:pt x="785304" y="4771098"/>
                  </a:lnTo>
                  <a:close/>
                </a:path>
                <a:path w="1588134" h="6097270">
                  <a:moveTo>
                    <a:pt x="785304" y="4710900"/>
                  </a:moveTo>
                  <a:lnTo>
                    <a:pt x="779716" y="4710900"/>
                  </a:lnTo>
                  <a:lnTo>
                    <a:pt x="779716" y="4678197"/>
                  </a:lnTo>
                  <a:lnTo>
                    <a:pt x="768934" y="4678197"/>
                  </a:lnTo>
                  <a:lnTo>
                    <a:pt x="768934" y="4682363"/>
                  </a:lnTo>
                  <a:lnTo>
                    <a:pt x="775652" y="4682363"/>
                  </a:lnTo>
                  <a:lnTo>
                    <a:pt x="775652" y="4710900"/>
                  </a:lnTo>
                  <a:lnTo>
                    <a:pt x="769340" y="4710900"/>
                  </a:lnTo>
                  <a:lnTo>
                    <a:pt x="769340" y="4715002"/>
                  </a:lnTo>
                  <a:lnTo>
                    <a:pt x="785304" y="4715002"/>
                  </a:lnTo>
                  <a:lnTo>
                    <a:pt x="785304" y="4710900"/>
                  </a:lnTo>
                  <a:close/>
                </a:path>
                <a:path w="1588134" h="6097270">
                  <a:moveTo>
                    <a:pt x="786714" y="4881829"/>
                  </a:moveTo>
                  <a:lnTo>
                    <a:pt x="786663" y="4868913"/>
                  </a:lnTo>
                  <a:lnTo>
                    <a:pt x="786003" y="4864532"/>
                  </a:lnTo>
                  <a:lnTo>
                    <a:pt x="784225" y="4862042"/>
                  </a:lnTo>
                  <a:lnTo>
                    <a:pt x="783361" y="4860823"/>
                  </a:lnTo>
                  <a:lnTo>
                    <a:pt x="782866" y="4860163"/>
                  </a:lnTo>
                  <a:lnTo>
                    <a:pt x="782866" y="4865471"/>
                  </a:lnTo>
                  <a:lnTo>
                    <a:pt x="782840" y="4883594"/>
                  </a:lnTo>
                  <a:lnTo>
                    <a:pt x="782078" y="4891913"/>
                  </a:lnTo>
                  <a:lnTo>
                    <a:pt x="775106" y="4891913"/>
                  </a:lnTo>
                  <a:lnTo>
                    <a:pt x="773798" y="4889970"/>
                  </a:lnTo>
                  <a:lnTo>
                    <a:pt x="771893" y="4883594"/>
                  </a:lnTo>
                  <a:lnTo>
                    <a:pt x="771893" y="4875441"/>
                  </a:lnTo>
                  <a:lnTo>
                    <a:pt x="772071" y="4872202"/>
                  </a:lnTo>
                  <a:lnTo>
                    <a:pt x="772591" y="4868913"/>
                  </a:lnTo>
                  <a:lnTo>
                    <a:pt x="773201" y="4864824"/>
                  </a:lnTo>
                  <a:lnTo>
                    <a:pt x="775017" y="4862042"/>
                  </a:lnTo>
                  <a:lnTo>
                    <a:pt x="781113" y="4862042"/>
                  </a:lnTo>
                  <a:lnTo>
                    <a:pt x="782866" y="4865471"/>
                  </a:lnTo>
                  <a:lnTo>
                    <a:pt x="782866" y="4860163"/>
                  </a:lnTo>
                  <a:lnTo>
                    <a:pt x="781951" y="4858944"/>
                  </a:lnTo>
                  <a:lnTo>
                    <a:pt x="779767" y="4857839"/>
                  </a:lnTo>
                  <a:lnTo>
                    <a:pt x="772452" y="4857839"/>
                  </a:lnTo>
                  <a:lnTo>
                    <a:pt x="768045" y="4863198"/>
                  </a:lnTo>
                  <a:lnTo>
                    <a:pt x="768121" y="4881829"/>
                  </a:lnTo>
                  <a:lnTo>
                    <a:pt x="768337" y="4886452"/>
                  </a:lnTo>
                  <a:lnTo>
                    <a:pt x="770407" y="4890935"/>
                  </a:lnTo>
                  <a:lnTo>
                    <a:pt x="772502" y="4895608"/>
                  </a:lnTo>
                  <a:lnTo>
                    <a:pt x="775893" y="4896155"/>
                  </a:lnTo>
                  <a:lnTo>
                    <a:pt x="779297" y="4896155"/>
                  </a:lnTo>
                  <a:lnTo>
                    <a:pt x="782243" y="4895824"/>
                  </a:lnTo>
                  <a:lnTo>
                    <a:pt x="783983" y="4891913"/>
                  </a:lnTo>
                  <a:lnTo>
                    <a:pt x="786218" y="4886922"/>
                  </a:lnTo>
                  <a:lnTo>
                    <a:pt x="786714" y="4881829"/>
                  </a:lnTo>
                  <a:close/>
                </a:path>
                <a:path w="1588134" h="6097270">
                  <a:moveTo>
                    <a:pt x="786714" y="4641189"/>
                  </a:moveTo>
                  <a:lnTo>
                    <a:pt x="786663" y="4628223"/>
                  </a:lnTo>
                  <a:lnTo>
                    <a:pt x="786003" y="4623867"/>
                  </a:lnTo>
                  <a:lnTo>
                    <a:pt x="784186" y="4621327"/>
                  </a:lnTo>
                  <a:lnTo>
                    <a:pt x="783361" y="4620158"/>
                  </a:lnTo>
                  <a:lnTo>
                    <a:pt x="782866" y="4619498"/>
                  </a:lnTo>
                  <a:lnTo>
                    <a:pt x="782866" y="4624832"/>
                  </a:lnTo>
                  <a:lnTo>
                    <a:pt x="782853" y="4642917"/>
                  </a:lnTo>
                  <a:lnTo>
                    <a:pt x="782078" y="4651172"/>
                  </a:lnTo>
                  <a:lnTo>
                    <a:pt x="775106" y="4651172"/>
                  </a:lnTo>
                  <a:lnTo>
                    <a:pt x="773798" y="4649317"/>
                  </a:lnTo>
                  <a:lnTo>
                    <a:pt x="771893" y="4642917"/>
                  </a:lnTo>
                  <a:lnTo>
                    <a:pt x="771893" y="4634750"/>
                  </a:lnTo>
                  <a:lnTo>
                    <a:pt x="772071" y="4631537"/>
                  </a:lnTo>
                  <a:lnTo>
                    <a:pt x="772591" y="4628223"/>
                  </a:lnTo>
                  <a:lnTo>
                    <a:pt x="773201" y="4624121"/>
                  </a:lnTo>
                  <a:lnTo>
                    <a:pt x="775017" y="4621327"/>
                  </a:lnTo>
                  <a:lnTo>
                    <a:pt x="781113" y="4621327"/>
                  </a:lnTo>
                  <a:lnTo>
                    <a:pt x="782866" y="4624832"/>
                  </a:lnTo>
                  <a:lnTo>
                    <a:pt x="782866" y="4619498"/>
                  </a:lnTo>
                  <a:lnTo>
                    <a:pt x="781951" y="4618253"/>
                  </a:lnTo>
                  <a:lnTo>
                    <a:pt x="779767" y="4617161"/>
                  </a:lnTo>
                  <a:lnTo>
                    <a:pt x="772452" y="4617161"/>
                  </a:lnTo>
                  <a:lnTo>
                    <a:pt x="768045" y="4622508"/>
                  </a:lnTo>
                  <a:lnTo>
                    <a:pt x="768121" y="4641189"/>
                  </a:lnTo>
                  <a:lnTo>
                    <a:pt x="768337" y="4645723"/>
                  </a:lnTo>
                  <a:lnTo>
                    <a:pt x="772502" y="4654893"/>
                  </a:lnTo>
                  <a:lnTo>
                    <a:pt x="775893" y="4655464"/>
                  </a:lnTo>
                  <a:lnTo>
                    <a:pt x="779297" y="4655464"/>
                  </a:lnTo>
                  <a:lnTo>
                    <a:pt x="782243" y="4655083"/>
                  </a:lnTo>
                  <a:lnTo>
                    <a:pt x="783996" y="4651172"/>
                  </a:lnTo>
                  <a:lnTo>
                    <a:pt x="786218" y="4646244"/>
                  </a:lnTo>
                  <a:lnTo>
                    <a:pt x="786714" y="4641189"/>
                  </a:lnTo>
                  <a:close/>
                </a:path>
                <a:path w="1588134" h="6097270">
                  <a:moveTo>
                    <a:pt x="1522298" y="185559"/>
                  </a:moveTo>
                  <a:lnTo>
                    <a:pt x="1521612" y="180835"/>
                  </a:lnTo>
                  <a:lnTo>
                    <a:pt x="1519834" y="178346"/>
                  </a:lnTo>
                  <a:lnTo>
                    <a:pt x="1518970" y="177126"/>
                  </a:lnTo>
                  <a:lnTo>
                    <a:pt x="1518475" y="176466"/>
                  </a:lnTo>
                  <a:lnTo>
                    <a:pt x="1518475" y="181762"/>
                  </a:lnTo>
                  <a:lnTo>
                    <a:pt x="1518450" y="199910"/>
                  </a:lnTo>
                  <a:lnTo>
                    <a:pt x="1517688" y="208191"/>
                  </a:lnTo>
                  <a:lnTo>
                    <a:pt x="1510677" y="208191"/>
                  </a:lnTo>
                  <a:lnTo>
                    <a:pt x="1509369" y="206298"/>
                  </a:lnTo>
                  <a:lnTo>
                    <a:pt x="1507490" y="199910"/>
                  </a:lnTo>
                  <a:lnTo>
                    <a:pt x="1507490" y="191744"/>
                  </a:lnTo>
                  <a:lnTo>
                    <a:pt x="1507667" y="188480"/>
                  </a:lnTo>
                  <a:lnTo>
                    <a:pt x="1508798" y="181114"/>
                  </a:lnTo>
                  <a:lnTo>
                    <a:pt x="1510538" y="178346"/>
                  </a:lnTo>
                  <a:lnTo>
                    <a:pt x="1516710" y="178346"/>
                  </a:lnTo>
                  <a:lnTo>
                    <a:pt x="1518475" y="181762"/>
                  </a:lnTo>
                  <a:lnTo>
                    <a:pt x="1518475" y="176466"/>
                  </a:lnTo>
                  <a:lnTo>
                    <a:pt x="1517548" y="175221"/>
                  </a:lnTo>
                  <a:lnTo>
                    <a:pt x="1515338" y="174117"/>
                  </a:lnTo>
                  <a:lnTo>
                    <a:pt x="1508036" y="174117"/>
                  </a:lnTo>
                  <a:lnTo>
                    <a:pt x="1503641" y="179552"/>
                  </a:lnTo>
                  <a:lnTo>
                    <a:pt x="1503768" y="199644"/>
                  </a:lnTo>
                  <a:lnTo>
                    <a:pt x="1503895" y="202780"/>
                  </a:lnTo>
                  <a:lnTo>
                    <a:pt x="1506042" y="207391"/>
                  </a:lnTo>
                  <a:lnTo>
                    <a:pt x="1508099" y="211874"/>
                  </a:lnTo>
                  <a:lnTo>
                    <a:pt x="1511452" y="212432"/>
                  </a:lnTo>
                  <a:lnTo>
                    <a:pt x="1514868" y="212432"/>
                  </a:lnTo>
                  <a:lnTo>
                    <a:pt x="1517865" y="212077"/>
                  </a:lnTo>
                  <a:lnTo>
                    <a:pt x="1519593" y="208191"/>
                  </a:lnTo>
                  <a:lnTo>
                    <a:pt x="1521790" y="203225"/>
                  </a:lnTo>
                  <a:lnTo>
                    <a:pt x="1522298" y="198145"/>
                  </a:lnTo>
                  <a:lnTo>
                    <a:pt x="1522298" y="185559"/>
                  </a:lnTo>
                  <a:close/>
                </a:path>
                <a:path w="1588134" h="6097270">
                  <a:moveTo>
                    <a:pt x="1522298" y="125387"/>
                  </a:moveTo>
                  <a:lnTo>
                    <a:pt x="1521612" y="120713"/>
                  </a:lnTo>
                  <a:lnTo>
                    <a:pt x="1519847" y="118186"/>
                  </a:lnTo>
                  <a:lnTo>
                    <a:pt x="1518970" y="116941"/>
                  </a:lnTo>
                  <a:lnTo>
                    <a:pt x="1518475" y="116293"/>
                  </a:lnTo>
                  <a:lnTo>
                    <a:pt x="1518475" y="121640"/>
                  </a:lnTo>
                  <a:lnTo>
                    <a:pt x="1518450" y="139674"/>
                  </a:lnTo>
                  <a:lnTo>
                    <a:pt x="1517688" y="148018"/>
                  </a:lnTo>
                  <a:lnTo>
                    <a:pt x="1510677" y="148018"/>
                  </a:lnTo>
                  <a:lnTo>
                    <a:pt x="1509369" y="146138"/>
                  </a:lnTo>
                  <a:lnTo>
                    <a:pt x="1507490" y="139674"/>
                  </a:lnTo>
                  <a:lnTo>
                    <a:pt x="1507490" y="131559"/>
                  </a:lnTo>
                  <a:lnTo>
                    <a:pt x="1507667" y="128358"/>
                  </a:lnTo>
                  <a:lnTo>
                    <a:pt x="1508798" y="120942"/>
                  </a:lnTo>
                  <a:lnTo>
                    <a:pt x="1510538" y="118186"/>
                  </a:lnTo>
                  <a:lnTo>
                    <a:pt x="1516710" y="118186"/>
                  </a:lnTo>
                  <a:lnTo>
                    <a:pt x="1518475" y="121640"/>
                  </a:lnTo>
                  <a:lnTo>
                    <a:pt x="1518475" y="116293"/>
                  </a:lnTo>
                  <a:lnTo>
                    <a:pt x="1517548" y="115049"/>
                  </a:lnTo>
                  <a:lnTo>
                    <a:pt x="1515338" y="113931"/>
                  </a:lnTo>
                  <a:lnTo>
                    <a:pt x="1508036" y="113931"/>
                  </a:lnTo>
                  <a:lnTo>
                    <a:pt x="1503641" y="119380"/>
                  </a:lnTo>
                  <a:lnTo>
                    <a:pt x="1503768" y="139458"/>
                  </a:lnTo>
                  <a:lnTo>
                    <a:pt x="1503895" y="142582"/>
                  </a:lnTo>
                  <a:lnTo>
                    <a:pt x="1508099" y="151650"/>
                  </a:lnTo>
                  <a:lnTo>
                    <a:pt x="1511452" y="152247"/>
                  </a:lnTo>
                  <a:lnTo>
                    <a:pt x="1514868" y="152247"/>
                  </a:lnTo>
                  <a:lnTo>
                    <a:pt x="1517865" y="151904"/>
                  </a:lnTo>
                  <a:lnTo>
                    <a:pt x="1519593" y="148018"/>
                  </a:lnTo>
                  <a:lnTo>
                    <a:pt x="1521790" y="143027"/>
                  </a:lnTo>
                  <a:lnTo>
                    <a:pt x="1522298" y="137998"/>
                  </a:lnTo>
                  <a:lnTo>
                    <a:pt x="1522298" y="125387"/>
                  </a:lnTo>
                  <a:close/>
                </a:path>
                <a:path w="1588134" h="6097270">
                  <a:moveTo>
                    <a:pt x="1542808" y="207772"/>
                  </a:moveTo>
                  <a:lnTo>
                    <a:pt x="1537195" y="207772"/>
                  </a:lnTo>
                  <a:lnTo>
                    <a:pt x="1537195" y="174993"/>
                  </a:lnTo>
                  <a:lnTo>
                    <a:pt x="1526413" y="174993"/>
                  </a:lnTo>
                  <a:lnTo>
                    <a:pt x="1526413" y="179171"/>
                  </a:lnTo>
                  <a:lnTo>
                    <a:pt x="1533182" y="179171"/>
                  </a:lnTo>
                  <a:lnTo>
                    <a:pt x="1533182" y="207772"/>
                  </a:lnTo>
                  <a:lnTo>
                    <a:pt x="1526832" y="207772"/>
                  </a:lnTo>
                  <a:lnTo>
                    <a:pt x="1526832" y="211823"/>
                  </a:lnTo>
                  <a:lnTo>
                    <a:pt x="1542808" y="211823"/>
                  </a:lnTo>
                  <a:lnTo>
                    <a:pt x="1542808" y="207772"/>
                  </a:lnTo>
                  <a:close/>
                </a:path>
                <a:path w="1588134" h="6097270">
                  <a:moveTo>
                    <a:pt x="1542808" y="147599"/>
                  </a:moveTo>
                  <a:lnTo>
                    <a:pt x="1537195" y="147599"/>
                  </a:lnTo>
                  <a:lnTo>
                    <a:pt x="1537195" y="114795"/>
                  </a:lnTo>
                  <a:lnTo>
                    <a:pt x="1526413" y="114795"/>
                  </a:lnTo>
                  <a:lnTo>
                    <a:pt x="1526413" y="118986"/>
                  </a:lnTo>
                  <a:lnTo>
                    <a:pt x="1533182" y="118986"/>
                  </a:lnTo>
                  <a:lnTo>
                    <a:pt x="1533182" y="147599"/>
                  </a:lnTo>
                  <a:lnTo>
                    <a:pt x="1526832" y="147599"/>
                  </a:lnTo>
                  <a:lnTo>
                    <a:pt x="1526832" y="151650"/>
                  </a:lnTo>
                  <a:lnTo>
                    <a:pt x="1542808" y="151650"/>
                  </a:lnTo>
                  <a:lnTo>
                    <a:pt x="1542808" y="147599"/>
                  </a:lnTo>
                  <a:close/>
                </a:path>
                <a:path w="1588134" h="6097270">
                  <a:moveTo>
                    <a:pt x="1564767" y="267868"/>
                  </a:moveTo>
                  <a:lnTo>
                    <a:pt x="1559102" y="267868"/>
                  </a:lnTo>
                  <a:lnTo>
                    <a:pt x="1559102" y="235115"/>
                  </a:lnTo>
                  <a:lnTo>
                    <a:pt x="1548295" y="235115"/>
                  </a:lnTo>
                  <a:lnTo>
                    <a:pt x="1548295" y="239344"/>
                  </a:lnTo>
                  <a:lnTo>
                    <a:pt x="1555064" y="239344"/>
                  </a:lnTo>
                  <a:lnTo>
                    <a:pt x="1555064" y="267868"/>
                  </a:lnTo>
                  <a:lnTo>
                    <a:pt x="1548777" y="267868"/>
                  </a:lnTo>
                  <a:lnTo>
                    <a:pt x="1548777" y="271919"/>
                  </a:lnTo>
                  <a:lnTo>
                    <a:pt x="1564767" y="271919"/>
                  </a:lnTo>
                  <a:lnTo>
                    <a:pt x="1564767" y="267868"/>
                  </a:lnTo>
                  <a:close/>
                </a:path>
                <a:path w="1588134" h="6097270">
                  <a:moveTo>
                    <a:pt x="1566138" y="185559"/>
                  </a:moveTo>
                  <a:lnTo>
                    <a:pt x="1565452" y="180835"/>
                  </a:lnTo>
                  <a:lnTo>
                    <a:pt x="1563687" y="178346"/>
                  </a:lnTo>
                  <a:lnTo>
                    <a:pt x="1562823" y="177126"/>
                  </a:lnTo>
                  <a:lnTo>
                    <a:pt x="1562303" y="176428"/>
                  </a:lnTo>
                  <a:lnTo>
                    <a:pt x="1562303" y="181762"/>
                  </a:lnTo>
                  <a:lnTo>
                    <a:pt x="1562277" y="199910"/>
                  </a:lnTo>
                  <a:lnTo>
                    <a:pt x="1561515" y="208191"/>
                  </a:lnTo>
                  <a:lnTo>
                    <a:pt x="1554518" y="208191"/>
                  </a:lnTo>
                  <a:lnTo>
                    <a:pt x="1553222" y="206298"/>
                  </a:lnTo>
                  <a:lnTo>
                    <a:pt x="1551368" y="199910"/>
                  </a:lnTo>
                  <a:lnTo>
                    <a:pt x="1551368" y="191744"/>
                  </a:lnTo>
                  <a:lnTo>
                    <a:pt x="1551495" y="188480"/>
                  </a:lnTo>
                  <a:lnTo>
                    <a:pt x="1552638" y="181114"/>
                  </a:lnTo>
                  <a:lnTo>
                    <a:pt x="1554403" y="178346"/>
                  </a:lnTo>
                  <a:lnTo>
                    <a:pt x="1560525" y="178346"/>
                  </a:lnTo>
                  <a:lnTo>
                    <a:pt x="1562303" y="181762"/>
                  </a:lnTo>
                  <a:lnTo>
                    <a:pt x="1562303" y="176428"/>
                  </a:lnTo>
                  <a:lnTo>
                    <a:pt x="1561414" y="175221"/>
                  </a:lnTo>
                  <a:lnTo>
                    <a:pt x="1559140" y="174117"/>
                  </a:lnTo>
                  <a:lnTo>
                    <a:pt x="1551876" y="174117"/>
                  </a:lnTo>
                  <a:lnTo>
                    <a:pt x="1547482" y="179552"/>
                  </a:lnTo>
                  <a:lnTo>
                    <a:pt x="1547558" y="198145"/>
                  </a:lnTo>
                  <a:lnTo>
                    <a:pt x="1547774" y="202780"/>
                  </a:lnTo>
                  <a:lnTo>
                    <a:pt x="1549857" y="207391"/>
                  </a:lnTo>
                  <a:lnTo>
                    <a:pt x="1551914" y="211874"/>
                  </a:lnTo>
                  <a:lnTo>
                    <a:pt x="1555330" y="212432"/>
                  </a:lnTo>
                  <a:lnTo>
                    <a:pt x="1558683" y="212432"/>
                  </a:lnTo>
                  <a:lnTo>
                    <a:pt x="1561744" y="212077"/>
                  </a:lnTo>
                  <a:lnTo>
                    <a:pt x="1563446" y="208191"/>
                  </a:lnTo>
                  <a:lnTo>
                    <a:pt x="1565656" y="203225"/>
                  </a:lnTo>
                  <a:lnTo>
                    <a:pt x="1566138" y="198145"/>
                  </a:lnTo>
                  <a:lnTo>
                    <a:pt x="1566138" y="185559"/>
                  </a:lnTo>
                  <a:close/>
                </a:path>
                <a:path w="1588134" h="6097270">
                  <a:moveTo>
                    <a:pt x="1566138" y="125387"/>
                  </a:moveTo>
                  <a:lnTo>
                    <a:pt x="1565452" y="120713"/>
                  </a:lnTo>
                  <a:lnTo>
                    <a:pt x="1563687" y="118186"/>
                  </a:lnTo>
                  <a:lnTo>
                    <a:pt x="1562823" y="116941"/>
                  </a:lnTo>
                  <a:lnTo>
                    <a:pt x="1562303" y="116243"/>
                  </a:lnTo>
                  <a:lnTo>
                    <a:pt x="1562303" y="121640"/>
                  </a:lnTo>
                  <a:lnTo>
                    <a:pt x="1562290" y="139674"/>
                  </a:lnTo>
                  <a:lnTo>
                    <a:pt x="1561515" y="148018"/>
                  </a:lnTo>
                  <a:lnTo>
                    <a:pt x="1554518" y="148018"/>
                  </a:lnTo>
                  <a:lnTo>
                    <a:pt x="1553222" y="146138"/>
                  </a:lnTo>
                  <a:lnTo>
                    <a:pt x="1551368" y="139674"/>
                  </a:lnTo>
                  <a:lnTo>
                    <a:pt x="1551368" y="131559"/>
                  </a:lnTo>
                  <a:lnTo>
                    <a:pt x="1551495" y="128358"/>
                  </a:lnTo>
                  <a:lnTo>
                    <a:pt x="1552638" y="120942"/>
                  </a:lnTo>
                  <a:lnTo>
                    <a:pt x="1554403" y="118186"/>
                  </a:lnTo>
                  <a:lnTo>
                    <a:pt x="1560525" y="118186"/>
                  </a:lnTo>
                  <a:lnTo>
                    <a:pt x="1562303" y="121640"/>
                  </a:lnTo>
                  <a:lnTo>
                    <a:pt x="1562303" y="116243"/>
                  </a:lnTo>
                  <a:lnTo>
                    <a:pt x="1561414" y="115049"/>
                  </a:lnTo>
                  <a:lnTo>
                    <a:pt x="1559140" y="113931"/>
                  </a:lnTo>
                  <a:lnTo>
                    <a:pt x="1551876" y="113931"/>
                  </a:lnTo>
                  <a:lnTo>
                    <a:pt x="1547482" y="119380"/>
                  </a:lnTo>
                  <a:lnTo>
                    <a:pt x="1547558" y="137998"/>
                  </a:lnTo>
                  <a:lnTo>
                    <a:pt x="1547774" y="142582"/>
                  </a:lnTo>
                  <a:lnTo>
                    <a:pt x="1549844" y="147218"/>
                  </a:lnTo>
                  <a:lnTo>
                    <a:pt x="1551914" y="151650"/>
                  </a:lnTo>
                  <a:lnTo>
                    <a:pt x="1555330" y="152247"/>
                  </a:lnTo>
                  <a:lnTo>
                    <a:pt x="1558683" y="152247"/>
                  </a:lnTo>
                  <a:lnTo>
                    <a:pt x="1561744" y="151904"/>
                  </a:lnTo>
                  <a:lnTo>
                    <a:pt x="1563433" y="148018"/>
                  </a:lnTo>
                  <a:lnTo>
                    <a:pt x="1565656" y="143027"/>
                  </a:lnTo>
                  <a:lnTo>
                    <a:pt x="1566138" y="137998"/>
                  </a:lnTo>
                  <a:lnTo>
                    <a:pt x="1566138" y="125387"/>
                  </a:lnTo>
                  <a:close/>
                </a:path>
                <a:path w="1588134" h="6097270">
                  <a:moveTo>
                    <a:pt x="1586649" y="508584"/>
                  </a:moveTo>
                  <a:lnTo>
                    <a:pt x="1581023" y="508584"/>
                  </a:lnTo>
                  <a:lnTo>
                    <a:pt x="1581023" y="475856"/>
                  </a:lnTo>
                  <a:lnTo>
                    <a:pt x="1570266" y="475856"/>
                  </a:lnTo>
                  <a:lnTo>
                    <a:pt x="1570266" y="479996"/>
                  </a:lnTo>
                  <a:lnTo>
                    <a:pt x="1576997" y="479996"/>
                  </a:lnTo>
                  <a:lnTo>
                    <a:pt x="1576997" y="508584"/>
                  </a:lnTo>
                  <a:lnTo>
                    <a:pt x="1570685" y="508584"/>
                  </a:lnTo>
                  <a:lnTo>
                    <a:pt x="1570685" y="512673"/>
                  </a:lnTo>
                  <a:lnTo>
                    <a:pt x="1586649" y="512673"/>
                  </a:lnTo>
                  <a:lnTo>
                    <a:pt x="1586649" y="508584"/>
                  </a:lnTo>
                  <a:close/>
                </a:path>
                <a:path w="1588134" h="6097270">
                  <a:moveTo>
                    <a:pt x="1586649" y="448360"/>
                  </a:moveTo>
                  <a:lnTo>
                    <a:pt x="1581023" y="448360"/>
                  </a:lnTo>
                  <a:lnTo>
                    <a:pt x="1581023" y="415645"/>
                  </a:lnTo>
                  <a:lnTo>
                    <a:pt x="1570266" y="415645"/>
                  </a:lnTo>
                  <a:lnTo>
                    <a:pt x="1570266" y="419811"/>
                  </a:lnTo>
                  <a:lnTo>
                    <a:pt x="1576997" y="419811"/>
                  </a:lnTo>
                  <a:lnTo>
                    <a:pt x="1576997" y="448360"/>
                  </a:lnTo>
                  <a:lnTo>
                    <a:pt x="1570685" y="448360"/>
                  </a:lnTo>
                  <a:lnTo>
                    <a:pt x="1570685" y="452475"/>
                  </a:lnTo>
                  <a:lnTo>
                    <a:pt x="1586649" y="452475"/>
                  </a:lnTo>
                  <a:lnTo>
                    <a:pt x="1586649" y="448360"/>
                  </a:lnTo>
                  <a:close/>
                </a:path>
                <a:path w="1588134" h="6097270">
                  <a:moveTo>
                    <a:pt x="1588071" y="366064"/>
                  </a:moveTo>
                  <a:lnTo>
                    <a:pt x="1587360" y="361365"/>
                  </a:lnTo>
                  <a:lnTo>
                    <a:pt x="1585544" y="358825"/>
                  </a:lnTo>
                  <a:lnTo>
                    <a:pt x="1584718" y="357670"/>
                  </a:lnTo>
                  <a:lnTo>
                    <a:pt x="1584223" y="357009"/>
                  </a:lnTo>
                  <a:lnTo>
                    <a:pt x="1584223" y="362318"/>
                  </a:lnTo>
                  <a:lnTo>
                    <a:pt x="1584210" y="380377"/>
                  </a:lnTo>
                  <a:lnTo>
                    <a:pt x="1583410" y="388670"/>
                  </a:lnTo>
                  <a:lnTo>
                    <a:pt x="1576438" y="388670"/>
                  </a:lnTo>
                  <a:lnTo>
                    <a:pt x="1575142" y="386829"/>
                  </a:lnTo>
                  <a:lnTo>
                    <a:pt x="1573225" y="380377"/>
                  </a:lnTo>
                  <a:lnTo>
                    <a:pt x="1573225" y="372262"/>
                  </a:lnTo>
                  <a:lnTo>
                    <a:pt x="1573453" y="369062"/>
                  </a:lnTo>
                  <a:lnTo>
                    <a:pt x="1574571" y="361657"/>
                  </a:lnTo>
                  <a:lnTo>
                    <a:pt x="1576374" y="358825"/>
                  </a:lnTo>
                  <a:lnTo>
                    <a:pt x="1582458" y="358825"/>
                  </a:lnTo>
                  <a:lnTo>
                    <a:pt x="1584223" y="362318"/>
                  </a:lnTo>
                  <a:lnTo>
                    <a:pt x="1584223" y="357009"/>
                  </a:lnTo>
                  <a:lnTo>
                    <a:pt x="1583283" y="355752"/>
                  </a:lnTo>
                  <a:lnTo>
                    <a:pt x="1581099" y="354609"/>
                  </a:lnTo>
                  <a:lnTo>
                    <a:pt x="1573771" y="354609"/>
                  </a:lnTo>
                  <a:lnTo>
                    <a:pt x="1569415" y="360019"/>
                  </a:lnTo>
                  <a:lnTo>
                    <a:pt x="1569542" y="380174"/>
                  </a:lnTo>
                  <a:lnTo>
                    <a:pt x="1569669" y="383260"/>
                  </a:lnTo>
                  <a:lnTo>
                    <a:pt x="1573834" y="392417"/>
                  </a:lnTo>
                  <a:lnTo>
                    <a:pt x="1577251" y="392938"/>
                  </a:lnTo>
                  <a:lnTo>
                    <a:pt x="1580616" y="392938"/>
                  </a:lnTo>
                  <a:lnTo>
                    <a:pt x="1588071" y="378650"/>
                  </a:lnTo>
                  <a:lnTo>
                    <a:pt x="1588071" y="366064"/>
                  </a:lnTo>
                  <a:close/>
                </a:path>
                <a:path w="1588134" h="6097270">
                  <a:moveTo>
                    <a:pt x="1588071" y="125387"/>
                  </a:moveTo>
                  <a:lnTo>
                    <a:pt x="1587360" y="120713"/>
                  </a:lnTo>
                  <a:lnTo>
                    <a:pt x="1585582" y="118186"/>
                  </a:lnTo>
                  <a:lnTo>
                    <a:pt x="1584718" y="116941"/>
                  </a:lnTo>
                  <a:lnTo>
                    <a:pt x="1584223" y="116293"/>
                  </a:lnTo>
                  <a:lnTo>
                    <a:pt x="1584223" y="121640"/>
                  </a:lnTo>
                  <a:lnTo>
                    <a:pt x="1584198" y="139674"/>
                  </a:lnTo>
                  <a:lnTo>
                    <a:pt x="1583410" y="148018"/>
                  </a:lnTo>
                  <a:lnTo>
                    <a:pt x="1576438" y="148018"/>
                  </a:lnTo>
                  <a:lnTo>
                    <a:pt x="1575142" y="146138"/>
                  </a:lnTo>
                  <a:lnTo>
                    <a:pt x="1573225" y="139674"/>
                  </a:lnTo>
                  <a:lnTo>
                    <a:pt x="1573225" y="131559"/>
                  </a:lnTo>
                  <a:lnTo>
                    <a:pt x="1573453" y="128358"/>
                  </a:lnTo>
                  <a:lnTo>
                    <a:pt x="1574571" y="120942"/>
                  </a:lnTo>
                  <a:lnTo>
                    <a:pt x="1576374" y="118186"/>
                  </a:lnTo>
                  <a:lnTo>
                    <a:pt x="1582458" y="118186"/>
                  </a:lnTo>
                  <a:lnTo>
                    <a:pt x="1584223" y="121640"/>
                  </a:lnTo>
                  <a:lnTo>
                    <a:pt x="1584223" y="116293"/>
                  </a:lnTo>
                  <a:lnTo>
                    <a:pt x="1583283" y="115049"/>
                  </a:lnTo>
                  <a:lnTo>
                    <a:pt x="1581099" y="113931"/>
                  </a:lnTo>
                  <a:lnTo>
                    <a:pt x="1573771" y="113931"/>
                  </a:lnTo>
                  <a:lnTo>
                    <a:pt x="1569415" y="119380"/>
                  </a:lnTo>
                  <a:lnTo>
                    <a:pt x="1569542" y="139458"/>
                  </a:lnTo>
                  <a:lnTo>
                    <a:pt x="1569669" y="142582"/>
                  </a:lnTo>
                  <a:lnTo>
                    <a:pt x="1571777" y="147218"/>
                  </a:lnTo>
                  <a:lnTo>
                    <a:pt x="1573834" y="151650"/>
                  </a:lnTo>
                  <a:lnTo>
                    <a:pt x="1577251" y="152247"/>
                  </a:lnTo>
                  <a:lnTo>
                    <a:pt x="1580616" y="152247"/>
                  </a:lnTo>
                  <a:lnTo>
                    <a:pt x="1583575" y="151904"/>
                  </a:lnTo>
                  <a:lnTo>
                    <a:pt x="1585353" y="148018"/>
                  </a:lnTo>
                  <a:lnTo>
                    <a:pt x="1587563" y="143027"/>
                  </a:lnTo>
                  <a:lnTo>
                    <a:pt x="1588071" y="137998"/>
                  </a:lnTo>
                  <a:lnTo>
                    <a:pt x="1588071" y="125387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06253" y="0"/>
              <a:ext cx="913130" cy="5918835"/>
            </a:xfrm>
            <a:custGeom>
              <a:avLst/>
              <a:gdLst/>
              <a:ahLst/>
              <a:cxnLst/>
              <a:rect l="l" t="t" r="r" b="b"/>
              <a:pathLst>
                <a:path w="913129" h="5918835">
                  <a:moveTo>
                    <a:pt x="109918" y="5492534"/>
                  </a:moveTo>
                  <a:lnTo>
                    <a:pt x="104292" y="5492534"/>
                  </a:lnTo>
                  <a:lnTo>
                    <a:pt x="104292" y="5459806"/>
                  </a:lnTo>
                  <a:lnTo>
                    <a:pt x="93497" y="5459806"/>
                  </a:lnTo>
                  <a:lnTo>
                    <a:pt x="93497" y="5463972"/>
                  </a:lnTo>
                  <a:lnTo>
                    <a:pt x="100279" y="5463972"/>
                  </a:lnTo>
                  <a:lnTo>
                    <a:pt x="100279" y="5492534"/>
                  </a:lnTo>
                  <a:lnTo>
                    <a:pt x="93967" y="5492534"/>
                  </a:lnTo>
                  <a:lnTo>
                    <a:pt x="93967" y="5496585"/>
                  </a:lnTo>
                  <a:lnTo>
                    <a:pt x="109918" y="5496585"/>
                  </a:lnTo>
                  <a:lnTo>
                    <a:pt x="109918" y="5492534"/>
                  </a:lnTo>
                  <a:close/>
                </a:path>
                <a:path w="913129" h="5918835">
                  <a:moveTo>
                    <a:pt x="109918" y="5432310"/>
                  </a:moveTo>
                  <a:lnTo>
                    <a:pt x="104292" y="5432310"/>
                  </a:lnTo>
                  <a:lnTo>
                    <a:pt x="104292" y="5399621"/>
                  </a:lnTo>
                  <a:lnTo>
                    <a:pt x="93497" y="5399621"/>
                  </a:lnTo>
                  <a:lnTo>
                    <a:pt x="93497" y="5403761"/>
                  </a:lnTo>
                  <a:lnTo>
                    <a:pt x="100279" y="5403761"/>
                  </a:lnTo>
                  <a:lnTo>
                    <a:pt x="100279" y="5432310"/>
                  </a:lnTo>
                  <a:lnTo>
                    <a:pt x="93967" y="5432310"/>
                  </a:lnTo>
                  <a:lnTo>
                    <a:pt x="93967" y="5436400"/>
                  </a:lnTo>
                  <a:lnTo>
                    <a:pt x="109918" y="5436400"/>
                  </a:lnTo>
                  <a:lnTo>
                    <a:pt x="109918" y="5432310"/>
                  </a:lnTo>
                  <a:close/>
                </a:path>
                <a:path w="913129" h="5918835">
                  <a:moveTo>
                    <a:pt x="111340" y="5904128"/>
                  </a:moveTo>
                  <a:lnTo>
                    <a:pt x="111290" y="5891200"/>
                  </a:lnTo>
                  <a:lnTo>
                    <a:pt x="110642" y="5886831"/>
                  </a:lnTo>
                  <a:lnTo>
                    <a:pt x="108788" y="5884303"/>
                  </a:lnTo>
                  <a:lnTo>
                    <a:pt x="107962" y="5883160"/>
                  </a:lnTo>
                  <a:lnTo>
                    <a:pt x="107505" y="5882525"/>
                  </a:lnTo>
                  <a:lnTo>
                    <a:pt x="107505" y="5887821"/>
                  </a:lnTo>
                  <a:lnTo>
                    <a:pt x="107480" y="5905893"/>
                  </a:lnTo>
                  <a:lnTo>
                    <a:pt x="106705" y="5914187"/>
                  </a:lnTo>
                  <a:lnTo>
                    <a:pt x="99707" y="5914187"/>
                  </a:lnTo>
                  <a:lnTo>
                    <a:pt x="98386" y="5912256"/>
                  </a:lnTo>
                  <a:lnTo>
                    <a:pt x="96507" y="5905893"/>
                  </a:lnTo>
                  <a:lnTo>
                    <a:pt x="96507" y="5897740"/>
                  </a:lnTo>
                  <a:lnTo>
                    <a:pt x="96659" y="5894527"/>
                  </a:lnTo>
                  <a:lnTo>
                    <a:pt x="97193" y="5891200"/>
                  </a:lnTo>
                  <a:lnTo>
                    <a:pt x="97802" y="5887110"/>
                  </a:lnTo>
                  <a:lnTo>
                    <a:pt x="99580" y="5884303"/>
                  </a:lnTo>
                  <a:lnTo>
                    <a:pt x="105727" y="5884303"/>
                  </a:lnTo>
                  <a:lnTo>
                    <a:pt x="107505" y="5887821"/>
                  </a:lnTo>
                  <a:lnTo>
                    <a:pt x="107505" y="5882525"/>
                  </a:lnTo>
                  <a:lnTo>
                    <a:pt x="106565" y="5881205"/>
                  </a:lnTo>
                  <a:lnTo>
                    <a:pt x="104381" y="5880112"/>
                  </a:lnTo>
                  <a:lnTo>
                    <a:pt x="97053" y="5880112"/>
                  </a:lnTo>
                  <a:lnTo>
                    <a:pt x="92646" y="5885472"/>
                  </a:lnTo>
                  <a:lnTo>
                    <a:pt x="92735" y="5904128"/>
                  </a:lnTo>
                  <a:lnTo>
                    <a:pt x="92976" y="5908726"/>
                  </a:lnTo>
                  <a:lnTo>
                    <a:pt x="95059" y="5913386"/>
                  </a:lnTo>
                  <a:lnTo>
                    <a:pt x="97129" y="5917882"/>
                  </a:lnTo>
                  <a:lnTo>
                    <a:pt x="100495" y="5918403"/>
                  </a:lnTo>
                  <a:lnTo>
                    <a:pt x="103886" y="5918403"/>
                  </a:lnTo>
                  <a:lnTo>
                    <a:pt x="106883" y="5918098"/>
                  </a:lnTo>
                  <a:lnTo>
                    <a:pt x="108661" y="5914187"/>
                  </a:lnTo>
                  <a:lnTo>
                    <a:pt x="109105" y="5913196"/>
                  </a:lnTo>
                  <a:lnTo>
                    <a:pt x="110794" y="5909208"/>
                  </a:lnTo>
                  <a:lnTo>
                    <a:pt x="111340" y="5904128"/>
                  </a:lnTo>
                  <a:close/>
                </a:path>
                <a:path w="913129" h="5918835">
                  <a:moveTo>
                    <a:pt x="111340" y="5843930"/>
                  </a:moveTo>
                  <a:lnTo>
                    <a:pt x="111277" y="5831027"/>
                  </a:lnTo>
                  <a:lnTo>
                    <a:pt x="110642" y="5826696"/>
                  </a:lnTo>
                  <a:lnTo>
                    <a:pt x="108851" y="5824182"/>
                  </a:lnTo>
                  <a:lnTo>
                    <a:pt x="107505" y="5822327"/>
                  </a:lnTo>
                  <a:lnTo>
                    <a:pt x="107505" y="5827598"/>
                  </a:lnTo>
                  <a:lnTo>
                    <a:pt x="107492" y="5845721"/>
                  </a:lnTo>
                  <a:lnTo>
                    <a:pt x="106705" y="5853963"/>
                  </a:lnTo>
                  <a:lnTo>
                    <a:pt x="99707" y="5853963"/>
                  </a:lnTo>
                  <a:lnTo>
                    <a:pt x="98386" y="5852084"/>
                  </a:lnTo>
                  <a:lnTo>
                    <a:pt x="96507" y="5845721"/>
                  </a:lnTo>
                  <a:lnTo>
                    <a:pt x="96507" y="5837542"/>
                  </a:lnTo>
                  <a:lnTo>
                    <a:pt x="96659" y="5834342"/>
                  </a:lnTo>
                  <a:lnTo>
                    <a:pt x="97193" y="5831027"/>
                  </a:lnTo>
                  <a:lnTo>
                    <a:pt x="97802" y="5826950"/>
                  </a:lnTo>
                  <a:lnTo>
                    <a:pt x="99580" y="5824182"/>
                  </a:lnTo>
                  <a:lnTo>
                    <a:pt x="105727" y="5824182"/>
                  </a:lnTo>
                  <a:lnTo>
                    <a:pt x="107505" y="5827598"/>
                  </a:lnTo>
                  <a:lnTo>
                    <a:pt x="107505" y="5822327"/>
                  </a:lnTo>
                  <a:lnTo>
                    <a:pt x="106565" y="5821032"/>
                  </a:lnTo>
                  <a:lnTo>
                    <a:pt x="104381" y="5819876"/>
                  </a:lnTo>
                  <a:lnTo>
                    <a:pt x="97053" y="5819876"/>
                  </a:lnTo>
                  <a:lnTo>
                    <a:pt x="92646" y="5825350"/>
                  </a:lnTo>
                  <a:lnTo>
                    <a:pt x="92722" y="5843930"/>
                  </a:lnTo>
                  <a:lnTo>
                    <a:pt x="92976" y="5848591"/>
                  </a:lnTo>
                  <a:lnTo>
                    <a:pt x="95046" y="5853201"/>
                  </a:lnTo>
                  <a:lnTo>
                    <a:pt x="97129" y="5857722"/>
                  </a:lnTo>
                  <a:lnTo>
                    <a:pt x="100495" y="5858256"/>
                  </a:lnTo>
                  <a:lnTo>
                    <a:pt x="103886" y="5858256"/>
                  </a:lnTo>
                  <a:lnTo>
                    <a:pt x="106883" y="5857926"/>
                  </a:lnTo>
                  <a:lnTo>
                    <a:pt x="108673" y="5853963"/>
                  </a:lnTo>
                  <a:lnTo>
                    <a:pt x="109093" y="5853036"/>
                  </a:lnTo>
                  <a:lnTo>
                    <a:pt x="110794" y="5849048"/>
                  </a:lnTo>
                  <a:lnTo>
                    <a:pt x="111340" y="5843930"/>
                  </a:lnTo>
                  <a:close/>
                </a:path>
                <a:path w="913129" h="5918835">
                  <a:moveTo>
                    <a:pt x="111340" y="5783834"/>
                  </a:moveTo>
                  <a:lnTo>
                    <a:pt x="111277" y="5770829"/>
                  </a:lnTo>
                  <a:lnTo>
                    <a:pt x="110642" y="5766511"/>
                  </a:lnTo>
                  <a:lnTo>
                    <a:pt x="108826" y="5763996"/>
                  </a:lnTo>
                  <a:lnTo>
                    <a:pt x="107962" y="5762790"/>
                  </a:lnTo>
                  <a:lnTo>
                    <a:pt x="107505" y="5762180"/>
                  </a:lnTo>
                  <a:lnTo>
                    <a:pt x="107505" y="5767489"/>
                  </a:lnTo>
                  <a:lnTo>
                    <a:pt x="107480" y="5785536"/>
                  </a:lnTo>
                  <a:lnTo>
                    <a:pt x="106705" y="5793816"/>
                  </a:lnTo>
                  <a:lnTo>
                    <a:pt x="99707" y="5793816"/>
                  </a:lnTo>
                  <a:lnTo>
                    <a:pt x="98386" y="5791949"/>
                  </a:lnTo>
                  <a:lnTo>
                    <a:pt x="96507" y="5785536"/>
                  </a:lnTo>
                  <a:lnTo>
                    <a:pt x="96507" y="5777382"/>
                  </a:lnTo>
                  <a:lnTo>
                    <a:pt x="96659" y="5774182"/>
                  </a:lnTo>
                  <a:lnTo>
                    <a:pt x="97193" y="5770829"/>
                  </a:lnTo>
                  <a:lnTo>
                    <a:pt x="97802" y="5766765"/>
                  </a:lnTo>
                  <a:lnTo>
                    <a:pt x="99580" y="5763996"/>
                  </a:lnTo>
                  <a:lnTo>
                    <a:pt x="105727" y="5763996"/>
                  </a:lnTo>
                  <a:lnTo>
                    <a:pt x="107505" y="5767489"/>
                  </a:lnTo>
                  <a:lnTo>
                    <a:pt x="107505" y="5762180"/>
                  </a:lnTo>
                  <a:lnTo>
                    <a:pt x="106565" y="5760910"/>
                  </a:lnTo>
                  <a:lnTo>
                    <a:pt x="104381" y="5759742"/>
                  </a:lnTo>
                  <a:lnTo>
                    <a:pt x="97053" y="5759742"/>
                  </a:lnTo>
                  <a:lnTo>
                    <a:pt x="92646" y="5765152"/>
                  </a:lnTo>
                  <a:lnTo>
                    <a:pt x="92735" y="5783834"/>
                  </a:lnTo>
                  <a:lnTo>
                    <a:pt x="92976" y="5788431"/>
                  </a:lnTo>
                  <a:lnTo>
                    <a:pt x="95059" y="5793079"/>
                  </a:lnTo>
                  <a:lnTo>
                    <a:pt x="97129" y="5797537"/>
                  </a:lnTo>
                  <a:lnTo>
                    <a:pt x="100495" y="5798070"/>
                  </a:lnTo>
                  <a:lnTo>
                    <a:pt x="103886" y="5798070"/>
                  </a:lnTo>
                  <a:lnTo>
                    <a:pt x="106883" y="5797740"/>
                  </a:lnTo>
                  <a:lnTo>
                    <a:pt x="108686" y="5793816"/>
                  </a:lnTo>
                  <a:lnTo>
                    <a:pt x="109105" y="5792876"/>
                  </a:lnTo>
                  <a:lnTo>
                    <a:pt x="110794" y="5788876"/>
                  </a:lnTo>
                  <a:lnTo>
                    <a:pt x="111340" y="5783834"/>
                  </a:lnTo>
                  <a:close/>
                </a:path>
                <a:path w="913129" h="5918835">
                  <a:moveTo>
                    <a:pt x="111340" y="5543105"/>
                  </a:moveTo>
                  <a:lnTo>
                    <a:pt x="107505" y="5521490"/>
                  </a:lnTo>
                  <a:lnTo>
                    <a:pt x="107505" y="5526760"/>
                  </a:lnTo>
                  <a:lnTo>
                    <a:pt x="107480" y="5544896"/>
                  </a:lnTo>
                  <a:lnTo>
                    <a:pt x="106705" y="5553202"/>
                  </a:lnTo>
                  <a:lnTo>
                    <a:pt x="99707" y="5553202"/>
                  </a:lnTo>
                  <a:lnTo>
                    <a:pt x="98386" y="5551233"/>
                  </a:lnTo>
                  <a:lnTo>
                    <a:pt x="96507" y="5544896"/>
                  </a:lnTo>
                  <a:lnTo>
                    <a:pt x="96507" y="5536717"/>
                  </a:lnTo>
                  <a:lnTo>
                    <a:pt x="96659" y="5533479"/>
                  </a:lnTo>
                  <a:lnTo>
                    <a:pt x="97193" y="5530177"/>
                  </a:lnTo>
                  <a:lnTo>
                    <a:pt x="97802" y="5526087"/>
                  </a:lnTo>
                  <a:lnTo>
                    <a:pt x="99580" y="5523331"/>
                  </a:lnTo>
                  <a:lnTo>
                    <a:pt x="105727" y="5523331"/>
                  </a:lnTo>
                  <a:lnTo>
                    <a:pt x="107505" y="5526760"/>
                  </a:lnTo>
                  <a:lnTo>
                    <a:pt x="107505" y="5521490"/>
                  </a:lnTo>
                  <a:lnTo>
                    <a:pt x="106565" y="5520233"/>
                  </a:lnTo>
                  <a:lnTo>
                    <a:pt x="104381" y="5519140"/>
                  </a:lnTo>
                  <a:lnTo>
                    <a:pt x="97053" y="5519140"/>
                  </a:lnTo>
                  <a:lnTo>
                    <a:pt x="92646" y="5524500"/>
                  </a:lnTo>
                  <a:lnTo>
                    <a:pt x="92735" y="5543105"/>
                  </a:lnTo>
                  <a:lnTo>
                    <a:pt x="92976" y="5547728"/>
                  </a:lnTo>
                  <a:lnTo>
                    <a:pt x="95021" y="5552325"/>
                  </a:lnTo>
                  <a:lnTo>
                    <a:pt x="97129" y="5556872"/>
                  </a:lnTo>
                  <a:lnTo>
                    <a:pt x="100495" y="5557380"/>
                  </a:lnTo>
                  <a:lnTo>
                    <a:pt x="103886" y="5557380"/>
                  </a:lnTo>
                  <a:lnTo>
                    <a:pt x="106883" y="5557050"/>
                  </a:lnTo>
                  <a:lnTo>
                    <a:pt x="108623" y="5553202"/>
                  </a:lnTo>
                  <a:lnTo>
                    <a:pt x="109067" y="5552211"/>
                  </a:lnTo>
                  <a:lnTo>
                    <a:pt x="110794" y="5548134"/>
                  </a:lnTo>
                  <a:lnTo>
                    <a:pt x="111340" y="5543105"/>
                  </a:lnTo>
                  <a:close/>
                </a:path>
                <a:path w="913129" h="5918835">
                  <a:moveTo>
                    <a:pt x="111340" y="5365305"/>
                  </a:moveTo>
                  <a:lnTo>
                    <a:pt x="107505" y="5343652"/>
                  </a:lnTo>
                  <a:lnTo>
                    <a:pt x="107505" y="5348922"/>
                  </a:lnTo>
                  <a:lnTo>
                    <a:pt x="107480" y="5367071"/>
                  </a:lnTo>
                  <a:lnTo>
                    <a:pt x="106705" y="5375338"/>
                  </a:lnTo>
                  <a:lnTo>
                    <a:pt x="99707" y="5375338"/>
                  </a:lnTo>
                  <a:lnTo>
                    <a:pt x="98386" y="5373408"/>
                  </a:lnTo>
                  <a:lnTo>
                    <a:pt x="96507" y="5367071"/>
                  </a:lnTo>
                  <a:lnTo>
                    <a:pt x="96507" y="5358917"/>
                  </a:lnTo>
                  <a:lnTo>
                    <a:pt x="96659" y="5355666"/>
                  </a:lnTo>
                  <a:lnTo>
                    <a:pt x="97193" y="5352351"/>
                  </a:lnTo>
                  <a:lnTo>
                    <a:pt x="97802" y="5348262"/>
                  </a:lnTo>
                  <a:lnTo>
                    <a:pt x="99580" y="5345519"/>
                  </a:lnTo>
                  <a:lnTo>
                    <a:pt x="105727" y="5345519"/>
                  </a:lnTo>
                  <a:lnTo>
                    <a:pt x="107505" y="5348922"/>
                  </a:lnTo>
                  <a:lnTo>
                    <a:pt x="107505" y="5343652"/>
                  </a:lnTo>
                  <a:lnTo>
                    <a:pt x="106565" y="5342394"/>
                  </a:lnTo>
                  <a:lnTo>
                    <a:pt x="104381" y="5341290"/>
                  </a:lnTo>
                  <a:lnTo>
                    <a:pt x="97053" y="5341290"/>
                  </a:lnTo>
                  <a:lnTo>
                    <a:pt x="92646" y="5346662"/>
                  </a:lnTo>
                  <a:lnTo>
                    <a:pt x="92735" y="5365305"/>
                  </a:lnTo>
                  <a:lnTo>
                    <a:pt x="92976" y="5369890"/>
                  </a:lnTo>
                  <a:lnTo>
                    <a:pt x="95034" y="5374487"/>
                  </a:lnTo>
                  <a:lnTo>
                    <a:pt x="97129" y="5379034"/>
                  </a:lnTo>
                  <a:lnTo>
                    <a:pt x="100495" y="5379593"/>
                  </a:lnTo>
                  <a:lnTo>
                    <a:pt x="103886" y="5379593"/>
                  </a:lnTo>
                  <a:lnTo>
                    <a:pt x="106883" y="5379275"/>
                  </a:lnTo>
                  <a:lnTo>
                    <a:pt x="108635" y="5375338"/>
                  </a:lnTo>
                  <a:lnTo>
                    <a:pt x="110794" y="5370385"/>
                  </a:lnTo>
                  <a:lnTo>
                    <a:pt x="111340" y="5365305"/>
                  </a:lnTo>
                  <a:close/>
                </a:path>
                <a:path w="913129" h="5918835">
                  <a:moveTo>
                    <a:pt x="111340" y="5305107"/>
                  </a:moveTo>
                  <a:lnTo>
                    <a:pt x="111277" y="5292166"/>
                  </a:lnTo>
                  <a:lnTo>
                    <a:pt x="110642" y="5287823"/>
                  </a:lnTo>
                  <a:lnTo>
                    <a:pt x="108851" y="5285333"/>
                  </a:lnTo>
                  <a:lnTo>
                    <a:pt x="107505" y="5283505"/>
                  </a:lnTo>
                  <a:lnTo>
                    <a:pt x="107505" y="5288750"/>
                  </a:lnTo>
                  <a:lnTo>
                    <a:pt x="107480" y="5306911"/>
                  </a:lnTo>
                  <a:lnTo>
                    <a:pt x="106705" y="5315115"/>
                  </a:lnTo>
                  <a:lnTo>
                    <a:pt x="99707" y="5315115"/>
                  </a:lnTo>
                  <a:lnTo>
                    <a:pt x="98386" y="5313248"/>
                  </a:lnTo>
                  <a:lnTo>
                    <a:pt x="96507" y="5306911"/>
                  </a:lnTo>
                  <a:lnTo>
                    <a:pt x="96507" y="5298732"/>
                  </a:lnTo>
                  <a:lnTo>
                    <a:pt x="96659" y="5295519"/>
                  </a:lnTo>
                  <a:lnTo>
                    <a:pt x="97193" y="5292166"/>
                  </a:lnTo>
                  <a:lnTo>
                    <a:pt x="97802" y="5288077"/>
                  </a:lnTo>
                  <a:lnTo>
                    <a:pt x="99580" y="5285333"/>
                  </a:lnTo>
                  <a:lnTo>
                    <a:pt x="105727" y="5285333"/>
                  </a:lnTo>
                  <a:lnTo>
                    <a:pt x="107505" y="5288750"/>
                  </a:lnTo>
                  <a:lnTo>
                    <a:pt x="107505" y="5283505"/>
                  </a:lnTo>
                  <a:lnTo>
                    <a:pt x="106565" y="5282222"/>
                  </a:lnTo>
                  <a:lnTo>
                    <a:pt x="104381" y="5281117"/>
                  </a:lnTo>
                  <a:lnTo>
                    <a:pt x="97053" y="5281117"/>
                  </a:lnTo>
                  <a:lnTo>
                    <a:pt x="92646" y="5286502"/>
                  </a:lnTo>
                  <a:lnTo>
                    <a:pt x="92735" y="5305107"/>
                  </a:lnTo>
                  <a:lnTo>
                    <a:pt x="92976" y="5309755"/>
                  </a:lnTo>
                  <a:lnTo>
                    <a:pt x="95021" y="5314353"/>
                  </a:lnTo>
                  <a:lnTo>
                    <a:pt x="97129" y="5318874"/>
                  </a:lnTo>
                  <a:lnTo>
                    <a:pt x="100495" y="5319395"/>
                  </a:lnTo>
                  <a:lnTo>
                    <a:pt x="103886" y="5319395"/>
                  </a:lnTo>
                  <a:lnTo>
                    <a:pt x="106883" y="5319039"/>
                  </a:lnTo>
                  <a:lnTo>
                    <a:pt x="108661" y="5315115"/>
                  </a:lnTo>
                  <a:lnTo>
                    <a:pt x="109067" y="5314226"/>
                  </a:lnTo>
                  <a:lnTo>
                    <a:pt x="110794" y="5310200"/>
                  </a:lnTo>
                  <a:lnTo>
                    <a:pt x="111340" y="5305107"/>
                  </a:lnTo>
                  <a:close/>
                </a:path>
                <a:path w="913129" h="5918835">
                  <a:moveTo>
                    <a:pt x="127609" y="3947833"/>
                  </a:moveTo>
                  <a:lnTo>
                    <a:pt x="110744" y="3947833"/>
                  </a:lnTo>
                  <a:lnTo>
                    <a:pt x="110744" y="3850309"/>
                  </a:lnTo>
                  <a:lnTo>
                    <a:pt x="78587" y="3850309"/>
                  </a:lnTo>
                  <a:lnTo>
                    <a:pt x="78587" y="3862692"/>
                  </a:lnTo>
                  <a:lnTo>
                    <a:pt x="98729" y="3862692"/>
                  </a:lnTo>
                  <a:lnTo>
                    <a:pt x="98729" y="3947833"/>
                  </a:lnTo>
                  <a:lnTo>
                    <a:pt x="79895" y="3947833"/>
                  </a:lnTo>
                  <a:lnTo>
                    <a:pt x="79895" y="3959949"/>
                  </a:lnTo>
                  <a:lnTo>
                    <a:pt x="127609" y="3959949"/>
                  </a:lnTo>
                  <a:lnTo>
                    <a:pt x="127609" y="3947833"/>
                  </a:lnTo>
                  <a:close/>
                </a:path>
                <a:path w="913129" h="5918835">
                  <a:moveTo>
                    <a:pt x="127609" y="3768547"/>
                  </a:moveTo>
                  <a:lnTo>
                    <a:pt x="110756" y="3768547"/>
                  </a:lnTo>
                  <a:lnTo>
                    <a:pt x="110756" y="3670947"/>
                  </a:lnTo>
                  <a:lnTo>
                    <a:pt x="78600" y="3670947"/>
                  </a:lnTo>
                  <a:lnTo>
                    <a:pt x="78600" y="3683431"/>
                  </a:lnTo>
                  <a:lnTo>
                    <a:pt x="98729" y="3683431"/>
                  </a:lnTo>
                  <a:lnTo>
                    <a:pt x="98729" y="3768547"/>
                  </a:lnTo>
                  <a:lnTo>
                    <a:pt x="79895" y="3768547"/>
                  </a:lnTo>
                  <a:lnTo>
                    <a:pt x="79895" y="3780663"/>
                  </a:lnTo>
                  <a:lnTo>
                    <a:pt x="127609" y="3780663"/>
                  </a:lnTo>
                  <a:lnTo>
                    <a:pt x="127609" y="3768547"/>
                  </a:lnTo>
                  <a:close/>
                </a:path>
                <a:path w="913129" h="5918835">
                  <a:moveTo>
                    <a:pt x="127609" y="3589236"/>
                  </a:moveTo>
                  <a:lnTo>
                    <a:pt x="110756" y="3589236"/>
                  </a:lnTo>
                  <a:lnTo>
                    <a:pt x="110756" y="3491674"/>
                  </a:lnTo>
                  <a:lnTo>
                    <a:pt x="78600" y="3491674"/>
                  </a:lnTo>
                  <a:lnTo>
                    <a:pt x="78600" y="3504082"/>
                  </a:lnTo>
                  <a:lnTo>
                    <a:pt x="98729" y="3504082"/>
                  </a:lnTo>
                  <a:lnTo>
                    <a:pt x="98729" y="3589236"/>
                  </a:lnTo>
                  <a:lnTo>
                    <a:pt x="79895" y="3589236"/>
                  </a:lnTo>
                  <a:lnTo>
                    <a:pt x="79895" y="3601301"/>
                  </a:lnTo>
                  <a:lnTo>
                    <a:pt x="127609" y="3601301"/>
                  </a:lnTo>
                  <a:lnTo>
                    <a:pt x="127609" y="3589236"/>
                  </a:lnTo>
                  <a:close/>
                </a:path>
                <a:path w="913129" h="5918835">
                  <a:moveTo>
                    <a:pt x="127609" y="3230600"/>
                  </a:moveTo>
                  <a:lnTo>
                    <a:pt x="110744" y="3230600"/>
                  </a:lnTo>
                  <a:lnTo>
                    <a:pt x="110744" y="3133052"/>
                  </a:lnTo>
                  <a:lnTo>
                    <a:pt x="78587" y="3133052"/>
                  </a:lnTo>
                  <a:lnTo>
                    <a:pt x="78587" y="3145421"/>
                  </a:lnTo>
                  <a:lnTo>
                    <a:pt x="98729" y="3145421"/>
                  </a:lnTo>
                  <a:lnTo>
                    <a:pt x="98729" y="3230600"/>
                  </a:lnTo>
                  <a:lnTo>
                    <a:pt x="79895" y="3230600"/>
                  </a:lnTo>
                  <a:lnTo>
                    <a:pt x="79895" y="3242678"/>
                  </a:lnTo>
                  <a:lnTo>
                    <a:pt x="127609" y="3242678"/>
                  </a:lnTo>
                  <a:lnTo>
                    <a:pt x="127609" y="3230600"/>
                  </a:lnTo>
                  <a:close/>
                </a:path>
                <a:path w="913129" h="5918835">
                  <a:moveTo>
                    <a:pt x="127609" y="3051302"/>
                  </a:moveTo>
                  <a:lnTo>
                    <a:pt x="110756" y="3051302"/>
                  </a:lnTo>
                  <a:lnTo>
                    <a:pt x="110756" y="2953702"/>
                  </a:lnTo>
                  <a:lnTo>
                    <a:pt x="78600" y="2953702"/>
                  </a:lnTo>
                  <a:lnTo>
                    <a:pt x="78600" y="2966123"/>
                  </a:lnTo>
                  <a:lnTo>
                    <a:pt x="98729" y="2966123"/>
                  </a:lnTo>
                  <a:lnTo>
                    <a:pt x="98729" y="3051302"/>
                  </a:lnTo>
                  <a:lnTo>
                    <a:pt x="79895" y="3051302"/>
                  </a:lnTo>
                  <a:lnTo>
                    <a:pt x="79895" y="3063417"/>
                  </a:lnTo>
                  <a:lnTo>
                    <a:pt x="127609" y="3063417"/>
                  </a:lnTo>
                  <a:lnTo>
                    <a:pt x="127609" y="3051302"/>
                  </a:lnTo>
                  <a:close/>
                </a:path>
                <a:path w="913129" h="5918835">
                  <a:moveTo>
                    <a:pt x="127609" y="2871978"/>
                  </a:moveTo>
                  <a:lnTo>
                    <a:pt x="110756" y="2871978"/>
                  </a:lnTo>
                  <a:lnTo>
                    <a:pt x="110756" y="2774391"/>
                  </a:lnTo>
                  <a:lnTo>
                    <a:pt x="78600" y="2774391"/>
                  </a:lnTo>
                  <a:lnTo>
                    <a:pt x="78600" y="2786786"/>
                  </a:lnTo>
                  <a:lnTo>
                    <a:pt x="98729" y="2786786"/>
                  </a:lnTo>
                  <a:lnTo>
                    <a:pt x="98729" y="2871978"/>
                  </a:lnTo>
                  <a:lnTo>
                    <a:pt x="79895" y="2871978"/>
                  </a:lnTo>
                  <a:lnTo>
                    <a:pt x="79895" y="2884119"/>
                  </a:lnTo>
                  <a:lnTo>
                    <a:pt x="127609" y="2884119"/>
                  </a:lnTo>
                  <a:lnTo>
                    <a:pt x="127609" y="2871978"/>
                  </a:lnTo>
                  <a:close/>
                </a:path>
                <a:path w="913129" h="5918835">
                  <a:moveTo>
                    <a:pt x="127609" y="2513380"/>
                  </a:moveTo>
                  <a:lnTo>
                    <a:pt x="110744" y="2513380"/>
                  </a:lnTo>
                  <a:lnTo>
                    <a:pt x="110744" y="2415819"/>
                  </a:lnTo>
                  <a:lnTo>
                    <a:pt x="78587" y="2415819"/>
                  </a:lnTo>
                  <a:lnTo>
                    <a:pt x="78587" y="2428214"/>
                  </a:lnTo>
                  <a:lnTo>
                    <a:pt x="98729" y="2428214"/>
                  </a:lnTo>
                  <a:lnTo>
                    <a:pt x="98729" y="2513380"/>
                  </a:lnTo>
                  <a:lnTo>
                    <a:pt x="79895" y="2513380"/>
                  </a:lnTo>
                  <a:lnTo>
                    <a:pt x="79895" y="2525471"/>
                  </a:lnTo>
                  <a:lnTo>
                    <a:pt x="127609" y="2525471"/>
                  </a:lnTo>
                  <a:lnTo>
                    <a:pt x="127609" y="2513380"/>
                  </a:lnTo>
                  <a:close/>
                </a:path>
                <a:path w="913129" h="5918835">
                  <a:moveTo>
                    <a:pt x="127609" y="2334056"/>
                  </a:moveTo>
                  <a:lnTo>
                    <a:pt x="110756" y="2334056"/>
                  </a:lnTo>
                  <a:lnTo>
                    <a:pt x="110756" y="2236482"/>
                  </a:lnTo>
                  <a:lnTo>
                    <a:pt x="78600" y="2236482"/>
                  </a:lnTo>
                  <a:lnTo>
                    <a:pt x="78600" y="2248878"/>
                  </a:lnTo>
                  <a:lnTo>
                    <a:pt x="98729" y="2248878"/>
                  </a:lnTo>
                  <a:lnTo>
                    <a:pt x="98729" y="2334056"/>
                  </a:lnTo>
                  <a:lnTo>
                    <a:pt x="79895" y="2334056"/>
                  </a:lnTo>
                  <a:lnTo>
                    <a:pt x="79895" y="2346160"/>
                  </a:lnTo>
                  <a:lnTo>
                    <a:pt x="127609" y="2346160"/>
                  </a:lnTo>
                  <a:lnTo>
                    <a:pt x="127609" y="2334056"/>
                  </a:lnTo>
                  <a:close/>
                </a:path>
                <a:path w="913129" h="5918835">
                  <a:moveTo>
                    <a:pt x="127609" y="2154732"/>
                  </a:moveTo>
                  <a:lnTo>
                    <a:pt x="110756" y="2154732"/>
                  </a:lnTo>
                  <a:lnTo>
                    <a:pt x="110756" y="2057171"/>
                  </a:lnTo>
                  <a:lnTo>
                    <a:pt x="78600" y="2057171"/>
                  </a:lnTo>
                  <a:lnTo>
                    <a:pt x="78600" y="2069579"/>
                  </a:lnTo>
                  <a:lnTo>
                    <a:pt x="98729" y="2069579"/>
                  </a:lnTo>
                  <a:lnTo>
                    <a:pt x="98729" y="2154732"/>
                  </a:lnTo>
                  <a:lnTo>
                    <a:pt x="79895" y="2154732"/>
                  </a:lnTo>
                  <a:lnTo>
                    <a:pt x="79895" y="2166823"/>
                  </a:lnTo>
                  <a:lnTo>
                    <a:pt x="127609" y="2166823"/>
                  </a:lnTo>
                  <a:lnTo>
                    <a:pt x="127609" y="2154732"/>
                  </a:lnTo>
                  <a:close/>
                </a:path>
                <a:path w="913129" h="5918835">
                  <a:moveTo>
                    <a:pt x="127609" y="1796122"/>
                  </a:moveTo>
                  <a:lnTo>
                    <a:pt x="110744" y="1796122"/>
                  </a:lnTo>
                  <a:lnTo>
                    <a:pt x="110744" y="1698574"/>
                  </a:lnTo>
                  <a:lnTo>
                    <a:pt x="78587" y="1698574"/>
                  </a:lnTo>
                  <a:lnTo>
                    <a:pt x="78587" y="1710982"/>
                  </a:lnTo>
                  <a:lnTo>
                    <a:pt x="98729" y="1710982"/>
                  </a:lnTo>
                  <a:lnTo>
                    <a:pt x="98729" y="1796122"/>
                  </a:lnTo>
                  <a:lnTo>
                    <a:pt x="79895" y="1796122"/>
                  </a:lnTo>
                  <a:lnTo>
                    <a:pt x="79895" y="1808226"/>
                  </a:lnTo>
                  <a:lnTo>
                    <a:pt x="127609" y="1808226"/>
                  </a:lnTo>
                  <a:lnTo>
                    <a:pt x="127609" y="1796122"/>
                  </a:lnTo>
                  <a:close/>
                </a:path>
                <a:path w="913129" h="5918835">
                  <a:moveTo>
                    <a:pt x="127609" y="1624838"/>
                  </a:moveTo>
                  <a:lnTo>
                    <a:pt x="110756" y="1624838"/>
                  </a:lnTo>
                  <a:lnTo>
                    <a:pt x="110756" y="1527238"/>
                  </a:lnTo>
                  <a:lnTo>
                    <a:pt x="78600" y="1527238"/>
                  </a:lnTo>
                  <a:lnTo>
                    <a:pt x="78600" y="1539646"/>
                  </a:lnTo>
                  <a:lnTo>
                    <a:pt x="98729" y="1539646"/>
                  </a:lnTo>
                  <a:lnTo>
                    <a:pt x="98729" y="1624838"/>
                  </a:lnTo>
                  <a:lnTo>
                    <a:pt x="79895" y="1624838"/>
                  </a:lnTo>
                  <a:lnTo>
                    <a:pt x="79895" y="1636953"/>
                  </a:lnTo>
                  <a:lnTo>
                    <a:pt x="127609" y="1636953"/>
                  </a:lnTo>
                  <a:lnTo>
                    <a:pt x="127609" y="1624838"/>
                  </a:lnTo>
                  <a:close/>
                </a:path>
                <a:path w="913129" h="5918835">
                  <a:moveTo>
                    <a:pt x="127609" y="11036"/>
                  </a:moveTo>
                  <a:lnTo>
                    <a:pt x="110744" y="11036"/>
                  </a:lnTo>
                  <a:lnTo>
                    <a:pt x="110744" y="0"/>
                  </a:lnTo>
                  <a:lnTo>
                    <a:pt x="98729" y="0"/>
                  </a:lnTo>
                  <a:lnTo>
                    <a:pt x="98729" y="11036"/>
                  </a:lnTo>
                  <a:lnTo>
                    <a:pt x="79895" y="11036"/>
                  </a:lnTo>
                  <a:lnTo>
                    <a:pt x="79895" y="23152"/>
                  </a:lnTo>
                  <a:lnTo>
                    <a:pt x="127609" y="23152"/>
                  </a:lnTo>
                  <a:lnTo>
                    <a:pt x="127609" y="11036"/>
                  </a:lnTo>
                  <a:close/>
                </a:path>
                <a:path w="913129" h="5918835">
                  <a:moveTo>
                    <a:pt x="128892" y="4359910"/>
                  </a:moveTo>
                  <a:lnTo>
                    <a:pt x="84582" y="4359910"/>
                  </a:lnTo>
                  <a:lnTo>
                    <a:pt x="84582" y="4135120"/>
                  </a:lnTo>
                  <a:lnTo>
                    <a:pt x="84582" y="4102100"/>
                  </a:lnTo>
                  <a:lnTo>
                    <a:pt x="0" y="4102100"/>
                  </a:lnTo>
                  <a:lnTo>
                    <a:pt x="0" y="4135120"/>
                  </a:lnTo>
                  <a:lnTo>
                    <a:pt x="52971" y="4135120"/>
                  </a:lnTo>
                  <a:lnTo>
                    <a:pt x="52971" y="4359910"/>
                  </a:lnTo>
                  <a:lnTo>
                    <a:pt x="3416" y="4359910"/>
                  </a:lnTo>
                  <a:lnTo>
                    <a:pt x="3416" y="4391660"/>
                  </a:lnTo>
                  <a:lnTo>
                    <a:pt x="128892" y="4391660"/>
                  </a:lnTo>
                  <a:lnTo>
                    <a:pt x="128892" y="4359910"/>
                  </a:lnTo>
                  <a:close/>
                </a:path>
                <a:path w="913129" h="5918835">
                  <a:moveTo>
                    <a:pt x="131813" y="3364674"/>
                  </a:moveTo>
                  <a:lnTo>
                    <a:pt x="123786" y="3322345"/>
                  </a:lnTo>
                  <a:lnTo>
                    <a:pt x="120319" y="3316782"/>
                  </a:lnTo>
                  <a:lnTo>
                    <a:pt x="120319" y="3364674"/>
                  </a:lnTo>
                  <a:lnTo>
                    <a:pt x="119748" y="3380905"/>
                  </a:lnTo>
                  <a:lnTo>
                    <a:pt x="117487" y="3395929"/>
                  </a:lnTo>
                  <a:lnTo>
                    <a:pt x="112763" y="3406965"/>
                  </a:lnTo>
                  <a:lnTo>
                    <a:pt x="104749" y="3411258"/>
                  </a:lnTo>
                  <a:lnTo>
                    <a:pt x="97053" y="3411258"/>
                  </a:lnTo>
                  <a:lnTo>
                    <a:pt x="87630" y="3374326"/>
                  </a:lnTo>
                  <a:lnTo>
                    <a:pt x="87655" y="3363518"/>
                  </a:lnTo>
                  <a:lnTo>
                    <a:pt x="99212" y="3323831"/>
                  </a:lnTo>
                  <a:lnTo>
                    <a:pt x="104648" y="3322345"/>
                  </a:lnTo>
                  <a:lnTo>
                    <a:pt x="111455" y="3324466"/>
                  </a:lnTo>
                  <a:lnTo>
                    <a:pt x="116357" y="3331514"/>
                  </a:lnTo>
                  <a:lnTo>
                    <a:pt x="119329" y="3344570"/>
                  </a:lnTo>
                  <a:lnTo>
                    <a:pt x="120319" y="3364674"/>
                  </a:lnTo>
                  <a:lnTo>
                    <a:pt x="120319" y="3316782"/>
                  </a:lnTo>
                  <a:lnTo>
                    <a:pt x="117551" y="3313099"/>
                  </a:lnTo>
                  <a:lnTo>
                    <a:pt x="110959" y="3309797"/>
                  </a:lnTo>
                  <a:lnTo>
                    <a:pt x="105067" y="3309797"/>
                  </a:lnTo>
                  <a:lnTo>
                    <a:pt x="93776" y="3312972"/>
                  </a:lnTo>
                  <a:lnTo>
                    <a:pt x="84518" y="3323234"/>
                  </a:lnTo>
                  <a:lnTo>
                    <a:pt x="78270" y="3341687"/>
                  </a:lnTo>
                  <a:lnTo>
                    <a:pt x="75971" y="3369411"/>
                  </a:lnTo>
                  <a:lnTo>
                    <a:pt x="76225" y="3376765"/>
                  </a:lnTo>
                  <a:lnTo>
                    <a:pt x="88265" y="3416731"/>
                  </a:lnTo>
                  <a:lnTo>
                    <a:pt x="103657" y="3423983"/>
                  </a:lnTo>
                  <a:lnTo>
                    <a:pt x="108559" y="3423602"/>
                  </a:lnTo>
                  <a:lnTo>
                    <a:pt x="130365" y="3388360"/>
                  </a:lnTo>
                  <a:lnTo>
                    <a:pt x="131495" y="3376765"/>
                  </a:lnTo>
                  <a:lnTo>
                    <a:pt x="131813" y="3364674"/>
                  </a:lnTo>
                  <a:close/>
                </a:path>
                <a:path w="913129" h="5918835">
                  <a:moveTo>
                    <a:pt x="131813" y="2647404"/>
                  </a:moveTo>
                  <a:lnTo>
                    <a:pt x="123774" y="2605100"/>
                  </a:lnTo>
                  <a:lnTo>
                    <a:pt x="120319" y="2599563"/>
                  </a:lnTo>
                  <a:lnTo>
                    <a:pt x="120319" y="2647404"/>
                  </a:lnTo>
                  <a:lnTo>
                    <a:pt x="119748" y="2663647"/>
                  </a:lnTo>
                  <a:lnTo>
                    <a:pt x="117487" y="2678684"/>
                  </a:lnTo>
                  <a:lnTo>
                    <a:pt x="112763" y="2689745"/>
                  </a:lnTo>
                  <a:lnTo>
                    <a:pt x="104749" y="2694051"/>
                  </a:lnTo>
                  <a:lnTo>
                    <a:pt x="97053" y="2694051"/>
                  </a:lnTo>
                  <a:lnTo>
                    <a:pt x="87630" y="2657094"/>
                  </a:lnTo>
                  <a:lnTo>
                    <a:pt x="87655" y="2646273"/>
                  </a:lnTo>
                  <a:lnTo>
                    <a:pt x="99212" y="2606586"/>
                  </a:lnTo>
                  <a:lnTo>
                    <a:pt x="104648" y="2605100"/>
                  </a:lnTo>
                  <a:lnTo>
                    <a:pt x="111455" y="2607221"/>
                  </a:lnTo>
                  <a:lnTo>
                    <a:pt x="116357" y="2614269"/>
                  </a:lnTo>
                  <a:lnTo>
                    <a:pt x="119329" y="2627312"/>
                  </a:lnTo>
                  <a:lnTo>
                    <a:pt x="120319" y="2647404"/>
                  </a:lnTo>
                  <a:lnTo>
                    <a:pt x="120319" y="2599563"/>
                  </a:lnTo>
                  <a:lnTo>
                    <a:pt x="117551" y="2595854"/>
                  </a:lnTo>
                  <a:lnTo>
                    <a:pt x="110959" y="2592552"/>
                  </a:lnTo>
                  <a:lnTo>
                    <a:pt x="105067" y="2592552"/>
                  </a:lnTo>
                  <a:lnTo>
                    <a:pt x="93776" y="2595740"/>
                  </a:lnTo>
                  <a:lnTo>
                    <a:pt x="84518" y="2606027"/>
                  </a:lnTo>
                  <a:lnTo>
                    <a:pt x="78270" y="2624493"/>
                  </a:lnTo>
                  <a:lnTo>
                    <a:pt x="75971" y="2652191"/>
                  </a:lnTo>
                  <a:lnTo>
                    <a:pt x="76225" y="2659507"/>
                  </a:lnTo>
                  <a:lnTo>
                    <a:pt x="88265" y="2699474"/>
                  </a:lnTo>
                  <a:lnTo>
                    <a:pt x="103657" y="2706725"/>
                  </a:lnTo>
                  <a:lnTo>
                    <a:pt x="108559" y="2706344"/>
                  </a:lnTo>
                  <a:lnTo>
                    <a:pt x="130365" y="2671114"/>
                  </a:lnTo>
                  <a:lnTo>
                    <a:pt x="131495" y="2659507"/>
                  </a:lnTo>
                  <a:lnTo>
                    <a:pt x="131813" y="2647404"/>
                  </a:lnTo>
                  <a:close/>
                </a:path>
                <a:path w="913129" h="5918835">
                  <a:moveTo>
                    <a:pt x="131813" y="1930158"/>
                  </a:moveTo>
                  <a:lnTo>
                    <a:pt x="123786" y="1887880"/>
                  </a:lnTo>
                  <a:lnTo>
                    <a:pt x="121818" y="1884299"/>
                  </a:lnTo>
                  <a:lnTo>
                    <a:pt x="120319" y="1882305"/>
                  </a:lnTo>
                  <a:lnTo>
                    <a:pt x="120319" y="1930158"/>
                  </a:lnTo>
                  <a:lnTo>
                    <a:pt x="119748" y="1946402"/>
                  </a:lnTo>
                  <a:lnTo>
                    <a:pt x="117487" y="1961426"/>
                  </a:lnTo>
                  <a:lnTo>
                    <a:pt x="112763" y="1972487"/>
                  </a:lnTo>
                  <a:lnTo>
                    <a:pt x="104749" y="1976780"/>
                  </a:lnTo>
                  <a:lnTo>
                    <a:pt x="97053" y="1976780"/>
                  </a:lnTo>
                  <a:lnTo>
                    <a:pt x="87630" y="1939848"/>
                  </a:lnTo>
                  <a:lnTo>
                    <a:pt x="87655" y="1929028"/>
                  </a:lnTo>
                  <a:lnTo>
                    <a:pt x="99212" y="1889353"/>
                  </a:lnTo>
                  <a:lnTo>
                    <a:pt x="104648" y="1887880"/>
                  </a:lnTo>
                  <a:lnTo>
                    <a:pt x="111455" y="1890001"/>
                  </a:lnTo>
                  <a:lnTo>
                    <a:pt x="116357" y="1897037"/>
                  </a:lnTo>
                  <a:lnTo>
                    <a:pt x="119329" y="1910080"/>
                  </a:lnTo>
                  <a:lnTo>
                    <a:pt x="120319" y="1930158"/>
                  </a:lnTo>
                  <a:lnTo>
                    <a:pt x="120319" y="1882305"/>
                  </a:lnTo>
                  <a:lnTo>
                    <a:pt x="117551" y="1878609"/>
                  </a:lnTo>
                  <a:lnTo>
                    <a:pt x="110959" y="1875307"/>
                  </a:lnTo>
                  <a:lnTo>
                    <a:pt x="105067" y="1875307"/>
                  </a:lnTo>
                  <a:lnTo>
                    <a:pt x="93776" y="1878482"/>
                  </a:lnTo>
                  <a:lnTo>
                    <a:pt x="84518" y="1888756"/>
                  </a:lnTo>
                  <a:lnTo>
                    <a:pt x="78270" y="1907209"/>
                  </a:lnTo>
                  <a:lnTo>
                    <a:pt x="75971" y="1934959"/>
                  </a:lnTo>
                  <a:lnTo>
                    <a:pt x="76225" y="1942274"/>
                  </a:lnTo>
                  <a:lnTo>
                    <a:pt x="88265" y="1982241"/>
                  </a:lnTo>
                  <a:lnTo>
                    <a:pt x="103657" y="1989455"/>
                  </a:lnTo>
                  <a:lnTo>
                    <a:pt x="108559" y="1989074"/>
                  </a:lnTo>
                  <a:lnTo>
                    <a:pt x="114071" y="1987194"/>
                  </a:lnTo>
                  <a:lnTo>
                    <a:pt x="119659" y="1982673"/>
                  </a:lnTo>
                  <a:lnTo>
                    <a:pt x="123291" y="1976780"/>
                  </a:lnTo>
                  <a:lnTo>
                    <a:pt x="124777" y="1974380"/>
                  </a:lnTo>
                  <a:lnTo>
                    <a:pt x="128206" y="1964588"/>
                  </a:lnTo>
                  <a:lnTo>
                    <a:pt x="130365" y="1953869"/>
                  </a:lnTo>
                  <a:lnTo>
                    <a:pt x="131495" y="1942274"/>
                  </a:lnTo>
                  <a:lnTo>
                    <a:pt x="131813" y="1930158"/>
                  </a:lnTo>
                  <a:close/>
                </a:path>
                <a:path w="913129" h="5918835">
                  <a:moveTo>
                    <a:pt x="131813" y="324370"/>
                  </a:moveTo>
                  <a:lnTo>
                    <a:pt x="123774" y="282054"/>
                  </a:lnTo>
                  <a:lnTo>
                    <a:pt x="121818" y="278472"/>
                  </a:lnTo>
                  <a:lnTo>
                    <a:pt x="120319" y="276479"/>
                  </a:lnTo>
                  <a:lnTo>
                    <a:pt x="120319" y="324370"/>
                  </a:lnTo>
                  <a:lnTo>
                    <a:pt x="119748" y="340614"/>
                  </a:lnTo>
                  <a:lnTo>
                    <a:pt x="117500" y="355650"/>
                  </a:lnTo>
                  <a:lnTo>
                    <a:pt x="112763" y="366699"/>
                  </a:lnTo>
                  <a:lnTo>
                    <a:pt x="104749" y="371005"/>
                  </a:lnTo>
                  <a:lnTo>
                    <a:pt x="97053" y="371005"/>
                  </a:lnTo>
                  <a:lnTo>
                    <a:pt x="87630" y="334048"/>
                  </a:lnTo>
                  <a:lnTo>
                    <a:pt x="87655" y="323227"/>
                  </a:lnTo>
                  <a:lnTo>
                    <a:pt x="99212" y="283540"/>
                  </a:lnTo>
                  <a:lnTo>
                    <a:pt x="104648" y="282054"/>
                  </a:lnTo>
                  <a:lnTo>
                    <a:pt x="111455" y="284175"/>
                  </a:lnTo>
                  <a:lnTo>
                    <a:pt x="116357" y="291236"/>
                  </a:lnTo>
                  <a:lnTo>
                    <a:pt x="119329" y="304279"/>
                  </a:lnTo>
                  <a:lnTo>
                    <a:pt x="120319" y="324370"/>
                  </a:lnTo>
                  <a:lnTo>
                    <a:pt x="120319" y="276479"/>
                  </a:lnTo>
                  <a:lnTo>
                    <a:pt x="117563" y="272808"/>
                  </a:lnTo>
                  <a:lnTo>
                    <a:pt x="110959" y="269506"/>
                  </a:lnTo>
                  <a:lnTo>
                    <a:pt x="105067" y="269506"/>
                  </a:lnTo>
                  <a:lnTo>
                    <a:pt x="93776" y="272694"/>
                  </a:lnTo>
                  <a:lnTo>
                    <a:pt x="84531" y="282968"/>
                  </a:lnTo>
                  <a:lnTo>
                    <a:pt x="78270" y="301434"/>
                  </a:lnTo>
                  <a:lnTo>
                    <a:pt x="75971" y="329145"/>
                  </a:lnTo>
                  <a:lnTo>
                    <a:pt x="76225" y="336461"/>
                  </a:lnTo>
                  <a:lnTo>
                    <a:pt x="88265" y="376453"/>
                  </a:lnTo>
                  <a:lnTo>
                    <a:pt x="103657" y="383679"/>
                  </a:lnTo>
                  <a:lnTo>
                    <a:pt x="108559" y="383298"/>
                  </a:lnTo>
                  <a:lnTo>
                    <a:pt x="114071" y="381419"/>
                  </a:lnTo>
                  <a:lnTo>
                    <a:pt x="119659" y="376897"/>
                  </a:lnTo>
                  <a:lnTo>
                    <a:pt x="123304" y="371005"/>
                  </a:lnTo>
                  <a:lnTo>
                    <a:pt x="124790" y="368617"/>
                  </a:lnTo>
                  <a:lnTo>
                    <a:pt x="128206" y="358825"/>
                  </a:lnTo>
                  <a:lnTo>
                    <a:pt x="130365" y="348081"/>
                  </a:lnTo>
                  <a:lnTo>
                    <a:pt x="131495" y="336461"/>
                  </a:lnTo>
                  <a:lnTo>
                    <a:pt x="131813" y="324370"/>
                  </a:lnTo>
                  <a:close/>
                </a:path>
                <a:path w="913129" h="5918835">
                  <a:moveTo>
                    <a:pt x="131826" y="5913704"/>
                  </a:moveTo>
                  <a:lnTo>
                    <a:pt x="126238" y="5913704"/>
                  </a:lnTo>
                  <a:lnTo>
                    <a:pt x="126238" y="5880989"/>
                  </a:lnTo>
                  <a:lnTo>
                    <a:pt x="115455" y="5880989"/>
                  </a:lnTo>
                  <a:lnTo>
                    <a:pt x="115455" y="5885154"/>
                  </a:lnTo>
                  <a:lnTo>
                    <a:pt x="122174" y="5885154"/>
                  </a:lnTo>
                  <a:lnTo>
                    <a:pt x="122174" y="5913704"/>
                  </a:lnTo>
                  <a:lnTo>
                    <a:pt x="115862" y="5913704"/>
                  </a:lnTo>
                  <a:lnTo>
                    <a:pt x="115862" y="5917806"/>
                  </a:lnTo>
                  <a:lnTo>
                    <a:pt x="131826" y="5917806"/>
                  </a:lnTo>
                  <a:lnTo>
                    <a:pt x="131826" y="5913704"/>
                  </a:lnTo>
                  <a:close/>
                </a:path>
                <a:path w="913129" h="5918835">
                  <a:moveTo>
                    <a:pt x="131826" y="5853582"/>
                  </a:moveTo>
                  <a:lnTo>
                    <a:pt x="126238" y="5853582"/>
                  </a:lnTo>
                  <a:lnTo>
                    <a:pt x="126238" y="5820778"/>
                  </a:lnTo>
                  <a:lnTo>
                    <a:pt x="115455" y="5820778"/>
                  </a:lnTo>
                  <a:lnTo>
                    <a:pt x="115455" y="5824994"/>
                  </a:lnTo>
                  <a:lnTo>
                    <a:pt x="122174" y="5824994"/>
                  </a:lnTo>
                  <a:lnTo>
                    <a:pt x="122174" y="5853582"/>
                  </a:lnTo>
                  <a:lnTo>
                    <a:pt x="115862" y="5853582"/>
                  </a:lnTo>
                  <a:lnTo>
                    <a:pt x="115862" y="5857595"/>
                  </a:lnTo>
                  <a:lnTo>
                    <a:pt x="131826" y="5857595"/>
                  </a:lnTo>
                  <a:lnTo>
                    <a:pt x="131826" y="5853582"/>
                  </a:lnTo>
                  <a:close/>
                </a:path>
                <a:path w="913129" h="5918835">
                  <a:moveTo>
                    <a:pt x="131826" y="5793410"/>
                  </a:moveTo>
                  <a:lnTo>
                    <a:pt x="126238" y="5793410"/>
                  </a:lnTo>
                  <a:lnTo>
                    <a:pt x="126238" y="5760644"/>
                  </a:lnTo>
                  <a:lnTo>
                    <a:pt x="115455" y="5760644"/>
                  </a:lnTo>
                  <a:lnTo>
                    <a:pt x="115455" y="5764822"/>
                  </a:lnTo>
                  <a:lnTo>
                    <a:pt x="122174" y="5764822"/>
                  </a:lnTo>
                  <a:lnTo>
                    <a:pt x="122174" y="5793410"/>
                  </a:lnTo>
                  <a:lnTo>
                    <a:pt x="115862" y="5793410"/>
                  </a:lnTo>
                  <a:lnTo>
                    <a:pt x="115862" y="5797474"/>
                  </a:lnTo>
                  <a:lnTo>
                    <a:pt x="131826" y="5797474"/>
                  </a:lnTo>
                  <a:lnTo>
                    <a:pt x="131826" y="5793410"/>
                  </a:lnTo>
                  <a:close/>
                </a:path>
                <a:path w="913129" h="5918835">
                  <a:moveTo>
                    <a:pt x="131826" y="5673064"/>
                  </a:moveTo>
                  <a:lnTo>
                    <a:pt x="126238" y="5673064"/>
                  </a:lnTo>
                  <a:lnTo>
                    <a:pt x="126238" y="5640349"/>
                  </a:lnTo>
                  <a:lnTo>
                    <a:pt x="115455" y="5640349"/>
                  </a:lnTo>
                  <a:lnTo>
                    <a:pt x="115455" y="5644477"/>
                  </a:lnTo>
                  <a:lnTo>
                    <a:pt x="122174" y="5644477"/>
                  </a:lnTo>
                  <a:lnTo>
                    <a:pt x="122174" y="5673064"/>
                  </a:lnTo>
                  <a:lnTo>
                    <a:pt x="115862" y="5673064"/>
                  </a:lnTo>
                  <a:lnTo>
                    <a:pt x="115862" y="5677116"/>
                  </a:lnTo>
                  <a:lnTo>
                    <a:pt x="131826" y="5677116"/>
                  </a:lnTo>
                  <a:lnTo>
                    <a:pt x="131826" y="5673064"/>
                  </a:lnTo>
                  <a:close/>
                </a:path>
                <a:path w="913129" h="5918835">
                  <a:moveTo>
                    <a:pt x="131826" y="5612892"/>
                  </a:moveTo>
                  <a:lnTo>
                    <a:pt x="126238" y="5612892"/>
                  </a:lnTo>
                  <a:lnTo>
                    <a:pt x="126238" y="5580100"/>
                  </a:lnTo>
                  <a:lnTo>
                    <a:pt x="115455" y="5580100"/>
                  </a:lnTo>
                  <a:lnTo>
                    <a:pt x="115455" y="5584291"/>
                  </a:lnTo>
                  <a:lnTo>
                    <a:pt x="122174" y="5584291"/>
                  </a:lnTo>
                  <a:lnTo>
                    <a:pt x="122174" y="5612892"/>
                  </a:lnTo>
                  <a:lnTo>
                    <a:pt x="115862" y="5612892"/>
                  </a:lnTo>
                  <a:lnTo>
                    <a:pt x="115862" y="5616918"/>
                  </a:lnTo>
                  <a:lnTo>
                    <a:pt x="131826" y="5616918"/>
                  </a:lnTo>
                  <a:lnTo>
                    <a:pt x="131826" y="5612892"/>
                  </a:lnTo>
                  <a:close/>
                </a:path>
                <a:path w="913129" h="5918835">
                  <a:moveTo>
                    <a:pt x="131826" y="5552694"/>
                  </a:moveTo>
                  <a:lnTo>
                    <a:pt x="126238" y="5552694"/>
                  </a:lnTo>
                  <a:lnTo>
                    <a:pt x="126238" y="5519979"/>
                  </a:lnTo>
                  <a:lnTo>
                    <a:pt x="115455" y="5519979"/>
                  </a:lnTo>
                  <a:lnTo>
                    <a:pt x="115455" y="5524157"/>
                  </a:lnTo>
                  <a:lnTo>
                    <a:pt x="122174" y="5524157"/>
                  </a:lnTo>
                  <a:lnTo>
                    <a:pt x="122174" y="5552694"/>
                  </a:lnTo>
                  <a:lnTo>
                    <a:pt x="115862" y="5552694"/>
                  </a:lnTo>
                  <a:lnTo>
                    <a:pt x="115862" y="5556770"/>
                  </a:lnTo>
                  <a:lnTo>
                    <a:pt x="131826" y="5556770"/>
                  </a:lnTo>
                  <a:lnTo>
                    <a:pt x="131826" y="5552694"/>
                  </a:lnTo>
                  <a:close/>
                </a:path>
                <a:path w="913129" h="5918835">
                  <a:moveTo>
                    <a:pt x="131826" y="5432310"/>
                  </a:moveTo>
                  <a:lnTo>
                    <a:pt x="126238" y="5432310"/>
                  </a:lnTo>
                  <a:lnTo>
                    <a:pt x="126238" y="5399621"/>
                  </a:lnTo>
                  <a:lnTo>
                    <a:pt x="115455" y="5399621"/>
                  </a:lnTo>
                  <a:lnTo>
                    <a:pt x="115455" y="5403761"/>
                  </a:lnTo>
                  <a:lnTo>
                    <a:pt x="122174" y="5403761"/>
                  </a:lnTo>
                  <a:lnTo>
                    <a:pt x="122174" y="5432310"/>
                  </a:lnTo>
                  <a:lnTo>
                    <a:pt x="115862" y="5432310"/>
                  </a:lnTo>
                  <a:lnTo>
                    <a:pt x="115862" y="5436413"/>
                  </a:lnTo>
                  <a:lnTo>
                    <a:pt x="131826" y="5436413"/>
                  </a:lnTo>
                  <a:lnTo>
                    <a:pt x="131826" y="5432310"/>
                  </a:lnTo>
                  <a:close/>
                </a:path>
                <a:path w="913129" h="5918835">
                  <a:moveTo>
                    <a:pt x="131826" y="5374868"/>
                  </a:moveTo>
                  <a:lnTo>
                    <a:pt x="126238" y="5374868"/>
                  </a:lnTo>
                  <a:lnTo>
                    <a:pt x="126238" y="5342102"/>
                  </a:lnTo>
                  <a:lnTo>
                    <a:pt x="115455" y="5342102"/>
                  </a:lnTo>
                  <a:lnTo>
                    <a:pt x="115455" y="5346281"/>
                  </a:lnTo>
                  <a:lnTo>
                    <a:pt x="122174" y="5346281"/>
                  </a:lnTo>
                  <a:lnTo>
                    <a:pt x="122174" y="5374868"/>
                  </a:lnTo>
                  <a:lnTo>
                    <a:pt x="115862" y="5374868"/>
                  </a:lnTo>
                  <a:lnTo>
                    <a:pt x="115862" y="5378945"/>
                  </a:lnTo>
                  <a:lnTo>
                    <a:pt x="131826" y="5378945"/>
                  </a:lnTo>
                  <a:lnTo>
                    <a:pt x="131826" y="5374868"/>
                  </a:lnTo>
                  <a:close/>
                </a:path>
                <a:path w="913129" h="5918835">
                  <a:moveTo>
                    <a:pt x="131826" y="5314696"/>
                  </a:moveTo>
                  <a:lnTo>
                    <a:pt x="126238" y="5314696"/>
                  </a:lnTo>
                  <a:lnTo>
                    <a:pt x="126238" y="5281930"/>
                  </a:lnTo>
                  <a:lnTo>
                    <a:pt x="115455" y="5281930"/>
                  </a:lnTo>
                  <a:lnTo>
                    <a:pt x="115455" y="5286146"/>
                  </a:lnTo>
                  <a:lnTo>
                    <a:pt x="122174" y="5286146"/>
                  </a:lnTo>
                  <a:lnTo>
                    <a:pt x="122174" y="5314696"/>
                  </a:lnTo>
                  <a:lnTo>
                    <a:pt x="115862" y="5314696"/>
                  </a:lnTo>
                  <a:lnTo>
                    <a:pt x="115862" y="5318823"/>
                  </a:lnTo>
                  <a:lnTo>
                    <a:pt x="131826" y="5318823"/>
                  </a:lnTo>
                  <a:lnTo>
                    <a:pt x="131826" y="5314696"/>
                  </a:lnTo>
                  <a:close/>
                </a:path>
                <a:path w="913129" h="5918835">
                  <a:moveTo>
                    <a:pt x="131826" y="5073993"/>
                  </a:moveTo>
                  <a:lnTo>
                    <a:pt x="126238" y="5073993"/>
                  </a:lnTo>
                  <a:lnTo>
                    <a:pt x="126238" y="5041290"/>
                  </a:lnTo>
                  <a:lnTo>
                    <a:pt x="115455" y="5041290"/>
                  </a:lnTo>
                  <a:lnTo>
                    <a:pt x="115455" y="5045456"/>
                  </a:lnTo>
                  <a:lnTo>
                    <a:pt x="122174" y="5045456"/>
                  </a:lnTo>
                  <a:lnTo>
                    <a:pt x="122174" y="5073993"/>
                  </a:lnTo>
                  <a:lnTo>
                    <a:pt x="115862" y="5073993"/>
                  </a:lnTo>
                  <a:lnTo>
                    <a:pt x="115862" y="5078107"/>
                  </a:lnTo>
                  <a:lnTo>
                    <a:pt x="131826" y="5078107"/>
                  </a:lnTo>
                  <a:lnTo>
                    <a:pt x="131826" y="5073993"/>
                  </a:lnTo>
                  <a:close/>
                </a:path>
                <a:path w="913129" h="5918835">
                  <a:moveTo>
                    <a:pt x="131826" y="5013884"/>
                  </a:moveTo>
                  <a:lnTo>
                    <a:pt x="126238" y="5013884"/>
                  </a:lnTo>
                  <a:lnTo>
                    <a:pt x="126238" y="4981092"/>
                  </a:lnTo>
                  <a:lnTo>
                    <a:pt x="115455" y="4981092"/>
                  </a:lnTo>
                  <a:lnTo>
                    <a:pt x="115455" y="4985309"/>
                  </a:lnTo>
                  <a:lnTo>
                    <a:pt x="122174" y="4985309"/>
                  </a:lnTo>
                  <a:lnTo>
                    <a:pt x="122174" y="5013884"/>
                  </a:lnTo>
                  <a:lnTo>
                    <a:pt x="115862" y="5013884"/>
                  </a:lnTo>
                  <a:lnTo>
                    <a:pt x="115862" y="5017922"/>
                  </a:lnTo>
                  <a:lnTo>
                    <a:pt x="131826" y="5017922"/>
                  </a:lnTo>
                  <a:lnTo>
                    <a:pt x="131826" y="5013884"/>
                  </a:lnTo>
                  <a:close/>
                </a:path>
                <a:path w="913129" h="5918835">
                  <a:moveTo>
                    <a:pt x="133235" y="5711025"/>
                  </a:moveTo>
                  <a:lnTo>
                    <a:pt x="132524" y="5706364"/>
                  </a:lnTo>
                  <a:lnTo>
                    <a:pt x="130746" y="5703824"/>
                  </a:lnTo>
                  <a:lnTo>
                    <a:pt x="129882" y="5702579"/>
                  </a:lnTo>
                  <a:lnTo>
                    <a:pt x="129387" y="5701944"/>
                  </a:lnTo>
                  <a:lnTo>
                    <a:pt x="129387" y="5707304"/>
                  </a:lnTo>
                  <a:lnTo>
                    <a:pt x="129374" y="5725363"/>
                  </a:lnTo>
                  <a:lnTo>
                    <a:pt x="128600" y="5733669"/>
                  </a:lnTo>
                  <a:lnTo>
                    <a:pt x="121627" y="5733669"/>
                  </a:lnTo>
                  <a:lnTo>
                    <a:pt x="120319" y="5731764"/>
                  </a:lnTo>
                  <a:lnTo>
                    <a:pt x="118414" y="5725363"/>
                  </a:lnTo>
                  <a:lnTo>
                    <a:pt x="118414" y="5717235"/>
                  </a:lnTo>
                  <a:lnTo>
                    <a:pt x="118592" y="5713996"/>
                  </a:lnTo>
                  <a:lnTo>
                    <a:pt x="119722" y="5706618"/>
                  </a:lnTo>
                  <a:lnTo>
                    <a:pt x="121539" y="5703824"/>
                  </a:lnTo>
                  <a:lnTo>
                    <a:pt x="127635" y="5703824"/>
                  </a:lnTo>
                  <a:lnTo>
                    <a:pt x="129387" y="5707304"/>
                  </a:lnTo>
                  <a:lnTo>
                    <a:pt x="129387" y="5701944"/>
                  </a:lnTo>
                  <a:lnTo>
                    <a:pt x="128473" y="5700738"/>
                  </a:lnTo>
                  <a:lnTo>
                    <a:pt x="126288" y="5699645"/>
                  </a:lnTo>
                  <a:lnTo>
                    <a:pt x="118973" y="5699645"/>
                  </a:lnTo>
                  <a:lnTo>
                    <a:pt x="114566" y="5704992"/>
                  </a:lnTo>
                  <a:lnTo>
                    <a:pt x="114642" y="5723687"/>
                  </a:lnTo>
                  <a:lnTo>
                    <a:pt x="114858" y="5728259"/>
                  </a:lnTo>
                  <a:lnTo>
                    <a:pt x="116928" y="5732704"/>
                  </a:lnTo>
                  <a:lnTo>
                    <a:pt x="119024" y="5737364"/>
                  </a:lnTo>
                  <a:lnTo>
                    <a:pt x="122415" y="5737949"/>
                  </a:lnTo>
                  <a:lnTo>
                    <a:pt x="125818" y="5737949"/>
                  </a:lnTo>
                  <a:lnTo>
                    <a:pt x="128765" y="5737618"/>
                  </a:lnTo>
                  <a:lnTo>
                    <a:pt x="130517" y="5733669"/>
                  </a:lnTo>
                  <a:lnTo>
                    <a:pt x="132740" y="5728690"/>
                  </a:lnTo>
                  <a:lnTo>
                    <a:pt x="133235" y="5723687"/>
                  </a:lnTo>
                  <a:lnTo>
                    <a:pt x="133235" y="5711025"/>
                  </a:lnTo>
                  <a:close/>
                </a:path>
                <a:path w="913129" h="5918835">
                  <a:moveTo>
                    <a:pt x="133235" y="5470360"/>
                  </a:moveTo>
                  <a:lnTo>
                    <a:pt x="132524" y="5465661"/>
                  </a:lnTo>
                  <a:lnTo>
                    <a:pt x="130721" y="5463146"/>
                  </a:lnTo>
                  <a:lnTo>
                    <a:pt x="129882" y="5461965"/>
                  </a:lnTo>
                  <a:lnTo>
                    <a:pt x="129387" y="5461292"/>
                  </a:lnTo>
                  <a:lnTo>
                    <a:pt x="129387" y="5466639"/>
                  </a:lnTo>
                  <a:lnTo>
                    <a:pt x="129362" y="5484723"/>
                  </a:lnTo>
                  <a:lnTo>
                    <a:pt x="128600" y="5492991"/>
                  </a:lnTo>
                  <a:lnTo>
                    <a:pt x="121627" y="5492991"/>
                  </a:lnTo>
                  <a:lnTo>
                    <a:pt x="120319" y="5491073"/>
                  </a:lnTo>
                  <a:lnTo>
                    <a:pt x="118414" y="5484723"/>
                  </a:lnTo>
                  <a:lnTo>
                    <a:pt x="118414" y="5476545"/>
                  </a:lnTo>
                  <a:lnTo>
                    <a:pt x="118592" y="5473319"/>
                  </a:lnTo>
                  <a:lnTo>
                    <a:pt x="119722" y="5465889"/>
                  </a:lnTo>
                  <a:lnTo>
                    <a:pt x="121539" y="5463146"/>
                  </a:lnTo>
                  <a:lnTo>
                    <a:pt x="127635" y="5463146"/>
                  </a:lnTo>
                  <a:lnTo>
                    <a:pt x="129387" y="5466639"/>
                  </a:lnTo>
                  <a:lnTo>
                    <a:pt x="129387" y="5461292"/>
                  </a:lnTo>
                  <a:lnTo>
                    <a:pt x="128473" y="5460047"/>
                  </a:lnTo>
                  <a:lnTo>
                    <a:pt x="126288" y="5458942"/>
                  </a:lnTo>
                  <a:lnTo>
                    <a:pt x="118973" y="5458942"/>
                  </a:lnTo>
                  <a:lnTo>
                    <a:pt x="114566" y="5464289"/>
                  </a:lnTo>
                  <a:lnTo>
                    <a:pt x="114642" y="5482933"/>
                  </a:lnTo>
                  <a:lnTo>
                    <a:pt x="114858" y="5487543"/>
                  </a:lnTo>
                  <a:lnTo>
                    <a:pt x="116928" y="5491975"/>
                  </a:lnTo>
                  <a:lnTo>
                    <a:pt x="119024" y="5496712"/>
                  </a:lnTo>
                  <a:lnTo>
                    <a:pt x="122415" y="5497233"/>
                  </a:lnTo>
                  <a:lnTo>
                    <a:pt x="125818" y="5497233"/>
                  </a:lnTo>
                  <a:lnTo>
                    <a:pt x="128765" y="5496903"/>
                  </a:lnTo>
                  <a:lnTo>
                    <a:pt x="130517" y="5492991"/>
                  </a:lnTo>
                  <a:lnTo>
                    <a:pt x="132740" y="5488025"/>
                  </a:lnTo>
                  <a:lnTo>
                    <a:pt x="133235" y="5482933"/>
                  </a:lnTo>
                  <a:lnTo>
                    <a:pt x="133235" y="5470360"/>
                  </a:lnTo>
                  <a:close/>
                </a:path>
                <a:path w="913129" h="5918835">
                  <a:moveTo>
                    <a:pt x="133235" y="5184813"/>
                  </a:moveTo>
                  <a:lnTo>
                    <a:pt x="133184" y="5171884"/>
                  </a:lnTo>
                  <a:lnTo>
                    <a:pt x="132524" y="5167465"/>
                  </a:lnTo>
                  <a:lnTo>
                    <a:pt x="130759" y="5164988"/>
                  </a:lnTo>
                  <a:lnTo>
                    <a:pt x="129882" y="5163744"/>
                  </a:lnTo>
                  <a:lnTo>
                    <a:pt x="129387" y="5163083"/>
                  </a:lnTo>
                  <a:lnTo>
                    <a:pt x="129387" y="5168430"/>
                  </a:lnTo>
                  <a:lnTo>
                    <a:pt x="129374" y="5186527"/>
                  </a:lnTo>
                  <a:lnTo>
                    <a:pt x="128600" y="5194833"/>
                  </a:lnTo>
                  <a:lnTo>
                    <a:pt x="121627" y="5194833"/>
                  </a:lnTo>
                  <a:lnTo>
                    <a:pt x="120319" y="5192877"/>
                  </a:lnTo>
                  <a:lnTo>
                    <a:pt x="118414" y="5186527"/>
                  </a:lnTo>
                  <a:lnTo>
                    <a:pt x="118414" y="5178387"/>
                  </a:lnTo>
                  <a:lnTo>
                    <a:pt x="118592" y="5175174"/>
                  </a:lnTo>
                  <a:lnTo>
                    <a:pt x="119113" y="5171884"/>
                  </a:lnTo>
                  <a:lnTo>
                    <a:pt x="119722" y="5167757"/>
                  </a:lnTo>
                  <a:lnTo>
                    <a:pt x="121539" y="5164988"/>
                  </a:lnTo>
                  <a:lnTo>
                    <a:pt x="127635" y="5164988"/>
                  </a:lnTo>
                  <a:lnTo>
                    <a:pt x="129387" y="5168430"/>
                  </a:lnTo>
                  <a:lnTo>
                    <a:pt x="129387" y="5163083"/>
                  </a:lnTo>
                  <a:lnTo>
                    <a:pt x="128473" y="5161851"/>
                  </a:lnTo>
                  <a:lnTo>
                    <a:pt x="126288" y="5160746"/>
                  </a:lnTo>
                  <a:lnTo>
                    <a:pt x="118973" y="5160746"/>
                  </a:lnTo>
                  <a:lnTo>
                    <a:pt x="114566" y="5166195"/>
                  </a:lnTo>
                  <a:lnTo>
                    <a:pt x="114642" y="5184813"/>
                  </a:lnTo>
                  <a:lnTo>
                    <a:pt x="114858" y="5189410"/>
                  </a:lnTo>
                  <a:lnTo>
                    <a:pt x="116928" y="5193881"/>
                  </a:lnTo>
                  <a:lnTo>
                    <a:pt x="119024" y="5198516"/>
                  </a:lnTo>
                  <a:lnTo>
                    <a:pt x="122415" y="5199050"/>
                  </a:lnTo>
                  <a:lnTo>
                    <a:pt x="125818" y="5199050"/>
                  </a:lnTo>
                  <a:lnTo>
                    <a:pt x="128765" y="5198719"/>
                  </a:lnTo>
                  <a:lnTo>
                    <a:pt x="130505" y="5194833"/>
                  </a:lnTo>
                  <a:lnTo>
                    <a:pt x="132740" y="5189842"/>
                  </a:lnTo>
                  <a:lnTo>
                    <a:pt x="133235" y="5184813"/>
                  </a:lnTo>
                  <a:close/>
                </a:path>
                <a:path w="913129" h="5918835">
                  <a:moveTo>
                    <a:pt x="197332" y="145059"/>
                  </a:moveTo>
                  <a:lnTo>
                    <a:pt x="189331" y="102781"/>
                  </a:lnTo>
                  <a:lnTo>
                    <a:pt x="187350" y="99148"/>
                  </a:lnTo>
                  <a:lnTo>
                    <a:pt x="185839" y="97155"/>
                  </a:lnTo>
                  <a:lnTo>
                    <a:pt x="185839" y="145059"/>
                  </a:lnTo>
                  <a:lnTo>
                    <a:pt x="185254" y="161290"/>
                  </a:lnTo>
                  <a:lnTo>
                    <a:pt x="182994" y="176326"/>
                  </a:lnTo>
                  <a:lnTo>
                    <a:pt x="178244" y="187388"/>
                  </a:lnTo>
                  <a:lnTo>
                    <a:pt x="170218" y="191693"/>
                  </a:lnTo>
                  <a:lnTo>
                    <a:pt x="162585" y="191693"/>
                  </a:lnTo>
                  <a:lnTo>
                    <a:pt x="153098" y="154724"/>
                  </a:lnTo>
                  <a:lnTo>
                    <a:pt x="153136" y="143929"/>
                  </a:lnTo>
                  <a:lnTo>
                    <a:pt x="164731" y="104254"/>
                  </a:lnTo>
                  <a:lnTo>
                    <a:pt x="170167" y="102781"/>
                  </a:lnTo>
                  <a:lnTo>
                    <a:pt x="176974" y="104902"/>
                  </a:lnTo>
                  <a:lnTo>
                    <a:pt x="181876" y="111937"/>
                  </a:lnTo>
                  <a:lnTo>
                    <a:pt x="184848" y="124968"/>
                  </a:lnTo>
                  <a:lnTo>
                    <a:pt x="185839" y="145059"/>
                  </a:lnTo>
                  <a:lnTo>
                    <a:pt x="185839" y="97155"/>
                  </a:lnTo>
                  <a:lnTo>
                    <a:pt x="183108" y="93522"/>
                  </a:lnTo>
                  <a:lnTo>
                    <a:pt x="176491" y="90258"/>
                  </a:lnTo>
                  <a:lnTo>
                    <a:pt x="170599" y="90258"/>
                  </a:lnTo>
                  <a:lnTo>
                    <a:pt x="159283" y="93433"/>
                  </a:lnTo>
                  <a:lnTo>
                    <a:pt x="150037" y="103695"/>
                  </a:lnTo>
                  <a:lnTo>
                    <a:pt x="143789" y="122135"/>
                  </a:lnTo>
                  <a:lnTo>
                    <a:pt x="141490" y="149847"/>
                  </a:lnTo>
                  <a:lnTo>
                    <a:pt x="141732" y="157175"/>
                  </a:lnTo>
                  <a:lnTo>
                    <a:pt x="153784" y="197116"/>
                  </a:lnTo>
                  <a:lnTo>
                    <a:pt x="169189" y="204393"/>
                  </a:lnTo>
                  <a:lnTo>
                    <a:pt x="174104" y="204000"/>
                  </a:lnTo>
                  <a:lnTo>
                    <a:pt x="179603" y="202107"/>
                  </a:lnTo>
                  <a:lnTo>
                    <a:pt x="185166" y="197573"/>
                  </a:lnTo>
                  <a:lnTo>
                    <a:pt x="188772" y="191693"/>
                  </a:lnTo>
                  <a:lnTo>
                    <a:pt x="190258" y="189280"/>
                  </a:lnTo>
                  <a:lnTo>
                    <a:pt x="193725" y="179489"/>
                  </a:lnTo>
                  <a:lnTo>
                    <a:pt x="195897" y="168770"/>
                  </a:lnTo>
                  <a:lnTo>
                    <a:pt x="197015" y="157175"/>
                  </a:lnTo>
                  <a:lnTo>
                    <a:pt x="197332" y="145059"/>
                  </a:lnTo>
                  <a:close/>
                </a:path>
                <a:path w="913129" h="5918835">
                  <a:moveTo>
                    <a:pt x="258597" y="190309"/>
                  </a:moveTo>
                  <a:lnTo>
                    <a:pt x="241757" y="190309"/>
                  </a:lnTo>
                  <a:lnTo>
                    <a:pt x="241757" y="92760"/>
                  </a:lnTo>
                  <a:lnTo>
                    <a:pt x="209638" y="92760"/>
                  </a:lnTo>
                  <a:lnTo>
                    <a:pt x="209638" y="105181"/>
                  </a:lnTo>
                  <a:lnTo>
                    <a:pt x="229793" y="105181"/>
                  </a:lnTo>
                  <a:lnTo>
                    <a:pt x="229793" y="190309"/>
                  </a:lnTo>
                  <a:lnTo>
                    <a:pt x="210883" y="190309"/>
                  </a:lnTo>
                  <a:lnTo>
                    <a:pt x="210883" y="202438"/>
                  </a:lnTo>
                  <a:lnTo>
                    <a:pt x="258597" y="202438"/>
                  </a:lnTo>
                  <a:lnTo>
                    <a:pt x="258597" y="190309"/>
                  </a:lnTo>
                  <a:close/>
                </a:path>
                <a:path w="913129" h="5918835">
                  <a:moveTo>
                    <a:pt x="868819" y="488492"/>
                  </a:moveTo>
                  <a:lnTo>
                    <a:pt x="868133" y="483806"/>
                  </a:lnTo>
                  <a:lnTo>
                    <a:pt x="866343" y="481279"/>
                  </a:lnTo>
                  <a:lnTo>
                    <a:pt x="865492" y="480085"/>
                  </a:lnTo>
                  <a:lnTo>
                    <a:pt x="864997" y="479425"/>
                  </a:lnTo>
                  <a:lnTo>
                    <a:pt x="864997" y="484733"/>
                  </a:lnTo>
                  <a:lnTo>
                    <a:pt x="864971" y="502818"/>
                  </a:lnTo>
                  <a:lnTo>
                    <a:pt x="864209" y="511149"/>
                  </a:lnTo>
                  <a:lnTo>
                    <a:pt x="857199" y="511149"/>
                  </a:lnTo>
                  <a:lnTo>
                    <a:pt x="855891" y="509206"/>
                  </a:lnTo>
                  <a:lnTo>
                    <a:pt x="854011" y="502818"/>
                  </a:lnTo>
                  <a:lnTo>
                    <a:pt x="854011" y="494652"/>
                  </a:lnTo>
                  <a:lnTo>
                    <a:pt x="854189" y="491515"/>
                  </a:lnTo>
                  <a:lnTo>
                    <a:pt x="855319" y="484035"/>
                  </a:lnTo>
                  <a:lnTo>
                    <a:pt x="857059" y="481279"/>
                  </a:lnTo>
                  <a:lnTo>
                    <a:pt x="863231" y="481279"/>
                  </a:lnTo>
                  <a:lnTo>
                    <a:pt x="864997" y="484733"/>
                  </a:lnTo>
                  <a:lnTo>
                    <a:pt x="864997" y="479425"/>
                  </a:lnTo>
                  <a:lnTo>
                    <a:pt x="864069" y="478180"/>
                  </a:lnTo>
                  <a:lnTo>
                    <a:pt x="861860" y="477037"/>
                  </a:lnTo>
                  <a:lnTo>
                    <a:pt x="854557" y="477037"/>
                  </a:lnTo>
                  <a:lnTo>
                    <a:pt x="850163" y="482473"/>
                  </a:lnTo>
                  <a:lnTo>
                    <a:pt x="850290" y="502551"/>
                  </a:lnTo>
                  <a:lnTo>
                    <a:pt x="850417" y="505675"/>
                  </a:lnTo>
                  <a:lnTo>
                    <a:pt x="854621" y="514807"/>
                  </a:lnTo>
                  <a:lnTo>
                    <a:pt x="857973" y="515353"/>
                  </a:lnTo>
                  <a:lnTo>
                    <a:pt x="861390" y="515353"/>
                  </a:lnTo>
                  <a:lnTo>
                    <a:pt x="864387" y="515035"/>
                  </a:lnTo>
                  <a:lnTo>
                    <a:pt x="866114" y="511149"/>
                  </a:lnTo>
                  <a:lnTo>
                    <a:pt x="868311" y="506145"/>
                  </a:lnTo>
                  <a:lnTo>
                    <a:pt x="868819" y="501129"/>
                  </a:lnTo>
                  <a:lnTo>
                    <a:pt x="868819" y="488492"/>
                  </a:lnTo>
                  <a:close/>
                </a:path>
                <a:path w="913129" h="5918835">
                  <a:moveTo>
                    <a:pt x="868819" y="428332"/>
                  </a:moveTo>
                  <a:lnTo>
                    <a:pt x="868133" y="423633"/>
                  </a:lnTo>
                  <a:lnTo>
                    <a:pt x="866317" y="421093"/>
                  </a:lnTo>
                  <a:lnTo>
                    <a:pt x="865492" y="419938"/>
                  </a:lnTo>
                  <a:lnTo>
                    <a:pt x="864997" y="419277"/>
                  </a:lnTo>
                  <a:lnTo>
                    <a:pt x="864997" y="424586"/>
                  </a:lnTo>
                  <a:lnTo>
                    <a:pt x="864971" y="442645"/>
                  </a:lnTo>
                  <a:lnTo>
                    <a:pt x="864209" y="450938"/>
                  </a:lnTo>
                  <a:lnTo>
                    <a:pt x="857199" y="450938"/>
                  </a:lnTo>
                  <a:lnTo>
                    <a:pt x="855891" y="449097"/>
                  </a:lnTo>
                  <a:lnTo>
                    <a:pt x="854011" y="442645"/>
                  </a:lnTo>
                  <a:lnTo>
                    <a:pt x="854011" y="434530"/>
                  </a:lnTo>
                  <a:lnTo>
                    <a:pt x="854189" y="431330"/>
                  </a:lnTo>
                  <a:lnTo>
                    <a:pt x="855319" y="423926"/>
                  </a:lnTo>
                  <a:lnTo>
                    <a:pt x="857059" y="421093"/>
                  </a:lnTo>
                  <a:lnTo>
                    <a:pt x="863231" y="421093"/>
                  </a:lnTo>
                  <a:lnTo>
                    <a:pt x="864997" y="424586"/>
                  </a:lnTo>
                  <a:lnTo>
                    <a:pt x="864997" y="419277"/>
                  </a:lnTo>
                  <a:lnTo>
                    <a:pt x="864069" y="418020"/>
                  </a:lnTo>
                  <a:lnTo>
                    <a:pt x="861860" y="416877"/>
                  </a:lnTo>
                  <a:lnTo>
                    <a:pt x="854557" y="416877"/>
                  </a:lnTo>
                  <a:lnTo>
                    <a:pt x="850163" y="422287"/>
                  </a:lnTo>
                  <a:lnTo>
                    <a:pt x="850290" y="442442"/>
                  </a:lnTo>
                  <a:lnTo>
                    <a:pt x="850417" y="445528"/>
                  </a:lnTo>
                  <a:lnTo>
                    <a:pt x="852576" y="450189"/>
                  </a:lnTo>
                  <a:lnTo>
                    <a:pt x="854621" y="454685"/>
                  </a:lnTo>
                  <a:lnTo>
                    <a:pt x="857973" y="455206"/>
                  </a:lnTo>
                  <a:lnTo>
                    <a:pt x="861390" y="455206"/>
                  </a:lnTo>
                  <a:lnTo>
                    <a:pt x="864387" y="454850"/>
                  </a:lnTo>
                  <a:lnTo>
                    <a:pt x="866140" y="450938"/>
                  </a:lnTo>
                  <a:lnTo>
                    <a:pt x="868311" y="445960"/>
                  </a:lnTo>
                  <a:lnTo>
                    <a:pt x="868819" y="440918"/>
                  </a:lnTo>
                  <a:lnTo>
                    <a:pt x="868819" y="428332"/>
                  </a:lnTo>
                  <a:close/>
                </a:path>
                <a:path w="913129" h="5918835">
                  <a:moveTo>
                    <a:pt x="868819" y="368122"/>
                  </a:moveTo>
                  <a:lnTo>
                    <a:pt x="868133" y="363474"/>
                  </a:lnTo>
                  <a:lnTo>
                    <a:pt x="866330" y="360908"/>
                  </a:lnTo>
                  <a:lnTo>
                    <a:pt x="865492" y="359727"/>
                  </a:lnTo>
                  <a:lnTo>
                    <a:pt x="864997" y="359067"/>
                  </a:lnTo>
                  <a:lnTo>
                    <a:pt x="864997" y="364439"/>
                  </a:lnTo>
                  <a:lnTo>
                    <a:pt x="864971" y="382536"/>
                  </a:lnTo>
                  <a:lnTo>
                    <a:pt x="864209" y="390766"/>
                  </a:lnTo>
                  <a:lnTo>
                    <a:pt x="857199" y="390766"/>
                  </a:lnTo>
                  <a:lnTo>
                    <a:pt x="855891" y="388912"/>
                  </a:lnTo>
                  <a:lnTo>
                    <a:pt x="854011" y="382536"/>
                  </a:lnTo>
                  <a:lnTo>
                    <a:pt x="854011" y="374357"/>
                  </a:lnTo>
                  <a:lnTo>
                    <a:pt x="854189" y="371157"/>
                  </a:lnTo>
                  <a:lnTo>
                    <a:pt x="855319" y="363740"/>
                  </a:lnTo>
                  <a:lnTo>
                    <a:pt x="857059" y="360908"/>
                  </a:lnTo>
                  <a:lnTo>
                    <a:pt x="863231" y="360908"/>
                  </a:lnTo>
                  <a:lnTo>
                    <a:pt x="864997" y="364439"/>
                  </a:lnTo>
                  <a:lnTo>
                    <a:pt x="864997" y="359067"/>
                  </a:lnTo>
                  <a:lnTo>
                    <a:pt x="864069" y="357822"/>
                  </a:lnTo>
                  <a:lnTo>
                    <a:pt x="861860" y="356730"/>
                  </a:lnTo>
                  <a:lnTo>
                    <a:pt x="854557" y="356730"/>
                  </a:lnTo>
                  <a:lnTo>
                    <a:pt x="850163" y="362102"/>
                  </a:lnTo>
                  <a:lnTo>
                    <a:pt x="850226" y="380771"/>
                  </a:lnTo>
                  <a:lnTo>
                    <a:pt x="850417" y="385318"/>
                  </a:lnTo>
                  <a:lnTo>
                    <a:pt x="854621" y="394474"/>
                  </a:lnTo>
                  <a:lnTo>
                    <a:pt x="857973" y="394982"/>
                  </a:lnTo>
                  <a:lnTo>
                    <a:pt x="861390" y="394982"/>
                  </a:lnTo>
                  <a:lnTo>
                    <a:pt x="864387" y="394677"/>
                  </a:lnTo>
                  <a:lnTo>
                    <a:pt x="866140" y="390766"/>
                  </a:lnTo>
                  <a:lnTo>
                    <a:pt x="868311" y="385826"/>
                  </a:lnTo>
                  <a:lnTo>
                    <a:pt x="868819" y="380771"/>
                  </a:lnTo>
                  <a:lnTo>
                    <a:pt x="868819" y="368122"/>
                  </a:lnTo>
                  <a:close/>
                </a:path>
                <a:path w="913129" h="5918835">
                  <a:moveTo>
                    <a:pt x="889330" y="510628"/>
                  </a:moveTo>
                  <a:lnTo>
                    <a:pt x="883716" y="510628"/>
                  </a:lnTo>
                  <a:lnTo>
                    <a:pt x="883716" y="477913"/>
                  </a:lnTo>
                  <a:lnTo>
                    <a:pt x="872934" y="477913"/>
                  </a:lnTo>
                  <a:lnTo>
                    <a:pt x="872934" y="482079"/>
                  </a:lnTo>
                  <a:lnTo>
                    <a:pt x="879703" y="482079"/>
                  </a:lnTo>
                  <a:lnTo>
                    <a:pt x="879703" y="510628"/>
                  </a:lnTo>
                  <a:lnTo>
                    <a:pt x="873353" y="510628"/>
                  </a:lnTo>
                  <a:lnTo>
                    <a:pt x="873353" y="514743"/>
                  </a:lnTo>
                  <a:lnTo>
                    <a:pt x="889330" y="514743"/>
                  </a:lnTo>
                  <a:lnTo>
                    <a:pt x="889330" y="510628"/>
                  </a:lnTo>
                  <a:close/>
                </a:path>
                <a:path w="913129" h="5918835">
                  <a:moveTo>
                    <a:pt x="889330" y="450519"/>
                  </a:moveTo>
                  <a:lnTo>
                    <a:pt x="883716" y="450519"/>
                  </a:lnTo>
                  <a:lnTo>
                    <a:pt x="883716" y="417766"/>
                  </a:lnTo>
                  <a:lnTo>
                    <a:pt x="872934" y="417766"/>
                  </a:lnTo>
                  <a:lnTo>
                    <a:pt x="872934" y="421970"/>
                  </a:lnTo>
                  <a:lnTo>
                    <a:pt x="879703" y="421970"/>
                  </a:lnTo>
                  <a:lnTo>
                    <a:pt x="879703" y="450519"/>
                  </a:lnTo>
                  <a:lnTo>
                    <a:pt x="873353" y="450519"/>
                  </a:lnTo>
                  <a:lnTo>
                    <a:pt x="873353" y="454571"/>
                  </a:lnTo>
                  <a:lnTo>
                    <a:pt x="889330" y="454571"/>
                  </a:lnTo>
                  <a:lnTo>
                    <a:pt x="889330" y="450519"/>
                  </a:lnTo>
                  <a:close/>
                </a:path>
                <a:path w="913129" h="5918835">
                  <a:moveTo>
                    <a:pt x="889330" y="390334"/>
                  </a:moveTo>
                  <a:lnTo>
                    <a:pt x="883716" y="390334"/>
                  </a:lnTo>
                  <a:lnTo>
                    <a:pt x="883716" y="357568"/>
                  </a:lnTo>
                  <a:lnTo>
                    <a:pt x="872934" y="357568"/>
                  </a:lnTo>
                  <a:lnTo>
                    <a:pt x="872934" y="361734"/>
                  </a:lnTo>
                  <a:lnTo>
                    <a:pt x="879703" y="361734"/>
                  </a:lnTo>
                  <a:lnTo>
                    <a:pt x="879703" y="390334"/>
                  </a:lnTo>
                  <a:lnTo>
                    <a:pt x="873353" y="390334"/>
                  </a:lnTo>
                  <a:lnTo>
                    <a:pt x="873353" y="394411"/>
                  </a:lnTo>
                  <a:lnTo>
                    <a:pt x="889330" y="394411"/>
                  </a:lnTo>
                  <a:lnTo>
                    <a:pt x="889330" y="390334"/>
                  </a:lnTo>
                  <a:close/>
                </a:path>
                <a:path w="913129" h="5918835">
                  <a:moveTo>
                    <a:pt x="911288" y="570852"/>
                  </a:moveTo>
                  <a:lnTo>
                    <a:pt x="905624" y="570852"/>
                  </a:lnTo>
                  <a:lnTo>
                    <a:pt x="905624" y="538124"/>
                  </a:lnTo>
                  <a:lnTo>
                    <a:pt x="894816" y="538124"/>
                  </a:lnTo>
                  <a:lnTo>
                    <a:pt x="894816" y="542264"/>
                  </a:lnTo>
                  <a:lnTo>
                    <a:pt x="901585" y="542264"/>
                  </a:lnTo>
                  <a:lnTo>
                    <a:pt x="901585" y="570852"/>
                  </a:lnTo>
                  <a:lnTo>
                    <a:pt x="895299" y="570852"/>
                  </a:lnTo>
                  <a:lnTo>
                    <a:pt x="895299" y="574941"/>
                  </a:lnTo>
                  <a:lnTo>
                    <a:pt x="911288" y="574941"/>
                  </a:lnTo>
                  <a:lnTo>
                    <a:pt x="911288" y="570852"/>
                  </a:lnTo>
                  <a:close/>
                </a:path>
                <a:path w="913129" h="5918835">
                  <a:moveTo>
                    <a:pt x="912660" y="488492"/>
                  </a:moveTo>
                  <a:lnTo>
                    <a:pt x="911974" y="483806"/>
                  </a:lnTo>
                  <a:lnTo>
                    <a:pt x="910183" y="481279"/>
                  </a:lnTo>
                  <a:lnTo>
                    <a:pt x="909345" y="480085"/>
                  </a:lnTo>
                  <a:lnTo>
                    <a:pt x="908824" y="479386"/>
                  </a:lnTo>
                  <a:lnTo>
                    <a:pt x="908824" y="484733"/>
                  </a:lnTo>
                  <a:lnTo>
                    <a:pt x="908799" y="502818"/>
                  </a:lnTo>
                  <a:lnTo>
                    <a:pt x="908037" y="511149"/>
                  </a:lnTo>
                  <a:lnTo>
                    <a:pt x="901039" y="511149"/>
                  </a:lnTo>
                  <a:lnTo>
                    <a:pt x="899744" y="509206"/>
                  </a:lnTo>
                  <a:lnTo>
                    <a:pt x="897890" y="502818"/>
                  </a:lnTo>
                  <a:lnTo>
                    <a:pt x="897890" y="494652"/>
                  </a:lnTo>
                  <a:lnTo>
                    <a:pt x="898017" y="491515"/>
                  </a:lnTo>
                  <a:lnTo>
                    <a:pt x="899160" y="484035"/>
                  </a:lnTo>
                  <a:lnTo>
                    <a:pt x="900925" y="481279"/>
                  </a:lnTo>
                  <a:lnTo>
                    <a:pt x="907046" y="481279"/>
                  </a:lnTo>
                  <a:lnTo>
                    <a:pt x="908824" y="484733"/>
                  </a:lnTo>
                  <a:lnTo>
                    <a:pt x="908824" y="479386"/>
                  </a:lnTo>
                  <a:lnTo>
                    <a:pt x="907935" y="478180"/>
                  </a:lnTo>
                  <a:lnTo>
                    <a:pt x="905662" y="477037"/>
                  </a:lnTo>
                  <a:lnTo>
                    <a:pt x="898398" y="477037"/>
                  </a:lnTo>
                  <a:lnTo>
                    <a:pt x="894003" y="482473"/>
                  </a:lnTo>
                  <a:lnTo>
                    <a:pt x="894092" y="501129"/>
                  </a:lnTo>
                  <a:lnTo>
                    <a:pt x="894295" y="505675"/>
                  </a:lnTo>
                  <a:lnTo>
                    <a:pt x="896378" y="510349"/>
                  </a:lnTo>
                  <a:lnTo>
                    <a:pt x="898436" y="514807"/>
                  </a:lnTo>
                  <a:lnTo>
                    <a:pt x="901852" y="515353"/>
                  </a:lnTo>
                  <a:lnTo>
                    <a:pt x="905205" y="515353"/>
                  </a:lnTo>
                  <a:lnTo>
                    <a:pt x="908265" y="515035"/>
                  </a:lnTo>
                  <a:lnTo>
                    <a:pt x="909955" y="511149"/>
                  </a:lnTo>
                  <a:lnTo>
                    <a:pt x="912177" y="506145"/>
                  </a:lnTo>
                  <a:lnTo>
                    <a:pt x="912660" y="501129"/>
                  </a:lnTo>
                  <a:lnTo>
                    <a:pt x="912660" y="488492"/>
                  </a:lnTo>
                  <a:close/>
                </a:path>
                <a:path w="913129" h="5918835">
                  <a:moveTo>
                    <a:pt x="912660" y="428332"/>
                  </a:moveTo>
                  <a:lnTo>
                    <a:pt x="911974" y="423633"/>
                  </a:lnTo>
                  <a:lnTo>
                    <a:pt x="910170" y="421093"/>
                  </a:lnTo>
                  <a:lnTo>
                    <a:pt x="909345" y="419938"/>
                  </a:lnTo>
                  <a:lnTo>
                    <a:pt x="908824" y="419239"/>
                  </a:lnTo>
                  <a:lnTo>
                    <a:pt x="908824" y="424586"/>
                  </a:lnTo>
                  <a:lnTo>
                    <a:pt x="908812" y="442645"/>
                  </a:lnTo>
                  <a:lnTo>
                    <a:pt x="908037" y="450938"/>
                  </a:lnTo>
                  <a:lnTo>
                    <a:pt x="901039" y="450938"/>
                  </a:lnTo>
                  <a:lnTo>
                    <a:pt x="899744" y="449097"/>
                  </a:lnTo>
                  <a:lnTo>
                    <a:pt x="899058" y="446659"/>
                  </a:lnTo>
                  <a:lnTo>
                    <a:pt x="897890" y="442645"/>
                  </a:lnTo>
                  <a:lnTo>
                    <a:pt x="897890" y="434530"/>
                  </a:lnTo>
                  <a:lnTo>
                    <a:pt x="898017" y="431330"/>
                  </a:lnTo>
                  <a:lnTo>
                    <a:pt x="899160" y="423926"/>
                  </a:lnTo>
                  <a:lnTo>
                    <a:pt x="900925" y="421093"/>
                  </a:lnTo>
                  <a:lnTo>
                    <a:pt x="907046" y="421093"/>
                  </a:lnTo>
                  <a:lnTo>
                    <a:pt x="908824" y="424586"/>
                  </a:lnTo>
                  <a:lnTo>
                    <a:pt x="908824" y="419239"/>
                  </a:lnTo>
                  <a:lnTo>
                    <a:pt x="907935" y="418020"/>
                  </a:lnTo>
                  <a:lnTo>
                    <a:pt x="905662" y="416877"/>
                  </a:lnTo>
                  <a:lnTo>
                    <a:pt x="898398" y="416877"/>
                  </a:lnTo>
                  <a:lnTo>
                    <a:pt x="894003" y="422287"/>
                  </a:lnTo>
                  <a:lnTo>
                    <a:pt x="894080" y="440918"/>
                  </a:lnTo>
                  <a:lnTo>
                    <a:pt x="894295" y="445528"/>
                  </a:lnTo>
                  <a:lnTo>
                    <a:pt x="896289" y="449986"/>
                  </a:lnTo>
                  <a:lnTo>
                    <a:pt x="898436" y="454685"/>
                  </a:lnTo>
                  <a:lnTo>
                    <a:pt x="901852" y="455206"/>
                  </a:lnTo>
                  <a:lnTo>
                    <a:pt x="905205" y="455206"/>
                  </a:lnTo>
                  <a:lnTo>
                    <a:pt x="908265" y="454850"/>
                  </a:lnTo>
                  <a:lnTo>
                    <a:pt x="909993" y="450938"/>
                  </a:lnTo>
                  <a:lnTo>
                    <a:pt x="912177" y="445960"/>
                  </a:lnTo>
                  <a:lnTo>
                    <a:pt x="912660" y="440918"/>
                  </a:lnTo>
                  <a:lnTo>
                    <a:pt x="912660" y="428332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44720" y="0"/>
              <a:ext cx="213629" cy="31203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852774" y="0"/>
              <a:ext cx="1588135" cy="6158865"/>
            </a:xfrm>
            <a:custGeom>
              <a:avLst/>
              <a:gdLst/>
              <a:ahLst/>
              <a:cxnLst/>
              <a:rect l="l" t="t" r="r" b="b"/>
              <a:pathLst>
                <a:path w="1588134" h="6158865">
                  <a:moveTo>
                    <a:pt x="17259" y="1896351"/>
                  </a:moveTo>
                  <a:lnTo>
                    <a:pt x="11658" y="1896351"/>
                  </a:lnTo>
                  <a:lnTo>
                    <a:pt x="11658" y="1863674"/>
                  </a:lnTo>
                  <a:lnTo>
                    <a:pt x="901" y="1863674"/>
                  </a:lnTo>
                  <a:lnTo>
                    <a:pt x="901" y="1867839"/>
                  </a:lnTo>
                  <a:lnTo>
                    <a:pt x="7620" y="1867839"/>
                  </a:lnTo>
                  <a:lnTo>
                    <a:pt x="7620" y="1896351"/>
                  </a:lnTo>
                  <a:lnTo>
                    <a:pt x="1308" y="1896351"/>
                  </a:lnTo>
                  <a:lnTo>
                    <a:pt x="1308" y="1900466"/>
                  </a:lnTo>
                  <a:lnTo>
                    <a:pt x="17259" y="1900466"/>
                  </a:lnTo>
                  <a:lnTo>
                    <a:pt x="17259" y="1896351"/>
                  </a:lnTo>
                  <a:close/>
                </a:path>
                <a:path w="1588134" h="6158865">
                  <a:moveTo>
                    <a:pt x="17259" y="1655711"/>
                  </a:moveTo>
                  <a:lnTo>
                    <a:pt x="11658" y="1655711"/>
                  </a:lnTo>
                  <a:lnTo>
                    <a:pt x="11658" y="1622958"/>
                  </a:lnTo>
                  <a:lnTo>
                    <a:pt x="901" y="1622958"/>
                  </a:lnTo>
                  <a:lnTo>
                    <a:pt x="901" y="1627136"/>
                  </a:lnTo>
                  <a:lnTo>
                    <a:pt x="7620" y="1627136"/>
                  </a:lnTo>
                  <a:lnTo>
                    <a:pt x="7620" y="1655711"/>
                  </a:lnTo>
                  <a:lnTo>
                    <a:pt x="1308" y="1655711"/>
                  </a:lnTo>
                  <a:lnTo>
                    <a:pt x="1308" y="1659775"/>
                  </a:lnTo>
                  <a:lnTo>
                    <a:pt x="17259" y="1659775"/>
                  </a:lnTo>
                  <a:lnTo>
                    <a:pt x="17259" y="1655711"/>
                  </a:lnTo>
                  <a:close/>
                </a:path>
                <a:path w="1588134" h="6158865">
                  <a:moveTo>
                    <a:pt x="17259" y="1415046"/>
                  </a:moveTo>
                  <a:lnTo>
                    <a:pt x="11658" y="1415046"/>
                  </a:lnTo>
                  <a:lnTo>
                    <a:pt x="11658" y="1382306"/>
                  </a:lnTo>
                  <a:lnTo>
                    <a:pt x="901" y="1382306"/>
                  </a:lnTo>
                  <a:lnTo>
                    <a:pt x="901" y="1386471"/>
                  </a:lnTo>
                  <a:lnTo>
                    <a:pt x="7620" y="1386471"/>
                  </a:lnTo>
                  <a:lnTo>
                    <a:pt x="7620" y="1415046"/>
                  </a:lnTo>
                  <a:lnTo>
                    <a:pt x="1308" y="1415046"/>
                  </a:lnTo>
                  <a:lnTo>
                    <a:pt x="1308" y="1419098"/>
                  </a:lnTo>
                  <a:lnTo>
                    <a:pt x="17259" y="1419098"/>
                  </a:lnTo>
                  <a:lnTo>
                    <a:pt x="17259" y="1415046"/>
                  </a:lnTo>
                  <a:close/>
                </a:path>
                <a:path w="1588134" h="6158865">
                  <a:moveTo>
                    <a:pt x="17259" y="1116812"/>
                  </a:moveTo>
                  <a:lnTo>
                    <a:pt x="11658" y="1116812"/>
                  </a:lnTo>
                  <a:lnTo>
                    <a:pt x="11658" y="1084084"/>
                  </a:lnTo>
                  <a:lnTo>
                    <a:pt x="901" y="1084084"/>
                  </a:lnTo>
                  <a:lnTo>
                    <a:pt x="901" y="1088301"/>
                  </a:lnTo>
                  <a:lnTo>
                    <a:pt x="7620" y="1088301"/>
                  </a:lnTo>
                  <a:lnTo>
                    <a:pt x="7620" y="1116812"/>
                  </a:lnTo>
                  <a:lnTo>
                    <a:pt x="1308" y="1116812"/>
                  </a:lnTo>
                  <a:lnTo>
                    <a:pt x="1308" y="1120902"/>
                  </a:lnTo>
                  <a:lnTo>
                    <a:pt x="17259" y="1120902"/>
                  </a:lnTo>
                  <a:lnTo>
                    <a:pt x="17259" y="1116812"/>
                  </a:lnTo>
                  <a:close/>
                </a:path>
                <a:path w="1588134" h="6158865">
                  <a:moveTo>
                    <a:pt x="17259" y="876198"/>
                  </a:moveTo>
                  <a:lnTo>
                    <a:pt x="11658" y="876198"/>
                  </a:lnTo>
                  <a:lnTo>
                    <a:pt x="11658" y="843470"/>
                  </a:lnTo>
                  <a:lnTo>
                    <a:pt x="901" y="843470"/>
                  </a:lnTo>
                  <a:lnTo>
                    <a:pt x="901" y="847585"/>
                  </a:lnTo>
                  <a:lnTo>
                    <a:pt x="7620" y="847585"/>
                  </a:lnTo>
                  <a:lnTo>
                    <a:pt x="7620" y="876198"/>
                  </a:lnTo>
                  <a:lnTo>
                    <a:pt x="1308" y="876198"/>
                  </a:lnTo>
                  <a:lnTo>
                    <a:pt x="1308" y="880262"/>
                  </a:lnTo>
                  <a:lnTo>
                    <a:pt x="17259" y="880262"/>
                  </a:lnTo>
                  <a:lnTo>
                    <a:pt x="17259" y="876198"/>
                  </a:lnTo>
                  <a:close/>
                </a:path>
                <a:path w="1588134" h="6158865">
                  <a:moveTo>
                    <a:pt x="18694" y="1826653"/>
                  </a:moveTo>
                  <a:lnTo>
                    <a:pt x="18630" y="1813699"/>
                  </a:lnTo>
                  <a:lnTo>
                    <a:pt x="17983" y="1809330"/>
                  </a:lnTo>
                  <a:lnTo>
                    <a:pt x="16217" y="1806841"/>
                  </a:lnTo>
                  <a:lnTo>
                    <a:pt x="14871" y="1804987"/>
                  </a:lnTo>
                  <a:lnTo>
                    <a:pt x="14871" y="1810270"/>
                  </a:lnTo>
                  <a:lnTo>
                    <a:pt x="14846" y="1828419"/>
                  </a:lnTo>
                  <a:lnTo>
                    <a:pt x="14033" y="1836686"/>
                  </a:lnTo>
                  <a:lnTo>
                    <a:pt x="7048" y="1836686"/>
                  </a:lnTo>
                  <a:lnTo>
                    <a:pt x="5765" y="1834743"/>
                  </a:lnTo>
                  <a:lnTo>
                    <a:pt x="3860" y="1828419"/>
                  </a:lnTo>
                  <a:lnTo>
                    <a:pt x="3860" y="1820214"/>
                  </a:lnTo>
                  <a:lnTo>
                    <a:pt x="4064" y="1817065"/>
                  </a:lnTo>
                  <a:lnTo>
                    <a:pt x="4533" y="1813699"/>
                  </a:lnTo>
                  <a:lnTo>
                    <a:pt x="5194" y="1809584"/>
                  </a:lnTo>
                  <a:lnTo>
                    <a:pt x="6921" y="1806841"/>
                  </a:lnTo>
                  <a:lnTo>
                    <a:pt x="13081" y="1806841"/>
                  </a:lnTo>
                  <a:lnTo>
                    <a:pt x="14871" y="1810270"/>
                  </a:lnTo>
                  <a:lnTo>
                    <a:pt x="14871" y="1804987"/>
                  </a:lnTo>
                  <a:lnTo>
                    <a:pt x="13982" y="1803742"/>
                  </a:lnTo>
                  <a:lnTo>
                    <a:pt x="11709" y="1802625"/>
                  </a:lnTo>
                  <a:lnTo>
                    <a:pt x="4419" y="1802625"/>
                  </a:lnTo>
                  <a:lnTo>
                    <a:pt x="0" y="1808010"/>
                  </a:lnTo>
                  <a:lnTo>
                    <a:pt x="76" y="1826653"/>
                  </a:lnTo>
                  <a:lnTo>
                    <a:pt x="292" y="1831251"/>
                  </a:lnTo>
                  <a:lnTo>
                    <a:pt x="4483" y="1840382"/>
                  </a:lnTo>
                  <a:lnTo>
                    <a:pt x="7874" y="1840953"/>
                  </a:lnTo>
                  <a:lnTo>
                    <a:pt x="11252" y="1840953"/>
                  </a:lnTo>
                  <a:lnTo>
                    <a:pt x="14262" y="1840611"/>
                  </a:lnTo>
                  <a:lnTo>
                    <a:pt x="15989" y="1836686"/>
                  </a:lnTo>
                  <a:lnTo>
                    <a:pt x="18186" y="1831708"/>
                  </a:lnTo>
                  <a:lnTo>
                    <a:pt x="18694" y="1826653"/>
                  </a:lnTo>
                  <a:close/>
                </a:path>
                <a:path w="1588134" h="6158865">
                  <a:moveTo>
                    <a:pt x="18694" y="1766481"/>
                  </a:moveTo>
                  <a:lnTo>
                    <a:pt x="18643" y="1753501"/>
                  </a:lnTo>
                  <a:lnTo>
                    <a:pt x="17983" y="1749183"/>
                  </a:lnTo>
                  <a:lnTo>
                    <a:pt x="16217" y="1746719"/>
                  </a:lnTo>
                  <a:lnTo>
                    <a:pt x="14871" y="1744827"/>
                  </a:lnTo>
                  <a:lnTo>
                    <a:pt x="14871" y="1750136"/>
                  </a:lnTo>
                  <a:lnTo>
                    <a:pt x="14846" y="1768246"/>
                  </a:lnTo>
                  <a:lnTo>
                    <a:pt x="14033" y="1776488"/>
                  </a:lnTo>
                  <a:lnTo>
                    <a:pt x="7048" y="1776488"/>
                  </a:lnTo>
                  <a:lnTo>
                    <a:pt x="5765" y="1774596"/>
                  </a:lnTo>
                  <a:lnTo>
                    <a:pt x="3860" y="1768246"/>
                  </a:lnTo>
                  <a:lnTo>
                    <a:pt x="3860" y="1760029"/>
                  </a:lnTo>
                  <a:lnTo>
                    <a:pt x="14871" y="1750136"/>
                  </a:lnTo>
                  <a:lnTo>
                    <a:pt x="14871" y="1744827"/>
                  </a:lnTo>
                  <a:lnTo>
                    <a:pt x="13982" y="1743570"/>
                  </a:lnTo>
                  <a:lnTo>
                    <a:pt x="11709" y="1742452"/>
                  </a:lnTo>
                  <a:lnTo>
                    <a:pt x="4419" y="1742452"/>
                  </a:lnTo>
                  <a:lnTo>
                    <a:pt x="0" y="1747837"/>
                  </a:lnTo>
                  <a:lnTo>
                    <a:pt x="76" y="1766481"/>
                  </a:lnTo>
                  <a:lnTo>
                    <a:pt x="292" y="1771103"/>
                  </a:lnTo>
                  <a:lnTo>
                    <a:pt x="2349" y="1775561"/>
                  </a:lnTo>
                  <a:lnTo>
                    <a:pt x="4483" y="1780235"/>
                  </a:lnTo>
                  <a:lnTo>
                    <a:pt x="7874" y="1780806"/>
                  </a:lnTo>
                  <a:lnTo>
                    <a:pt x="11252" y="1780806"/>
                  </a:lnTo>
                  <a:lnTo>
                    <a:pt x="14262" y="1780438"/>
                  </a:lnTo>
                  <a:lnTo>
                    <a:pt x="15989" y="1776488"/>
                  </a:lnTo>
                  <a:lnTo>
                    <a:pt x="18186" y="1771523"/>
                  </a:lnTo>
                  <a:lnTo>
                    <a:pt x="18694" y="1766481"/>
                  </a:lnTo>
                  <a:close/>
                </a:path>
                <a:path w="1588134" h="6158865">
                  <a:moveTo>
                    <a:pt x="18694" y="1706321"/>
                  </a:moveTo>
                  <a:lnTo>
                    <a:pt x="18630" y="1693341"/>
                  </a:lnTo>
                  <a:lnTo>
                    <a:pt x="17983" y="1689023"/>
                  </a:lnTo>
                  <a:lnTo>
                    <a:pt x="16192" y="1686521"/>
                  </a:lnTo>
                  <a:lnTo>
                    <a:pt x="14871" y="1684655"/>
                  </a:lnTo>
                  <a:lnTo>
                    <a:pt x="14871" y="1689950"/>
                  </a:lnTo>
                  <a:lnTo>
                    <a:pt x="14846" y="1708086"/>
                  </a:lnTo>
                  <a:lnTo>
                    <a:pt x="14033" y="1716354"/>
                  </a:lnTo>
                  <a:lnTo>
                    <a:pt x="7048" y="1716354"/>
                  </a:lnTo>
                  <a:lnTo>
                    <a:pt x="5765" y="1714449"/>
                  </a:lnTo>
                  <a:lnTo>
                    <a:pt x="3860" y="1708086"/>
                  </a:lnTo>
                  <a:lnTo>
                    <a:pt x="3860" y="1699856"/>
                  </a:lnTo>
                  <a:lnTo>
                    <a:pt x="14871" y="1689950"/>
                  </a:lnTo>
                  <a:lnTo>
                    <a:pt x="14871" y="1684655"/>
                  </a:lnTo>
                  <a:lnTo>
                    <a:pt x="13982" y="1683397"/>
                  </a:lnTo>
                  <a:lnTo>
                    <a:pt x="11709" y="1682280"/>
                  </a:lnTo>
                  <a:lnTo>
                    <a:pt x="4419" y="1682280"/>
                  </a:lnTo>
                  <a:lnTo>
                    <a:pt x="0" y="1687652"/>
                  </a:lnTo>
                  <a:lnTo>
                    <a:pt x="76" y="1706321"/>
                  </a:lnTo>
                  <a:lnTo>
                    <a:pt x="292" y="1710918"/>
                  </a:lnTo>
                  <a:lnTo>
                    <a:pt x="2349" y="1715363"/>
                  </a:lnTo>
                  <a:lnTo>
                    <a:pt x="4483" y="1720049"/>
                  </a:lnTo>
                  <a:lnTo>
                    <a:pt x="7874" y="1720596"/>
                  </a:lnTo>
                  <a:lnTo>
                    <a:pt x="11252" y="1720596"/>
                  </a:lnTo>
                  <a:lnTo>
                    <a:pt x="14262" y="1720278"/>
                  </a:lnTo>
                  <a:lnTo>
                    <a:pt x="16002" y="1716354"/>
                  </a:lnTo>
                  <a:lnTo>
                    <a:pt x="18186" y="1711401"/>
                  </a:lnTo>
                  <a:lnTo>
                    <a:pt x="18694" y="1706321"/>
                  </a:lnTo>
                  <a:close/>
                </a:path>
                <a:path w="1588134" h="6158865">
                  <a:moveTo>
                    <a:pt x="18694" y="1585988"/>
                  </a:moveTo>
                  <a:lnTo>
                    <a:pt x="14871" y="1564284"/>
                  </a:lnTo>
                  <a:lnTo>
                    <a:pt x="14871" y="1569618"/>
                  </a:lnTo>
                  <a:lnTo>
                    <a:pt x="14846" y="1587741"/>
                  </a:lnTo>
                  <a:lnTo>
                    <a:pt x="14033" y="1595970"/>
                  </a:lnTo>
                  <a:lnTo>
                    <a:pt x="7048" y="1595970"/>
                  </a:lnTo>
                  <a:lnTo>
                    <a:pt x="5765" y="1594078"/>
                  </a:lnTo>
                  <a:lnTo>
                    <a:pt x="3860" y="1587741"/>
                  </a:lnTo>
                  <a:lnTo>
                    <a:pt x="3860" y="1579575"/>
                  </a:lnTo>
                  <a:lnTo>
                    <a:pt x="4064" y="1576311"/>
                  </a:lnTo>
                  <a:lnTo>
                    <a:pt x="4533" y="1573022"/>
                  </a:lnTo>
                  <a:lnTo>
                    <a:pt x="5194" y="1568907"/>
                  </a:lnTo>
                  <a:lnTo>
                    <a:pt x="6921" y="1566189"/>
                  </a:lnTo>
                  <a:lnTo>
                    <a:pt x="13081" y="1566189"/>
                  </a:lnTo>
                  <a:lnTo>
                    <a:pt x="14871" y="1569618"/>
                  </a:lnTo>
                  <a:lnTo>
                    <a:pt x="14871" y="1564284"/>
                  </a:lnTo>
                  <a:lnTo>
                    <a:pt x="13982" y="1563052"/>
                  </a:lnTo>
                  <a:lnTo>
                    <a:pt x="11709" y="1561985"/>
                  </a:lnTo>
                  <a:lnTo>
                    <a:pt x="4419" y="1561985"/>
                  </a:lnTo>
                  <a:lnTo>
                    <a:pt x="0" y="1567319"/>
                  </a:lnTo>
                  <a:lnTo>
                    <a:pt x="76" y="1585988"/>
                  </a:lnTo>
                  <a:lnTo>
                    <a:pt x="292" y="1590573"/>
                  </a:lnTo>
                  <a:lnTo>
                    <a:pt x="4483" y="1599704"/>
                  </a:lnTo>
                  <a:lnTo>
                    <a:pt x="7874" y="1600263"/>
                  </a:lnTo>
                  <a:lnTo>
                    <a:pt x="11252" y="1600263"/>
                  </a:lnTo>
                  <a:lnTo>
                    <a:pt x="14262" y="1599920"/>
                  </a:lnTo>
                  <a:lnTo>
                    <a:pt x="16002" y="1595970"/>
                  </a:lnTo>
                  <a:lnTo>
                    <a:pt x="18186" y="1591030"/>
                  </a:lnTo>
                  <a:lnTo>
                    <a:pt x="18694" y="1585988"/>
                  </a:lnTo>
                  <a:close/>
                </a:path>
                <a:path w="1588134" h="6158865">
                  <a:moveTo>
                    <a:pt x="18694" y="1525790"/>
                  </a:moveTo>
                  <a:lnTo>
                    <a:pt x="14871" y="1504099"/>
                  </a:lnTo>
                  <a:lnTo>
                    <a:pt x="14871" y="1509420"/>
                  </a:lnTo>
                  <a:lnTo>
                    <a:pt x="14846" y="1527581"/>
                  </a:lnTo>
                  <a:lnTo>
                    <a:pt x="14033" y="1535836"/>
                  </a:lnTo>
                  <a:lnTo>
                    <a:pt x="7048" y="1535836"/>
                  </a:lnTo>
                  <a:lnTo>
                    <a:pt x="5765" y="1533893"/>
                  </a:lnTo>
                  <a:lnTo>
                    <a:pt x="3860" y="1527581"/>
                  </a:lnTo>
                  <a:lnTo>
                    <a:pt x="3860" y="1519402"/>
                  </a:lnTo>
                  <a:lnTo>
                    <a:pt x="4064" y="1516151"/>
                  </a:lnTo>
                  <a:lnTo>
                    <a:pt x="4533" y="1512862"/>
                  </a:lnTo>
                  <a:lnTo>
                    <a:pt x="5194" y="1508721"/>
                  </a:lnTo>
                  <a:lnTo>
                    <a:pt x="6921" y="1505966"/>
                  </a:lnTo>
                  <a:lnTo>
                    <a:pt x="13081" y="1505966"/>
                  </a:lnTo>
                  <a:lnTo>
                    <a:pt x="14871" y="1509420"/>
                  </a:lnTo>
                  <a:lnTo>
                    <a:pt x="14871" y="1504099"/>
                  </a:lnTo>
                  <a:lnTo>
                    <a:pt x="13982" y="1502879"/>
                  </a:lnTo>
                  <a:lnTo>
                    <a:pt x="11709" y="1501749"/>
                  </a:lnTo>
                  <a:lnTo>
                    <a:pt x="4419" y="1501749"/>
                  </a:lnTo>
                  <a:lnTo>
                    <a:pt x="0" y="1507134"/>
                  </a:lnTo>
                  <a:lnTo>
                    <a:pt x="76" y="1525790"/>
                  </a:lnTo>
                  <a:lnTo>
                    <a:pt x="292" y="1530400"/>
                  </a:lnTo>
                  <a:lnTo>
                    <a:pt x="4483" y="1539494"/>
                  </a:lnTo>
                  <a:lnTo>
                    <a:pt x="7874" y="1540078"/>
                  </a:lnTo>
                  <a:lnTo>
                    <a:pt x="11252" y="1540078"/>
                  </a:lnTo>
                  <a:lnTo>
                    <a:pt x="14262" y="1539773"/>
                  </a:lnTo>
                  <a:lnTo>
                    <a:pt x="15989" y="1535836"/>
                  </a:lnTo>
                  <a:lnTo>
                    <a:pt x="18186" y="1530870"/>
                  </a:lnTo>
                  <a:lnTo>
                    <a:pt x="18694" y="1525790"/>
                  </a:lnTo>
                  <a:close/>
                </a:path>
                <a:path w="1588134" h="6158865">
                  <a:moveTo>
                    <a:pt x="18694" y="1465630"/>
                  </a:moveTo>
                  <a:lnTo>
                    <a:pt x="18643" y="1452714"/>
                  </a:lnTo>
                  <a:lnTo>
                    <a:pt x="17983" y="1448320"/>
                  </a:lnTo>
                  <a:lnTo>
                    <a:pt x="16230" y="1445831"/>
                  </a:lnTo>
                  <a:lnTo>
                    <a:pt x="15367" y="1444599"/>
                  </a:lnTo>
                  <a:lnTo>
                    <a:pt x="14871" y="1443939"/>
                  </a:lnTo>
                  <a:lnTo>
                    <a:pt x="14871" y="1449273"/>
                  </a:lnTo>
                  <a:lnTo>
                    <a:pt x="14846" y="1467408"/>
                  </a:lnTo>
                  <a:lnTo>
                    <a:pt x="14033" y="1475663"/>
                  </a:lnTo>
                  <a:lnTo>
                    <a:pt x="7048" y="1475663"/>
                  </a:lnTo>
                  <a:lnTo>
                    <a:pt x="5765" y="1473771"/>
                  </a:lnTo>
                  <a:lnTo>
                    <a:pt x="3860" y="1467408"/>
                  </a:lnTo>
                  <a:lnTo>
                    <a:pt x="3860" y="1459230"/>
                  </a:lnTo>
                  <a:lnTo>
                    <a:pt x="4064" y="1456004"/>
                  </a:lnTo>
                  <a:lnTo>
                    <a:pt x="4533" y="1452714"/>
                  </a:lnTo>
                  <a:lnTo>
                    <a:pt x="5194" y="1448625"/>
                  </a:lnTo>
                  <a:lnTo>
                    <a:pt x="6921" y="1445831"/>
                  </a:lnTo>
                  <a:lnTo>
                    <a:pt x="13081" y="1445831"/>
                  </a:lnTo>
                  <a:lnTo>
                    <a:pt x="14871" y="1449273"/>
                  </a:lnTo>
                  <a:lnTo>
                    <a:pt x="14871" y="1443939"/>
                  </a:lnTo>
                  <a:lnTo>
                    <a:pt x="13982" y="1442745"/>
                  </a:lnTo>
                  <a:lnTo>
                    <a:pt x="11709" y="1441627"/>
                  </a:lnTo>
                  <a:lnTo>
                    <a:pt x="4419" y="1441627"/>
                  </a:lnTo>
                  <a:lnTo>
                    <a:pt x="0" y="1446974"/>
                  </a:lnTo>
                  <a:lnTo>
                    <a:pt x="76" y="1465630"/>
                  </a:lnTo>
                  <a:lnTo>
                    <a:pt x="292" y="1470240"/>
                  </a:lnTo>
                  <a:lnTo>
                    <a:pt x="4483" y="1479384"/>
                  </a:lnTo>
                  <a:lnTo>
                    <a:pt x="7874" y="1479918"/>
                  </a:lnTo>
                  <a:lnTo>
                    <a:pt x="11252" y="1479918"/>
                  </a:lnTo>
                  <a:lnTo>
                    <a:pt x="14262" y="1479575"/>
                  </a:lnTo>
                  <a:lnTo>
                    <a:pt x="15976" y="1475663"/>
                  </a:lnTo>
                  <a:lnTo>
                    <a:pt x="18186" y="1470710"/>
                  </a:lnTo>
                  <a:lnTo>
                    <a:pt x="18694" y="1465630"/>
                  </a:lnTo>
                  <a:close/>
                </a:path>
                <a:path w="1588134" h="6158865">
                  <a:moveTo>
                    <a:pt x="18694" y="1345336"/>
                  </a:moveTo>
                  <a:lnTo>
                    <a:pt x="18630" y="1332357"/>
                  </a:lnTo>
                  <a:lnTo>
                    <a:pt x="17983" y="1328051"/>
                  </a:lnTo>
                  <a:lnTo>
                    <a:pt x="16217" y="1325473"/>
                  </a:lnTo>
                  <a:lnTo>
                    <a:pt x="15367" y="1324229"/>
                  </a:lnTo>
                  <a:lnTo>
                    <a:pt x="14871" y="1323568"/>
                  </a:lnTo>
                  <a:lnTo>
                    <a:pt x="14871" y="1328978"/>
                  </a:lnTo>
                  <a:lnTo>
                    <a:pt x="14846" y="1347025"/>
                  </a:lnTo>
                  <a:lnTo>
                    <a:pt x="14033" y="1355318"/>
                  </a:lnTo>
                  <a:lnTo>
                    <a:pt x="7048" y="1355318"/>
                  </a:lnTo>
                  <a:lnTo>
                    <a:pt x="5765" y="1353451"/>
                  </a:lnTo>
                  <a:lnTo>
                    <a:pt x="3860" y="1347025"/>
                  </a:lnTo>
                  <a:lnTo>
                    <a:pt x="3860" y="1338872"/>
                  </a:lnTo>
                  <a:lnTo>
                    <a:pt x="4064" y="1335709"/>
                  </a:lnTo>
                  <a:lnTo>
                    <a:pt x="4533" y="1332357"/>
                  </a:lnTo>
                  <a:lnTo>
                    <a:pt x="5194" y="1328267"/>
                  </a:lnTo>
                  <a:lnTo>
                    <a:pt x="6921" y="1325473"/>
                  </a:lnTo>
                  <a:lnTo>
                    <a:pt x="13081" y="1325473"/>
                  </a:lnTo>
                  <a:lnTo>
                    <a:pt x="14871" y="1328978"/>
                  </a:lnTo>
                  <a:lnTo>
                    <a:pt x="14871" y="1323568"/>
                  </a:lnTo>
                  <a:lnTo>
                    <a:pt x="13982" y="1322349"/>
                  </a:lnTo>
                  <a:lnTo>
                    <a:pt x="11709" y="1321269"/>
                  </a:lnTo>
                  <a:lnTo>
                    <a:pt x="4419" y="1321269"/>
                  </a:lnTo>
                  <a:lnTo>
                    <a:pt x="0" y="1326680"/>
                  </a:lnTo>
                  <a:lnTo>
                    <a:pt x="88" y="1345336"/>
                  </a:lnTo>
                  <a:lnTo>
                    <a:pt x="292" y="1349883"/>
                  </a:lnTo>
                  <a:lnTo>
                    <a:pt x="4483" y="1359014"/>
                  </a:lnTo>
                  <a:lnTo>
                    <a:pt x="7874" y="1359585"/>
                  </a:lnTo>
                  <a:lnTo>
                    <a:pt x="11252" y="1359585"/>
                  </a:lnTo>
                  <a:lnTo>
                    <a:pt x="14262" y="1359242"/>
                  </a:lnTo>
                  <a:lnTo>
                    <a:pt x="15976" y="1355318"/>
                  </a:lnTo>
                  <a:lnTo>
                    <a:pt x="18186" y="1350416"/>
                  </a:lnTo>
                  <a:lnTo>
                    <a:pt x="18694" y="1345336"/>
                  </a:lnTo>
                  <a:close/>
                </a:path>
                <a:path w="1588134" h="6158865">
                  <a:moveTo>
                    <a:pt x="18694" y="1287843"/>
                  </a:moveTo>
                  <a:lnTo>
                    <a:pt x="18643" y="1274902"/>
                  </a:lnTo>
                  <a:lnTo>
                    <a:pt x="17983" y="1270558"/>
                  </a:lnTo>
                  <a:lnTo>
                    <a:pt x="16205" y="1268006"/>
                  </a:lnTo>
                  <a:lnTo>
                    <a:pt x="15367" y="1266799"/>
                  </a:lnTo>
                  <a:lnTo>
                    <a:pt x="14871" y="1266139"/>
                  </a:lnTo>
                  <a:lnTo>
                    <a:pt x="14871" y="1271460"/>
                  </a:lnTo>
                  <a:lnTo>
                    <a:pt x="14846" y="1289570"/>
                  </a:lnTo>
                  <a:lnTo>
                    <a:pt x="14033" y="1297863"/>
                  </a:lnTo>
                  <a:lnTo>
                    <a:pt x="7048" y="1297863"/>
                  </a:lnTo>
                  <a:lnTo>
                    <a:pt x="5765" y="1295971"/>
                  </a:lnTo>
                  <a:lnTo>
                    <a:pt x="3860" y="1289570"/>
                  </a:lnTo>
                  <a:lnTo>
                    <a:pt x="3860" y="1281442"/>
                  </a:lnTo>
                  <a:lnTo>
                    <a:pt x="4064" y="1278178"/>
                  </a:lnTo>
                  <a:lnTo>
                    <a:pt x="4533" y="1274902"/>
                  </a:lnTo>
                  <a:lnTo>
                    <a:pt x="5194" y="1270800"/>
                  </a:lnTo>
                  <a:lnTo>
                    <a:pt x="6921" y="1268006"/>
                  </a:lnTo>
                  <a:lnTo>
                    <a:pt x="13081" y="1268006"/>
                  </a:lnTo>
                  <a:lnTo>
                    <a:pt x="14871" y="1271460"/>
                  </a:lnTo>
                  <a:lnTo>
                    <a:pt x="14871" y="1266139"/>
                  </a:lnTo>
                  <a:lnTo>
                    <a:pt x="13982" y="1264920"/>
                  </a:lnTo>
                  <a:lnTo>
                    <a:pt x="11709" y="1263764"/>
                  </a:lnTo>
                  <a:lnTo>
                    <a:pt x="4419" y="1263764"/>
                  </a:lnTo>
                  <a:lnTo>
                    <a:pt x="0" y="1269161"/>
                  </a:lnTo>
                  <a:lnTo>
                    <a:pt x="76" y="1287843"/>
                  </a:lnTo>
                  <a:lnTo>
                    <a:pt x="292" y="1292390"/>
                  </a:lnTo>
                  <a:lnTo>
                    <a:pt x="4483" y="1301508"/>
                  </a:lnTo>
                  <a:lnTo>
                    <a:pt x="7874" y="1302105"/>
                  </a:lnTo>
                  <a:lnTo>
                    <a:pt x="11252" y="1302105"/>
                  </a:lnTo>
                  <a:lnTo>
                    <a:pt x="14262" y="1301775"/>
                  </a:lnTo>
                  <a:lnTo>
                    <a:pt x="15989" y="1297863"/>
                  </a:lnTo>
                  <a:lnTo>
                    <a:pt x="18186" y="1292885"/>
                  </a:lnTo>
                  <a:lnTo>
                    <a:pt x="18694" y="1287843"/>
                  </a:lnTo>
                  <a:close/>
                </a:path>
                <a:path w="1588134" h="6158865">
                  <a:moveTo>
                    <a:pt x="18694" y="1227670"/>
                  </a:moveTo>
                  <a:lnTo>
                    <a:pt x="18630" y="1214704"/>
                  </a:lnTo>
                  <a:lnTo>
                    <a:pt x="17983" y="1210310"/>
                  </a:lnTo>
                  <a:lnTo>
                    <a:pt x="16230" y="1207846"/>
                  </a:lnTo>
                  <a:lnTo>
                    <a:pt x="15367" y="1206627"/>
                  </a:lnTo>
                  <a:lnTo>
                    <a:pt x="14871" y="1205966"/>
                  </a:lnTo>
                  <a:lnTo>
                    <a:pt x="14871" y="1211287"/>
                  </a:lnTo>
                  <a:lnTo>
                    <a:pt x="14846" y="1229410"/>
                  </a:lnTo>
                  <a:lnTo>
                    <a:pt x="14033" y="1237678"/>
                  </a:lnTo>
                  <a:lnTo>
                    <a:pt x="7048" y="1237678"/>
                  </a:lnTo>
                  <a:lnTo>
                    <a:pt x="5765" y="1235798"/>
                  </a:lnTo>
                  <a:lnTo>
                    <a:pt x="3860" y="1229410"/>
                  </a:lnTo>
                  <a:lnTo>
                    <a:pt x="3860" y="1221244"/>
                  </a:lnTo>
                  <a:lnTo>
                    <a:pt x="4064" y="1218006"/>
                  </a:lnTo>
                  <a:lnTo>
                    <a:pt x="4533" y="1214704"/>
                  </a:lnTo>
                  <a:lnTo>
                    <a:pt x="5194" y="1210602"/>
                  </a:lnTo>
                  <a:lnTo>
                    <a:pt x="6921" y="1207846"/>
                  </a:lnTo>
                  <a:lnTo>
                    <a:pt x="13081" y="1207846"/>
                  </a:lnTo>
                  <a:lnTo>
                    <a:pt x="14871" y="1211287"/>
                  </a:lnTo>
                  <a:lnTo>
                    <a:pt x="14871" y="1205966"/>
                  </a:lnTo>
                  <a:lnTo>
                    <a:pt x="13982" y="1204760"/>
                  </a:lnTo>
                  <a:lnTo>
                    <a:pt x="11709" y="1203617"/>
                  </a:lnTo>
                  <a:lnTo>
                    <a:pt x="4419" y="1203617"/>
                  </a:lnTo>
                  <a:lnTo>
                    <a:pt x="0" y="1209027"/>
                  </a:lnTo>
                  <a:lnTo>
                    <a:pt x="88" y="1227670"/>
                  </a:lnTo>
                  <a:lnTo>
                    <a:pt x="292" y="1232230"/>
                  </a:lnTo>
                  <a:lnTo>
                    <a:pt x="4483" y="1241386"/>
                  </a:lnTo>
                  <a:lnTo>
                    <a:pt x="7874" y="1241933"/>
                  </a:lnTo>
                  <a:lnTo>
                    <a:pt x="11252" y="1241933"/>
                  </a:lnTo>
                  <a:lnTo>
                    <a:pt x="14262" y="1241602"/>
                  </a:lnTo>
                  <a:lnTo>
                    <a:pt x="15989" y="1237678"/>
                  </a:lnTo>
                  <a:lnTo>
                    <a:pt x="18186" y="1232700"/>
                  </a:lnTo>
                  <a:lnTo>
                    <a:pt x="18694" y="1227670"/>
                  </a:lnTo>
                  <a:close/>
                </a:path>
                <a:path w="1588134" h="6158865">
                  <a:moveTo>
                    <a:pt x="18694" y="1167498"/>
                  </a:moveTo>
                  <a:lnTo>
                    <a:pt x="18630" y="1154544"/>
                  </a:lnTo>
                  <a:lnTo>
                    <a:pt x="17983" y="1150213"/>
                  </a:lnTo>
                  <a:lnTo>
                    <a:pt x="16192" y="1147635"/>
                  </a:lnTo>
                  <a:lnTo>
                    <a:pt x="15367" y="1146441"/>
                  </a:lnTo>
                  <a:lnTo>
                    <a:pt x="14871" y="1145768"/>
                  </a:lnTo>
                  <a:lnTo>
                    <a:pt x="14871" y="1151102"/>
                  </a:lnTo>
                  <a:lnTo>
                    <a:pt x="14846" y="1169238"/>
                  </a:lnTo>
                  <a:lnTo>
                    <a:pt x="14033" y="1177493"/>
                  </a:lnTo>
                  <a:lnTo>
                    <a:pt x="7048" y="1177493"/>
                  </a:lnTo>
                  <a:lnTo>
                    <a:pt x="5765" y="1175626"/>
                  </a:lnTo>
                  <a:lnTo>
                    <a:pt x="3860" y="1169238"/>
                  </a:lnTo>
                  <a:lnTo>
                    <a:pt x="3860" y="1161072"/>
                  </a:lnTo>
                  <a:lnTo>
                    <a:pt x="4064" y="1157820"/>
                  </a:lnTo>
                  <a:lnTo>
                    <a:pt x="4533" y="1154544"/>
                  </a:lnTo>
                  <a:lnTo>
                    <a:pt x="5194" y="1150467"/>
                  </a:lnTo>
                  <a:lnTo>
                    <a:pt x="6921" y="1147635"/>
                  </a:lnTo>
                  <a:lnTo>
                    <a:pt x="13081" y="1147635"/>
                  </a:lnTo>
                  <a:lnTo>
                    <a:pt x="14871" y="1151102"/>
                  </a:lnTo>
                  <a:lnTo>
                    <a:pt x="14871" y="1145768"/>
                  </a:lnTo>
                  <a:lnTo>
                    <a:pt x="13982" y="1144549"/>
                  </a:lnTo>
                  <a:lnTo>
                    <a:pt x="11709" y="1143469"/>
                  </a:lnTo>
                  <a:lnTo>
                    <a:pt x="4419" y="1143469"/>
                  </a:lnTo>
                  <a:lnTo>
                    <a:pt x="0" y="1148791"/>
                  </a:lnTo>
                  <a:lnTo>
                    <a:pt x="76" y="1167498"/>
                  </a:lnTo>
                  <a:lnTo>
                    <a:pt x="292" y="1172032"/>
                  </a:lnTo>
                  <a:lnTo>
                    <a:pt x="4483" y="1181227"/>
                  </a:lnTo>
                  <a:lnTo>
                    <a:pt x="7874" y="1181747"/>
                  </a:lnTo>
                  <a:lnTo>
                    <a:pt x="11252" y="1181747"/>
                  </a:lnTo>
                  <a:lnTo>
                    <a:pt x="14262" y="1181417"/>
                  </a:lnTo>
                  <a:lnTo>
                    <a:pt x="15989" y="1177493"/>
                  </a:lnTo>
                  <a:lnTo>
                    <a:pt x="18186" y="1172502"/>
                  </a:lnTo>
                  <a:lnTo>
                    <a:pt x="18694" y="1167498"/>
                  </a:lnTo>
                  <a:close/>
                </a:path>
                <a:path w="1588134" h="6158865">
                  <a:moveTo>
                    <a:pt x="18694" y="1047127"/>
                  </a:moveTo>
                  <a:lnTo>
                    <a:pt x="18630" y="1034186"/>
                  </a:lnTo>
                  <a:lnTo>
                    <a:pt x="17983" y="1029792"/>
                  </a:lnTo>
                  <a:lnTo>
                    <a:pt x="16256" y="1027366"/>
                  </a:lnTo>
                  <a:lnTo>
                    <a:pt x="15367" y="1026109"/>
                  </a:lnTo>
                  <a:lnTo>
                    <a:pt x="14871" y="1025436"/>
                  </a:lnTo>
                  <a:lnTo>
                    <a:pt x="14871" y="1030782"/>
                  </a:lnTo>
                  <a:lnTo>
                    <a:pt x="14846" y="1048893"/>
                  </a:lnTo>
                  <a:lnTo>
                    <a:pt x="14033" y="1057198"/>
                  </a:lnTo>
                  <a:lnTo>
                    <a:pt x="7048" y="1057198"/>
                  </a:lnTo>
                  <a:lnTo>
                    <a:pt x="5765" y="1055281"/>
                  </a:lnTo>
                  <a:lnTo>
                    <a:pt x="3860" y="1048893"/>
                  </a:lnTo>
                  <a:lnTo>
                    <a:pt x="3860" y="1040752"/>
                  </a:lnTo>
                  <a:lnTo>
                    <a:pt x="4064" y="1037475"/>
                  </a:lnTo>
                  <a:lnTo>
                    <a:pt x="4533" y="1034186"/>
                  </a:lnTo>
                  <a:lnTo>
                    <a:pt x="5194" y="1030097"/>
                  </a:lnTo>
                  <a:lnTo>
                    <a:pt x="6921" y="1027366"/>
                  </a:lnTo>
                  <a:lnTo>
                    <a:pt x="13081" y="1027366"/>
                  </a:lnTo>
                  <a:lnTo>
                    <a:pt x="14871" y="1030782"/>
                  </a:lnTo>
                  <a:lnTo>
                    <a:pt x="14871" y="1025436"/>
                  </a:lnTo>
                  <a:lnTo>
                    <a:pt x="13982" y="1024216"/>
                  </a:lnTo>
                  <a:lnTo>
                    <a:pt x="11709" y="1023099"/>
                  </a:lnTo>
                  <a:lnTo>
                    <a:pt x="4419" y="1023099"/>
                  </a:lnTo>
                  <a:lnTo>
                    <a:pt x="0" y="1028509"/>
                  </a:lnTo>
                  <a:lnTo>
                    <a:pt x="76" y="1047127"/>
                  </a:lnTo>
                  <a:lnTo>
                    <a:pt x="292" y="1051788"/>
                  </a:lnTo>
                  <a:lnTo>
                    <a:pt x="2349" y="1056195"/>
                  </a:lnTo>
                  <a:lnTo>
                    <a:pt x="4483" y="1060856"/>
                  </a:lnTo>
                  <a:lnTo>
                    <a:pt x="7874" y="1061402"/>
                  </a:lnTo>
                  <a:lnTo>
                    <a:pt x="11252" y="1061402"/>
                  </a:lnTo>
                  <a:lnTo>
                    <a:pt x="14262" y="1061059"/>
                  </a:lnTo>
                  <a:lnTo>
                    <a:pt x="15976" y="1057198"/>
                  </a:lnTo>
                  <a:lnTo>
                    <a:pt x="18186" y="1052233"/>
                  </a:lnTo>
                  <a:lnTo>
                    <a:pt x="18694" y="1047127"/>
                  </a:lnTo>
                  <a:close/>
                </a:path>
                <a:path w="1588134" h="6158865">
                  <a:moveTo>
                    <a:pt x="18694" y="986993"/>
                  </a:moveTo>
                  <a:lnTo>
                    <a:pt x="18643" y="974013"/>
                  </a:lnTo>
                  <a:lnTo>
                    <a:pt x="17983" y="969683"/>
                  </a:lnTo>
                  <a:lnTo>
                    <a:pt x="16230" y="967193"/>
                  </a:lnTo>
                  <a:lnTo>
                    <a:pt x="14871" y="965301"/>
                  </a:lnTo>
                  <a:lnTo>
                    <a:pt x="14871" y="970610"/>
                  </a:lnTo>
                  <a:lnTo>
                    <a:pt x="14846" y="988707"/>
                  </a:lnTo>
                  <a:lnTo>
                    <a:pt x="14033" y="997000"/>
                  </a:lnTo>
                  <a:lnTo>
                    <a:pt x="7048" y="997000"/>
                  </a:lnTo>
                  <a:lnTo>
                    <a:pt x="5765" y="995095"/>
                  </a:lnTo>
                  <a:lnTo>
                    <a:pt x="3860" y="988707"/>
                  </a:lnTo>
                  <a:lnTo>
                    <a:pt x="3860" y="980579"/>
                  </a:lnTo>
                  <a:lnTo>
                    <a:pt x="4064" y="977290"/>
                  </a:lnTo>
                  <a:lnTo>
                    <a:pt x="4533" y="974013"/>
                  </a:lnTo>
                  <a:lnTo>
                    <a:pt x="5194" y="969949"/>
                  </a:lnTo>
                  <a:lnTo>
                    <a:pt x="6921" y="967193"/>
                  </a:lnTo>
                  <a:lnTo>
                    <a:pt x="13081" y="967193"/>
                  </a:lnTo>
                  <a:lnTo>
                    <a:pt x="14871" y="970610"/>
                  </a:lnTo>
                  <a:lnTo>
                    <a:pt x="14871" y="965301"/>
                  </a:lnTo>
                  <a:lnTo>
                    <a:pt x="13982" y="964057"/>
                  </a:lnTo>
                  <a:lnTo>
                    <a:pt x="11709" y="962939"/>
                  </a:lnTo>
                  <a:lnTo>
                    <a:pt x="4419" y="962939"/>
                  </a:lnTo>
                  <a:lnTo>
                    <a:pt x="0" y="968324"/>
                  </a:lnTo>
                  <a:lnTo>
                    <a:pt x="76" y="986993"/>
                  </a:lnTo>
                  <a:lnTo>
                    <a:pt x="292" y="991590"/>
                  </a:lnTo>
                  <a:lnTo>
                    <a:pt x="4483" y="1000683"/>
                  </a:lnTo>
                  <a:lnTo>
                    <a:pt x="7874" y="1001217"/>
                  </a:lnTo>
                  <a:lnTo>
                    <a:pt x="11252" y="1001217"/>
                  </a:lnTo>
                  <a:lnTo>
                    <a:pt x="14262" y="1000874"/>
                  </a:lnTo>
                  <a:lnTo>
                    <a:pt x="15963" y="997000"/>
                  </a:lnTo>
                  <a:lnTo>
                    <a:pt x="18186" y="992060"/>
                  </a:lnTo>
                  <a:lnTo>
                    <a:pt x="18694" y="986993"/>
                  </a:lnTo>
                  <a:close/>
                </a:path>
                <a:path w="1588134" h="6158865">
                  <a:moveTo>
                    <a:pt x="18694" y="926820"/>
                  </a:moveTo>
                  <a:lnTo>
                    <a:pt x="18643" y="913892"/>
                  </a:lnTo>
                  <a:lnTo>
                    <a:pt x="17983" y="909510"/>
                  </a:lnTo>
                  <a:lnTo>
                    <a:pt x="16230" y="907034"/>
                  </a:lnTo>
                  <a:lnTo>
                    <a:pt x="15367" y="905802"/>
                  </a:lnTo>
                  <a:lnTo>
                    <a:pt x="14871" y="905129"/>
                  </a:lnTo>
                  <a:lnTo>
                    <a:pt x="14871" y="910450"/>
                  </a:lnTo>
                  <a:lnTo>
                    <a:pt x="14846" y="928535"/>
                  </a:lnTo>
                  <a:lnTo>
                    <a:pt x="14033" y="936853"/>
                  </a:lnTo>
                  <a:lnTo>
                    <a:pt x="7048" y="936853"/>
                  </a:lnTo>
                  <a:lnTo>
                    <a:pt x="5765" y="934923"/>
                  </a:lnTo>
                  <a:lnTo>
                    <a:pt x="3860" y="928535"/>
                  </a:lnTo>
                  <a:lnTo>
                    <a:pt x="3860" y="920407"/>
                  </a:lnTo>
                  <a:lnTo>
                    <a:pt x="4064" y="917143"/>
                  </a:lnTo>
                  <a:lnTo>
                    <a:pt x="4533" y="913892"/>
                  </a:lnTo>
                  <a:lnTo>
                    <a:pt x="5194" y="909764"/>
                  </a:lnTo>
                  <a:lnTo>
                    <a:pt x="6921" y="907034"/>
                  </a:lnTo>
                  <a:lnTo>
                    <a:pt x="13081" y="907034"/>
                  </a:lnTo>
                  <a:lnTo>
                    <a:pt x="14871" y="910450"/>
                  </a:lnTo>
                  <a:lnTo>
                    <a:pt x="14871" y="905129"/>
                  </a:lnTo>
                  <a:lnTo>
                    <a:pt x="13982" y="903897"/>
                  </a:lnTo>
                  <a:lnTo>
                    <a:pt x="11709" y="902754"/>
                  </a:lnTo>
                  <a:lnTo>
                    <a:pt x="4419" y="902754"/>
                  </a:lnTo>
                  <a:lnTo>
                    <a:pt x="0" y="908151"/>
                  </a:lnTo>
                  <a:lnTo>
                    <a:pt x="76" y="926820"/>
                  </a:lnTo>
                  <a:lnTo>
                    <a:pt x="292" y="931379"/>
                  </a:lnTo>
                  <a:lnTo>
                    <a:pt x="2413" y="936053"/>
                  </a:lnTo>
                  <a:lnTo>
                    <a:pt x="4483" y="940511"/>
                  </a:lnTo>
                  <a:lnTo>
                    <a:pt x="7874" y="941108"/>
                  </a:lnTo>
                  <a:lnTo>
                    <a:pt x="11252" y="941108"/>
                  </a:lnTo>
                  <a:lnTo>
                    <a:pt x="14262" y="940701"/>
                  </a:lnTo>
                  <a:lnTo>
                    <a:pt x="15976" y="936853"/>
                  </a:lnTo>
                  <a:lnTo>
                    <a:pt x="18186" y="931875"/>
                  </a:lnTo>
                  <a:lnTo>
                    <a:pt x="18694" y="926820"/>
                  </a:lnTo>
                  <a:close/>
                </a:path>
                <a:path w="1588134" h="6158865">
                  <a:moveTo>
                    <a:pt x="18694" y="806475"/>
                  </a:moveTo>
                  <a:lnTo>
                    <a:pt x="18643" y="793508"/>
                  </a:lnTo>
                  <a:lnTo>
                    <a:pt x="17983" y="789152"/>
                  </a:lnTo>
                  <a:lnTo>
                    <a:pt x="16217" y="786676"/>
                  </a:lnTo>
                  <a:lnTo>
                    <a:pt x="14871" y="784783"/>
                  </a:lnTo>
                  <a:lnTo>
                    <a:pt x="14871" y="790092"/>
                  </a:lnTo>
                  <a:lnTo>
                    <a:pt x="14846" y="808253"/>
                  </a:lnTo>
                  <a:lnTo>
                    <a:pt x="14033" y="816495"/>
                  </a:lnTo>
                  <a:lnTo>
                    <a:pt x="7048" y="816495"/>
                  </a:lnTo>
                  <a:lnTo>
                    <a:pt x="5765" y="814590"/>
                  </a:lnTo>
                  <a:lnTo>
                    <a:pt x="3860" y="808253"/>
                  </a:lnTo>
                  <a:lnTo>
                    <a:pt x="3860" y="800036"/>
                  </a:lnTo>
                  <a:lnTo>
                    <a:pt x="14871" y="790092"/>
                  </a:lnTo>
                  <a:lnTo>
                    <a:pt x="14871" y="784783"/>
                  </a:lnTo>
                  <a:lnTo>
                    <a:pt x="13982" y="783526"/>
                  </a:lnTo>
                  <a:lnTo>
                    <a:pt x="11709" y="782447"/>
                  </a:lnTo>
                  <a:lnTo>
                    <a:pt x="4419" y="782447"/>
                  </a:lnTo>
                  <a:lnTo>
                    <a:pt x="0" y="787806"/>
                  </a:lnTo>
                  <a:lnTo>
                    <a:pt x="76" y="806475"/>
                  </a:lnTo>
                  <a:lnTo>
                    <a:pt x="292" y="811072"/>
                  </a:lnTo>
                  <a:lnTo>
                    <a:pt x="4483" y="820216"/>
                  </a:lnTo>
                  <a:lnTo>
                    <a:pt x="7874" y="820712"/>
                  </a:lnTo>
                  <a:lnTo>
                    <a:pt x="11252" y="820712"/>
                  </a:lnTo>
                  <a:lnTo>
                    <a:pt x="14262" y="820369"/>
                  </a:lnTo>
                  <a:lnTo>
                    <a:pt x="15976" y="816495"/>
                  </a:lnTo>
                  <a:lnTo>
                    <a:pt x="18186" y="811542"/>
                  </a:lnTo>
                  <a:lnTo>
                    <a:pt x="18694" y="806475"/>
                  </a:lnTo>
                  <a:close/>
                </a:path>
                <a:path w="1588134" h="6158865">
                  <a:moveTo>
                    <a:pt x="715556" y="369658"/>
                  </a:moveTo>
                  <a:lnTo>
                    <a:pt x="698754" y="369658"/>
                  </a:lnTo>
                  <a:lnTo>
                    <a:pt x="698754" y="272084"/>
                  </a:lnTo>
                  <a:lnTo>
                    <a:pt x="666546" y="272084"/>
                  </a:lnTo>
                  <a:lnTo>
                    <a:pt x="666546" y="284454"/>
                  </a:lnTo>
                  <a:lnTo>
                    <a:pt x="686689" y="284454"/>
                  </a:lnTo>
                  <a:lnTo>
                    <a:pt x="686689" y="369658"/>
                  </a:lnTo>
                  <a:lnTo>
                    <a:pt x="667854" y="369658"/>
                  </a:lnTo>
                  <a:lnTo>
                    <a:pt x="667854" y="381723"/>
                  </a:lnTo>
                  <a:lnTo>
                    <a:pt x="715556" y="381723"/>
                  </a:lnTo>
                  <a:lnTo>
                    <a:pt x="715556" y="369658"/>
                  </a:lnTo>
                  <a:close/>
                </a:path>
                <a:path w="1588134" h="6158865">
                  <a:moveTo>
                    <a:pt x="716191" y="0"/>
                  </a:moveTo>
                  <a:lnTo>
                    <a:pt x="704138" y="0"/>
                  </a:lnTo>
                  <a:lnTo>
                    <a:pt x="700697" y="8077"/>
                  </a:lnTo>
                  <a:lnTo>
                    <a:pt x="692683" y="12382"/>
                  </a:lnTo>
                  <a:lnTo>
                    <a:pt x="685063" y="12382"/>
                  </a:lnTo>
                  <a:lnTo>
                    <a:pt x="681151" y="6692"/>
                  </a:lnTo>
                  <a:lnTo>
                    <a:pt x="679170" y="0"/>
                  </a:lnTo>
                  <a:lnTo>
                    <a:pt x="667626" y="0"/>
                  </a:lnTo>
                  <a:lnTo>
                    <a:pt x="691654" y="25095"/>
                  </a:lnTo>
                  <a:lnTo>
                    <a:pt x="696544" y="24701"/>
                  </a:lnTo>
                  <a:lnTo>
                    <a:pt x="716153" y="165"/>
                  </a:lnTo>
                  <a:lnTo>
                    <a:pt x="716191" y="0"/>
                  </a:lnTo>
                  <a:close/>
                </a:path>
                <a:path w="1588134" h="6158865">
                  <a:moveTo>
                    <a:pt x="719785" y="3004883"/>
                  </a:moveTo>
                  <a:lnTo>
                    <a:pt x="711796" y="2963748"/>
                  </a:lnTo>
                  <a:lnTo>
                    <a:pt x="708228" y="2958020"/>
                  </a:lnTo>
                  <a:lnTo>
                    <a:pt x="708228" y="3006039"/>
                  </a:lnTo>
                  <a:lnTo>
                    <a:pt x="707669" y="3022269"/>
                  </a:lnTo>
                  <a:lnTo>
                    <a:pt x="705421" y="3037281"/>
                  </a:lnTo>
                  <a:lnTo>
                    <a:pt x="700697" y="3048317"/>
                  </a:lnTo>
                  <a:lnTo>
                    <a:pt x="692683" y="3052610"/>
                  </a:lnTo>
                  <a:lnTo>
                    <a:pt x="685063" y="3052610"/>
                  </a:lnTo>
                  <a:lnTo>
                    <a:pt x="675513" y="3015678"/>
                  </a:lnTo>
                  <a:lnTo>
                    <a:pt x="675563" y="3004883"/>
                  </a:lnTo>
                  <a:lnTo>
                    <a:pt x="687184" y="2965221"/>
                  </a:lnTo>
                  <a:lnTo>
                    <a:pt x="692581" y="2963748"/>
                  </a:lnTo>
                  <a:lnTo>
                    <a:pt x="699389" y="2965856"/>
                  </a:lnTo>
                  <a:lnTo>
                    <a:pt x="704291" y="2972892"/>
                  </a:lnTo>
                  <a:lnTo>
                    <a:pt x="707237" y="2985922"/>
                  </a:lnTo>
                  <a:lnTo>
                    <a:pt x="708228" y="3006039"/>
                  </a:lnTo>
                  <a:lnTo>
                    <a:pt x="708228" y="2958020"/>
                  </a:lnTo>
                  <a:lnTo>
                    <a:pt x="705573" y="2954464"/>
                  </a:lnTo>
                  <a:lnTo>
                    <a:pt x="698944" y="2951175"/>
                  </a:lnTo>
                  <a:lnTo>
                    <a:pt x="693077" y="2951175"/>
                  </a:lnTo>
                  <a:lnTo>
                    <a:pt x="681761" y="2954350"/>
                  </a:lnTo>
                  <a:lnTo>
                    <a:pt x="672515" y="2964624"/>
                  </a:lnTo>
                  <a:lnTo>
                    <a:pt x="666267" y="2983077"/>
                  </a:lnTo>
                  <a:lnTo>
                    <a:pt x="663981" y="3010801"/>
                  </a:lnTo>
                  <a:lnTo>
                    <a:pt x="664222" y="3018142"/>
                  </a:lnTo>
                  <a:lnTo>
                    <a:pt x="676211" y="3058109"/>
                  </a:lnTo>
                  <a:lnTo>
                    <a:pt x="691667" y="3065361"/>
                  </a:lnTo>
                  <a:lnTo>
                    <a:pt x="696544" y="3064980"/>
                  </a:lnTo>
                  <a:lnTo>
                    <a:pt x="702030" y="3063075"/>
                  </a:lnTo>
                  <a:lnTo>
                    <a:pt x="707605" y="3058553"/>
                  </a:lnTo>
                  <a:lnTo>
                    <a:pt x="711276" y="3052610"/>
                  </a:lnTo>
                  <a:lnTo>
                    <a:pt x="712724" y="3050273"/>
                  </a:lnTo>
                  <a:lnTo>
                    <a:pt x="716153" y="3040469"/>
                  </a:lnTo>
                  <a:lnTo>
                    <a:pt x="718337" y="3029724"/>
                  </a:lnTo>
                  <a:lnTo>
                    <a:pt x="719480" y="3018142"/>
                  </a:lnTo>
                  <a:lnTo>
                    <a:pt x="719683" y="3010471"/>
                  </a:lnTo>
                  <a:lnTo>
                    <a:pt x="719785" y="3004883"/>
                  </a:lnTo>
                  <a:close/>
                </a:path>
                <a:path w="1588134" h="6158865">
                  <a:moveTo>
                    <a:pt x="719810" y="3723259"/>
                  </a:moveTo>
                  <a:lnTo>
                    <a:pt x="711771" y="3680968"/>
                  </a:lnTo>
                  <a:lnTo>
                    <a:pt x="708228" y="3675291"/>
                  </a:lnTo>
                  <a:lnTo>
                    <a:pt x="708228" y="3723259"/>
                  </a:lnTo>
                  <a:lnTo>
                    <a:pt x="707669" y="3739515"/>
                  </a:lnTo>
                  <a:lnTo>
                    <a:pt x="705421" y="3754539"/>
                  </a:lnTo>
                  <a:lnTo>
                    <a:pt x="700697" y="3765575"/>
                  </a:lnTo>
                  <a:lnTo>
                    <a:pt x="692683" y="3769868"/>
                  </a:lnTo>
                  <a:lnTo>
                    <a:pt x="685063" y="3769868"/>
                  </a:lnTo>
                  <a:lnTo>
                    <a:pt x="675513" y="3732949"/>
                  </a:lnTo>
                  <a:lnTo>
                    <a:pt x="675563" y="3722128"/>
                  </a:lnTo>
                  <a:lnTo>
                    <a:pt x="687184" y="3682454"/>
                  </a:lnTo>
                  <a:lnTo>
                    <a:pt x="692581" y="3680968"/>
                  </a:lnTo>
                  <a:lnTo>
                    <a:pt x="699389" y="3683089"/>
                  </a:lnTo>
                  <a:lnTo>
                    <a:pt x="704291" y="3690137"/>
                  </a:lnTo>
                  <a:lnTo>
                    <a:pt x="707237" y="3703180"/>
                  </a:lnTo>
                  <a:lnTo>
                    <a:pt x="708228" y="3723259"/>
                  </a:lnTo>
                  <a:lnTo>
                    <a:pt x="708228" y="3675291"/>
                  </a:lnTo>
                  <a:lnTo>
                    <a:pt x="705573" y="3671760"/>
                  </a:lnTo>
                  <a:lnTo>
                    <a:pt x="698944" y="3668445"/>
                  </a:lnTo>
                  <a:lnTo>
                    <a:pt x="693077" y="3668445"/>
                  </a:lnTo>
                  <a:lnTo>
                    <a:pt x="681761" y="3671633"/>
                  </a:lnTo>
                  <a:lnTo>
                    <a:pt x="672515" y="3681895"/>
                  </a:lnTo>
                  <a:lnTo>
                    <a:pt x="666267" y="3700335"/>
                  </a:lnTo>
                  <a:lnTo>
                    <a:pt x="663981" y="3728047"/>
                  </a:lnTo>
                  <a:lnTo>
                    <a:pt x="664210" y="3735374"/>
                  </a:lnTo>
                  <a:lnTo>
                    <a:pt x="676211" y="3775354"/>
                  </a:lnTo>
                  <a:lnTo>
                    <a:pt x="691667" y="3782606"/>
                  </a:lnTo>
                  <a:lnTo>
                    <a:pt x="696544" y="3782225"/>
                  </a:lnTo>
                  <a:lnTo>
                    <a:pt x="702030" y="3780332"/>
                  </a:lnTo>
                  <a:lnTo>
                    <a:pt x="707605" y="3775799"/>
                  </a:lnTo>
                  <a:lnTo>
                    <a:pt x="711250" y="3769868"/>
                  </a:lnTo>
                  <a:lnTo>
                    <a:pt x="712724" y="3767493"/>
                  </a:lnTo>
                  <a:lnTo>
                    <a:pt x="716153" y="3757701"/>
                  </a:lnTo>
                  <a:lnTo>
                    <a:pt x="718337" y="3746970"/>
                  </a:lnTo>
                  <a:lnTo>
                    <a:pt x="719480" y="3735374"/>
                  </a:lnTo>
                  <a:lnTo>
                    <a:pt x="719810" y="3723259"/>
                  </a:lnTo>
                  <a:close/>
                </a:path>
                <a:path w="1588134" h="6158865">
                  <a:moveTo>
                    <a:pt x="719810" y="3185363"/>
                  </a:moveTo>
                  <a:lnTo>
                    <a:pt x="711796" y="3143072"/>
                  </a:lnTo>
                  <a:lnTo>
                    <a:pt x="709815" y="3139440"/>
                  </a:lnTo>
                  <a:lnTo>
                    <a:pt x="708228" y="3137331"/>
                  </a:lnTo>
                  <a:lnTo>
                    <a:pt x="708228" y="3185363"/>
                  </a:lnTo>
                  <a:lnTo>
                    <a:pt x="707669" y="3201593"/>
                  </a:lnTo>
                  <a:lnTo>
                    <a:pt x="705421" y="3216618"/>
                  </a:lnTo>
                  <a:lnTo>
                    <a:pt x="700697" y="3227667"/>
                  </a:lnTo>
                  <a:lnTo>
                    <a:pt x="692683" y="3231959"/>
                  </a:lnTo>
                  <a:lnTo>
                    <a:pt x="685063" y="3231959"/>
                  </a:lnTo>
                  <a:lnTo>
                    <a:pt x="675513" y="3195002"/>
                  </a:lnTo>
                  <a:lnTo>
                    <a:pt x="675563" y="3184194"/>
                  </a:lnTo>
                  <a:lnTo>
                    <a:pt x="687184" y="3144545"/>
                  </a:lnTo>
                  <a:lnTo>
                    <a:pt x="692581" y="3143072"/>
                  </a:lnTo>
                  <a:lnTo>
                    <a:pt x="699389" y="3145180"/>
                  </a:lnTo>
                  <a:lnTo>
                    <a:pt x="704291" y="3152216"/>
                  </a:lnTo>
                  <a:lnTo>
                    <a:pt x="707237" y="3165259"/>
                  </a:lnTo>
                  <a:lnTo>
                    <a:pt x="708228" y="3185363"/>
                  </a:lnTo>
                  <a:lnTo>
                    <a:pt x="708228" y="3137331"/>
                  </a:lnTo>
                  <a:lnTo>
                    <a:pt x="705573" y="3133775"/>
                  </a:lnTo>
                  <a:lnTo>
                    <a:pt x="698944" y="3130486"/>
                  </a:lnTo>
                  <a:lnTo>
                    <a:pt x="693077" y="3130486"/>
                  </a:lnTo>
                  <a:lnTo>
                    <a:pt x="681761" y="3133674"/>
                  </a:lnTo>
                  <a:lnTo>
                    <a:pt x="672515" y="3143935"/>
                  </a:lnTo>
                  <a:lnTo>
                    <a:pt x="666267" y="3162389"/>
                  </a:lnTo>
                  <a:lnTo>
                    <a:pt x="663981" y="3190100"/>
                  </a:lnTo>
                  <a:lnTo>
                    <a:pt x="664222" y="3197428"/>
                  </a:lnTo>
                  <a:lnTo>
                    <a:pt x="676211" y="3237407"/>
                  </a:lnTo>
                  <a:lnTo>
                    <a:pt x="691667" y="3244634"/>
                  </a:lnTo>
                  <a:lnTo>
                    <a:pt x="696544" y="3244253"/>
                  </a:lnTo>
                  <a:lnTo>
                    <a:pt x="702030" y="3242373"/>
                  </a:lnTo>
                  <a:lnTo>
                    <a:pt x="707605" y="3237839"/>
                  </a:lnTo>
                  <a:lnTo>
                    <a:pt x="711225" y="3231959"/>
                  </a:lnTo>
                  <a:lnTo>
                    <a:pt x="712724" y="3229546"/>
                  </a:lnTo>
                  <a:lnTo>
                    <a:pt x="716153" y="3219754"/>
                  </a:lnTo>
                  <a:lnTo>
                    <a:pt x="718337" y="3209036"/>
                  </a:lnTo>
                  <a:lnTo>
                    <a:pt x="719480" y="3197428"/>
                  </a:lnTo>
                  <a:lnTo>
                    <a:pt x="719810" y="3185363"/>
                  </a:lnTo>
                  <a:close/>
                </a:path>
                <a:path w="1588134" h="6158865">
                  <a:moveTo>
                    <a:pt x="763397" y="5733161"/>
                  </a:moveTo>
                  <a:lnTo>
                    <a:pt x="757770" y="5733161"/>
                  </a:lnTo>
                  <a:lnTo>
                    <a:pt x="757770" y="5700446"/>
                  </a:lnTo>
                  <a:lnTo>
                    <a:pt x="746975" y="5700446"/>
                  </a:lnTo>
                  <a:lnTo>
                    <a:pt x="746975" y="5704624"/>
                  </a:lnTo>
                  <a:lnTo>
                    <a:pt x="753757" y="5704624"/>
                  </a:lnTo>
                  <a:lnTo>
                    <a:pt x="753757" y="5733161"/>
                  </a:lnTo>
                  <a:lnTo>
                    <a:pt x="747445" y="5733161"/>
                  </a:lnTo>
                  <a:lnTo>
                    <a:pt x="747445" y="5737276"/>
                  </a:lnTo>
                  <a:lnTo>
                    <a:pt x="763397" y="5737276"/>
                  </a:lnTo>
                  <a:lnTo>
                    <a:pt x="763397" y="5733161"/>
                  </a:lnTo>
                  <a:close/>
                </a:path>
                <a:path w="1588134" h="6158865">
                  <a:moveTo>
                    <a:pt x="764819" y="5663476"/>
                  </a:moveTo>
                  <a:lnTo>
                    <a:pt x="764755" y="5650458"/>
                  </a:lnTo>
                  <a:lnTo>
                    <a:pt x="764120" y="5646153"/>
                  </a:lnTo>
                  <a:lnTo>
                    <a:pt x="762304" y="5643638"/>
                  </a:lnTo>
                  <a:lnTo>
                    <a:pt x="760984" y="5641848"/>
                  </a:lnTo>
                  <a:lnTo>
                    <a:pt x="760984" y="5647106"/>
                  </a:lnTo>
                  <a:lnTo>
                    <a:pt x="760958" y="5665203"/>
                  </a:lnTo>
                  <a:lnTo>
                    <a:pt x="760183" y="5673471"/>
                  </a:lnTo>
                  <a:lnTo>
                    <a:pt x="753186" y="5673471"/>
                  </a:lnTo>
                  <a:lnTo>
                    <a:pt x="751865" y="5671578"/>
                  </a:lnTo>
                  <a:lnTo>
                    <a:pt x="749985" y="5665203"/>
                  </a:lnTo>
                  <a:lnTo>
                    <a:pt x="749985" y="5657024"/>
                  </a:lnTo>
                  <a:lnTo>
                    <a:pt x="750138" y="5653824"/>
                  </a:lnTo>
                  <a:lnTo>
                    <a:pt x="750671" y="5650458"/>
                  </a:lnTo>
                  <a:lnTo>
                    <a:pt x="751281" y="5646407"/>
                  </a:lnTo>
                  <a:lnTo>
                    <a:pt x="753059" y="5643638"/>
                  </a:lnTo>
                  <a:lnTo>
                    <a:pt x="759206" y="5643638"/>
                  </a:lnTo>
                  <a:lnTo>
                    <a:pt x="760984" y="5647106"/>
                  </a:lnTo>
                  <a:lnTo>
                    <a:pt x="760984" y="5641848"/>
                  </a:lnTo>
                  <a:lnTo>
                    <a:pt x="760044" y="5640552"/>
                  </a:lnTo>
                  <a:lnTo>
                    <a:pt x="757859" y="5639460"/>
                  </a:lnTo>
                  <a:lnTo>
                    <a:pt x="750531" y="5639460"/>
                  </a:lnTo>
                  <a:lnTo>
                    <a:pt x="746125" y="5644845"/>
                  </a:lnTo>
                  <a:lnTo>
                    <a:pt x="746213" y="5663476"/>
                  </a:lnTo>
                  <a:lnTo>
                    <a:pt x="746455" y="5668073"/>
                  </a:lnTo>
                  <a:lnTo>
                    <a:pt x="748499" y="5672696"/>
                  </a:lnTo>
                  <a:lnTo>
                    <a:pt x="750608" y="5677179"/>
                  </a:lnTo>
                  <a:lnTo>
                    <a:pt x="753973" y="5677751"/>
                  </a:lnTo>
                  <a:lnTo>
                    <a:pt x="757364" y="5677751"/>
                  </a:lnTo>
                  <a:lnTo>
                    <a:pt x="760361" y="5677382"/>
                  </a:lnTo>
                  <a:lnTo>
                    <a:pt x="762139" y="5673471"/>
                  </a:lnTo>
                  <a:lnTo>
                    <a:pt x="762546" y="5672582"/>
                  </a:lnTo>
                  <a:lnTo>
                    <a:pt x="764273" y="5668492"/>
                  </a:lnTo>
                  <a:lnTo>
                    <a:pt x="764819" y="5663476"/>
                  </a:lnTo>
                  <a:close/>
                </a:path>
                <a:path w="1588134" h="6158865">
                  <a:moveTo>
                    <a:pt x="764819" y="5603291"/>
                  </a:moveTo>
                  <a:lnTo>
                    <a:pt x="764768" y="5590400"/>
                  </a:lnTo>
                  <a:lnTo>
                    <a:pt x="764120" y="5586006"/>
                  </a:lnTo>
                  <a:lnTo>
                    <a:pt x="762304" y="5583479"/>
                  </a:lnTo>
                  <a:lnTo>
                    <a:pt x="760984" y="5581675"/>
                  </a:lnTo>
                  <a:lnTo>
                    <a:pt x="760984" y="5586996"/>
                  </a:lnTo>
                  <a:lnTo>
                    <a:pt x="760958" y="5605018"/>
                  </a:lnTo>
                  <a:lnTo>
                    <a:pt x="760183" y="5613324"/>
                  </a:lnTo>
                  <a:lnTo>
                    <a:pt x="753186" y="5613324"/>
                  </a:lnTo>
                  <a:lnTo>
                    <a:pt x="751865" y="5611406"/>
                  </a:lnTo>
                  <a:lnTo>
                    <a:pt x="749985" y="5605018"/>
                  </a:lnTo>
                  <a:lnTo>
                    <a:pt x="749985" y="5596890"/>
                  </a:lnTo>
                  <a:lnTo>
                    <a:pt x="750138" y="5593664"/>
                  </a:lnTo>
                  <a:lnTo>
                    <a:pt x="750671" y="5590400"/>
                  </a:lnTo>
                  <a:lnTo>
                    <a:pt x="751281" y="5586209"/>
                  </a:lnTo>
                  <a:lnTo>
                    <a:pt x="753059" y="5583479"/>
                  </a:lnTo>
                  <a:lnTo>
                    <a:pt x="759206" y="5583479"/>
                  </a:lnTo>
                  <a:lnTo>
                    <a:pt x="760984" y="5586996"/>
                  </a:lnTo>
                  <a:lnTo>
                    <a:pt x="760984" y="5581675"/>
                  </a:lnTo>
                  <a:lnTo>
                    <a:pt x="760044" y="5580380"/>
                  </a:lnTo>
                  <a:lnTo>
                    <a:pt x="757859" y="5579300"/>
                  </a:lnTo>
                  <a:lnTo>
                    <a:pt x="750531" y="5579300"/>
                  </a:lnTo>
                  <a:lnTo>
                    <a:pt x="746125" y="5584672"/>
                  </a:lnTo>
                  <a:lnTo>
                    <a:pt x="746213" y="5603291"/>
                  </a:lnTo>
                  <a:lnTo>
                    <a:pt x="746455" y="5607926"/>
                  </a:lnTo>
                  <a:lnTo>
                    <a:pt x="748538" y="5612536"/>
                  </a:lnTo>
                  <a:lnTo>
                    <a:pt x="750608" y="5617019"/>
                  </a:lnTo>
                  <a:lnTo>
                    <a:pt x="753973" y="5617591"/>
                  </a:lnTo>
                  <a:lnTo>
                    <a:pt x="757364" y="5617591"/>
                  </a:lnTo>
                  <a:lnTo>
                    <a:pt x="760361" y="5617261"/>
                  </a:lnTo>
                  <a:lnTo>
                    <a:pt x="762139" y="5613324"/>
                  </a:lnTo>
                  <a:lnTo>
                    <a:pt x="762584" y="5612333"/>
                  </a:lnTo>
                  <a:lnTo>
                    <a:pt x="764273" y="5608396"/>
                  </a:lnTo>
                  <a:lnTo>
                    <a:pt x="764819" y="5603291"/>
                  </a:lnTo>
                  <a:close/>
                </a:path>
                <a:path w="1588134" h="6158865">
                  <a:moveTo>
                    <a:pt x="785304" y="6154445"/>
                  </a:moveTo>
                  <a:lnTo>
                    <a:pt x="779729" y="6154445"/>
                  </a:lnTo>
                  <a:lnTo>
                    <a:pt x="779729" y="6121641"/>
                  </a:lnTo>
                  <a:lnTo>
                    <a:pt x="768934" y="6121641"/>
                  </a:lnTo>
                  <a:lnTo>
                    <a:pt x="768934" y="6125807"/>
                  </a:lnTo>
                  <a:lnTo>
                    <a:pt x="775665" y="6125807"/>
                  </a:lnTo>
                  <a:lnTo>
                    <a:pt x="775665" y="6154445"/>
                  </a:lnTo>
                  <a:lnTo>
                    <a:pt x="769340" y="6154445"/>
                  </a:lnTo>
                  <a:lnTo>
                    <a:pt x="769340" y="6158446"/>
                  </a:lnTo>
                  <a:lnTo>
                    <a:pt x="785304" y="6158446"/>
                  </a:lnTo>
                  <a:lnTo>
                    <a:pt x="785304" y="6154445"/>
                  </a:lnTo>
                  <a:close/>
                </a:path>
                <a:path w="1588134" h="6158865">
                  <a:moveTo>
                    <a:pt x="785304" y="6094247"/>
                  </a:moveTo>
                  <a:lnTo>
                    <a:pt x="779716" y="6094247"/>
                  </a:lnTo>
                  <a:lnTo>
                    <a:pt x="779716" y="6061494"/>
                  </a:lnTo>
                  <a:lnTo>
                    <a:pt x="768934" y="6061494"/>
                  </a:lnTo>
                  <a:lnTo>
                    <a:pt x="768934" y="6065647"/>
                  </a:lnTo>
                  <a:lnTo>
                    <a:pt x="775665" y="6065647"/>
                  </a:lnTo>
                  <a:lnTo>
                    <a:pt x="775665" y="6094247"/>
                  </a:lnTo>
                  <a:lnTo>
                    <a:pt x="769340" y="6094247"/>
                  </a:lnTo>
                  <a:lnTo>
                    <a:pt x="769340" y="6098286"/>
                  </a:lnTo>
                  <a:lnTo>
                    <a:pt x="785304" y="6098286"/>
                  </a:lnTo>
                  <a:lnTo>
                    <a:pt x="785304" y="6094247"/>
                  </a:lnTo>
                  <a:close/>
                </a:path>
                <a:path w="1588134" h="6158865">
                  <a:moveTo>
                    <a:pt x="785304" y="6034075"/>
                  </a:moveTo>
                  <a:lnTo>
                    <a:pt x="779716" y="6034075"/>
                  </a:lnTo>
                  <a:lnTo>
                    <a:pt x="779716" y="6001270"/>
                  </a:lnTo>
                  <a:lnTo>
                    <a:pt x="768934" y="6001270"/>
                  </a:lnTo>
                  <a:lnTo>
                    <a:pt x="768934" y="6005461"/>
                  </a:lnTo>
                  <a:lnTo>
                    <a:pt x="775665" y="6005461"/>
                  </a:lnTo>
                  <a:lnTo>
                    <a:pt x="775665" y="6034075"/>
                  </a:lnTo>
                  <a:lnTo>
                    <a:pt x="769340" y="6034075"/>
                  </a:lnTo>
                  <a:lnTo>
                    <a:pt x="769340" y="6038100"/>
                  </a:lnTo>
                  <a:lnTo>
                    <a:pt x="785304" y="6038100"/>
                  </a:lnTo>
                  <a:lnTo>
                    <a:pt x="785304" y="6034075"/>
                  </a:lnTo>
                  <a:close/>
                </a:path>
                <a:path w="1588134" h="6158865">
                  <a:moveTo>
                    <a:pt x="786714" y="5964339"/>
                  </a:moveTo>
                  <a:lnTo>
                    <a:pt x="786663" y="5951372"/>
                  </a:lnTo>
                  <a:lnTo>
                    <a:pt x="786003" y="5947029"/>
                  </a:lnTo>
                  <a:lnTo>
                    <a:pt x="784212" y="5944501"/>
                  </a:lnTo>
                  <a:lnTo>
                    <a:pt x="783361" y="5943295"/>
                  </a:lnTo>
                  <a:lnTo>
                    <a:pt x="782866" y="5942622"/>
                  </a:lnTo>
                  <a:lnTo>
                    <a:pt x="782866" y="5947994"/>
                  </a:lnTo>
                  <a:lnTo>
                    <a:pt x="782840" y="5966053"/>
                  </a:lnTo>
                  <a:lnTo>
                    <a:pt x="782078" y="5974359"/>
                  </a:lnTo>
                  <a:lnTo>
                    <a:pt x="775106" y="5974359"/>
                  </a:lnTo>
                  <a:lnTo>
                    <a:pt x="773798" y="5972416"/>
                  </a:lnTo>
                  <a:lnTo>
                    <a:pt x="771893" y="5966053"/>
                  </a:lnTo>
                  <a:lnTo>
                    <a:pt x="771893" y="5957875"/>
                  </a:lnTo>
                  <a:lnTo>
                    <a:pt x="772071" y="5954687"/>
                  </a:lnTo>
                  <a:lnTo>
                    <a:pt x="772591" y="5951372"/>
                  </a:lnTo>
                  <a:lnTo>
                    <a:pt x="773201" y="5947270"/>
                  </a:lnTo>
                  <a:lnTo>
                    <a:pt x="775017" y="5944501"/>
                  </a:lnTo>
                  <a:lnTo>
                    <a:pt x="781113" y="5944501"/>
                  </a:lnTo>
                  <a:lnTo>
                    <a:pt x="782866" y="5947994"/>
                  </a:lnTo>
                  <a:lnTo>
                    <a:pt x="782866" y="5942622"/>
                  </a:lnTo>
                  <a:lnTo>
                    <a:pt x="781951" y="5941377"/>
                  </a:lnTo>
                  <a:lnTo>
                    <a:pt x="779767" y="5940310"/>
                  </a:lnTo>
                  <a:lnTo>
                    <a:pt x="772452" y="5940310"/>
                  </a:lnTo>
                  <a:lnTo>
                    <a:pt x="768045" y="5945657"/>
                  </a:lnTo>
                  <a:lnTo>
                    <a:pt x="768121" y="5964339"/>
                  </a:lnTo>
                  <a:lnTo>
                    <a:pt x="768337" y="5968936"/>
                  </a:lnTo>
                  <a:lnTo>
                    <a:pt x="770407" y="5973407"/>
                  </a:lnTo>
                  <a:lnTo>
                    <a:pt x="772502" y="5978042"/>
                  </a:lnTo>
                  <a:lnTo>
                    <a:pt x="775893" y="5978576"/>
                  </a:lnTo>
                  <a:lnTo>
                    <a:pt x="779297" y="5978576"/>
                  </a:lnTo>
                  <a:lnTo>
                    <a:pt x="782243" y="5978271"/>
                  </a:lnTo>
                  <a:lnTo>
                    <a:pt x="783971" y="5974359"/>
                  </a:lnTo>
                  <a:lnTo>
                    <a:pt x="786218" y="5969330"/>
                  </a:lnTo>
                  <a:lnTo>
                    <a:pt x="786714" y="5964339"/>
                  </a:lnTo>
                  <a:close/>
                </a:path>
                <a:path w="1588134" h="6158865">
                  <a:moveTo>
                    <a:pt x="1542808" y="29337"/>
                  </a:moveTo>
                  <a:lnTo>
                    <a:pt x="1537195" y="29337"/>
                  </a:lnTo>
                  <a:lnTo>
                    <a:pt x="1537195" y="0"/>
                  </a:lnTo>
                  <a:lnTo>
                    <a:pt x="1526413" y="0"/>
                  </a:lnTo>
                  <a:lnTo>
                    <a:pt x="1526413" y="723"/>
                  </a:lnTo>
                  <a:lnTo>
                    <a:pt x="1533182" y="723"/>
                  </a:lnTo>
                  <a:lnTo>
                    <a:pt x="1533182" y="29337"/>
                  </a:lnTo>
                  <a:lnTo>
                    <a:pt x="1526832" y="29337"/>
                  </a:lnTo>
                  <a:lnTo>
                    <a:pt x="1526832" y="33388"/>
                  </a:lnTo>
                  <a:lnTo>
                    <a:pt x="1542808" y="33388"/>
                  </a:lnTo>
                  <a:lnTo>
                    <a:pt x="1542808" y="29337"/>
                  </a:lnTo>
                  <a:close/>
                </a:path>
                <a:path w="1588134" h="6158865">
                  <a:moveTo>
                    <a:pt x="1544231" y="79908"/>
                  </a:moveTo>
                  <a:lnTo>
                    <a:pt x="1544180" y="66979"/>
                  </a:lnTo>
                  <a:lnTo>
                    <a:pt x="1543507" y="62636"/>
                  </a:lnTo>
                  <a:lnTo>
                    <a:pt x="1541716" y="60109"/>
                  </a:lnTo>
                  <a:lnTo>
                    <a:pt x="1540370" y="58242"/>
                  </a:lnTo>
                  <a:lnTo>
                    <a:pt x="1540370" y="63563"/>
                  </a:lnTo>
                  <a:lnTo>
                    <a:pt x="1540344" y="81635"/>
                  </a:lnTo>
                  <a:lnTo>
                    <a:pt x="1539595" y="89941"/>
                  </a:lnTo>
                  <a:lnTo>
                    <a:pt x="1532585" y="89941"/>
                  </a:lnTo>
                  <a:lnTo>
                    <a:pt x="1531340" y="88049"/>
                  </a:lnTo>
                  <a:lnTo>
                    <a:pt x="1530591" y="85661"/>
                  </a:lnTo>
                  <a:lnTo>
                    <a:pt x="1529422" y="81635"/>
                  </a:lnTo>
                  <a:lnTo>
                    <a:pt x="1529422" y="73469"/>
                  </a:lnTo>
                  <a:lnTo>
                    <a:pt x="1529562" y="70281"/>
                  </a:lnTo>
                  <a:lnTo>
                    <a:pt x="1530731" y="62865"/>
                  </a:lnTo>
                  <a:lnTo>
                    <a:pt x="1532509" y="60109"/>
                  </a:lnTo>
                  <a:lnTo>
                    <a:pt x="1538617" y="60109"/>
                  </a:lnTo>
                  <a:lnTo>
                    <a:pt x="1540370" y="63563"/>
                  </a:lnTo>
                  <a:lnTo>
                    <a:pt x="1540370" y="58242"/>
                  </a:lnTo>
                  <a:lnTo>
                    <a:pt x="1539468" y="56984"/>
                  </a:lnTo>
                  <a:lnTo>
                    <a:pt x="1537296" y="55880"/>
                  </a:lnTo>
                  <a:lnTo>
                    <a:pt x="1529943" y="55880"/>
                  </a:lnTo>
                  <a:lnTo>
                    <a:pt x="1525562" y="61290"/>
                  </a:lnTo>
                  <a:lnTo>
                    <a:pt x="1525638" y="79908"/>
                  </a:lnTo>
                  <a:lnTo>
                    <a:pt x="1525879" y="84518"/>
                  </a:lnTo>
                  <a:lnTo>
                    <a:pt x="1527975" y="89179"/>
                  </a:lnTo>
                  <a:lnTo>
                    <a:pt x="1530019" y="93624"/>
                  </a:lnTo>
                  <a:lnTo>
                    <a:pt x="1533410" y="94183"/>
                  </a:lnTo>
                  <a:lnTo>
                    <a:pt x="1536776" y="94183"/>
                  </a:lnTo>
                  <a:lnTo>
                    <a:pt x="1539786" y="93840"/>
                  </a:lnTo>
                  <a:lnTo>
                    <a:pt x="1541538" y="89941"/>
                  </a:lnTo>
                  <a:lnTo>
                    <a:pt x="1543710" y="85013"/>
                  </a:lnTo>
                  <a:lnTo>
                    <a:pt x="1544231" y="79908"/>
                  </a:lnTo>
                  <a:close/>
                </a:path>
                <a:path w="1588134" h="6158865">
                  <a:moveTo>
                    <a:pt x="1564767" y="89509"/>
                  </a:moveTo>
                  <a:lnTo>
                    <a:pt x="1559102" y="89509"/>
                  </a:lnTo>
                  <a:lnTo>
                    <a:pt x="1559102" y="56756"/>
                  </a:lnTo>
                  <a:lnTo>
                    <a:pt x="1548295" y="56756"/>
                  </a:lnTo>
                  <a:lnTo>
                    <a:pt x="1548295" y="60909"/>
                  </a:lnTo>
                  <a:lnTo>
                    <a:pt x="1555064" y="60909"/>
                  </a:lnTo>
                  <a:lnTo>
                    <a:pt x="1555064" y="89509"/>
                  </a:lnTo>
                  <a:lnTo>
                    <a:pt x="1548777" y="89509"/>
                  </a:lnTo>
                  <a:lnTo>
                    <a:pt x="1548777" y="93560"/>
                  </a:lnTo>
                  <a:lnTo>
                    <a:pt x="1564767" y="93560"/>
                  </a:lnTo>
                  <a:lnTo>
                    <a:pt x="1564767" y="89509"/>
                  </a:lnTo>
                  <a:close/>
                </a:path>
                <a:path w="1588134" h="6158865">
                  <a:moveTo>
                    <a:pt x="1566138" y="19761"/>
                  </a:moveTo>
                  <a:lnTo>
                    <a:pt x="1566075" y="6807"/>
                  </a:lnTo>
                  <a:lnTo>
                    <a:pt x="1565452" y="2463"/>
                  </a:lnTo>
                  <a:lnTo>
                    <a:pt x="1563712" y="0"/>
                  </a:lnTo>
                  <a:lnTo>
                    <a:pt x="1560537" y="0"/>
                  </a:lnTo>
                  <a:lnTo>
                    <a:pt x="1562303" y="3365"/>
                  </a:lnTo>
                  <a:lnTo>
                    <a:pt x="1562290" y="21475"/>
                  </a:lnTo>
                  <a:lnTo>
                    <a:pt x="1561515" y="29756"/>
                  </a:lnTo>
                  <a:lnTo>
                    <a:pt x="1554518" y="29756"/>
                  </a:lnTo>
                  <a:lnTo>
                    <a:pt x="1553222" y="27863"/>
                  </a:lnTo>
                  <a:lnTo>
                    <a:pt x="1551368" y="21475"/>
                  </a:lnTo>
                  <a:lnTo>
                    <a:pt x="1551368" y="13296"/>
                  </a:lnTo>
                  <a:lnTo>
                    <a:pt x="1551495" y="10083"/>
                  </a:lnTo>
                  <a:lnTo>
                    <a:pt x="1552638" y="2692"/>
                  </a:lnTo>
                  <a:lnTo>
                    <a:pt x="1554378" y="0"/>
                  </a:lnTo>
                  <a:lnTo>
                    <a:pt x="1548345" y="0"/>
                  </a:lnTo>
                  <a:lnTo>
                    <a:pt x="1547482" y="1079"/>
                  </a:lnTo>
                  <a:lnTo>
                    <a:pt x="1547558" y="19761"/>
                  </a:lnTo>
                  <a:lnTo>
                    <a:pt x="1547774" y="24358"/>
                  </a:lnTo>
                  <a:lnTo>
                    <a:pt x="1549844" y="28930"/>
                  </a:lnTo>
                  <a:lnTo>
                    <a:pt x="1551914" y="33439"/>
                  </a:lnTo>
                  <a:lnTo>
                    <a:pt x="1555318" y="33985"/>
                  </a:lnTo>
                  <a:lnTo>
                    <a:pt x="1558683" y="33985"/>
                  </a:lnTo>
                  <a:lnTo>
                    <a:pt x="1561744" y="33718"/>
                  </a:lnTo>
                  <a:lnTo>
                    <a:pt x="1563433" y="29756"/>
                  </a:lnTo>
                  <a:lnTo>
                    <a:pt x="1563852" y="28790"/>
                  </a:lnTo>
                  <a:lnTo>
                    <a:pt x="1565656" y="24841"/>
                  </a:lnTo>
                  <a:lnTo>
                    <a:pt x="1566138" y="19761"/>
                  </a:lnTo>
                  <a:close/>
                </a:path>
                <a:path w="1588134" h="6158865">
                  <a:moveTo>
                    <a:pt x="1586649" y="89509"/>
                  </a:moveTo>
                  <a:lnTo>
                    <a:pt x="1581023" y="89509"/>
                  </a:lnTo>
                  <a:lnTo>
                    <a:pt x="1581023" y="56756"/>
                  </a:lnTo>
                  <a:lnTo>
                    <a:pt x="1570266" y="56756"/>
                  </a:lnTo>
                  <a:lnTo>
                    <a:pt x="1570266" y="60909"/>
                  </a:lnTo>
                  <a:lnTo>
                    <a:pt x="1576997" y="60909"/>
                  </a:lnTo>
                  <a:lnTo>
                    <a:pt x="1576997" y="89509"/>
                  </a:lnTo>
                  <a:lnTo>
                    <a:pt x="1570685" y="89509"/>
                  </a:lnTo>
                  <a:lnTo>
                    <a:pt x="1570685" y="93560"/>
                  </a:lnTo>
                  <a:lnTo>
                    <a:pt x="1586649" y="93560"/>
                  </a:lnTo>
                  <a:lnTo>
                    <a:pt x="1586649" y="89509"/>
                  </a:lnTo>
                  <a:close/>
                </a:path>
                <a:path w="1588134" h="6158865">
                  <a:moveTo>
                    <a:pt x="1588071" y="19761"/>
                  </a:moveTo>
                  <a:lnTo>
                    <a:pt x="1588008" y="6807"/>
                  </a:lnTo>
                  <a:lnTo>
                    <a:pt x="1587360" y="2463"/>
                  </a:lnTo>
                  <a:lnTo>
                    <a:pt x="1585620" y="0"/>
                  </a:lnTo>
                  <a:lnTo>
                    <a:pt x="1582470" y="0"/>
                  </a:lnTo>
                  <a:lnTo>
                    <a:pt x="1584223" y="3365"/>
                  </a:lnTo>
                  <a:lnTo>
                    <a:pt x="1584198" y="21475"/>
                  </a:lnTo>
                  <a:lnTo>
                    <a:pt x="1583410" y="29756"/>
                  </a:lnTo>
                  <a:lnTo>
                    <a:pt x="1576438" y="29756"/>
                  </a:lnTo>
                  <a:lnTo>
                    <a:pt x="1575142" y="27863"/>
                  </a:lnTo>
                  <a:lnTo>
                    <a:pt x="1574419" y="25514"/>
                  </a:lnTo>
                  <a:lnTo>
                    <a:pt x="1573237" y="21475"/>
                  </a:lnTo>
                  <a:lnTo>
                    <a:pt x="1573237" y="13296"/>
                  </a:lnTo>
                  <a:lnTo>
                    <a:pt x="1573453" y="10083"/>
                  </a:lnTo>
                  <a:lnTo>
                    <a:pt x="1574571" y="2692"/>
                  </a:lnTo>
                  <a:lnTo>
                    <a:pt x="1576349" y="0"/>
                  </a:lnTo>
                  <a:lnTo>
                    <a:pt x="1570278" y="0"/>
                  </a:lnTo>
                  <a:lnTo>
                    <a:pt x="1569415" y="1079"/>
                  </a:lnTo>
                  <a:lnTo>
                    <a:pt x="1569491" y="19761"/>
                  </a:lnTo>
                  <a:lnTo>
                    <a:pt x="1569669" y="24358"/>
                  </a:lnTo>
                  <a:lnTo>
                    <a:pt x="1573822" y="33439"/>
                  </a:lnTo>
                  <a:lnTo>
                    <a:pt x="1577251" y="33985"/>
                  </a:lnTo>
                  <a:lnTo>
                    <a:pt x="1580629" y="33985"/>
                  </a:lnTo>
                  <a:lnTo>
                    <a:pt x="1583575" y="33718"/>
                  </a:lnTo>
                  <a:lnTo>
                    <a:pt x="1585353" y="29756"/>
                  </a:lnTo>
                  <a:lnTo>
                    <a:pt x="1587563" y="24841"/>
                  </a:lnTo>
                  <a:lnTo>
                    <a:pt x="1588071" y="19761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16760" y="74228"/>
              <a:ext cx="730679" cy="13853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32784" y="0"/>
              <a:ext cx="1706880" cy="3962400"/>
            </a:xfrm>
            <a:custGeom>
              <a:avLst/>
              <a:gdLst/>
              <a:ahLst/>
              <a:cxnLst/>
              <a:rect l="l" t="t" r="r" b="b"/>
              <a:pathLst>
                <a:path w="1706879" h="3962400">
                  <a:moveTo>
                    <a:pt x="33896" y="0"/>
                  </a:moveTo>
                  <a:lnTo>
                    <a:pt x="20751" y="0"/>
                  </a:lnTo>
                  <a:lnTo>
                    <a:pt x="22186" y="241"/>
                  </a:lnTo>
                  <a:lnTo>
                    <a:pt x="31864" y="241"/>
                  </a:lnTo>
                  <a:lnTo>
                    <a:pt x="33896" y="0"/>
                  </a:lnTo>
                  <a:close/>
                </a:path>
                <a:path w="1706879" h="3962400">
                  <a:moveTo>
                    <a:pt x="48945" y="328091"/>
                  </a:moveTo>
                  <a:lnTo>
                    <a:pt x="32969" y="328091"/>
                  </a:lnTo>
                  <a:lnTo>
                    <a:pt x="32969" y="235254"/>
                  </a:lnTo>
                  <a:lnTo>
                    <a:pt x="2425" y="235254"/>
                  </a:lnTo>
                  <a:lnTo>
                    <a:pt x="2425" y="247053"/>
                  </a:lnTo>
                  <a:lnTo>
                    <a:pt x="21577" y="247053"/>
                  </a:lnTo>
                  <a:lnTo>
                    <a:pt x="21577" y="328091"/>
                  </a:lnTo>
                  <a:lnTo>
                    <a:pt x="3644" y="328091"/>
                  </a:lnTo>
                  <a:lnTo>
                    <a:pt x="3644" y="339585"/>
                  </a:lnTo>
                  <a:lnTo>
                    <a:pt x="48945" y="339585"/>
                  </a:lnTo>
                  <a:lnTo>
                    <a:pt x="48945" y="328091"/>
                  </a:lnTo>
                  <a:close/>
                </a:path>
                <a:path w="1706879" h="3962400">
                  <a:moveTo>
                    <a:pt x="52946" y="114427"/>
                  </a:moveTo>
                  <a:lnTo>
                    <a:pt x="45326" y="74168"/>
                  </a:lnTo>
                  <a:lnTo>
                    <a:pt x="41998" y="68783"/>
                  </a:lnTo>
                  <a:lnTo>
                    <a:pt x="41998" y="114427"/>
                  </a:lnTo>
                  <a:lnTo>
                    <a:pt x="41465" y="129870"/>
                  </a:lnTo>
                  <a:lnTo>
                    <a:pt x="39331" y="144170"/>
                  </a:lnTo>
                  <a:lnTo>
                    <a:pt x="34848" y="154698"/>
                  </a:lnTo>
                  <a:lnTo>
                    <a:pt x="27241" y="158788"/>
                  </a:lnTo>
                  <a:lnTo>
                    <a:pt x="19989" y="158788"/>
                  </a:lnTo>
                  <a:lnTo>
                    <a:pt x="10922" y="112166"/>
                  </a:lnTo>
                  <a:lnTo>
                    <a:pt x="11379" y="103035"/>
                  </a:lnTo>
                  <a:lnTo>
                    <a:pt x="12801" y="93662"/>
                  </a:lnTo>
                  <a:lnTo>
                    <a:pt x="14617" y="82029"/>
                  </a:lnTo>
                  <a:lnTo>
                    <a:pt x="19646" y="74168"/>
                  </a:lnTo>
                  <a:lnTo>
                    <a:pt x="27139" y="74168"/>
                  </a:lnTo>
                  <a:lnTo>
                    <a:pt x="33604" y="76187"/>
                  </a:lnTo>
                  <a:lnTo>
                    <a:pt x="38252" y="82892"/>
                  </a:lnTo>
                  <a:lnTo>
                    <a:pt x="41059" y="95300"/>
                  </a:lnTo>
                  <a:lnTo>
                    <a:pt x="41998" y="114427"/>
                  </a:lnTo>
                  <a:lnTo>
                    <a:pt x="41998" y="68783"/>
                  </a:lnTo>
                  <a:lnTo>
                    <a:pt x="39458" y="65341"/>
                  </a:lnTo>
                  <a:lnTo>
                    <a:pt x="33159" y="62268"/>
                  </a:lnTo>
                  <a:lnTo>
                    <a:pt x="27571" y="62268"/>
                  </a:lnTo>
                  <a:lnTo>
                    <a:pt x="16852" y="65290"/>
                  </a:lnTo>
                  <a:lnTo>
                    <a:pt x="8089" y="75057"/>
                  </a:lnTo>
                  <a:lnTo>
                    <a:pt x="2171" y="92608"/>
                  </a:lnTo>
                  <a:lnTo>
                    <a:pt x="0" y="118960"/>
                  </a:lnTo>
                  <a:lnTo>
                    <a:pt x="228" y="125945"/>
                  </a:lnTo>
                  <a:lnTo>
                    <a:pt x="12611" y="169303"/>
                  </a:lnTo>
                  <a:lnTo>
                    <a:pt x="22186" y="170891"/>
                  </a:lnTo>
                  <a:lnTo>
                    <a:pt x="31864" y="170891"/>
                  </a:lnTo>
                  <a:lnTo>
                    <a:pt x="40347" y="169849"/>
                  </a:lnTo>
                  <a:lnTo>
                    <a:pt x="45237" y="158788"/>
                  </a:lnTo>
                  <a:lnTo>
                    <a:pt x="46253" y="156502"/>
                  </a:lnTo>
                  <a:lnTo>
                    <a:pt x="49491" y="147180"/>
                  </a:lnTo>
                  <a:lnTo>
                    <a:pt x="51562" y="136969"/>
                  </a:lnTo>
                  <a:lnTo>
                    <a:pt x="52641" y="125945"/>
                  </a:lnTo>
                  <a:lnTo>
                    <a:pt x="52946" y="114427"/>
                  </a:lnTo>
                  <a:close/>
                </a:path>
                <a:path w="1706879" h="3962400">
                  <a:moveTo>
                    <a:pt x="111048" y="157467"/>
                  </a:moveTo>
                  <a:lnTo>
                    <a:pt x="95084" y="157467"/>
                  </a:lnTo>
                  <a:lnTo>
                    <a:pt x="95084" y="64693"/>
                  </a:lnTo>
                  <a:lnTo>
                    <a:pt x="64592" y="64693"/>
                  </a:lnTo>
                  <a:lnTo>
                    <a:pt x="64592" y="76441"/>
                  </a:lnTo>
                  <a:lnTo>
                    <a:pt x="83718" y="76441"/>
                  </a:lnTo>
                  <a:lnTo>
                    <a:pt x="83718" y="157467"/>
                  </a:lnTo>
                  <a:lnTo>
                    <a:pt x="65836" y="157467"/>
                  </a:lnTo>
                  <a:lnTo>
                    <a:pt x="65836" y="168986"/>
                  </a:lnTo>
                  <a:lnTo>
                    <a:pt x="111048" y="168986"/>
                  </a:lnTo>
                  <a:lnTo>
                    <a:pt x="111048" y="157467"/>
                  </a:lnTo>
                  <a:close/>
                </a:path>
                <a:path w="1706879" h="3962400">
                  <a:moveTo>
                    <a:pt x="115341" y="2076932"/>
                  </a:moveTo>
                  <a:lnTo>
                    <a:pt x="109753" y="2076932"/>
                  </a:lnTo>
                  <a:lnTo>
                    <a:pt x="109753" y="2044115"/>
                  </a:lnTo>
                  <a:lnTo>
                    <a:pt x="98958" y="2044115"/>
                  </a:lnTo>
                  <a:lnTo>
                    <a:pt x="98958" y="2048294"/>
                  </a:lnTo>
                  <a:lnTo>
                    <a:pt x="105714" y="2048294"/>
                  </a:lnTo>
                  <a:lnTo>
                    <a:pt x="105714" y="2076932"/>
                  </a:lnTo>
                  <a:lnTo>
                    <a:pt x="99352" y="2076932"/>
                  </a:lnTo>
                  <a:lnTo>
                    <a:pt x="99352" y="2080945"/>
                  </a:lnTo>
                  <a:lnTo>
                    <a:pt x="115341" y="2080945"/>
                  </a:lnTo>
                  <a:lnTo>
                    <a:pt x="115341" y="2076932"/>
                  </a:lnTo>
                  <a:close/>
                </a:path>
                <a:path w="1706879" h="3962400">
                  <a:moveTo>
                    <a:pt x="115341" y="2016760"/>
                  </a:moveTo>
                  <a:lnTo>
                    <a:pt x="109740" y="2016760"/>
                  </a:lnTo>
                  <a:lnTo>
                    <a:pt x="109740" y="1983955"/>
                  </a:lnTo>
                  <a:lnTo>
                    <a:pt x="98958" y="1983955"/>
                  </a:lnTo>
                  <a:lnTo>
                    <a:pt x="98958" y="1988108"/>
                  </a:lnTo>
                  <a:lnTo>
                    <a:pt x="105714" y="1988108"/>
                  </a:lnTo>
                  <a:lnTo>
                    <a:pt x="105714" y="2016760"/>
                  </a:lnTo>
                  <a:lnTo>
                    <a:pt x="99352" y="2016760"/>
                  </a:lnTo>
                  <a:lnTo>
                    <a:pt x="99352" y="2020824"/>
                  </a:lnTo>
                  <a:lnTo>
                    <a:pt x="115341" y="2020824"/>
                  </a:lnTo>
                  <a:lnTo>
                    <a:pt x="115341" y="2016760"/>
                  </a:lnTo>
                  <a:close/>
                </a:path>
                <a:path w="1706879" h="3962400">
                  <a:moveTo>
                    <a:pt x="115341" y="1956587"/>
                  </a:moveTo>
                  <a:lnTo>
                    <a:pt x="109740" y="1956587"/>
                  </a:lnTo>
                  <a:lnTo>
                    <a:pt x="109740" y="1923846"/>
                  </a:lnTo>
                  <a:lnTo>
                    <a:pt x="98958" y="1923846"/>
                  </a:lnTo>
                  <a:lnTo>
                    <a:pt x="98958" y="1928012"/>
                  </a:lnTo>
                  <a:lnTo>
                    <a:pt x="105714" y="1928012"/>
                  </a:lnTo>
                  <a:lnTo>
                    <a:pt x="105714" y="1956587"/>
                  </a:lnTo>
                  <a:lnTo>
                    <a:pt x="99352" y="1956587"/>
                  </a:lnTo>
                  <a:lnTo>
                    <a:pt x="99352" y="1960638"/>
                  </a:lnTo>
                  <a:lnTo>
                    <a:pt x="115341" y="1960638"/>
                  </a:lnTo>
                  <a:lnTo>
                    <a:pt x="115341" y="1956587"/>
                  </a:lnTo>
                  <a:close/>
                </a:path>
                <a:path w="1706879" h="3962400">
                  <a:moveTo>
                    <a:pt x="115341" y="1836242"/>
                  </a:moveTo>
                  <a:lnTo>
                    <a:pt x="109753" y="1836242"/>
                  </a:lnTo>
                  <a:lnTo>
                    <a:pt x="109753" y="1803488"/>
                  </a:lnTo>
                  <a:lnTo>
                    <a:pt x="98971" y="1803488"/>
                  </a:lnTo>
                  <a:lnTo>
                    <a:pt x="98971" y="1807667"/>
                  </a:lnTo>
                  <a:lnTo>
                    <a:pt x="105702" y="1807667"/>
                  </a:lnTo>
                  <a:lnTo>
                    <a:pt x="105702" y="1836242"/>
                  </a:lnTo>
                  <a:lnTo>
                    <a:pt x="99352" y="1836242"/>
                  </a:lnTo>
                  <a:lnTo>
                    <a:pt x="99352" y="1840293"/>
                  </a:lnTo>
                  <a:lnTo>
                    <a:pt x="115341" y="1840293"/>
                  </a:lnTo>
                  <a:lnTo>
                    <a:pt x="115341" y="1836242"/>
                  </a:lnTo>
                  <a:close/>
                </a:path>
                <a:path w="1706879" h="3962400">
                  <a:moveTo>
                    <a:pt x="115341" y="1776095"/>
                  </a:moveTo>
                  <a:lnTo>
                    <a:pt x="109753" y="1776095"/>
                  </a:lnTo>
                  <a:lnTo>
                    <a:pt x="109753" y="1743329"/>
                  </a:lnTo>
                  <a:lnTo>
                    <a:pt x="98971" y="1743329"/>
                  </a:lnTo>
                  <a:lnTo>
                    <a:pt x="98971" y="1747520"/>
                  </a:lnTo>
                  <a:lnTo>
                    <a:pt x="105702" y="1747520"/>
                  </a:lnTo>
                  <a:lnTo>
                    <a:pt x="105702" y="1776095"/>
                  </a:lnTo>
                  <a:lnTo>
                    <a:pt x="99352" y="1776095"/>
                  </a:lnTo>
                  <a:lnTo>
                    <a:pt x="99352" y="1780120"/>
                  </a:lnTo>
                  <a:lnTo>
                    <a:pt x="115341" y="1780120"/>
                  </a:lnTo>
                  <a:lnTo>
                    <a:pt x="115341" y="1776095"/>
                  </a:lnTo>
                  <a:close/>
                </a:path>
                <a:path w="1706879" h="3962400">
                  <a:moveTo>
                    <a:pt x="115341" y="1715884"/>
                  </a:moveTo>
                  <a:lnTo>
                    <a:pt x="109753" y="1715884"/>
                  </a:lnTo>
                  <a:lnTo>
                    <a:pt x="109753" y="1683143"/>
                  </a:lnTo>
                  <a:lnTo>
                    <a:pt x="98971" y="1683143"/>
                  </a:lnTo>
                  <a:lnTo>
                    <a:pt x="98971" y="1687296"/>
                  </a:lnTo>
                  <a:lnTo>
                    <a:pt x="105702" y="1687296"/>
                  </a:lnTo>
                  <a:lnTo>
                    <a:pt x="105702" y="1715884"/>
                  </a:lnTo>
                  <a:lnTo>
                    <a:pt x="99352" y="1715884"/>
                  </a:lnTo>
                  <a:lnTo>
                    <a:pt x="99352" y="1719935"/>
                  </a:lnTo>
                  <a:lnTo>
                    <a:pt x="115341" y="1719935"/>
                  </a:lnTo>
                  <a:lnTo>
                    <a:pt x="115341" y="1715884"/>
                  </a:lnTo>
                  <a:close/>
                </a:path>
                <a:path w="1706879" h="3962400">
                  <a:moveTo>
                    <a:pt x="115341" y="1595539"/>
                  </a:moveTo>
                  <a:lnTo>
                    <a:pt x="109753" y="1595539"/>
                  </a:lnTo>
                  <a:lnTo>
                    <a:pt x="109753" y="1562836"/>
                  </a:lnTo>
                  <a:lnTo>
                    <a:pt x="98971" y="1562836"/>
                  </a:lnTo>
                  <a:lnTo>
                    <a:pt x="98971" y="1566976"/>
                  </a:lnTo>
                  <a:lnTo>
                    <a:pt x="105702" y="1566976"/>
                  </a:lnTo>
                  <a:lnTo>
                    <a:pt x="105702" y="1595539"/>
                  </a:lnTo>
                  <a:lnTo>
                    <a:pt x="99352" y="1595539"/>
                  </a:lnTo>
                  <a:lnTo>
                    <a:pt x="99352" y="1599641"/>
                  </a:lnTo>
                  <a:lnTo>
                    <a:pt x="115341" y="1599641"/>
                  </a:lnTo>
                  <a:lnTo>
                    <a:pt x="115341" y="1595539"/>
                  </a:lnTo>
                  <a:close/>
                </a:path>
                <a:path w="1706879" h="3962400">
                  <a:moveTo>
                    <a:pt x="115341" y="1535391"/>
                  </a:moveTo>
                  <a:lnTo>
                    <a:pt x="109753" y="1535391"/>
                  </a:lnTo>
                  <a:lnTo>
                    <a:pt x="109753" y="1502613"/>
                  </a:lnTo>
                  <a:lnTo>
                    <a:pt x="98971" y="1502613"/>
                  </a:lnTo>
                  <a:lnTo>
                    <a:pt x="98971" y="1506778"/>
                  </a:lnTo>
                  <a:lnTo>
                    <a:pt x="105702" y="1506778"/>
                  </a:lnTo>
                  <a:lnTo>
                    <a:pt x="105702" y="1535391"/>
                  </a:lnTo>
                  <a:lnTo>
                    <a:pt x="99352" y="1535391"/>
                  </a:lnTo>
                  <a:lnTo>
                    <a:pt x="99352" y="1539455"/>
                  </a:lnTo>
                  <a:lnTo>
                    <a:pt x="115341" y="1539455"/>
                  </a:lnTo>
                  <a:lnTo>
                    <a:pt x="115341" y="1535391"/>
                  </a:lnTo>
                  <a:close/>
                </a:path>
                <a:path w="1706879" h="3962400">
                  <a:moveTo>
                    <a:pt x="115341" y="1475219"/>
                  </a:moveTo>
                  <a:lnTo>
                    <a:pt x="109753" y="1475219"/>
                  </a:lnTo>
                  <a:lnTo>
                    <a:pt x="109753" y="1442478"/>
                  </a:lnTo>
                  <a:lnTo>
                    <a:pt x="98971" y="1442478"/>
                  </a:lnTo>
                  <a:lnTo>
                    <a:pt x="98971" y="1446631"/>
                  </a:lnTo>
                  <a:lnTo>
                    <a:pt x="105702" y="1446631"/>
                  </a:lnTo>
                  <a:lnTo>
                    <a:pt x="105702" y="1475219"/>
                  </a:lnTo>
                  <a:lnTo>
                    <a:pt x="99352" y="1475219"/>
                  </a:lnTo>
                  <a:lnTo>
                    <a:pt x="99352" y="1479283"/>
                  </a:lnTo>
                  <a:lnTo>
                    <a:pt x="115341" y="1479283"/>
                  </a:lnTo>
                  <a:lnTo>
                    <a:pt x="115341" y="1475219"/>
                  </a:lnTo>
                  <a:close/>
                </a:path>
                <a:path w="1706879" h="3962400">
                  <a:moveTo>
                    <a:pt x="115341" y="1354861"/>
                  </a:moveTo>
                  <a:lnTo>
                    <a:pt x="109753" y="1354861"/>
                  </a:lnTo>
                  <a:lnTo>
                    <a:pt x="109753" y="1322146"/>
                  </a:lnTo>
                  <a:lnTo>
                    <a:pt x="98971" y="1322146"/>
                  </a:lnTo>
                  <a:lnTo>
                    <a:pt x="98971" y="1326299"/>
                  </a:lnTo>
                  <a:lnTo>
                    <a:pt x="105702" y="1326299"/>
                  </a:lnTo>
                  <a:lnTo>
                    <a:pt x="105702" y="1354861"/>
                  </a:lnTo>
                  <a:lnTo>
                    <a:pt x="99352" y="1354861"/>
                  </a:lnTo>
                  <a:lnTo>
                    <a:pt x="99352" y="1358925"/>
                  </a:lnTo>
                  <a:lnTo>
                    <a:pt x="115341" y="1358925"/>
                  </a:lnTo>
                  <a:lnTo>
                    <a:pt x="115341" y="1354861"/>
                  </a:lnTo>
                  <a:close/>
                </a:path>
                <a:path w="1706879" h="3962400">
                  <a:moveTo>
                    <a:pt x="115341" y="1297381"/>
                  </a:moveTo>
                  <a:lnTo>
                    <a:pt x="109753" y="1297381"/>
                  </a:lnTo>
                  <a:lnTo>
                    <a:pt x="109753" y="1264627"/>
                  </a:lnTo>
                  <a:lnTo>
                    <a:pt x="98971" y="1264627"/>
                  </a:lnTo>
                  <a:lnTo>
                    <a:pt x="98971" y="1268780"/>
                  </a:lnTo>
                  <a:lnTo>
                    <a:pt x="105702" y="1268780"/>
                  </a:lnTo>
                  <a:lnTo>
                    <a:pt x="105702" y="1297381"/>
                  </a:lnTo>
                  <a:lnTo>
                    <a:pt x="99352" y="1297381"/>
                  </a:lnTo>
                  <a:lnTo>
                    <a:pt x="99352" y="1301407"/>
                  </a:lnTo>
                  <a:lnTo>
                    <a:pt x="115341" y="1301407"/>
                  </a:lnTo>
                  <a:lnTo>
                    <a:pt x="115341" y="1297381"/>
                  </a:lnTo>
                  <a:close/>
                </a:path>
                <a:path w="1706879" h="3962400">
                  <a:moveTo>
                    <a:pt x="115341" y="1237234"/>
                  </a:moveTo>
                  <a:lnTo>
                    <a:pt x="109753" y="1237234"/>
                  </a:lnTo>
                  <a:lnTo>
                    <a:pt x="109753" y="1204455"/>
                  </a:lnTo>
                  <a:lnTo>
                    <a:pt x="98971" y="1204455"/>
                  </a:lnTo>
                  <a:lnTo>
                    <a:pt x="98971" y="1208646"/>
                  </a:lnTo>
                  <a:lnTo>
                    <a:pt x="105702" y="1208646"/>
                  </a:lnTo>
                  <a:lnTo>
                    <a:pt x="105702" y="1237234"/>
                  </a:lnTo>
                  <a:lnTo>
                    <a:pt x="99352" y="1237234"/>
                  </a:lnTo>
                  <a:lnTo>
                    <a:pt x="99352" y="1241310"/>
                  </a:lnTo>
                  <a:lnTo>
                    <a:pt x="115341" y="1241310"/>
                  </a:lnTo>
                  <a:lnTo>
                    <a:pt x="115341" y="1237234"/>
                  </a:lnTo>
                  <a:close/>
                </a:path>
                <a:path w="1706879" h="3962400">
                  <a:moveTo>
                    <a:pt x="115341" y="1177023"/>
                  </a:moveTo>
                  <a:lnTo>
                    <a:pt x="109753" y="1177023"/>
                  </a:lnTo>
                  <a:lnTo>
                    <a:pt x="109753" y="1144346"/>
                  </a:lnTo>
                  <a:lnTo>
                    <a:pt x="98971" y="1144346"/>
                  </a:lnTo>
                  <a:lnTo>
                    <a:pt x="98971" y="1148499"/>
                  </a:lnTo>
                  <a:lnTo>
                    <a:pt x="105702" y="1148499"/>
                  </a:lnTo>
                  <a:lnTo>
                    <a:pt x="105702" y="1177023"/>
                  </a:lnTo>
                  <a:lnTo>
                    <a:pt x="99352" y="1177023"/>
                  </a:lnTo>
                  <a:lnTo>
                    <a:pt x="99352" y="1181150"/>
                  </a:lnTo>
                  <a:lnTo>
                    <a:pt x="115341" y="1181150"/>
                  </a:lnTo>
                  <a:lnTo>
                    <a:pt x="115341" y="1177023"/>
                  </a:lnTo>
                  <a:close/>
                </a:path>
                <a:path w="1706879" h="3962400">
                  <a:moveTo>
                    <a:pt x="115341" y="1056716"/>
                  </a:moveTo>
                  <a:lnTo>
                    <a:pt x="109753" y="1056716"/>
                  </a:lnTo>
                  <a:lnTo>
                    <a:pt x="109753" y="1023988"/>
                  </a:lnTo>
                  <a:lnTo>
                    <a:pt x="98971" y="1023988"/>
                  </a:lnTo>
                  <a:lnTo>
                    <a:pt x="98971" y="1028115"/>
                  </a:lnTo>
                  <a:lnTo>
                    <a:pt x="105702" y="1028115"/>
                  </a:lnTo>
                  <a:lnTo>
                    <a:pt x="105702" y="1056716"/>
                  </a:lnTo>
                  <a:lnTo>
                    <a:pt x="99352" y="1056716"/>
                  </a:lnTo>
                  <a:lnTo>
                    <a:pt x="99352" y="1060780"/>
                  </a:lnTo>
                  <a:lnTo>
                    <a:pt x="115341" y="1060780"/>
                  </a:lnTo>
                  <a:lnTo>
                    <a:pt x="115341" y="1056716"/>
                  </a:lnTo>
                  <a:close/>
                </a:path>
                <a:path w="1706879" h="3962400">
                  <a:moveTo>
                    <a:pt x="115341" y="996556"/>
                  </a:moveTo>
                  <a:lnTo>
                    <a:pt x="109753" y="996556"/>
                  </a:lnTo>
                  <a:lnTo>
                    <a:pt x="109753" y="963803"/>
                  </a:lnTo>
                  <a:lnTo>
                    <a:pt x="98971" y="963803"/>
                  </a:lnTo>
                  <a:lnTo>
                    <a:pt x="98971" y="967943"/>
                  </a:lnTo>
                  <a:lnTo>
                    <a:pt x="105702" y="967943"/>
                  </a:lnTo>
                  <a:lnTo>
                    <a:pt x="105702" y="996556"/>
                  </a:lnTo>
                  <a:lnTo>
                    <a:pt x="99352" y="996556"/>
                  </a:lnTo>
                  <a:lnTo>
                    <a:pt x="99352" y="1000620"/>
                  </a:lnTo>
                  <a:lnTo>
                    <a:pt x="115341" y="1000620"/>
                  </a:lnTo>
                  <a:lnTo>
                    <a:pt x="115341" y="996556"/>
                  </a:lnTo>
                  <a:close/>
                </a:path>
                <a:path w="1706879" h="3962400">
                  <a:moveTo>
                    <a:pt x="115341" y="936358"/>
                  </a:moveTo>
                  <a:lnTo>
                    <a:pt x="109753" y="936358"/>
                  </a:lnTo>
                  <a:lnTo>
                    <a:pt x="109753" y="903630"/>
                  </a:lnTo>
                  <a:lnTo>
                    <a:pt x="98971" y="903630"/>
                  </a:lnTo>
                  <a:lnTo>
                    <a:pt x="98971" y="907859"/>
                  </a:lnTo>
                  <a:lnTo>
                    <a:pt x="105702" y="907859"/>
                  </a:lnTo>
                  <a:lnTo>
                    <a:pt x="105702" y="936358"/>
                  </a:lnTo>
                  <a:lnTo>
                    <a:pt x="99352" y="936358"/>
                  </a:lnTo>
                  <a:lnTo>
                    <a:pt x="99352" y="940447"/>
                  </a:lnTo>
                  <a:lnTo>
                    <a:pt x="115341" y="940447"/>
                  </a:lnTo>
                  <a:lnTo>
                    <a:pt x="115341" y="936358"/>
                  </a:lnTo>
                  <a:close/>
                </a:path>
                <a:path w="1706879" h="3962400">
                  <a:moveTo>
                    <a:pt x="115341" y="816025"/>
                  </a:moveTo>
                  <a:lnTo>
                    <a:pt x="109753" y="816025"/>
                  </a:lnTo>
                  <a:lnTo>
                    <a:pt x="109753" y="783272"/>
                  </a:lnTo>
                  <a:lnTo>
                    <a:pt x="98971" y="783272"/>
                  </a:lnTo>
                  <a:lnTo>
                    <a:pt x="98971" y="787488"/>
                  </a:lnTo>
                  <a:lnTo>
                    <a:pt x="105702" y="787488"/>
                  </a:lnTo>
                  <a:lnTo>
                    <a:pt x="105702" y="816025"/>
                  </a:lnTo>
                  <a:lnTo>
                    <a:pt x="99352" y="816025"/>
                  </a:lnTo>
                  <a:lnTo>
                    <a:pt x="99352" y="820127"/>
                  </a:lnTo>
                  <a:lnTo>
                    <a:pt x="115341" y="820127"/>
                  </a:lnTo>
                  <a:lnTo>
                    <a:pt x="115341" y="816025"/>
                  </a:lnTo>
                  <a:close/>
                </a:path>
                <a:path w="1706879" h="3962400">
                  <a:moveTo>
                    <a:pt x="115341" y="755891"/>
                  </a:moveTo>
                  <a:lnTo>
                    <a:pt x="109753" y="755891"/>
                  </a:lnTo>
                  <a:lnTo>
                    <a:pt x="109753" y="723112"/>
                  </a:lnTo>
                  <a:lnTo>
                    <a:pt x="98971" y="723112"/>
                  </a:lnTo>
                  <a:lnTo>
                    <a:pt x="98971" y="727303"/>
                  </a:lnTo>
                  <a:lnTo>
                    <a:pt x="105702" y="727303"/>
                  </a:lnTo>
                  <a:lnTo>
                    <a:pt x="105702" y="755891"/>
                  </a:lnTo>
                  <a:lnTo>
                    <a:pt x="99352" y="755891"/>
                  </a:lnTo>
                  <a:lnTo>
                    <a:pt x="99352" y="759904"/>
                  </a:lnTo>
                  <a:lnTo>
                    <a:pt x="115341" y="759904"/>
                  </a:lnTo>
                  <a:lnTo>
                    <a:pt x="115341" y="755891"/>
                  </a:lnTo>
                  <a:close/>
                </a:path>
                <a:path w="1706879" h="3962400">
                  <a:moveTo>
                    <a:pt x="115341" y="695680"/>
                  </a:moveTo>
                  <a:lnTo>
                    <a:pt x="109753" y="695680"/>
                  </a:lnTo>
                  <a:lnTo>
                    <a:pt x="109753" y="662940"/>
                  </a:lnTo>
                  <a:lnTo>
                    <a:pt x="98971" y="662940"/>
                  </a:lnTo>
                  <a:lnTo>
                    <a:pt x="98971" y="667143"/>
                  </a:lnTo>
                  <a:lnTo>
                    <a:pt x="105702" y="667143"/>
                  </a:lnTo>
                  <a:lnTo>
                    <a:pt x="105702" y="695680"/>
                  </a:lnTo>
                  <a:lnTo>
                    <a:pt x="99352" y="695680"/>
                  </a:lnTo>
                  <a:lnTo>
                    <a:pt x="99352" y="699795"/>
                  </a:lnTo>
                  <a:lnTo>
                    <a:pt x="115341" y="699795"/>
                  </a:lnTo>
                  <a:lnTo>
                    <a:pt x="115341" y="695680"/>
                  </a:lnTo>
                  <a:close/>
                </a:path>
                <a:path w="1706879" h="3962400">
                  <a:moveTo>
                    <a:pt x="115341" y="575360"/>
                  </a:moveTo>
                  <a:lnTo>
                    <a:pt x="109740" y="575360"/>
                  </a:lnTo>
                  <a:lnTo>
                    <a:pt x="109740" y="542620"/>
                  </a:lnTo>
                  <a:lnTo>
                    <a:pt x="98958" y="542620"/>
                  </a:lnTo>
                  <a:lnTo>
                    <a:pt x="98958" y="546811"/>
                  </a:lnTo>
                  <a:lnTo>
                    <a:pt x="105702" y="546811"/>
                  </a:lnTo>
                  <a:lnTo>
                    <a:pt x="105702" y="575360"/>
                  </a:lnTo>
                  <a:lnTo>
                    <a:pt x="99352" y="575360"/>
                  </a:lnTo>
                  <a:lnTo>
                    <a:pt x="99352" y="579424"/>
                  </a:lnTo>
                  <a:lnTo>
                    <a:pt x="115341" y="579424"/>
                  </a:lnTo>
                  <a:lnTo>
                    <a:pt x="115341" y="575360"/>
                  </a:lnTo>
                  <a:close/>
                </a:path>
                <a:path w="1706879" h="3962400">
                  <a:moveTo>
                    <a:pt x="116751" y="1886813"/>
                  </a:moveTo>
                  <a:lnTo>
                    <a:pt x="116700" y="1873885"/>
                  </a:lnTo>
                  <a:lnTo>
                    <a:pt x="116052" y="1869554"/>
                  </a:lnTo>
                  <a:lnTo>
                    <a:pt x="114274" y="1867014"/>
                  </a:lnTo>
                  <a:lnTo>
                    <a:pt x="113436" y="1865807"/>
                  </a:lnTo>
                  <a:lnTo>
                    <a:pt x="112903" y="1865083"/>
                  </a:lnTo>
                  <a:lnTo>
                    <a:pt x="112903" y="1870481"/>
                  </a:lnTo>
                  <a:lnTo>
                    <a:pt x="112877" y="1888604"/>
                  </a:lnTo>
                  <a:lnTo>
                    <a:pt x="112128" y="1896872"/>
                  </a:lnTo>
                  <a:lnTo>
                    <a:pt x="105143" y="1896872"/>
                  </a:lnTo>
                  <a:lnTo>
                    <a:pt x="103860" y="1894928"/>
                  </a:lnTo>
                  <a:lnTo>
                    <a:pt x="101955" y="1888604"/>
                  </a:lnTo>
                  <a:lnTo>
                    <a:pt x="101955" y="1880387"/>
                  </a:lnTo>
                  <a:lnTo>
                    <a:pt x="102120" y="1877187"/>
                  </a:lnTo>
                  <a:lnTo>
                    <a:pt x="102641" y="1873885"/>
                  </a:lnTo>
                  <a:lnTo>
                    <a:pt x="103263" y="1869782"/>
                  </a:lnTo>
                  <a:lnTo>
                    <a:pt x="105016" y="1867014"/>
                  </a:lnTo>
                  <a:lnTo>
                    <a:pt x="111125" y="1867014"/>
                  </a:lnTo>
                  <a:lnTo>
                    <a:pt x="112903" y="1870481"/>
                  </a:lnTo>
                  <a:lnTo>
                    <a:pt x="112903" y="1865083"/>
                  </a:lnTo>
                  <a:lnTo>
                    <a:pt x="112026" y="1863890"/>
                  </a:lnTo>
                  <a:lnTo>
                    <a:pt x="109804" y="1862797"/>
                  </a:lnTo>
                  <a:lnTo>
                    <a:pt x="102489" y="1862797"/>
                  </a:lnTo>
                  <a:lnTo>
                    <a:pt x="98069" y="1868170"/>
                  </a:lnTo>
                  <a:lnTo>
                    <a:pt x="98145" y="1886813"/>
                  </a:lnTo>
                  <a:lnTo>
                    <a:pt x="98361" y="1891474"/>
                  </a:lnTo>
                  <a:lnTo>
                    <a:pt x="100393" y="1895894"/>
                  </a:lnTo>
                  <a:lnTo>
                    <a:pt x="102527" y="1900593"/>
                  </a:lnTo>
                  <a:lnTo>
                    <a:pt x="105943" y="1901075"/>
                  </a:lnTo>
                  <a:lnTo>
                    <a:pt x="109347" y="1901075"/>
                  </a:lnTo>
                  <a:lnTo>
                    <a:pt x="112306" y="1900796"/>
                  </a:lnTo>
                  <a:lnTo>
                    <a:pt x="114033" y="1896872"/>
                  </a:lnTo>
                  <a:lnTo>
                    <a:pt x="116243" y="1891893"/>
                  </a:lnTo>
                  <a:lnTo>
                    <a:pt x="116751" y="1886813"/>
                  </a:lnTo>
                  <a:close/>
                </a:path>
                <a:path w="1706879" h="3962400">
                  <a:moveTo>
                    <a:pt x="116751" y="1646135"/>
                  </a:moveTo>
                  <a:lnTo>
                    <a:pt x="116700" y="1633245"/>
                  </a:lnTo>
                  <a:lnTo>
                    <a:pt x="116052" y="1628838"/>
                  </a:lnTo>
                  <a:lnTo>
                    <a:pt x="114287" y="1626336"/>
                  </a:lnTo>
                  <a:lnTo>
                    <a:pt x="113436" y="1625130"/>
                  </a:lnTo>
                  <a:lnTo>
                    <a:pt x="112903" y="1624418"/>
                  </a:lnTo>
                  <a:lnTo>
                    <a:pt x="112903" y="1629791"/>
                  </a:lnTo>
                  <a:lnTo>
                    <a:pt x="112877" y="1647888"/>
                  </a:lnTo>
                  <a:lnTo>
                    <a:pt x="112128" y="1656156"/>
                  </a:lnTo>
                  <a:lnTo>
                    <a:pt x="105143" y="1656156"/>
                  </a:lnTo>
                  <a:lnTo>
                    <a:pt x="103860" y="1654251"/>
                  </a:lnTo>
                  <a:lnTo>
                    <a:pt x="101955" y="1647888"/>
                  </a:lnTo>
                  <a:lnTo>
                    <a:pt x="101955" y="1639760"/>
                  </a:lnTo>
                  <a:lnTo>
                    <a:pt x="102120" y="1636522"/>
                  </a:lnTo>
                  <a:lnTo>
                    <a:pt x="102641" y="1633245"/>
                  </a:lnTo>
                  <a:lnTo>
                    <a:pt x="103263" y="1629105"/>
                  </a:lnTo>
                  <a:lnTo>
                    <a:pt x="105016" y="1626336"/>
                  </a:lnTo>
                  <a:lnTo>
                    <a:pt x="111125" y="1626336"/>
                  </a:lnTo>
                  <a:lnTo>
                    <a:pt x="112903" y="1629791"/>
                  </a:lnTo>
                  <a:lnTo>
                    <a:pt x="112903" y="1624418"/>
                  </a:lnTo>
                  <a:lnTo>
                    <a:pt x="112026" y="1623225"/>
                  </a:lnTo>
                  <a:lnTo>
                    <a:pt x="109804" y="1622171"/>
                  </a:lnTo>
                  <a:lnTo>
                    <a:pt x="102489" y="1622171"/>
                  </a:lnTo>
                  <a:lnTo>
                    <a:pt x="98069" y="1627517"/>
                  </a:lnTo>
                  <a:lnTo>
                    <a:pt x="98145" y="1646135"/>
                  </a:lnTo>
                  <a:lnTo>
                    <a:pt x="98361" y="1650758"/>
                  </a:lnTo>
                  <a:lnTo>
                    <a:pt x="102527" y="1659851"/>
                  </a:lnTo>
                  <a:lnTo>
                    <a:pt x="105943" y="1660436"/>
                  </a:lnTo>
                  <a:lnTo>
                    <a:pt x="109347" y="1660436"/>
                  </a:lnTo>
                  <a:lnTo>
                    <a:pt x="112306" y="1660105"/>
                  </a:lnTo>
                  <a:lnTo>
                    <a:pt x="114058" y="1656156"/>
                  </a:lnTo>
                  <a:lnTo>
                    <a:pt x="116243" y="1651228"/>
                  </a:lnTo>
                  <a:lnTo>
                    <a:pt x="116751" y="1646135"/>
                  </a:lnTo>
                  <a:close/>
                </a:path>
                <a:path w="1706879" h="3962400">
                  <a:moveTo>
                    <a:pt x="116751" y="1405458"/>
                  </a:moveTo>
                  <a:lnTo>
                    <a:pt x="112903" y="1383715"/>
                  </a:lnTo>
                  <a:lnTo>
                    <a:pt x="112903" y="1389164"/>
                  </a:lnTo>
                  <a:lnTo>
                    <a:pt x="112877" y="1407223"/>
                  </a:lnTo>
                  <a:lnTo>
                    <a:pt x="112128" y="1415465"/>
                  </a:lnTo>
                  <a:lnTo>
                    <a:pt x="105143" y="1415465"/>
                  </a:lnTo>
                  <a:lnTo>
                    <a:pt x="103860" y="1413598"/>
                  </a:lnTo>
                  <a:lnTo>
                    <a:pt x="101955" y="1407223"/>
                  </a:lnTo>
                  <a:lnTo>
                    <a:pt x="101955" y="1399044"/>
                  </a:lnTo>
                  <a:lnTo>
                    <a:pt x="102120" y="1395806"/>
                  </a:lnTo>
                  <a:lnTo>
                    <a:pt x="102641" y="1392529"/>
                  </a:lnTo>
                  <a:lnTo>
                    <a:pt x="103263" y="1388414"/>
                  </a:lnTo>
                  <a:lnTo>
                    <a:pt x="105016" y="1385658"/>
                  </a:lnTo>
                  <a:lnTo>
                    <a:pt x="111125" y="1385658"/>
                  </a:lnTo>
                  <a:lnTo>
                    <a:pt x="112903" y="1389164"/>
                  </a:lnTo>
                  <a:lnTo>
                    <a:pt x="112903" y="1383715"/>
                  </a:lnTo>
                  <a:lnTo>
                    <a:pt x="112026" y="1382522"/>
                  </a:lnTo>
                  <a:lnTo>
                    <a:pt x="109804" y="1381455"/>
                  </a:lnTo>
                  <a:lnTo>
                    <a:pt x="102489" y="1381455"/>
                  </a:lnTo>
                  <a:lnTo>
                    <a:pt x="98069" y="1386852"/>
                  </a:lnTo>
                  <a:lnTo>
                    <a:pt x="98145" y="1405458"/>
                  </a:lnTo>
                  <a:lnTo>
                    <a:pt x="98361" y="1410068"/>
                  </a:lnTo>
                  <a:lnTo>
                    <a:pt x="102527" y="1419199"/>
                  </a:lnTo>
                  <a:lnTo>
                    <a:pt x="105943" y="1419771"/>
                  </a:lnTo>
                  <a:lnTo>
                    <a:pt x="109347" y="1419771"/>
                  </a:lnTo>
                  <a:lnTo>
                    <a:pt x="112306" y="1419390"/>
                  </a:lnTo>
                  <a:lnTo>
                    <a:pt x="114046" y="1415465"/>
                  </a:lnTo>
                  <a:lnTo>
                    <a:pt x="116243" y="1410512"/>
                  </a:lnTo>
                  <a:lnTo>
                    <a:pt x="116751" y="1405458"/>
                  </a:lnTo>
                  <a:close/>
                </a:path>
                <a:path w="1706879" h="3962400">
                  <a:moveTo>
                    <a:pt x="116751" y="1107300"/>
                  </a:moveTo>
                  <a:lnTo>
                    <a:pt x="112903" y="1085557"/>
                  </a:lnTo>
                  <a:lnTo>
                    <a:pt x="112903" y="1090968"/>
                  </a:lnTo>
                  <a:lnTo>
                    <a:pt x="112877" y="1109014"/>
                  </a:lnTo>
                  <a:lnTo>
                    <a:pt x="112128" y="1117307"/>
                  </a:lnTo>
                  <a:lnTo>
                    <a:pt x="105143" y="1117307"/>
                  </a:lnTo>
                  <a:lnTo>
                    <a:pt x="103860" y="1115428"/>
                  </a:lnTo>
                  <a:lnTo>
                    <a:pt x="102819" y="1111961"/>
                  </a:lnTo>
                  <a:lnTo>
                    <a:pt x="101955" y="1109014"/>
                  </a:lnTo>
                  <a:lnTo>
                    <a:pt x="101955" y="1100924"/>
                  </a:lnTo>
                  <a:lnTo>
                    <a:pt x="102120" y="1097648"/>
                  </a:lnTo>
                  <a:lnTo>
                    <a:pt x="103263" y="1090295"/>
                  </a:lnTo>
                  <a:lnTo>
                    <a:pt x="105016" y="1087488"/>
                  </a:lnTo>
                  <a:lnTo>
                    <a:pt x="111125" y="1087488"/>
                  </a:lnTo>
                  <a:lnTo>
                    <a:pt x="112903" y="1090968"/>
                  </a:lnTo>
                  <a:lnTo>
                    <a:pt x="112903" y="1085557"/>
                  </a:lnTo>
                  <a:lnTo>
                    <a:pt x="112026" y="1084389"/>
                  </a:lnTo>
                  <a:lnTo>
                    <a:pt x="109804" y="1083271"/>
                  </a:lnTo>
                  <a:lnTo>
                    <a:pt x="102489" y="1083271"/>
                  </a:lnTo>
                  <a:lnTo>
                    <a:pt x="98069" y="1088682"/>
                  </a:lnTo>
                  <a:lnTo>
                    <a:pt x="98145" y="1107300"/>
                  </a:lnTo>
                  <a:lnTo>
                    <a:pt x="98361" y="1111961"/>
                  </a:lnTo>
                  <a:lnTo>
                    <a:pt x="100393" y="1116368"/>
                  </a:lnTo>
                  <a:lnTo>
                    <a:pt x="102527" y="1121041"/>
                  </a:lnTo>
                  <a:lnTo>
                    <a:pt x="105943" y="1121575"/>
                  </a:lnTo>
                  <a:lnTo>
                    <a:pt x="109347" y="1121575"/>
                  </a:lnTo>
                  <a:lnTo>
                    <a:pt x="112306" y="1121244"/>
                  </a:lnTo>
                  <a:lnTo>
                    <a:pt x="114046" y="1117307"/>
                  </a:lnTo>
                  <a:lnTo>
                    <a:pt x="116243" y="1112354"/>
                  </a:lnTo>
                  <a:lnTo>
                    <a:pt x="116751" y="1107300"/>
                  </a:lnTo>
                  <a:close/>
                </a:path>
                <a:path w="1706879" h="3962400">
                  <a:moveTo>
                    <a:pt x="116751" y="866609"/>
                  </a:moveTo>
                  <a:lnTo>
                    <a:pt x="112903" y="844905"/>
                  </a:lnTo>
                  <a:lnTo>
                    <a:pt x="112903" y="850265"/>
                  </a:lnTo>
                  <a:lnTo>
                    <a:pt x="112877" y="868413"/>
                  </a:lnTo>
                  <a:lnTo>
                    <a:pt x="112128" y="876681"/>
                  </a:lnTo>
                  <a:lnTo>
                    <a:pt x="105143" y="876681"/>
                  </a:lnTo>
                  <a:lnTo>
                    <a:pt x="103860" y="874750"/>
                  </a:lnTo>
                  <a:lnTo>
                    <a:pt x="101955" y="868413"/>
                  </a:lnTo>
                  <a:lnTo>
                    <a:pt x="101955" y="860221"/>
                  </a:lnTo>
                  <a:lnTo>
                    <a:pt x="102120" y="857021"/>
                  </a:lnTo>
                  <a:lnTo>
                    <a:pt x="102641" y="853732"/>
                  </a:lnTo>
                  <a:lnTo>
                    <a:pt x="103263" y="849591"/>
                  </a:lnTo>
                  <a:lnTo>
                    <a:pt x="105016" y="846785"/>
                  </a:lnTo>
                  <a:lnTo>
                    <a:pt x="111125" y="846785"/>
                  </a:lnTo>
                  <a:lnTo>
                    <a:pt x="112903" y="850265"/>
                  </a:lnTo>
                  <a:lnTo>
                    <a:pt x="112903" y="844905"/>
                  </a:lnTo>
                  <a:lnTo>
                    <a:pt x="112026" y="843724"/>
                  </a:lnTo>
                  <a:lnTo>
                    <a:pt x="109804" y="842606"/>
                  </a:lnTo>
                  <a:lnTo>
                    <a:pt x="102489" y="842606"/>
                  </a:lnTo>
                  <a:lnTo>
                    <a:pt x="98069" y="847991"/>
                  </a:lnTo>
                  <a:lnTo>
                    <a:pt x="98145" y="866609"/>
                  </a:lnTo>
                  <a:lnTo>
                    <a:pt x="98361" y="871258"/>
                  </a:lnTo>
                  <a:lnTo>
                    <a:pt x="102527" y="880325"/>
                  </a:lnTo>
                  <a:lnTo>
                    <a:pt x="105943" y="880960"/>
                  </a:lnTo>
                  <a:lnTo>
                    <a:pt x="109347" y="880960"/>
                  </a:lnTo>
                  <a:lnTo>
                    <a:pt x="112306" y="880567"/>
                  </a:lnTo>
                  <a:lnTo>
                    <a:pt x="114046" y="876681"/>
                  </a:lnTo>
                  <a:lnTo>
                    <a:pt x="116243" y="871702"/>
                  </a:lnTo>
                  <a:lnTo>
                    <a:pt x="116751" y="866609"/>
                  </a:lnTo>
                  <a:close/>
                </a:path>
                <a:path w="1706879" h="3962400">
                  <a:moveTo>
                    <a:pt x="116751" y="625932"/>
                  </a:moveTo>
                  <a:lnTo>
                    <a:pt x="116700" y="613041"/>
                  </a:lnTo>
                  <a:lnTo>
                    <a:pt x="116052" y="608622"/>
                  </a:lnTo>
                  <a:lnTo>
                    <a:pt x="114287" y="606145"/>
                  </a:lnTo>
                  <a:lnTo>
                    <a:pt x="112903" y="604227"/>
                  </a:lnTo>
                  <a:lnTo>
                    <a:pt x="112903" y="609638"/>
                  </a:lnTo>
                  <a:lnTo>
                    <a:pt x="112877" y="627722"/>
                  </a:lnTo>
                  <a:lnTo>
                    <a:pt x="112128" y="635990"/>
                  </a:lnTo>
                  <a:lnTo>
                    <a:pt x="105143" y="635990"/>
                  </a:lnTo>
                  <a:lnTo>
                    <a:pt x="103860" y="634085"/>
                  </a:lnTo>
                  <a:lnTo>
                    <a:pt x="101955" y="627722"/>
                  </a:lnTo>
                  <a:lnTo>
                    <a:pt x="101955" y="619506"/>
                  </a:lnTo>
                  <a:lnTo>
                    <a:pt x="102120" y="616318"/>
                  </a:lnTo>
                  <a:lnTo>
                    <a:pt x="102641" y="613041"/>
                  </a:lnTo>
                  <a:lnTo>
                    <a:pt x="103263" y="608901"/>
                  </a:lnTo>
                  <a:lnTo>
                    <a:pt x="105016" y="606145"/>
                  </a:lnTo>
                  <a:lnTo>
                    <a:pt x="111125" y="606145"/>
                  </a:lnTo>
                  <a:lnTo>
                    <a:pt x="112903" y="609638"/>
                  </a:lnTo>
                  <a:lnTo>
                    <a:pt x="112903" y="604227"/>
                  </a:lnTo>
                  <a:lnTo>
                    <a:pt x="112026" y="603008"/>
                  </a:lnTo>
                  <a:lnTo>
                    <a:pt x="109804" y="601929"/>
                  </a:lnTo>
                  <a:lnTo>
                    <a:pt x="102489" y="601929"/>
                  </a:lnTo>
                  <a:lnTo>
                    <a:pt x="98069" y="607326"/>
                  </a:lnTo>
                  <a:lnTo>
                    <a:pt x="98145" y="625932"/>
                  </a:lnTo>
                  <a:lnTo>
                    <a:pt x="98361" y="630555"/>
                  </a:lnTo>
                  <a:lnTo>
                    <a:pt x="102527" y="639699"/>
                  </a:lnTo>
                  <a:lnTo>
                    <a:pt x="105943" y="640283"/>
                  </a:lnTo>
                  <a:lnTo>
                    <a:pt x="109347" y="640283"/>
                  </a:lnTo>
                  <a:lnTo>
                    <a:pt x="112306" y="639864"/>
                  </a:lnTo>
                  <a:lnTo>
                    <a:pt x="114020" y="635990"/>
                  </a:lnTo>
                  <a:lnTo>
                    <a:pt x="116243" y="631024"/>
                  </a:lnTo>
                  <a:lnTo>
                    <a:pt x="116751" y="625932"/>
                  </a:lnTo>
                  <a:close/>
                </a:path>
                <a:path w="1706879" h="3962400">
                  <a:moveTo>
                    <a:pt x="138684" y="2067318"/>
                  </a:moveTo>
                  <a:lnTo>
                    <a:pt x="138633" y="2054390"/>
                  </a:lnTo>
                  <a:lnTo>
                    <a:pt x="137972" y="2050034"/>
                  </a:lnTo>
                  <a:lnTo>
                    <a:pt x="136220" y="2047557"/>
                  </a:lnTo>
                  <a:lnTo>
                    <a:pt x="135356" y="2046325"/>
                  </a:lnTo>
                  <a:lnTo>
                    <a:pt x="134861" y="2045639"/>
                  </a:lnTo>
                  <a:lnTo>
                    <a:pt x="134861" y="2050986"/>
                  </a:lnTo>
                  <a:lnTo>
                    <a:pt x="134835" y="2069058"/>
                  </a:lnTo>
                  <a:lnTo>
                    <a:pt x="134023" y="2077389"/>
                  </a:lnTo>
                  <a:lnTo>
                    <a:pt x="127038" y="2077389"/>
                  </a:lnTo>
                  <a:lnTo>
                    <a:pt x="125755" y="2075446"/>
                  </a:lnTo>
                  <a:lnTo>
                    <a:pt x="123850" y="2069058"/>
                  </a:lnTo>
                  <a:lnTo>
                    <a:pt x="123850" y="2060905"/>
                  </a:lnTo>
                  <a:lnTo>
                    <a:pt x="124053" y="2057730"/>
                  </a:lnTo>
                  <a:lnTo>
                    <a:pt x="124523" y="2054390"/>
                  </a:lnTo>
                  <a:lnTo>
                    <a:pt x="125183" y="2050313"/>
                  </a:lnTo>
                  <a:lnTo>
                    <a:pt x="126911" y="2047557"/>
                  </a:lnTo>
                  <a:lnTo>
                    <a:pt x="133070" y="2047557"/>
                  </a:lnTo>
                  <a:lnTo>
                    <a:pt x="134861" y="2050986"/>
                  </a:lnTo>
                  <a:lnTo>
                    <a:pt x="134861" y="2045639"/>
                  </a:lnTo>
                  <a:lnTo>
                    <a:pt x="133972" y="2044407"/>
                  </a:lnTo>
                  <a:lnTo>
                    <a:pt x="131699" y="2043290"/>
                  </a:lnTo>
                  <a:lnTo>
                    <a:pt x="124409" y="2043290"/>
                  </a:lnTo>
                  <a:lnTo>
                    <a:pt x="119989" y="2048687"/>
                  </a:lnTo>
                  <a:lnTo>
                    <a:pt x="120065" y="2067318"/>
                  </a:lnTo>
                  <a:lnTo>
                    <a:pt x="120281" y="2071954"/>
                  </a:lnTo>
                  <a:lnTo>
                    <a:pt x="122339" y="2076386"/>
                  </a:lnTo>
                  <a:lnTo>
                    <a:pt x="124472" y="2081034"/>
                  </a:lnTo>
                  <a:lnTo>
                    <a:pt x="127863" y="2081631"/>
                  </a:lnTo>
                  <a:lnTo>
                    <a:pt x="131241" y="2081631"/>
                  </a:lnTo>
                  <a:lnTo>
                    <a:pt x="134251" y="2081237"/>
                  </a:lnTo>
                  <a:lnTo>
                    <a:pt x="135966" y="2077389"/>
                  </a:lnTo>
                  <a:lnTo>
                    <a:pt x="138176" y="2072411"/>
                  </a:lnTo>
                  <a:lnTo>
                    <a:pt x="138684" y="2067318"/>
                  </a:lnTo>
                  <a:close/>
                </a:path>
                <a:path w="1706879" h="3962400">
                  <a:moveTo>
                    <a:pt x="138684" y="2007171"/>
                  </a:moveTo>
                  <a:lnTo>
                    <a:pt x="138620" y="1994192"/>
                  </a:lnTo>
                  <a:lnTo>
                    <a:pt x="137972" y="1989861"/>
                  </a:lnTo>
                  <a:lnTo>
                    <a:pt x="136220" y="1987372"/>
                  </a:lnTo>
                  <a:lnTo>
                    <a:pt x="135356" y="1986140"/>
                  </a:lnTo>
                  <a:lnTo>
                    <a:pt x="134861" y="1985479"/>
                  </a:lnTo>
                  <a:lnTo>
                    <a:pt x="134861" y="1990813"/>
                  </a:lnTo>
                  <a:lnTo>
                    <a:pt x="134835" y="2008936"/>
                  </a:lnTo>
                  <a:lnTo>
                    <a:pt x="134023" y="2017204"/>
                  </a:lnTo>
                  <a:lnTo>
                    <a:pt x="127038" y="2017204"/>
                  </a:lnTo>
                  <a:lnTo>
                    <a:pt x="125755" y="2015299"/>
                  </a:lnTo>
                  <a:lnTo>
                    <a:pt x="123850" y="2008936"/>
                  </a:lnTo>
                  <a:lnTo>
                    <a:pt x="123850" y="2000745"/>
                  </a:lnTo>
                  <a:lnTo>
                    <a:pt x="124053" y="1997557"/>
                  </a:lnTo>
                  <a:lnTo>
                    <a:pt x="124523" y="1994192"/>
                  </a:lnTo>
                  <a:lnTo>
                    <a:pt x="125183" y="1990115"/>
                  </a:lnTo>
                  <a:lnTo>
                    <a:pt x="126911" y="1987372"/>
                  </a:lnTo>
                  <a:lnTo>
                    <a:pt x="133070" y="1987372"/>
                  </a:lnTo>
                  <a:lnTo>
                    <a:pt x="134861" y="1990813"/>
                  </a:lnTo>
                  <a:lnTo>
                    <a:pt x="134861" y="1985479"/>
                  </a:lnTo>
                  <a:lnTo>
                    <a:pt x="133972" y="1984260"/>
                  </a:lnTo>
                  <a:lnTo>
                    <a:pt x="131699" y="1983105"/>
                  </a:lnTo>
                  <a:lnTo>
                    <a:pt x="124409" y="1983105"/>
                  </a:lnTo>
                  <a:lnTo>
                    <a:pt x="119989" y="1988540"/>
                  </a:lnTo>
                  <a:lnTo>
                    <a:pt x="120065" y="2007171"/>
                  </a:lnTo>
                  <a:lnTo>
                    <a:pt x="120281" y="2011794"/>
                  </a:lnTo>
                  <a:lnTo>
                    <a:pt x="122377" y="2016328"/>
                  </a:lnTo>
                  <a:lnTo>
                    <a:pt x="124472" y="2020925"/>
                  </a:lnTo>
                  <a:lnTo>
                    <a:pt x="127863" y="2021446"/>
                  </a:lnTo>
                  <a:lnTo>
                    <a:pt x="131241" y="2021446"/>
                  </a:lnTo>
                  <a:lnTo>
                    <a:pt x="134251" y="2021078"/>
                  </a:lnTo>
                  <a:lnTo>
                    <a:pt x="135953" y="2017204"/>
                  </a:lnTo>
                  <a:lnTo>
                    <a:pt x="138176" y="2012251"/>
                  </a:lnTo>
                  <a:lnTo>
                    <a:pt x="138684" y="2007171"/>
                  </a:lnTo>
                  <a:close/>
                </a:path>
                <a:path w="1706879" h="3962400">
                  <a:moveTo>
                    <a:pt x="138684" y="1946986"/>
                  </a:moveTo>
                  <a:lnTo>
                    <a:pt x="134861" y="1925307"/>
                  </a:lnTo>
                  <a:lnTo>
                    <a:pt x="134861" y="1930654"/>
                  </a:lnTo>
                  <a:lnTo>
                    <a:pt x="134835" y="1948764"/>
                  </a:lnTo>
                  <a:lnTo>
                    <a:pt x="134023" y="1957019"/>
                  </a:lnTo>
                  <a:lnTo>
                    <a:pt x="127038" y="1957019"/>
                  </a:lnTo>
                  <a:lnTo>
                    <a:pt x="125755" y="1955076"/>
                  </a:lnTo>
                  <a:lnTo>
                    <a:pt x="123850" y="1948764"/>
                  </a:lnTo>
                  <a:lnTo>
                    <a:pt x="123850" y="1940585"/>
                  </a:lnTo>
                  <a:lnTo>
                    <a:pt x="124053" y="1937410"/>
                  </a:lnTo>
                  <a:lnTo>
                    <a:pt x="124523" y="1934057"/>
                  </a:lnTo>
                  <a:lnTo>
                    <a:pt x="125183" y="1929955"/>
                  </a:lnTo>
                  <a:lnTo>
                    <a:pt x="126911" y="1927199"/>
                  </a:lnTo>
                  <a:lnTo>
                    <a:pt x="133070" y="1927199"/>
                  </a:lnTo>
                  <a:lnTo>
                    <a:pt x="134861" y="1930654"/>
                  </a:lnTo>
                  <a:lnTo>
                    <a:pt x="134861" y="1925307"/>
                  </a:lnTo>
                  <a:lnTo>
                    <a:pt x="133972" y="1924088"/>
                  </a:lnTo>
                  <a:lnTo>
                    <a:pt x="131699" y="1922970"/>
                  </a:lnTo>
                  <a:lnTo>
                    <a:pt x="124409" y="1922970"/>
                  </a:lnTo>
                  <a:lnTo>
                    <a:pt x="119989" y="1928317"/>
                  </a:lnTo>
                  <a:lnTo>
                    <a:pt x="120065" y="1946986"/>
                  </a:lnTo>
                  <a:lnTo>
                    <a:pt x="120281" y="1951596"/>
                  </a:lnTo>
                  <a:lnTo>
                    <a:pt x="122339" y="1956054"/>
                  </a:lnTo>
                  <a:lnTo>
                    <a:pt x="124472" y="1960740"/>
                  </a:lnTo>
                  <a:lnTo>
                    <a:pt x="127863" y="1961324"/>
                  </a:lnTo>
                  <a:lnTo>
                    <a:pt x="131241" y="1961324"/>
                  </a:lnTo>
                  <a:lnTo>
                    <a:pt x="134251" y="1960981"/>
                  </a:lnTo>
                  <a:lnTo>
                    <a:pt x="135991" y="1957019"/>
                  </a:lnTo>
                  <a:lnTo>
                    <a:pt x="138176" y="1952053"/>
                  </a:lnTo>
                  <a:lnTo>
                    <a:pt x="138684" y="1946986"/>
                  </a:lnTo>
                  <a:close/>
                </a:path>
                <a:path w="1706879" h="3962400">
                  <a:moveTo>
                    <a:pt x="835545" y="3409924"/>
                  </a:moveTo>
                  <a:lnTo>
                    <a:pt x="818730" y="3409924"/>
                  </a:lnTo>
                  <a:lnTo>
                    <a:pt x="818730" y="3312350"/>
                  </a:lnTo>
                  <a:lnTo>
                    <a:pt x="786536" y="3312350"/>
                  </a:lnTo>
                  <a:lnTo>
                    <a:pt x="786536" y="3324783"/>
                  </a:lnTo>
                  <a:lnTo>
                    <a:pt x="806678" y="3324783"/>
                  </a:lnTo>
                  <a:lnTo>
                    <a:pt x="806678" y="3409924"/>
                  </a:lnTo>
                  <a:lnTo>
                    <a:pt x="787844" y="3409924"/>
                  </a:lnTo>
                  <a:lnTo>
                    <a:pt x="787844" y="3422091"/>
                  </a:lnTo>
                  <a:lnTo>
                    <a:pt x="835545" y="3422091"/>
                  </a:lnTo>
                  <a:lnTo>
                    <a:pt x="835545" y="3409924"/>
                  </a:lnTo>
                  <a:close/>
                </a:path>
                <a:path w="1706879" h="3962400">
                  <a:moveTo>
                    <a:pt x="835545" y="2692692"/>
                  </a:moveTo>
                  <a:lnTo>
                    <a:pt x="818730" y="2692692"/>
                  </a:lnTo>
                  <a:lnTo>
                    <a:pt x="818730" y="2595105"/>
                  </a:lnTo>
                  <a:lnTo>
                    <a:pt x="786536" y="2595105"/>
                  </a:lnTo>
                  <a:lnTo>
                    <a:pt x="786536" y="2607487"/>
                  </a:lnTo>
                  <a:lnTo>
                    <a:pt x="806678" y="2607487"/>
                  </a:lnTo>
                  <a:lnTo>
                    <a:pt x="806678" y="2692692"/>
                  </a:lnTo>
                  <a:lnTo>
                    <a:pt x="787844" y="2692692"/>
                  </a:lnTo>
                  <a:lnTo>
                    <a:pt x="787844" y="2704782"/>
                  </a:lnTo>
                  <a:lnTo>
                    <a:pt x="835545" y="2704782"/>
                  </a:lnTo>
                  <a:lnTo>
                    <a:pt x="835545" y="2692692"/>
                  </a:lnTo>
                  <a:close/>
                </a:path>
                <a:path w="1706879" h="3962400">
                  <a:moveTo>
                    <a:pt x="839787" y="3902633"/>
                  </a:moveTo>
                  <a:lnTo>
                    <a:pt x="831799" y="3860317"/>
                  </a:lnTo>
                  <a:lnTo>
                    <a:pt x="828217" y="3854589"/>
                  </a:lnTo>
                  <a:lnTo>
                    <a:pt x="828217" y="3902633"/>
                  </a:lnTo>
                  <a:lnTo>
                    <a:pt x="827659" y="3918839"/>
                  </a:lnTo>
                  <a:lnTo>
                    <a:pt x="825411" y="3933863"/>
                  </a:lnTo>
                  <a:lnTo>
                    <a:pt x="820686" y="3944912"/>
                  </a:lnTo>
                  <a:lnTo>
                    <a:pt x="812673" y="3949204"/>
                  </a:lnTo>
                  <a:lnTo>
                    <a:pt x="805053" y="3949204"/>
                  </a:lnTo>
                  <a:lnTo>
                    <a:pt x="795502" y="3912247"/>
                  </a:lnTo>
                  <a:lnTo>
                    <a:pt x="795553" y="3901440"/>
                  </a:lnTo>
                  <a:lnTo>
                    <a:pt x="807173" y="3861790"/>
                  </a:lnTo>
                  <a:lnTo>
                    <a:pt x="812571" y="3860317"/>
                  </a:lnTo>
                  <a:lnTo>
                    <a:pt x="819378" y="3862425"/>
                  </a:lnTo>
                  <a:lnTo>
                    <a:pt x="824280" y="3869474"/>
                  </a:lnTo>
                  <a:lnTo>
                    <a:pt x="827227" y="3882517"/>
                  </a:lnTo>
                  <a:lnTo>
                    <a:pt x="828217" y="3902633"/>
                  </a:lnTo>
                  <a:lnTo>
                    <a:pt x="828217" y="3854589"/>
                  </a:lnTo>
                  <a:lnTo>
                    <a:pt x="825563" y="3851071"/>
                  </a:lnTo>
                  <a:lnTo>
                    <a:pt x="818934" y="3847757"/>
                  </a:lnTo>
                  <a:lnTo>
                    <a:pt x="813066" y="3847757"/>
                  </a:lnTo>
                  <a:lnTo>
                    <a:pt x="801751" y="3850932"/>
                  </a:lnTo>
                  <a:lnTo>
                    <a:pt x="792505" y="3861193"/>
                  </a:lnTo>
                  <a:lnTo>
                    <a:pt x="786257" y="3879646"/>
                  </a:lnTo>
                  <a:lnTo>
                    <a:pt x="783971" y="3907383"/>
                  </a:lnTo>
                  <a:lnTo>
                    <a:pt x="784199" y="3914673"/>
                  </a:lnTo>
                  <a:lnTo>
                    <a:pt x="796201" y="3954665"/>
                  </a:lnTo>
                  <a:lnTo>
                    <a:pt x="811657" y="3961942"/>
                  </a:lnTo>
                  <a:lnTo>
                    <a:pt x="816533" y="3961549"/>
                  </a:lnTo>
                  <a:lnTo>
                    <a:pt x="838327" y="3926281"/>
                  </a:lnTo>
                  <a:lnTo>
                    <a:pt x="839470" y="3914673"/>
                  </a:lnTo>
                  <a:lnTo>
                    <a:pt x="839787" y="3902633"/>
                  </a:lnTo>
                  <a:close/>
                </a:path>
                <a:path w="1706879" h="3962400">
                  <a:moveTo>
                    <a:pt x="839800" y="3543998"/>
                  </a:moveTo>
                  <a:lnTo>
                    <a:pt x="831773" y="3501694"/>
                  </a:lnTo>
                  <a:lnTo>
                    <a:pt x="828217" y="3495979"/>
                  </a:lnTo>
                  <a:lnTo>
                    <a:pt x="828217" y="3543998"/>
                  </a:lnTo>
                  <a:lnTo>
                    <a:pt x="827659" y="3560216"/>
                  </a:lnTo>
                  <a:lnTo>
                    <a:pt x="825411" y="3575227"/>
                  </a:lnTo>
                  <a:lnTo>
                    <a:pt x="820686" y="3586276"/>
                  </a:lnTo>
                  <a:lnTo>
                    <a:pt x="812673" y="3590582"/>
                  </a:lnTo>
                  <a:lnTo>
                    <a:pt x="805053" y="3590582"/>
                  </a:lnTo>
                  <a:lnTo>
                    <a:pt x="795502" y="3553650"/>
                  </a:lnTo>
                  <a:lnTo>
                    <a:pt x="795553" y="3542817"/>
                  </a:lnTo>
                  <a:lnTo>
                    <a:pt x="807173" y="3503168"/>
                  </a:lnTo>
                  <a:lnTo>
                    <a:pt x="812571" y="3501694"/>
                  </a:lnTo>
                  <a:lnTo>
                    <a:pt x="819378" y="3503803"/>
                  </a:lnTo>
                  <a:lnTo>
                    <a:pt x="824280" y="3510851"/>
                  </a:lnTo>
                  <a:lnTo>
                    <a:pt x="827227" y="3523881"/>
                  </a:lnTo>
                  <a:lnTo>
                    <a:pt x="828217" y="3543998"/>
                  </a:lnTo>
                  <a:lnTo>
                    <a:pt x="828217" y="3495979"/>
                  </a:lnTo>
                  <a:lnTo>
                    <a:pt x="825563" y="3492411"/>
                  </a:lnTo>
                  <a:lnTo>
                    <a:pt x="818934" y="3489121"/>
                  </a:lnTo>
                  <a:lnTo>
                    <a:pt x="813066" y="3489121"/>
                  </a:lnTo>
                  <a:lnTo>
                    <a:pt x="801751" y="3492296"/>
                  </a:lnTo>
                  <a:lnTo>
                    <a:pt x="792505" y="3502571"/>
                  </a:lnTo>
                  <a:lnTo>
                    <a:pt x="786257" y="3521024"/>
                  </a:lnTo>
                  <a:lnTo>
                    <a:pt x="783971" y="3548773"/>
                  </a:lnTo>
                  <a:lnTo>
                    <a:pt x="784199" y="3556063"/>
                  </a:lnTo>
                  <a:lnTo>
                    <a:pt x="796201" y="3596055"/>
                  </a:lnTo>
                  <a:lnTo>
                    <a:pt x="811657" y="3603307"/>
                  </a:lnTo>
                  <a:lnTo>
                    <a:pt x="816533" y="3602926"/>
                  </a:lnTo>
                  <a:lnTo>
                    <a:pt x="838327" y="3567658"/>
                  </a:lnTo>
                  <a:lnTo>
                    <a:pt x="839470" y="3556063"/>
                  </a:lnTo>
                  <a:lnTo>
                    <a:pt x="839800" y="3543998"/>
                  </a:lnTo>
                  <a:close/>
                </a:path>
                <a:path w="1706879" h="3962400">
                  <a:moveTo>
                    <a:pt x="839800" y="2826689"/>
                  </a:moveTo>
                  <a:lnTo>
                    <a:pt x="831773" y="2784449"/>
                  </a:lnTo>
                  <a:lnTo>
                    <a:pt x="828217" y="2778734"/>
                  </a:lnTo>
                  <a:lnTo>
                    <a:pt x="828217" y="2826689"/>
                  </a:lnTo>
                  <a:lnTo>
                    <a:pt x="827659" y="2842945"/>
                  </a:lnTo>
                  <a:lnTo>
                    <a:pt x="825411" y="2857982"/>
                  </a:lnTo>
                  <a:lnTo>
                    <a:pt x="820686" y="2869044"/>
                  </a:lnTo>
                  <a:lnTo>
                    <a:pt x="812673" y="2873337"/>
                  </a:lnTo>
                  <a:lnTo>
                    <a:pt x="805053" y="2873337"/>
                  </a:lnTo>
                  <a:lnTo>
                    <a:pt x="795502" y="2836380"/>
                  </a:lnTo>
                  <a:lnTo>
                    <a:pt x="795553" y="2825572"/>
                  </a:lnTo>
                  <a:lnTo>
                    <a:pt x="807173" y="2785922"/>
                  </a:lnTo>
                  <a:lnTo>
                    <a:pt x="812571" y="2784449"/>
                  </a:lnTo>
                  <a:lnTo>
                    <a:pt x="819378" y="2786557"/>
                  </a:lnTo>
                  <a:lnTo>
                    <a:pt x="824280" y="2793593"/>
                  </a:lnTo>
                  <a:lnTo>
                    <a:pt x="827227" y="2806611"/>
                  </a:lnTo>
                  <a:lnTo>
                    <a:pt x="828217" y="2826689"/>
                  </a:lnTo>
                  <a:lnTo>
                    <a:pt x="828217" y="2778734"/>
                  </a:lnTo>
                  <a:lnTo>
                    <a:pt x="825563" y="2775140"/>
                  </a:lnTo>
                  <a:lnTo>
                    <a:pt x="818934" y="2771825"/>
                  </a:lnTo>
                  <a:lnTo>
                    <a:pt x="813066" y="2771825"/>
                  </a:lnTo>
                  <a:lnTo>
                    <a:pt x="801751" y="2775013"/>
                  </a:lnTo>
                  <a:lnTo>
                    <a:pt x="792505" y="2785313"/>
                  </a:lnTo>
                  <a:lnTo>
                    <a:pt x="786257" y="2803779"/>
                  </a:lnTo>
                  <a:lnTo>
                    <a:pt x="783971" y="2831515"/>
                  </a:lnTo>
                  <a:lnTo>
                    <a:pt x="784199" y="2838831"/>
                  </a:lnTo>
                  <a:lnTo>
                    <a:pt x="796201" y="2878785"/>
                  </a:lnTo>
                  <a:lnTo>
                    <a:pt x="811657" y="2886011"/>
                  </a:lnTo>
                  <a:lnTo>
                    <a:pt x="816533" y="2885630"/>
                  </a:lnTo>
                  <a:lnTo>
                    <a:pt x="822020" y="2883738"/>
                  </a:lnTo>
                  <a:lnTo>
                    <a:pt x="827595" y="2879217"/>
                  </a:lnTo>
                  <a:lnTo>
                    <a:pt x="831215" y="2873337"/>
                  </a:lnTo>
                  <a:lnTo>
                    <a:pt x="832713" y="2870924"/>
                  </a:lnTo>
                  <a:lnTo>
                    <a:pt x="836142" y="2861145"/>
                  </a:lnTo>
                  <a:lnTo>
                    <a:pt x="838327" y="2850426"/>
                  </a:lnTo>
                  <a:lnTo>
                    <a:pt x="839470" y="2838831"/>
                  </a:lnTo>
                  <a:lnTo>
                    <a:pt x="839800" y="2826689"/>
                  </a:lnTo>
                  <a:close/>
                </a:path>
                <a:path w="1706879" h="3962400">
                  <a:moveTo>
                    <a:pt x="839800" y="2468092"/>
                  </a:moveTo>
                  <a:lnTo>
                    <a:pt x="831799" y="2425827"/>
                  </a:lnTo>
                  <a:lnTo>
                    <a:pt x="828217" y="2420086"/>
                  </a:lnTo>
                  <a:lnTo>
                    <a:pt x="828217" y="2468092"/>
                  </a:lnTo>
                  <a:lnTo>
                    <a:pt x="827659" y="2484323"/>
                  </a:lnTo>
                  <a:lnTo>
                    <a:pt x="825411" y="2499360"/>
                  </a:lnTo>
                  <a:lnTo>
                    <a:pt x="820686" y="2510421"/>
                  </a:lnTo>
                  <a:lnTo>
                    <a:pt x="812673" y="2514714"/>
                  </a:lnTo>
                  <a:lnTo>
                    <a:pt x="805053" y="2514714"/>
                  </a:lnTo>
                  <a:lnTo>
                    <a:pt x="795502" y="2477770"/>
                  </a:lnTo>
                  <a:lnTo>
                    <a:pt x="795553" y="2466949"/>
                  </a:lnTo>
                  <a:lnTo>
                    <a:pt x="807173" y="2427300"/>
                  </a:lnTo>
                  <a:lnTo>
                    <a:pt x="812571" y="2425827"/>
                  </a:lnTo>
                  <a:lnTo>
                    <a:pt x="819378" y="2427935"/>
                  </a:lnTo>
                  <a:lnTo>
                    <a:pt x="824280" y="2434971"/>
                  </a:lnTo>
                  <a:lnTo>
                    <a:pt x="827227" y="2448001"/>
                  </a:lnTo>
                  <a:lnTo>
                    <a:pt x="828217" y="2468092"/>
                  </a:lnTo>
                  <a:lnTo>
                    <a:pt x="828217" y="2420086"/>
                  </a:lnTo>
                  <a:lnTo>
                    <a:pt x="825563" y="2416543"/>
                  </a:lnTo>
                  <a:lnTo>
                    <a:pt x="818934" y="2413228"/>
                  </a:lnTo>
                  <a:lnTo>
                    <a:pt x="813066" y="2413228"/>
                  </a:lnTo>
                  <a:lnTo>
                    <a:pt x="801751" y="2416416"/>
                  </a:lnTo>
                  <a:lnTo>
                    <a:pt x="792505" y="2426690"/>
                  </a:lnTo>
                  <a:lnTo>
                    <a:pt x="786257" y="2445156"/>
                  </a:lnTo>
                  <a:lnTo>
                    <a:pt x="783971" y="2472880"/>
                  </a:lnTo>
                  <a:lnTo>
                    <a:pt x="784212" y="2480208"/>
                  </a:lnTo>
                  <a:lnTo>
                    <a:pt x="796201" y="2520150"/>
                  </a:lnTo>
                  <a:lnTo>
                    <a:pt x="811657" y="2527452"/>
                  </a:lnTo>
                  <a:lnTo>
                    <a:pt x="816533" y="2527071"/>
                  </a:lnTo>
                  <a:lnTo>
                    <a:pt x="822020" y="2525166"/>
                  </a:lnTo>
                  <a:lnTo>
                    <a:pt x="827595" y="2520632"/>
                  </a:lnTo>
                  <a:lnTo>
                    <a:pt x="831240" y="2514714"/>
                  </a:lnTo>
                  <a:lnTo>
                    <a:pt x="832713" y="2512339"/>
                  </a:lnTo>
                  <a:lnTo>
                    <a:pt x="836142" y="2502547"/>
                  </a:lnTo>
                  <a:lnTo>
                    <a:pt x="838327" y="2491816"/>
                  </a:lnTo>
                  <a:lnTo>
                    <a:pt x="839470" y="2480208"/>
                  </a:lnTo>
                  <a:lnTo>
                    <a:pt x="839800" y="2468092"/>
                  </a:lnTo>
                  <a:close/>
                </a:path>
                <a:path w="1706879" h="3962400">
                  <a:moveTo>
                    <a:pt x="1640916" y="89509"/>
                  </a:moveTo>
                  <a:lnTo>
                    <a:pt x="1635252" y="89509"/>
                  </a:lnTo>
                  <a:lnTo>
                    <a:pt x="1635252" y="56756"/>
                  </a:lnTo>
                  <a:lnTo>
                    <a:pt x="1624469" y="56756"/>
                  </a:lnTo>
                  <a:lnTo>
                    <a:pt x="1624469" y="60909"/>
                  </a:lnTo>
                  <a:lnTo>
                    <a:pt x="1631200" y="60909"/>
                  </a:lnTo>
                  <a:lnTo>
                    <a:pt x="1631200" y="89509"/>
                  </a:lnTo>
                  <a:lnTo>
                    <a:pt x="1624888" y="89509"/>
                  </a:lnTo>
                  <a:lnTo>
                    <a:pt x="1624888" y="93560"/>
                  </a:lnTo>
                  <a:lnTo>
                    <a:pt x="1640916" y="93560"/>
                  </a:lnTo>
                  <a:lnTo>
                    <a:pt x="1640916" y="89509"/>
                  </a:lnTo>
                  <a:close/>
                </a:path>
                <a:path w="1706879" h="3962400">
                  <a:moveTo>
                    <a:pt x="1640916" y="29337"/>
                  </a:moveTo>
                  <a:lnTo>
                    <a:pt x="1635252" y="29337"/>
                  </a:lnTo>
                  <a:lnTo>
                    <a:pt x="1635252" y="0"/>
                  </a:lnTo>
                  <a:lnTo>
                    <a:pt x="1624482" y="0"/>
                  </a:lnTo>
                  <a:lnTo>
                    <a:pt x="1624482" y="723"/>
                  </a:lnTo>
                  <a:lnTo>
                    <a:pt x="1631200" y="723"/>
                  </a:lnTo>
                  <a:lnTo>
                    <a:pt x="1631200" y="29337"/>
                  </a:lnTo>
                  <a:lnTo>
                    <a:pt x="1624888" y="29337"/>
                  </a:lnTo>
                  <a:lnTo>
                    <a:pt x="1624888" y="33388"/>
                  </a:lnTo>
                  <a:lnTo>
                    <a:pt x="1640916" y="33388"/>
                  </a:lnTo>
                  <a:lnTo>
                    <a:pt x="1640916" y="29337"/>
                  </a:lnTo>
                  <a:close/>
                </a:path>
                <a:path w="1706879" h="3962400">
                  <a:moveTo>
                    <a:pt x="1706638" y="330136"/>
                  </a:moveTo>
                  <a:lnTo>
                    <a:pt x="1701012" y="330136"/>
                  </a:lnTo>
                  <a:lnTo>
                    <a:pt x="1701012" y="297383"/>
                  </a:lnTo>
                  <a:lnTo>
                    <a:pt x="1690255" y="297383"/>
                  </a:lnTo>
                  <a:lnTo>
                    <a:pt x="1690255" y="301612"/>
                  </a:lnTo>
                  <a:lnTo>
                    <a:pt x="1696986" y="301612"/>
                  </a:lnTo>
                  <a:lnTo>
                    <a:pt x="1696986" y="330136"/>
                  </a:lnTo>
                  <a:lnTo>
                    <a:pt x="1690674" y="330136"/>
                  </a:lnTo>
                  <a:lnTo>
                    <a:pt x="1690674" y="334187"/>
                  </a:lnTo>
                  <a:lnTo>
                    <a:pt x="1706638" y="334187"/>
                  </a:lnTo>
                  <a:lnTo>
                    <a:pt x="1706638" y="330136"/>
                  </a:lnTo>
                  <a:close/>
                </a:path>
                <a:path w="1706879" h="3962400">
                  <a:moveTo>
                    <a:pt x="1706638" y="270040"/>
                  </a:moveTo>
                  <a:lnTo>
                    <a:pt x="1701012" y="270040"/>
                  </a:lnTo>
                  <a:lnTo>
                    <a:pt x="1701012" y="237261"/>
                  </a:lnTo>
                  <a:lnTo>
                    <a:pt x="1690255" y="237261"/>
                  </a:lnTo>
                  <a:lnTo>
                    <a:pt x="1690255" y="241439"/>
                  </a:lnTo>
                  <a:lnTo>
                    <a:pt x="1696986" y="241439"/>
                  </a:lnTo>
                  <a:lnTo>
                    <a:pt x="1696986" y="270040"/>
                  </a:lnTo>
                  <a:lnTo>
                    <a:pt x="1690674" y="270040"/>
                  </a:lnTo>
                  <a:lnTo>
                    <a:pt x="1690674" y="274091"/>
                  </a:lnTo>
                  <a:lnTo>
                    <a:pt x="1706638" y="274091"/>
                  </a:lnTo>
                  <a:lnTo>
                    <a:pt x="1706638" y="270040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84505" y="1980840"/>
              <a:ext cx="73990" cy="1516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84505" y="2219149"/>
              <a:ext cx="73990" cy="15173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84505" y="1742490"/>
              <a:ext cx="73988" cy="1517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087900" y="2461259"/>
              <a:ext cx="65405" cy="144780"/>
            </a:xfrm>
            <a:custGeom>
              <a:avLst/>
              <a:gdLst/>
              <a:ahLst/>
              <a:cxnLst/>
              <a:rect l="l" t="t" r="r" b="b"/>
              <a:pathLst>
                <a:path w="65404" h="144780">
                  <a:moveTo>
                    <a:pt x="65036" y="129540"/>
                  </a:moveTo>
                  <a:lnTo>
                    <a:pt x="42659" y="129540"/>
                  </a:lnTo>
                  <a:lnTo>
                    <a:pt x="42659" y="16510"/>
                  </a:lnTo>
                  <a:lnTo>
                    <a:pt x="42659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26720" y="16510"/>
                  </a:lnTo>
                  <a:lnTo>
                    <a:pt x="26720" y="129540"/>
                  </a:lnTo>
                  <a:lnTo>
                    <a:pt x="1714" y="129540"/>
                  </a:lnTo>
                  <a:lnTo>
                    <a:pt x="1714" y="144780"/>
                  </a:lnTo>
                  <a:lnTo>
                    <a:pt x="65036" y="144780"/>
                  </a:lnTo>
                  <a:lnTo>
                    <a:pt x="65036" y="129540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84505" y="2695765"/>
              <a:ext cx="73987" cy="1517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664673" y="1507489"/>
              <a:ext cx="690880" cy="4651375"/>
            </a:xfrm>
            <a:custGeom>
              <a:avLst/>
              <a:gdLst/>
              <a:ahLst/>
              <a:cxnLst/>
              <a:rect l="l" t="t" r="r" b="b"/>
              <a:pathLst>
                <a:path w="690879" h="4651375">
                  <a:moveTo>
                    <a:pt x="17233" y="4646955"/>
                  </a:moveTo>
                  <a:lnTo>
                    <a:pt x="11607" y="4646955"/>
                  </a:lnTo>
                  <a:lnTo>
                    <a:pt x="11607" y="4614151"/>
                  </a:lnTo>
                  <a:lnTo>
                    <a:pt x="850" y="4614151"/>
                  </a:lnTo>
                  <a:lnTo>
                    <a:pt x="850" y="4618317"/>
                  </a:lnTo>
                  <a:lnTo>
                    <a:pt x="7594" y="4618317"/>
                  </a:lnTo>
                  <a:lnTo>
                    <a:pt x="7594" y="4646955"/>
                  </a:lnTo>
                  <a:lnTo>
                    <a:pt x="1282" y="4646955"/>
                  </a:lnTo>
                  <a:lnTo>
                    <a:pt x="1282" y="4650956"/>
                  </a:lnTo>
                  <a:lnTo>
                    <a:pt x="17233" y="4650956"/>
                  </a:lnTo>
                  <a:lnTo>
                    <a:pt x="17233" y="4646955"/>
                  </a:lnTo>
                  <a:close/>
                </a:path>
                <a:path w="690879" h="4651375">
                  <a:moveTo>
                    <a:pt x="17246" y="4526585"/>
                  </a:moveTo>
                  <a:lnTo>
                    <a:pt x="11607" y="4526585"/>
                  </a:lnTo>
                  <a:lnTo>
                    <a:pt x="11607" y="4493780"/>
                  </a:lnTo>
                  <a:lnTo>
                    <a:pt x="850" y="4493780"/>
                  </a:lnTo>
                  <a:lnTo>
                    <a:pt x="850" y="4497959"/>
                  </a:lnTo>
                  <a:lnTo>
                    <a:pt x="7594" y="4497959"/>
                  </a:lnTo>
                  <a:lnTo>
                    <a:pt x="7594" y="4526585"/>
                  </a:lnTo>
                  <a:lnTo>
                    <a:pt x="1282" y="4526585"/>
                  </a:lnTo>
                  <a:lnTo>
                    <a:pt x="1282" y="4530623"/>
                  </a:lnTo>
                  <a:lnTo>
                    <a:pt x="17246" y="4530623"/>
                  </a:lnTo>
                  <a:lnTo>
                    <a:pt x="17246" y="4526585"/>
                  </a:lnTo>
                  <a:close/>
                </a:path>
                <a:path w="690879" h="4651375">
                  <a:moveTo>
                    <a:pt x="17246" y="4466387"/>
                  </a:moveTo>
                  <a:lnTo>
                    <a:pt x="11607" y="4466387"/>
                  </a:lnTo>
                  <a:lnTo>
                    <a:pt x="11607" y="4433608"/>
                  </a:lnTo>
                  <a:lnTo>
                    <a:pt x="850" y="4433608"/>
                  </a:lnTo>
                  <a:lnTo>
                    <a:pt x="850" y="4437812"/>
                  </a:lnTo>
                  <a:lnTo>
                    <a:pt x="7594" y="4437812"/>
                  </a:lnTo>
                  <a:lnTo>
                    <a:pt x="7594" y="4466387"/>
                  </a:lnTo>
                  <a:lnTo>
                    <a:pt x="1282" y="4466387"/>
                  </a:lnTo>
                  <a:lnTo>
                    <a:pt x="1282" y="4470463"/>
                  </a:lnTo>
                  <a:lnTo>
                    <a:pt x="17246" y="4470463"/>
                  </a:lnTo>
                  <a:lnTo>
                    <a:pt x="17246" y="4466387"/>
                  </a:lnTo>
                  <a:close/>
                </a:path>
                <a:path w="690879" h="4651375">
                  <a:moveTo>
                    <a:pt x="17246" y="4406214"/>
                  </a:moveTo>
                  <a:lnTo>
                    <a:pt x="11607" y="4406214"/>
                  </a:lnTo>
                  <a:lnTo>
                    <a:pt x="11607" y="4373499"/>
                  </a:lnTo>
                  <a:lnTo>
                    <a:pt x="850" y="4373499"/>
                  </a:lnTo>
                  <a:lnTo>
                    <a:pt x="850" y="4377664"/>
                  </a:lnTo>
                  <a:lnTo>
                    <a:pt x="7594" y="4377664"/>
                  </a:lnTo>
                  <a:lnTo>
                    <a:pt x="7594" y="4406214"/>
                  </a:lnTo>
                  <a:lnTo>
                    <a:pt x="1282" y="4406214"/>
                  </a:lnTo>
                  <a:lnTo>
                    <a:pt x="1282" y="4410303"/>
                  </a:lnTo>
                  <a:lnTo>
                    <a:pt x="17246" y="4410303"/>
                  </a:lnTo>
                  <a:lnTo>
                    <a:pt x="17246" y="4406214"/>
                  </a:lnTo>
                  <a:close/>
                </a:path>
                <a:path w="690879" h="4651375">
                  <a:moveTo>
                    <a:pt x="18681" y="4577169"/>
                  </a:moveTo>
                  <a:lnTo>
                    <a:pt x="18630" y="4564215"/>
                  </a:lnTo>
                  <a:lnTo>
                    <a:pt x="17983" y="4559884"/>
                  </a:lnTo>
                  <a:lnTo>
                    <a:pt x="16205" y="4557357"/>
                  </a:lnTo>
                  <a:lnTo>
                    <a:pt x="15341" y="4556125"/>
                  </a:lnTo>
                  <a:lnTo>
                    <a:pt x="14820" y="4555452"/>
                  </a:lnTo>
                  <a:lnTo>
                    <a:pt x="14820" y="4560786"/>
                  </a:lnTo>
                  <a:lnTo>
                    <a:pt x="14795" y="4578909"/>
                  </a:lnTo>
                  <a:lnTo>
                    <a:pt x="14033" y="4587202"/>
                  </a:lnTo>
                  <a:lnTo>
                    <a:pt x="7023" y="4587202"/>
                  </a:lnTo>
                  <a:lnTo>
                    <a:pt x="5765" y="4585284"/>
                  </a:lnTo>
                  <a:lnTo>
                    <a:pt x="3848" y="4578909"/>
                  </a:lnTo>
                  <a:lnTo>
                    <a:pt x="3848" y="4570742"/>
                  </a:lnTo>
                  <a:lnTo>
                    <a:pt x="4038" y="4567517"/>
                  </a:lnTo>
                  <a:lnTo>
                    <a:pt x="4508" y="4564215"/>
                  </a:lnTo>
                  <a:lnTo>
                    <a:pt x="5168" y="4560100"/>
                  </a:lnTo>
                  <a:lnTo>
                    <a:pt x="6934" y="4557357"/>
                  </a:lnTo>
                  <a:lnTo>
                    <a:pt x="13055" y="4557357"/>
                  </a:lnTo>
                  <a:lnTo>
                    <a:pt x="14820" y="4560786"/>
                  </a:lnTo>
                  <a:lnTo>
                    <a:pt x="14820" y="4555452"/>
                  </a:lnTo>
                  <a:lnTo>
                    <a:pt x="13893" y="4554245"/>
                  </a:lnTo>
                  <a:lnTo>
                    <a:pt x="11671" y="4553128"/>
                  </a:lnTo>
                  <a:lnTo>
                    <a:pt x="4356" y="4553128"/>
                  </a:lnTo>
                  <a:lnTo>
                    <a:pt x="0" y="4558550"/>
                  </a:lnTo>
                  <a:lnTo>
                    <a:pt x="127" y="4578693"/>
                  </a:lnTo>
                  <a:lnTo>
                    <a:pt x="241" y="4581766"/>
                  </a:lnTo>
                  <a:lnTo>
                    <a:pt x="4445" y="4590897"/>
                  </a:lnTo>
                  <a:lnTo>
                    <a:pt x="7823" y="4591418"/>
                  </a:lnTo>
                  <a:lnTo>
                    <a:pt x="11226" y="4591418"/>
                  </a:lnTo>
                  <a:lnTo>
                    <a:pt x="14198" y="4591101"/>
                  </a:lnTo>
                  <a:lnTo>
                    <a:pt x="15925" y="4587202"/>
                  </a:lnTo>
                  <a:lnTo>
                    <a:pt x="18186" y="4582249"/>
                  </a:lnTo>
                  <a:lnTo>
                    <a:pt x="18681" y="4577169"/>
                  </a:lnTo>
                  <a:close/>
                </a:path>
                <a:path w="690879" h="4651375">
                  <a:moveTo>
                    <a:pt x="320167" y="1261249"/>
                  </a:moveTo>
                  <a:lnTo>
                    <a:pt x="313410" y="1212049"/>
                  </a:lnTo>
                  <a:lnTo>
                    <a:pt x="309549" y="1205039"/>
                  </a:lnTo>
                  <a:lnTo>
                    <a:pt x="306920" y="1200238"/>
                  </a:lnTo>
                  <a:lnTo>
                    <a:pt x="304850" y="1197483"/>
                  </a:lnTo>
                  <a:lnTo>
                    <a:pt x="304850" y="1261249"/>
                  </a:lnTo>
                  <a:lnTo>
                    <a:pt x="304101" y="1282801"/>
                  </a:lnTo>
                  <a:lnTo>
                    <a:pt x="301129" y="1302753"/>
                  </a:lnTo>
                  <a:lnTo>
                    <a:pt x="294881" y="1317434"/>
                  </a:lnTo>
                  <a:lnTo>
                    <a:pt x="284264" y="1323136"/>
                  </a:lnTo>
                  <a:lnTo>
                    <a:pt x="274053" y="1323136"/>
                  </a:lnTo>
                  <a:lnTo>
                    <a:pt x="262039" y="1283411"/>
                  </a:lnTo>
                  <a:lnTo>
                    <a:pt x="261531" y="1274025"/>
                  </a:lnTo>
                  <a:lnTo>
                    <a:pt x="261581" y="1259687"/>
                  </a:lnTo>
                  <a:lnTo>
                    <a:pt x="266814" y="1221079"/>
                  </a:lnTo>
                  <a:lnTo>
                    <a:pt x="284048" y="1205039"/>
                  </a:lnTo>
                  <a:lnTo>
                    <a:pt x="293141" y="1207833"/>
                  </a:lnTo>
                  <a:lnTo>
                    <a:pt x="299643" y="1217180"/>
                  </a:lnTo>
                  <a:lnTo>
                    <a:pt x="303555" y="1234503"/>
                  </a:lnTo>
                  <a:lnTo>
                    <a:pt x="304850" y="1261249"/>
                  </a:lnTo>
                  <a:lnTo>
                    <a:pt x="304850" y="1197483"/>
                  </a:lnTo>
                  <a:lnTo>
                    <a:pt x="301294" y="1192733"/>
                  </a:lnTo>
                  <a:lnTo>
                    <a:pt x="292544" y="1188275"/>
                  </a:lnTo>
                  <a:lnTo>
                    <a:pt x="284772" y="1188275"/>
                  </a:lnTo>
                  <a:lnTo>
                    <a:pt x="269773" y="1192504"/>
                  </a:lnTo>
                  <a:lnTo>
                    <a:pt x="257492" y="1206157"/>
                  </a:lnTo>
                  <a:lnTo>
                    <a:pt x="249199" y="1230680"/>
                  </a:lnTo>
                  <a:lnTo>
                    <a:pt x="246151" y="1267548"/>
                  </a:lnTo>
                  <a:lnTo>
                    <a:pt x="246481" y="1277239"/>
                  </a:lnTo>
                  <a:lnTo>
                    <a:pt x="255358" y="1319377"/>
                  </a:lnTo>
                  <a:lnTo>
                    <a:pt x="282879" y="1340053"/>
                  </a:lnTo>
                  <a:lnTo>
                    <a:pt x="289356" y="1339545"/>
                  </a:lnTo>
                  <a:lnTo>
                    <a:pt x="315417" y="1306918"/>
                  </a:lnTo>
                  <a:lnTo>
                    <a:pt x="319760" y="1277239"/>
                  </a:lnTo>
                  <a:lnTo>
                    <a:pt x="320167" y="1261249"/>
                  </a:lnTo>
                  <a:close/>
                </a:path>
                <a:path w="690879" h="4651375">
                  <a:moveTo>
                    <a:pt x="320179" y="1022883"/>
                  </a:moveTo>
                  <a:lnTo>
                    <a:pt x="313410" y="973734"/>
                  </a:lnTo>
                  <a:lnTo>
                    <a:pt x="304850" y="959104"/>
                  </a:lnTo>
                  <a:lnTo>
                    <a:pt x="304850" y="1022883"/>
                  </a:lnTo>
                  <a:lnTo>
                    <a:pt x="304101" y="1044486"/>
                  </a:lnTo>
                  <a:lnTo>
                    <a:pt x="301129" y="1064463"/>
                  </a:lnTo>
                  <a:lnTo>
                    <a:pt x="294881" y="1079144"/>
                  </a:lnTo>
                  <a:lnTo>
                    <a:pt x="284264" y="1084846"/>
                  </a:lnTo>
                  <a:lnTo>
                    <a:pt x="274053" y="1084846"/>
                  </a:lnTo>
                  <a:lnTo>
                    <a:pt x="262039" y="1045121"/>
                  </a:lnTo>
                  <a:lnTo>
                    <a:pt x="261531" y="1035735"/>
                  </a:lnTo>
                  <a:lnTo>
                    <a:pt x="261581" y="1021359"/>
                  </a:lnTo>
                  <a:lnTo>
                    <a:pt x="266814" y="982738"/>
                  </a:lnTo>
                  <a:lnTo>
                    <a:pt x="284048" y="966698"/>
                  </a:lnTo>
                  <a:lnTo>
                    <a:pt x="293141" y="969492"/>
                  </a:lnTo>
                  <a:lnTo>
                    <a:pt x="299643" y="978839"/>
                  </a:lnTo>
                  <a:lnTo>
                    <a:pt x="303555" y="996162"/>
                  </a:lnTo>
                  <a:lnTo>
                    <a:pt x="304850" y="1022883"/>
                  </a:lnTo>
                  <a:lnTo>
                    <a:pt x="304850" y="959104"/>
                  </a:lnTo>
                  <a:lnTo>
                    <a:pt x="301294" y="954341"/>
                  </a:lnTo>
                  <a:lnTo>
                    <a:pt x="292544" y="950010"/>
                  </a:lnTo>
                  <a:lnTo>
                    <a:pt x="284772" y="950010"/>
                  </a:lnTo>
                  <a:lnTo>
                    <a:pt x="269773" y="954239"/>
                  </a:lnTo>
                  <a:lnTo>
                    <a:pt x="257492" y="967879"/>
                  </a:lnTo>
                  <a:lnTo>
                    <a:pt x="249199" y="992403"/>
                  </a:lnTo>
                  <a:lnTo>
                    <a:pt x="246151" y="1029258"/>
                  </a:lnTo>
                  <a:lnTo>
                    <a:pt x="246481" y="1038961"/>
                  </a:lnTo>
                  <a:lnTo>
                    <a:pt x="255358" y="1081011"/>
                  </a:lnTo>
                  <a:lnTo>
                    <a:pt x="282879" y="1101737"/>
                  </a:lnTo>
                  <a:lnTo>
                    <a:pt x="289356" y="1101229"/>
                  </a:lnTo>
                  <a:lnTo>
                    <a:pt x="315417" y="1068628"/>
                  </a:lnTo>
                  <a:lnTo>
                    <a:pt x="319760" y="1038961"/>
                  </a:lnTo>
                  <a:lnTo>
                    <a:pt x="320179" y="1022883"/>
                  </a:lnTo>
                  <a:close/>
                </a:path>
                <a:path w="690879" h="4651375">
                  <a:moveTo>
                    <a:pt x="345973" y="1607972"/>
                  </a:moveTo>
                  <a:lnTo>
                    <a:pt x="344792" y="1569720"/>
                  </a:lnTo>
                  <a:lnTo>
                    <a:pt x="332511" y="1510499"/>
                  </a:lnTo>
                  <a:lnTo>
                    <a:pt x="324853" y="1496491"/>
                  </a:lnTo>
                  <a:lnTo>
                    <a:pt x="319646" y="1486966"/>
                  </a:lnTo>
                  <a:lnTo>
                    <a:pt x="315607" y="1482674"/>
                  </a:lnTo>
                  <a:lnTo>
                    <a:pt x="315607" y="1607972"/>
                  </a:lnTo>
                  <a:lnTo>
                    <a:pt x="314096" y="1650784"/>
                  </a:lnTo>
                  <a:lnTo>
                    <a:pt x="308178" y="1690420"/>
                  </a:lnTo>
                  <a:lnTo>
                    <a:pt x="295757" y="1719567"/>
                  </a:lnTo>
                  <a:lnTo>
                    <a:pt x="274751" y="1730908"/>
                  </a:lnTo>
                  <a:lnTo>
                    <a:pt x="261404" y="1728279"/>
                  </a:lnTo>
                  <a:lnTo>
                    <a:pt x="238798" y="1697393"/>
                  </a:lnTo>
                  <a:lnTo>
                    <a:pt x="230657" y="1652117"/>
                  </a:lnTo>
                  <a:lnTo>
                    <a:pt x="229501" y="1619796"/>
                  </a:lnTo>
                  <a:lnTo>
                    <a:pt x="229755" y="1604975"/>
                  </a:lnTo>
                  <a:lnTo>
                    <a:pt x="234746" y="1550466"/>
                  </a:lnTo>
                  <a:lnTo>
                    <a:pt x="248627" y="1511350"/>
                  </a:lnTo>
                  <a:lnTo>
                    <a:pt x="274383" y="1496491"/>
                  </a:lnTo>
                  <a:lnTo>
                    <a:pt x="292341" y="1502054"/>
                  </a:lnTo>
                  <a:lnTo>
                    <a:pt x="305231" y="1520596"/>
                  </a:lnTo>
                  <a:lnTo>
                    <a:pt x="313004" y="1554962"/>
                  </a:lnTo>
                  <a:lnTo>
                    <a:pt x="315607" y="1607972"/>
                  </a:lnTo>
                  <a:lnTo>
                    <a:pt x="315607" y="1482674"/>
                  </a:lnTo>
                  <a:lnTo>
                    <a:pt x="310235" y="1476959"/>
                  </a:lnTo>
                  <a:lnTo>
                    <a:pt x="299262" y="1469555"/>
                  </a:lnTo>
                  <a:lnTo>
                    <a:pt x="287477" y="1464970"/>
                  </a:lnTo>
                  <a:lnTo>
                    <a:pt x="275640" y="1463395"/>
                  </a:lnTo>
                  <a:lnTo>
                    <a:pt x="245910" y="1471764"/>
                  </a:lnTo>
                  <a:lnTo>
                    <a:pt x="221576" y="1498815"/>
                  </a:lnTo>
                  <a:lnTo>
                    <a:pt x="205143" y="1547456"/>
                  </a:lnTo>
                  <a:lnTo>
                    <a:pt x="199097" y="1620545"/>
                  </a:lnTo>
                  <a:lnTo>
                    <a:pt x="199694" y="1639379"/>
                  </a:lnTo>
                  <a:lnTo>
                    <a:pt x="207746" y="1695132"/>
                  </a:lnTo>
                  <a:lnTo>
                    <a:pt x="231419" y="1745272"/>
                  </a:lnTo>
                  <a:lnTo>
                    <a:pt x="271919" y="1764398"/>
                  </a:lnTo>
                  <a:lnTo>
                    <a:pt x="284822" y="1763382"/>
                  </a:lnTo>
                  <a:lnTo>
                    <a:pt x="299326" y="1758353"/>
                  </a:lnTo>
                  <a:lnTo>
                    <a:pt x="313982" y="1746389"/>
                  </a:lnTo>
                  <a:lnTo>
                    <a:pt x="323469" y="1730908"/>
                  </a:lnTo>
                  <a:lnTo>
                    <a:pt x="327380" y="1724533"/>
                  </a:lnTo>
                  <a:lnTo>
                    <a:pt x="336423" y="1698752"/>
                  </a:lnTo>
                  <a:lnTo>
                    <a:pt x="342138" y="1670456"/>
                  </a:lnTo>
                  <a:lnTo>
                    <a:pt x="345135" y="1639874"/>
                  </a:lnTo>
                  <a:lnTo>
                    <a:pt x="345973" y="1607972"/>
                  </a:lnTo>
                  <a:close/>
                </a:path>
                <a:path w="690879" h="4651375">
                  <a:moveTo>
                    <a:pt x="401434" y="1083310"/>
                  </a:moveTo>
                  <a:lnTo>
                    <a:pt x="379056" y="1083310"/>
                  </a:lnTo>
                  <a:lnTo>
                    <a:pt x="379056" y="970280"/>
                  </a:lnTo>
                  <a:lnTo>
                    <a:pt x="379056" y="953770"/>
                  </a:lnTo>
                  <a:lnTo>
                    <a:pt x="336423" y="953770"/>
                  </a:lnTo>
                  <a:lnTo>
                    <a:pt x="336423" y="970280"/>
                  </a:lnTo>
                  <a:lnTo>
                    <a:pt x="363143" y="970280"/>
                  </a:lnTo>
                  <a:lnTo>
                    <a:pt x="363143" y="1083310"/>
                  </a:lnTo>
                  <a:lnTo>
                    <a:pt x="338150" y="1083310"/>
                  </a:lnTo>
                  <a:lnTo>
                    <a:pt x="338150" y="1098550"/>
                  </a:lnTo>
                  <a:lnTo>
                    <a:pt x="401434" y="1098550"/>
                  </a:lnTo>
                  <a:lnTo>
                    <a:pt x="401434" y="1083310"/>
                  </a:lnTo>
                  <a:close/>
                </a:path>
                <a:path w="690879" h="4651375">
                  <a:moveTo>
                    <a:pt x="401434" y="368300"/>
                  </a:moveTo>
                  <a:lnTo>
                    <a:pt x="379056" y="368300"/>
                  </a:lnTo>
                  <a:lnTo>
                    <a:pt x="379056" y="255270"/>
                  </a:lnTo>
                  <a:lnTo>
                    <a:pt x="379056" y="238760"/>
                  </a:lnTo>
                  <a:lnTo>
                    <a:pt x="336423" y="238760"/>
                  </a:lnTo>
                  <a:lnTo>
                    <a:pt x="336423" y="255270"/>
                  </a:lnTo>
                  <a:lnTo>
                    <a:pt x="363143" y="255270"/>
                  </a:lnTo>
                  <a:lnTo>
                    <a:pt x="363143" y="368300"/>
                  </a:lnTo>
                  <a:lnTo>
                    <a:pt x="338150" y="368300"/>
                  </a:lnTo>
                  <a:lnTo>
                    <a:pt x="338150" y="383540"/>
                  </a:lnTo>
                  <a:lnTo>
                    <a:pt x="401434" y="383540"/>
                  </a:lnTo>
                  <a:lnTo>
                    <a:pt x="401434" y="368300"/>
                  </a:lnTo>
                  <a:close/>
                </a:path>
                <a:path w="690879" h="4651375">
                  <a:moveTo>
                    <a:pt x="401434" y="129540"/>
                  </a:moveTo>
                  <a:lnTo>
                    <a:pt x="379056" y="129540"/>
                  </a:lnTo>
                  <a:lnTo>
                    <a:pt x="379056" y="16510"/>
                  </a:lnTo>
                  <a:lnTo>
                    <a:pt x="379056" y="0"/>
                  </a:lnTo>
                  <a:lnTo>
                    <a:pt x="336423" y="0"/>
                  </a:lnTo>
                  <a:lnTo>
                    <a:pt x="336423" y="16510"/>
                  </a:lnTo>
                  <a:lnTo>
                    <a:pt x="363143" y="16510"/>
                  </a:lnTo>
                  <a:lnTo>
                    <a:pt x="363143" y="129540"/>
                  </a:lnTo>
                  <a:lnTo>
                    <a:pt x="338150" y="129540"/>
                  </a:lnTo>
                  <a:lnTo>
                    <a:pt x="338150" y="146050"/>
                  </a:lnTo>
                  <a:lnTo>
                    <a:pt x="401434" y="146050"/>
                  </a:lnTo>
                  <a:lnTo>
                    <a:pt x="401434" y="129540"/>
                  </a:lnTo>
                  <a:close/>
                </a:path>
                <a:path w="690879" h="4651375">
                  <a:moveTo>
                    <a:pt x="407035" y="546227"/>
                  </a:moveTo>
                  <a:lnTo>
                    <a:pt x="400215" y="497103"/>
                  </a:lnTo>
                  <a:lnTo>
                    <a:pt x="391706" y="482600"/>
                  </a:lnTo>
                  <a:lnTo>
                    <a:pt x="391706" y="546227"/>
                  </a:lnTo>
                  <a:lnTo>
                    <a:pt x="390944" y="567791"/>
                  </a:lnTo>
                  <a:lnTo>
                    <a:pt x="387959" y="587781"/>
                  </a:lnTo>
                  <a:lnTo>
                    <a:pt x="381698" y="602475"/>
                  </a:lnTo>
                  <a:lnTo>
                    <a:pt x="371132" y="608203"/>
                  </a:lnTo>
                  <a:lnTo>
                    <a:pt x="360984" y="608203"/>
                  </a:lnTo>
                  <a:lnTo>
                    <a:pt x="348894" y="568477"/>
                  </a:lnTo>
                  <a:lnTo>
                    <a:pt x="348373" y="559079"/>
                  </a:lnTo>
                  <a:lnTo>
                    <a:pt x="348437" y="544690"/>
                  </a:lnTo>
                  <a:lnTo>
                    <a:pt x="353644" y="506095"/>
                  </a:lnTo>
                  <a:lnTo>
                    <a:pt x="370928" y="490016"/>
                  </a:lnTo>
                  <a:lnTo>
                    <a:pt x="379971" y="492810"/>
                  </a:lnTo>
                  <a:lnTo>
                    <a:pt x="386473" y="502170"/>
                  </a:lnTo>
                  <a:lnTo>
                    <a:pt x="390398" y="519506"/>
                  </a:lnTo>
                  <a:lnTo>
                    <a:pt x="391706" y="546227"/>
                  </a:lnTo>
                  <a:lnTo>
                    <a:pt x="391706" y="482600"/>
                  </a:lnTo>
                  <a:lnTo>
                    <a:pt x="388048" y="477697"/>
                  </a:lnTo>
                  <a:lnTo>
                    <a:pt x="379349" y="473354"/>
                  </a:lnTo>
                  <a:lnTo>
                    <a:pt x="371513" y="473354"/>
                  </a:lnTo>
                  <a:lnTo>
                    <a:pt x="356539" y="477570"/>
                  </a:lnTo>
                  <a:lnTo>
                    <a:pt x="344297" y="491210"/>
                  </a:lnTo>
                  <a:lnTo>
                    <a:pt x="336029" y="515734"/>
                  </a:lnTo>
                  <a:lnTo>
                    <a:pt x="332994" y="552615"/>
                  </a:lnTo>
                  <a:lnTo>
                    <a:pt x="333324" y="562305"/>
                  </a:lnTo>
                  <a:lnTo>
                    <a:pt x="342239" y="604342"/>
                  </a:lnTo>
                  <a:lnTo>
                    <a:pt x="369658" y="625030"/>
                  </a:lnTo>
                  <a:lnTo>
                    <a:pt x="376174" y="624535"/>
                  </a:lnTo>
                  <a:lnTo>
                    <a:pt x="383489" y="622033"/>
                  </a:lnTo>
                  <a:lnTo>
                    <a:pt x="390880" y="616013"/>
                  </a:lnTo>
                  <a:lnTo>
                    <a:pt x="395643" y="608203"/>
                  </a:lnTo>
                  <a:lnTo>
                    <a:pt x="397611" y="604989"/>
                  </a:lnTo>
                  <a:lnTo>
                    <a:pt x="402196" y="591985"/>
                  </a:lnTo>
                  <a:lnTo>
                    <a:pt x="405091" y="577710"/>
                  </a:lnTo>
                  <a:lnTo>
                    <a:pt x="406615" y="562305"/>
                  </a:lnTo>
                  <a:lnTo>
                    <a:pt x="407035" y="546227"/>
                  </a:lnTo>
                  <a:close/>
                </a:path>
                <a:path w="690879" h="4651375">
                  <a:moveTo>
                    <a:pt x="488264" y="129540"/>
                  </a:moveTo>
                  <a:lnTo>
                    <a:pt x="465886" y="129540"/>
                  </a:lnTo>
                  <a:lnTo>
                    <a:pt x="465886" y="16510"/>
                  </a:lnTo>
                  <a:lnTo>
                    <a:pt x="465886" y="0"/>
                  </a:lnTo>
                  <a:lnTo>
                    <a:pt x="423227" y="0"/>
                  </a:lnTo>
                  <a:lnTo>
                    <a:pt x="423227" y="16510"/>
                  </a:lnTo>
                  <a:lnTo>
                    <a:pt x="449948" y="16510"/>
                  </a:lnTo>
                  <a:lnTo>
                    <a:pt x="449948" y="129540"/>
                  </a:lnTo>
                  <a:lnTo>
                    <a:pt x="424942" y="129540"/>
                  </a:lnTo>
                  <a:lnTo>
                    <a:pt x="424942" y="146050"/>
                  </a:lnTo>
                  <a:lnTo>
                    <a:pt x="488264" y="146050"/>
                  </a:lnTo>
                  <a:lnTo>
                    <a:pt x="488264" y="129540"/>
                  </a:lnTo>
                  <a:close/>
                </a:path>
                <a:path w="690879" h="4651375">
                  <a:moveTo>
                    <a:pt x="507060" y="1727200"/>
                  </a:moveTo>
                  <a:lnTo>
                    <a:pt x="462813" y="1727200"/>
                  </a:lnTo>
                  <a:lnTo>
                    <a:pt x="462813" y="1502410"/>
                  </a:lnTo>
                  <a:lnTo>
                    <a:pt x="462813" y="1470660"/>
                  </a:lnTo>
                  <a:lnTo>
                    <a:pt x="378218" y="1470660"/>
                  </a:lnTo>
                  <a:lnTo>
                    <a:pt x="378218" y="1502410"/>
                  </a:lnTo>
                  <a:lnTo>
                    <a:pt x="431177" y="1502410"/>
                  </a:lnTo>
                  <a:lnTo>
                    <a:pt x="431177" y="1727200"/>
                  </a:lnTo>
                  <a:lnTo>
                    <a:pt x="381622" y="1727200"/>
                  </a:lnTo>
                  <a:lnTo>
                    <a:pt x="381622" y="1758950"/>
                  </a:lnTo>
                  <a:lnTo>
                    <a:pt x="507060" y="1758950"/>
                  </a:lnTo>
                  <a:lnTo>
                    <a:pt x="507060" y="1727200"/>
                  </a:lnTo>
                  <a:close/>
                </a:path>
                <a:path w="690879" h="4651375">
                  <a:moveTo>
                    <a:pt x="690460" y="1607972"/>
                  </a:moveTo>
                  <a:lnTo>
                    <a:pt x="689267" y="1569720"/>
                  </a:lnTo>
                  <a:lnTo>
                    <a:pt x="677011" y="1510499"/>
                  </a:lnTo>
                  <a:lnTo>
                    <a:pt x="660133" y="1482712"/>
                  </a:lnTo>
                  <a:lnTo>
                    <a:pt x="660133" y="1607972"/>
                  </a:lnTo>
                  <a:lnTo>
                    <a:pt x="658622" y="1650784"/>
                  </a:lnTo>
                  <a:lnTo>
                    <a:pt x="652691" y="1690420"/>
                  </a:lnTo>
                  <a:lnTo>
                    <a:pt x="640257" y="1719567"/>
                  </a:lnTo>
                  <a:lnTo>
                    <a:pt x="619226" y="1730908"/>
                  </a:lnTo>
                  <a:lnTo>
                    <a:pt x="605917" y="1728279"/>
                  </a:lnTo>
                  <a:lnTo>
                    <a:pt x="583298" y="1697393"/>
                  </a:lnTo>
                  <a:lnTo>
                    <a:pt x="575144" y="1652117"/>
                  </a:lnTo>
                  <a:lnTo>
                    <a:pt x="573989" y="1619796"/>
                  </a:lnTo>
                  <a:lnTo>
                    <a:pt x="574243" y="1604975"/>
                  </a:lnTo>
                  <a:lnTo>
                    <a:pt x="579259" y="1550466"/>
                  </a:lnTo>
                  <a:lnTo>
                    <a:pt x="593153" y="1511350"/>
                  </a:lnTo>
                  <a:lnTo>
                    <a:pt x="618909" y="1496491"/>
                  </a:lnTo>
                  <a:lnTo>
                    <a:pt x="636841" y="1502054"/>
                  </a:lnTo>
                  <a:lnTo>
                    <a:pt x="649732" y="1520596"/>
                  </a:lnTo>
                  <a:lnTo>
                    <a:pt x="657517" y="1554962"/>
                  </a:lnTo>
                  <a:lnTo>
                    <a:pt x="660133" y="1607972"/>
                  </a:lnTo>
                  <a:lnTo>
                    <a:pt x="660133" y="1482712"/>
                  </a:lnTo>
                  <a:lnTo>
                    <a:pt x="654748" y="1476959"/>
                  </a:lnTo>
                  <a:lnTo>
                    <a:pt x="643788" y="1469555"/>
                  </a:lnTo>
                  <a:lnTo>
                    <a:pt x="632002" y="1464970"/>
                  </a:lnTo>
                  <a:lnTo>
                    <a:pt x="620153" y="1463395"/>
                  </a:lnTo>
                  <a:lnTo>
                    <a:pt x="590423" y="1471764"/>
                  </a:lnTo>
                  <a:lnTo>
                    <a:pt x="566102" y="1498815"/>
                  </a:lnTo>
                  <a:lnTo>
                    <a:pt x="549681" y="1547456"/>
                  </a:lnTo>
                  <a:lnTo>
                    <a:pt x="543661" y="1620545"/>
                  </a:lnTo>
                  <a:lnTo>
                    <a:pt x="544245" y="1639379"/>
                  </a:lnTo>
                  <a:lnTo>
                    <a:pt x="552246" y="1695132"/>
                  </a:lnTo>
                  <a:lnTo>
                    <a:pt x="575932" y="1745272"/>
                  </a:lnTo>
                  <a:lnTo>
                    <a:pt x="616432" y="1764398"/>
                  </a:lnTo>
                  <a:lnTo>
                    <a:pt x="629323" y="1763382"/>
                  </a:lnTo>
                  <a:lnTo>
                    <a:pt x="667981" y="1730908"/>
                  </a:lnTo>
                  <a:lnTo>
                    <a:pt x="686650" y="1670456"/>
                  </a:lnTo>
                  <a:lnTo>
                    <a:pt x="689622" y="1639874"/>
                  </a:lnTo>
                  <a:lnTo>
                    <a:pt x="690460" y="1607972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71273" y="1504161"/>
              <a:ext cx="73998" cy="15166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71273" y="1742490"/>
              <a:ext cx="73996" cy="1517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910824" y="2219159"/>
              <a:ext cx="328930" cy="151765"/>
            </a:xfrm>
            <a:custGeom>
              <a:avLst/>
              <a:gdLst/>
              <a:ahLst/>
              <a:cxnLst/>
              <a:rect l="l" t="t" r="r" b="b"/>
              <a:pathLst>
                <a:path w="328929" h="151764">
                  <a:moveTo>
                    <a:pt x="74028" y="72859"/>
                  </a:moveTo>
                  <a:lnTo>
                    <a:pt x="67259" y="23774"/>
                  </a:lnTo>
                  <a:lnTo>
                    <a:pt x="63360" y="16687"/>
                  </a:lnTo>
                  <a:lnTo>
                    <a:pt x="60769" y="11950"/>
                  </a:lnTo>
                  <a:lnTo>
                    <a:pt x="58699" y="9169"/>
                  </a:lnTo>
                  <a:lnTo>
                    <a:pt x="58699" y="72859"/>
                  </a:lnTo>
                  <a:lnTo>
                    <a:pt x="57950" y="94462"/>
                  </a:lnTo>
                  <a:lnTo>
                    <a:pt x="54978" y="114439"/>
                  </a:lnTo>
                  <a:lnTo>
                    <a:pt x="48729" y="129133"/>
                  </a:lnTo>
                  <a:lnTo>
                    <a:pt x="38112" y="134848"/>
                  </a:lnTo>
                  <a:lnTo>
                    <a:pt x="27901" y="134848"/>
                  </a:lnTo>
                  <a:lnTo>
                    <a:pt x="15887" y="95097"/>
                  </a:lnTo>
                  <a:lnTo>
                    <a:pt x="15379" y="85712"/>
                  </a:lnTo>
                  <a:lnTo>
                    <a:pt x="15430" y="71374"/>
                  </a:lnTo>
                  <a:lnTo>
                    <a:pt x="20662" y="32740"/>
                  </a:lnTo>
                  <a:lnTo>
                    <a:pt x="37896" y="16687"/>
                  </a:lnTo>
                  <a:lnTo>
                    <a:pt x="46990" y="19481"/>
                  </a:lnTo>
                  <a:lnTo>
                    <a:pt x="53492" y="28829"/>
                  </a:lnTo>
                  <a:lnTo>
                    <a:pt x="57404" y="46151"/>
                  </a:lnTo>
                  <a:lnTo>
                    <a:pt x="58699" y="72859"/>
                  </a:lnTo>
                  <a:lnTo>
                    <a:pt x="58699" y="9169"/>
                  </a:lnTo>
                  <a:lnTo>
                    <a:pt x="55143" y="4381"/>
                  </a:lnTo>
                  <a:lnTo>
                    <a:pt x="46393" y="0"/>
                  </a:lnTo>
                  <a:lnTo>
                    <a:pt x="38620" y="0"/>
                  </a:lnTo>
                  <a:lnTo>
                    <a:pt x="23622" y="4216"/>
                  </a:lnTo>
                  <a:lnTo>
                    <a:pt x="11341" y="17868"/>
                  </a:lnTo>
                  <a:lnTo>
                    <a:pt x="3048" y="42392"/>
                  </a:lnTo>
                  <a:lnTo>
                    <a:pt x="0" y="79248"/>
                  </a:lnTo>
                  <a:lnTo>
                    <a:pt x="330" y="88963"/>
                  </a:lnTo>
                  <a:lnTo>
                    <a:pt x="9207" y="131064"/>
                  </a:lnTo>
                  <a:lnTo>
                    <a:pt x="36728" y="151726"/>
                  </a:lnTo>
                  <a:lnTo>
                    <a:pt x="43205" y="151218"/>
                  </a:lnTo>
                  <a:lnTo>
                    <a:pt x="69265" y="118630"/>
                  </a:lnTo>
                  <a:lnTo>
                    <a:pt x="73609" y="88963"/>
                  </a:lnTo>
                  <a:lnTo>
                    <a:pt x="74028" y="72859"/>
                  </a:lnTo>
                  <a:close/>
                </a:path>
                <a:path w="328929" h="151764">
                  <a:moveTo>
                    <a:pt x="155282" y="132880"/>
                  </a:moveTo>
                  <a:lnTo>
                    <a:pt x="132905" y="132880"/>
                  </a:lnTo>
                  <a:lnTo>
                    <a:pt x="132905" y="19850"/>
                  </a:lnTo>
                  <a:lnTo>
                    <a:pt x="132905" y="3340"/>
                  </a:lnTo>
                  <a:lnTo>
                    <a:pt x="90271" y="3340"/>
                  </a:lnTo>
                  <a:lnTo>
                    <a:pt x="90271" y="19850"/>
                  </a:lnTo>
                  <a:lnTo>
                    <a:pt x="116992" y="19850"/>
                  </a:lnTo>
                  <a:lnTo>
                    <a:pt x="116992" y="132880"/>
                  </a:lnTo>
                  <a:lnTo>
                    <a:pt x="91998" y="132880"/>
                  </a:lnTo>
                  <a:lnTo>
                    <a:pt x="91998" y="149390"/>
                  </a:lnTo>
                  <a:lnTo>
                    <a:pt x="155282" y="149390"/>
                  </a:lnTo>
                  <a:lnTo>
                    <a:pt x="155282" y="132880"/>
                  </a:lnTo>
                  <a:close/>
                </a:path>
                <a:path w="328929" h="151764">
                  <a:moveTo>
                    <a:pt x="328879" y="132880"/>
                  </a:moveTo>
                  <a:lnTo>
                    <a:pt x="306578" y="132880"/>
                  </a:lnTo>
                  <a:lnTo>
                    <a:pt x="306578" y="19850"/>
                  </a:lnTo>
                  <a:lnTo>
                    <a:pt x="306578" y="3340"/>
                  </a:lnTo>
                  <a:lnTo>
                    <a:pt x="263931" y="3340"/>
                  </a:lnTo>
                  <a:lnTo>
                    <a:pt x="263931" y="19850"/>
                  </a:lnTo>
                  <a:lnTo>
                    <a:pt x="290614" y="19850"/>
                  </a:lnTo>
                  <a:lnTo>
                    <a:pt x="290614" y="132880"/>
                  </a:lnTo>
                  <a:lnTo>
                    <a:pt x="265607" y="132880"/>
                  </a:lnTo>
                  <a:lnTo>
                    <a:pt x="265607" y="149390"/>
                  </a:lnTo>
                  <a:lnTo>
                    <a:pt x="328879" y="149390"/>
                  </a:lnTo>
                  <a:lnTo>
                    <a:pt x="328879" y="132880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71273" y="2695765"/>
              <a:ext cx="73995" cy="15176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1001095" y="1983739"/>
              <a:ext cx="238760" cy="861060"/>
            </a:xfrm>
            <a:custGeom>
              <a:avLst/>
              <a:gdLst/>
              <a:ahLst/>
              <a:cxnLst/>
              <a:rect l="l" t="t" r="r" b="b"/>
              <a:pathLst>
                <a:path w="238759" h="861060">
                  <a:moveTo>
                    <a:pt x="65011" y="844550"/>
                  </a:moveTo>
                  <a:lnTo>
                    <a:pt x="42633" y="844550"/>
                  </a:lnTo>
                  <a:lnTo>
                    <a:pt x="42633" y="731520"/>
                  </a:lnTo>
                  <a:lnTo>
                    <a:pt x="42633" y="715010"/>
                  </a:lnTo>
                  <a:lnTo>
                    <a:pt x="0" y="715010"/>
                  </a:lnTo>
                  <a:lnTo>
                    <a:pt x="0" y="731520"/>
                  </a:lnTo>
                  <a:lnTo>
                    <a:pt x="26720" y="731520"/>
                  </a:lnTo>
                  <a:lnTo>
                    <a:pt x="26720" y="844550"/>
                  </a:lnTo>
                  <a:lnTo>
                    <a:pt x="1727" y="844550"/>
                  </a:lnTo>
                  <a:lnTo>
                    <a:pt x="1727" y="861060"/>
                  </a:lnTo>
                  <a:lnTo>
                    <a:pt x="65011" y="861060"/>
                  </a:lnTo>
                  <a:lnTo>
                    <a:pt x="65011" y="844550"/>
                  </a:lnTo>
                  <a:close/>
                </a:path>
                <a:path w="238759" h="861060">
                  <a:moveTo>
                    <a:pt x="238607" y="129540"/>
                  </a:moveTo>
                  <a:lnTo>
                    <a:pt x="216293" y="129540"/>
                  </a:lnTo>
                  <a:lnTo>
                    <a:pt x="216293" y="16510"/>
                  </a:lnTo>
                  <a:lnTo>
                    <a:pt x="216293" y="0"/>
                  </a:lnTo>
                  <a:lnTo>
                    <a:pt x="173659" y="0"/>
                  </a:lnTo>
                  <a:lnTo>
                    <a:pt x="173659" y="16510"/>
                  </a:lnTo>
                  <a:lnTo>
                    <a:pt x="200342" y="16510"/>
                  </a:lnTo>
                  <a:lnTo>
                    <a:pt x="200342" y="129540"/>
                  </a:lnTo>
                  <a:lnTo>
                    <a:pt x="175336" y="129540"/>
                  </a:lnTo>
                  <a:lnTo>
                    <a:pt x="175336" y="146050"/>
                  </a:lnTo>
                  <a:lnTo>
                    <a:pt x="238607" y="146050"/>
                  </a:lnTo>
                  <a:lnTo>
                    <a:pt x="238607" y="129540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71273" y="2457498"/>
              <a:ext cx="73998" cy="1517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664673" y="1527238"/>
              <a:ext cx="314960" cy="4331335"/>
            </a:xfrm>
            <a:custGeom>
              <a:avLst/>
              <a:gdLst/>
              <a:ahLst/>
              <a:cxnLst/>
              <a:rect l="l" t="t" r="r" b="b"/>
              <a:pathLst>
                <a:path w="314959" h="4331335">
                  <a:moveTo>
                    <a:pt x="18681" y="4316692"/>
                  </a:moveTo>
                  <a:lnTo>
                    <a:pt x="18630" y="4303788"/>
                  </a:lnTo>
                  <a:lnTo>
                    <a:pt x="17983" y="4299458"/>
                  </a:lnTo>
                  <a:lnTo>
                    <a:pt x="16205" y="4296943"/>
                  </a:lnTo>
                  <a:lnTo>
                    <a:pt x="15341" y="4295711"/>
                  </a:lnTo>
                  <a:lnTo>
                    <a:pt x="14820" y="4295025"/>
                  </a:lnTo>
                  <a:lnTo>
                    <a:pt x="14820" y="4300359"/>
                  </a:lnTo>
                  <a:lnTo>
                    <a:pt x="14795" y="4318482"/>
                  </a:lnTo>
                  <a:lnTo>
                    <a:pt x="14033" y="4326725"/>
                  </a:lnTo>
                  <a:lnTo>
                    <a:pt x="7023" y="4326725"/>
                  </a:lnTo>
                  <a:lnTo>
                    <a:pt x="5765" y="4324845"/>
                  </a:lnTo>
                  <a:lnTo>
                    <a:pt x="3848" y="4318482"/>
                  </a:lnTo>
                  <a:lnTo>
                    <a:pt x="3848" y="4310304"/>
                  </a:lnTo>
                  <a:lnTo>
                    <a:pt x="4038" y="4307103"/>
                  </a:lnTo>
                  <a:lnTo>
                    <a:pt x="4508" y="4303788"/>
                  </a:lnTo>
                  <a:lnTo>
                    <a:pt x="5168" y="4299712"/>
                  </a:lnTo>
                  <a:lnTo>
                    <a:pt x="6934" y="4296943"/>
                  </a:lnTo>
                  <a:lnTo>
                    <a:pt x="13055" y="4296943"/>
                  </a:lnTo>
                  <a:lnTo>
                    <a:pt x="14820" y="4300359"/>
                  </a:lnTo>
                  <a:lnTo>
                    <a:pt x="14820" y="4295025"/>
                  </a:lnTo>
                  <a:lnTo>
                    <a:pt x="13893" y="4293794"/>
                  </a:lnTo>
                  <a:lnTo>
                    <a:pt x="11671" y="4292638"/>
                  </a:lnTo>
                  <a:lnTo>
                    <a:pt x="4356" y="4292638"/>
                  </a:lnTo>
                  <a:lnTo>
                    <a:pt x="0" y="4298112"/>
                  </a:lnTo>
                  <a:lnTo>
                    <a:pt x="127" y="4318266"/>
                  </a:lnTo>
                  <a:lnTo>
                    <a:pt x="241" y="4321353"/>
                  </a:lnTo>
                  <a:lnTo>
                    <a:pt x="2400" y="4325963"/>
                  </a:lnTo>
                  <a:lnTo>
                    <a:pt x="4445" y="4330484"/>
                  </a:lnTo>
                  <a:lnTo>
                    <a:pt x="7823" y="4331017"/>
                  </a:lnTo>
                  <a:lnTo>
                    <a:pt x="11226" y="4331017"/>
                  </a:lnTo>
                  <a:lnTo>
                    <a:pt x="14198" y="4330687"/>
                  </a:lnTo>
                  <a:lnTo>
                    <a:pt x="15963" y="4326725"/>
                  </a:lnTo>
                  <a:lnTo>
                    <a:pt x="18186" y="4321810"/>
                  </a:lnTo>
                  <a:lnTo>
                    <a:pt x="18681" y="4316692"/>
                  </a:lnTo>
                  <a:close/>
                </a:path>
                <a:path w="314959" h="4331335">
                  <a:moveTo>
                    <a:pt x="100177" y="2420594"/>
                  </a:moveTo>
                  <a:lnTo>
                    <a:pt x="83337" y="2420594"/>
                  </a:lnTo>
                  <a:lnTo>
                    <a:pt x="83337" y="2323071"/>
                  </a:lnTo>
                  <a:lnTo>
                    <a:pt x="51219" y="2323071"/>
                  </a:lnTo>
                  <a:lnTo>
                    <a:pt x="51219" y="2335453"/>
                  </a:lnTo>
                  <a:lnTo>
                    <a:pt x="71374" y="2335453"/>
                  </a:lnTo>
                  <a:lnTo>
                    <a:pt x="71374" y="2420594"/>
                  </a:lnTo>
                  <a:lnTo>
                    <a:pt x="52463" y="2420594"/>
                  </a:lnTo>
                  <a:lnTo>
                    <a:pt x="52463" y="2432710"/>
                  </a:lnTo>
                  <a:lnTo>
                    <a:pt x="100177" y="2432710"/>
                  </a:lnTo>
                  <a:lnTo>
                    <a:pt x="100177" y="2420594"/>
                  </a:lnTo>
                  <a:close/>
                </a:path>
                <a:path w="314959" h="4331335">
                  <a:moveTo>
                    <a:pt x="100177" y="1703362"/>
                  </a:moveTo>
                  <a:lnTo>
                    <a:pt x="83337" y="1703362"/>
                  </a:lnTo>
                  <a:lnTo>
                    <a:pt x="83337" y="1605813"/>
                  </a:lnTo>
                  <a:lnTo>
                    <a:pt x="51219" y="1605813"/>
                  </a:lnTo>
                  <a:lnTo>
                    <a:pt x="51219" y="1618183"/>
                  </a:lnTo>
                  <a:lnTo>
                    <a:pt x="71361" y="1618183"/>
                  </a:lnTo>
                  <a:lnTo>
                    <a:pt x="71361" y="1703362"/>
                  </a:lnTo>
                  <a:lnTo>
                    <a:pt x="52476" y="1703362"/>
                  </a:lnTo>
                  <a:lnTo>
                    <a:pt x="52476" y="1715439"/>
                  </a:lnTo>
                  <a:lnTo>
                    <a:pt x="100177" y="1715439"/>
                  </a:lnTo>
                  <a:lnTo>
                    <a:pt x="100177" y="1703362"/>
                  </a:lnTo>
                  <a:close/>
                </a:path>
                <a:path w="314959" h="4331335">
                  <a:moveTo>
                    <a:pt x="100177" y="97599"/>
                  </a:moveTo>
                  <a:lnTo>
                    <a:pt x="83337" y="97599"/>
                  </a:lnTo>
                  <a:lnTo>
                    <a:pt x="83337" y="0"/>
                  </a:lnTo>
                  <a:lnTo>
                    <a:pt x="51219" y="0"/>
                  </a:lnTo>
                  <a:lnTo>
                    <a:pt x="51219" y="12407"/>
                  </a:lnTo>
                  <a:lnTo>
                    <a:pt x="71374" y="12407"/>
                  </a:lnTo>
                  <a:lnTo>
                    <a:pt x="71374" y="97599"/>
                  </a:lnTo>
                  <a:lnTo>
                    <a:pt x="52463" y="97599"/>
                  </a:lnTo>
                  <a:lnTo>
                    <a:pt x="52463" y="109715"/>
                  </a:lnTo>
                  <a:lnTo>
                    <a:pt x="100177" y="109715"/>
                  </a:lnTo>
                  <a:lnTo>
                    <a:pt x="100177" y="97599"/>
                  </a:lnTo>
                  <a:close/>
                </a:path>
                <a:path w="314959" h="4331335">
                  <a:moveTo>
                    <a:pt x="104444" y="2196020"/>
                  </a:moveTo>
                  <a:lnTo>
                    <a:pt x="96393" y="2153729"/>
                  </a:lnTo>
                  <a:lnTo>
                    <a:pt x="94437" y="2150160"/>
                  </a:lnTo>
                  <a:lnTo>
                    <a:pt x="92875" y="2148078"/>
                  </a:lnTo>
                  <a:lnTo>
                    <a:pt x="92875" y="2196020"/>
                  </a:lnTo>
                  <a:lnTo>
                    <a:pt x="92303" y="2212276"/>
                  </a:lnTo>
                  <a:lnTo>
                    <a:pt x="90068" y="2227300"/>
                  </a:lnTo>
                  <a:lnTo>
                    <a:pt x="85344" y="2238337"/>
                  </a:lnTo>
                  <a:lnTo>
                    <a:pt x="77343" y="2242629"/>
                  </a:lnTo>
                  <a:lnTo>
                    <a:pt x="69684" y="2242629"/>
                  </a:lnTo>
                  <a:lnTo>
                    <a:pt x="60210" y="2205710"/>
                  </a:lnTo>
                  <a:lnTo>
                    <a:pt x="60261" y="2194890"/>
                  </a:lnTo>
                  <a:lnTo>
                    <a:pt x="71805" y="2155215"/>
                  </a:lnTo>
                  <a:lnTo>
                    <a:pt x="77203" y="2153729"/>
                  </a:lnTo>
                  <a:lnTo>
                    <a:pt x="84048" y="2155850"/>
                  </a:lnTo>
                  <a:lnTo>
                    <a:pt x="88950" y="2162899"/>
                  </a:lnTo>
                  <a:lnTo>
                    <a:pt x="91897" y="2175941"/>
                  </a:lnTo>
                  <a:lnTo>
                    <a:pt x="92875" y="2196020"/>
                  </a:lnTo>
                  <a:lnTo>
                    <a:pt x="92875" y="2148078"/>
                  </a:lnTo>
                  <a:lnTo>
                    <a:pt x="90208" y="2144522"/>
                  </a:lnTo>
                  <a:lnTo>
                    <a:pt x="83616" y="2141207"/>
                  </a:lnTo>
                  <a:lnTo>
                    <a:pt x="77711" y="2141207"/>
                  </a:lnTo>
                  <a:lnTo>
                    <a:pt x="66395" y="2144395"/>
                  </a:lnTo>
                  <a:lnTo>
                    <a:pt x="57150" y="2154656"/>
                  </a:lnTo>
                  <a:lnTo>
                    <a:pt x="50901" y="2173097"/>
                  </a:lnTo>
                  <a:lnTo>
                    <a:pt x="48615" y="2200808"/>
                  </a:lnTo>
                  <a:lnTo>
                    <a:pt x="48856" y="2208136"/>
                  </a:lnTo>
                  <a:lnTo>
                    <a:pt x="60858" y="2248116"/>
                  </a:lnTo>
                  <a:lnTo>
                    <a:pt x="76301" y="2255367"/>
                  </a:lnTo>
                  <a:lnTo>
                    <a:pt x="81178" y="2254986"/>
                  </a:lnTo>
                  <a:lnTo>
                    <a:pt x="86664" y="2253094"/>
                  </a:lnTo>
                  <a:lnTo>
                    <a:pt x="92227" y="2248560"/>
                  </a:lnTo>
                  <a:lnTo>
                    <a:pt x="95872" y="2242629"/>
                  </a:lnTo>
                  <a:lnTo>
                    <a:pt x="97345" y="2240254"/>
                  </a:lnTo>
                  <a:lnTo>
                    <a:pt x="100812" y="2230463"/>
                  </a:lnTo>
                  <a:lnTo>
                    <a:pt x="102997" y="2219731"/>
                  </a:lnTo>
                  <a:lnTo>
                    <a:pt x="104127" y="2208136"/>
                  </a:lnTo>
                  <a:lnTo>
                    <a:pt x="104444" y="2196020"/>
                  </a:lnTo>
                  <a:close/>
                </a:path>
                <a:path w="314959" h="4331335">
                  <a:moveTo>
                    <a:pt x="104444" y="223608"/>
                  </a:moveTo>
                  <a:lnTo>
                    <a:pt x="96405" y="181330"/>
                  </a:lnTo>
                  <a:lnTo>
                    <a:pt x="94437" y="177723"/>
                  </a:lnTo>
                  <a:lnTo>
                    <a:pt x="92875" y="175641"/>
                  </a:lnTo>
                  <a:lnTo>
                    <a:pt x="92875" y="223608"/>
                  </a:lnTo>
                  <a:lnTo>
                    <a:pt x="92303" y="239852"/>
                  </a:lnTo>
                  <a:lnTo>
                    <a:pt x="90068" y="254876"/>
                  </a:lnTo>
                  <a:lnTo>
                    <a:pt x="85344" y="265925"/>
                  </a:lnTo>
                  <a:lnTo>
                    <a:pt x="77343" y="270217"/>
                  </a:lnTo>
                  <a:lnTo>
                    <a:pt x="69684" y="270217"/>
                  </a:lnTo>
                  <a:lnTo>
                    <a:pt x="60210" y="233273"/>
                  </a:lnTo>
                  <a:lnTo>
                    <a:pt x="60261" y="222465"/>
                  </a:lnTo>
                  <a:lnTo>
                    <a:pt x="71805" y="182803"/>
                  </a:lnTo>
                  <a:lnTo>
                    <a:pt x="77203" y="181330"/>
                  </a:lnTo>
                  <a:lnTo>
                    <a:pt x="84048" y="183438"/>
                  </a:lnTo>
                  <a:lnTo>
                    <a:pt x="88950" y="190474"/>
                  </a:lnTo>
                  <a:lnTo>
                    <a:pt x="91897" y="203517"/>
                  </a:lnTo>
                  <a:lnTo>
                    <a:pt x="92875" y="223608"/>
                  </a:lnTo>
                  <a:lnTo>
                    <a:pt x="92875" y="175641"/>
                  </a:lnTo>
                  <a:lnTo>
                    <a:pt x="90208" y="172072"/>
                  </a:lnTo>
                  <a:lnTo>
                    <a:pt x="83616" y="168795"/>
                  </a:lnTo>
                  <a:lnTo>
                    <a:pt x="77711" y="168795"/>
                  </a:lnTo>
                  <a:lnTo>
                    <a:pt x="66395" y="171970"/>
                  </a:lnTo>
                  <a:lnTo>
                    <a:pt x="57150" y="182219"/>
                  </a:lnTo>
                  <a:lnTo>
                    <a:pt x="50901" y="200660"/>
                  </a:lnTo>
                  <a:lnTo>
                    <a:pt x="48615" y="228371"/>
                  </a:lnTo>
                  <a:lnTo>
                    <a:pt x="48856" y="235724"/>
                  </a:lnTo>
                  <a:lnTo>
                    <a:pt x="60858" y="275678"/>
                  </a:lnTo>
                  <a:lnTo>
                    <a:pt x="76301" y="282905"/>
                  </a:lnTo>
                  <a:lnTo>
                    <a:pt x="81178" y="282536"/>
                  </a:lnTo>
                  <a:lnTo>
                    <a:pt x="86664" y="280644"/>
                  </a:lnTo>
                  <a:lnTo>
                    <a:pt x="92227" y="276110"/>
                  </a:lnTo>
                  <a:lnTo>
                    <a:pt x="95859" y="270217"/>
                  </a:lnTo>
                  <a:lnTo>
                    <a:pt x="97345" y="267830"/>
                  </a:lnTo>
                  <a:lnTo>
                    <a:pt x="100812" y="258051"/>
                  </a:lnTo>
                  <a:lnTo>
                    <a:pt x="102997" y="247332"/>
                  </a:lnTo>
                  <a:lnTo>
                    <a:pt x="104127" y="235724"/>
                  </a:lnTo>
                  <a:lnTo>
                    <a:pt x="104444" y="223608"/>
                  </a:lnTo>
                  <a:close/>
                </a:path>
                <a:path w="314959" h="4331335">
                  <a:moveTo>
                    <a:pt x="153847" y="2712783"/>
                  </a:moveTo>
                  <a:lnTo>
                    <a:pt x="152666" y="2674518"/>
                  </a:lnTo>
                  <a:lnTo>
                    <a:pt x="140411" y="2615285"/>
                  </a:lnTo>
                  <a:lnTo>
                    <a:pt x="123520" y="2587498"/>
                  </a:lnTo>
                  <a:lnTo>
                    <a:pt x="123520" y="2712783"/>
                  </a:lnTo>
                  <a:lnTo>
                    <a:pt x="121996" y="2755582"/>
                  </a:lnTo>
                  <a:lnTo>
                    <a:pt x="116065" y="2795219"/>
                  </a:lnTo>
                  <a:lnTo>
                    <a:pt x="103632" y="2824378"/>
                  </a:lnTo>
                  <a:lnTo>
                    <a:pt x="82588" y="2835719"/>
                  </a:lnTo>
                  <a:lnTo>
                    <a:pt x="69278" y="2833090"/>
                  </a:lnTo>
                  <a:lnTo>
                    <a:pt x="46659" y="2802191"/>
                  </a:lnTo>
                  <a:lnTo>
                    <a:pt x="38493" y="2756916"/>
                  </a:lnTo>
                  <a:lnTo>
                    <a:pt x="37325" y="2724569"/>
                  </a:lnTo>
                  <a:lnTo>
                    <a:pt x="37592" y="2709773"/>
                  </a:lnTo>
                  <a:lnTo>
                    <a:pt x="42608" y="2655252"/>
                  </a:lnTo>
                  <a:lnTo>
                    <a:pt x="56527" y="2616123"/>
                  </a:lnTo>
                  <a:lnTo>
                    <a:pt x="82296" y="2601252"/>
                  </a:lnTo>
                  <a:lnTo>
                    <a:pt x="100228" y="2606814"/>
                  </a:lnTo>
                  <a:lnTo>
                    <a:pt x="113118" y="2625369"/>
                  </a:lnTo>
                  <a:lnTo>
                    <a:pt x="120904" y="2659761"/>
                  </a:lnTo>
                  <a:lnTo>
                    <a:pt x="123520" y="2712783"/>
                  </a:lnTo>
                  <a:lnTo>
                    <a:pt x="123520" y="2587498"/>
                  </a:lnTo>
                  <a:lnTo>
                    <a:pt x="118122" y="2581757"/>
                  </a:lnTo>
                  <a:lnTo>
                    <a:pt x="107149" y="2574353"/>
                  </a:lnTo>
                  <a:lnTo>
                    <a:pt x="95364" y="2569768"/>
                  </a:lnTo>
                  <a:lnTo>
                    <a:pt x="83540" y="2568194"/>
                  </a:lnTo>
                  <a:lnTo>
                    <a:pt x="53797" y="2576563"/>
                  </a:lnTo>
                  <a:lnTo>
                    <a:pt x="29464" y="2603601"/>
                  </a:lnTo>
                  <a:lnTo>
                    <a:pt x="13030" y="2652230"/>
                  </a:lnTo>
                  <a:lnTo>
                    <a:pt x="6997" y="2725343"/>
                  </a:lnTo>
                  <a:lnTo>
                    <a:pt x="7581" y="2744165"/>
                  </a:lnTo>
                  <a:lnTo>
                    <a:pt x="15621" y="2799918"/>
                  </a:lnTo>
                  <a:lnTo>
                    <a:pt x="39293" y="2850070"/>
                  </a:lnTo>
                  <a:lnTo>
                    <a:pt x="79832" y="2869209"/>
                  </a:lnTo>
                  <a:lnTo>
                    <a:pt x="92710" y="2868193"/>
                  </a:lnTo>
                  <a:lnTo>
                    <a:pt x="107188" y="2863177"/>
                  </a:lnTo>
                  <a:lnTo>
                    <a:pt x="121856" y="2851213"/>
                  </a:lnTo>
                  <a:lnTo>
                    <a:pt x="131356" y="2835719"/>
                  </a:lnTo>
                  <a:lnTo>
                    <a:pt x="135280" y="2829344"/>
                  </a:lnTo>
                  <a:lnTo>
                    <a:pt x="144335" y="2803537"/>
                  </a:lnTo>
                  <a:lnTo>
                    <a:pt x="150037" y="2775242"/>
                  </a:lnTo>
                  <a:lnTo>
                    <a:pt x="153009" y="2744647"/>
                  </a:lnTo>
                  <a:lnTo>
                    <a:pt x="153847" y="2712783"/>
                  </a:lnTo>
                  <a:close/>
                </a:path>
                <a:path w="314959" h="4331335">
                  <a:moveTo>
                    <a:pt x="314629" y="586041"/>
                  </a:moveTo>
                  <a:lnTo>
                    <a:pt x="292265" y="586041"/>
                  </a:lnTo>
                  <a:lnTo>
                    <a:pt x="292265" y="473011"/>
                  </a:lnTo>
                  <a:lnTo>
                    <a:pt x="292265" y="456501"/>
                  </a:lnTo>
                  <a:lnTo>
                    <a:pt x="249618" y="456501"/>
                  </a:lnTo>
                  <a:lnTo>
                    <a:pt x="249618" y="473011"/>
                  </a:lnTo>
                  <a:lnTo>
                    <a:pt x="276313" y="473011"/>
                  </a:lnTo>
                  <a:lnTo>
                    <a:pt x="276313" y="586041"/>
                  </a:lnTo>
                  <a:lnTo>
                    <a:pt x="251358" y="586041"/>
                  </a:lnTo>
                  <a:lnTo>
                    <a:pt x="251358" y="602551"/>
                  </a:lnTo>
                  <a:lnTo>
                    <a:pt x="314629" y="602551"/>
                  </a:lnTo>
                  <a:lnTo>
                    <a:pt x="314629" y="586041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10834" y="1742490"/>
              <a:ext cx="74018" cy="1517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10834" y="1504161"/>
              <a:ext cx="74019" cy="15166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642778" y="597420"/>
              <a:ext cx="1346835" cy="5561965"/>
            </a:xfrm>
            <a:custGeom>
              <a:avLst/>
              <a:gdLst/>
              <a:ahLst/>
              <a:cxnLst/>
              <a:rect l="l" t="t" r="r" b="b"/>
              <a:pathLst>
                <a:path w="1346834" h="5561965">
                  <a:moveTo>
                    <a:pt x="17221" y="5376456"/>
                  </a:moveTo>
                  <a:lnTo>
                    <a:pt x="11595" y="5376456"/>
                  </a:lnTo>
                  <a:lnTo>
                    <a:pt x="11595" y="5343690"/>
                  </a:lnTo>
                  <a:lnTo>
                    <a:pt x="838" y="5343690"/>
                  </a:lnTo>
                  <a:lnTo>
                    <a:pt x="838" y="5347881"/>
                  </a:lnTo>
                  <a:lnTo>
                    <a:pt x="7569" y="5347881"/>
                  </a:lnTo>
                  <a:lnTo>
                    <a:pt x="7569" y="5376456"/>
                  </a:lnTo>
                  <a:lnTo>
                    <a:pt x="1257" y="5376456"/>
                  </a:lnTo>
                  <a:lnTo>
                    <a:pt x="1257" y="5380533"/>
                  </a:lnTo>
                  <a:lnTo>
                    <a:pt x="17221" y="5380533"/>
                  </a:lnTo>
                  <a:lnTo>
                    <a:pt x="17221" y="5376456"/>
                  </a:lnTo>
                  <a:close/>
                </a:path>
                <a:path w="1346834" h="5561965">
                  <a:moveTo>
                    <a:pt x="17221" y="5135740"/>
                  </a:moveTo>
                  <a:lnTo>
                    <a:pt x="11595" y="5135740"/>
                  </a:lnTo>
                  <a:lnTo>
                    <a:pt x="11595" y="5103038"/>
                  </a:lnTo>
                  <a:lnTo>
                    <a:pt x="838" y="5103038"/>
                  </a:lnTo>
                  <a:lnTo>
                    <a:pt x="838" y="5107203"/>
                  </a:lnTo>
                  <a:lnTo>
                    <a:pt x="7569" y="5107203"/>
                  </a:lnTo>
                  <a:lnTo>
                    <a:pt x="7569" y="5135740"/>
                  </a:lnTo>
                  <a:lnTo>
                    <a:pt x="1257" y="5135740"/>
                  </a:lnTo>
                  <a:lnTo>
                    <a:pt x="1257" y="5139855"/>
                  </a:lnTo>
                  <a:lnTo>
                    <a:pt x="17221" y="5139855"/>
                  </a:lnTo>
                  <a:lnTo>
                    <a:pt x="17221" y="5135740"/>
                  </a:lnTo>
                  <a:close/>
                </a:path>
                <a:path w="1346834" h="5561965">
                  <a:moveTo>
                    <a:pt x="17221" y="4895113"/>
                  </a:moveTo>
                  <a:lnTo>
                    <a:pt x="11595" y="4895113"/>
                  </a:lnTo>
                  <a:lnTo>
                    <a:pt x="11595" y="4862385"/>
                  </a:lnTo>
                  <a:lnTo>
                    <a:pt x="838" y="4862385"/>
                  </a:lnTo>
                  <a:lnTo>
                    <a:pt x="838" y="4866551"/>
                  </a:lnTo>
                  <a:lnTo>
                    <a:pt x="7569" y="4866551"/>
                  </a:lnTo>
                  <a:lnTo>
                    <a:pt x="7569" y="4895113"/>
                  </a:lnTo>
                  <a:lnTo>
                    <a:pt x="1257" y="4895113"/>
                  </a:lnTo>
                  <a:lnTo>
                    <a:pt x="1257" y="4899164"/>
                  </a:lnTo>
                  <a:lnTo>
                    <a:pt x="17221" y="4899164"/>
                  </a:lnTo>
                  <a:lnTo>
                    <a:pt x="17221" y="4895113"/>
                  </a:lnTo>
                  <a:close/>
                </a:path>
                <a:path w="1346834" h="5561965">
                  <a:moveTo>
                    <a:pt x="17221" y="4596904"/>
                  </a:moveTo>
                  <a:lnTo>
                    <a:pt x="11595" y="4596904"/>
                  </a:lnTo>
                  <a:lnTo>
                    <a:pt x="11595" y="4564189"/>
                  </a:lnTo>
                  <a:lnTo>
                    <a:pt x="838" y="4564189"/>
                  </a:lnTo>
                  <a:lnTo>
                    <a:pt x="838" y="4568317"/>
                  </a:lnTo>
                  <a:lnTo>
                    <a:pt x="7569" y="4568317"/>
                  </a:lnTo>
                  <a:lnTo>
                    <a:pt x="7569" y="4596904"/>
                  </a:lnTo>
                  <a:lnTo>
                    <a:pt x="1257" y="4596904"/>
                  </a:lnTo>
                  <a:lnTo>
                    <a:pt x="1257" y="4601019"/>
                  </a:lnTo>
                  <a:lnTo>
                    <a:pt x="17221" y="4601019"/>
                  </a:lnTo>
                  <a:lnTo>
                    <a:pt x="17221" y="4596904"/>
                  </a:lnTo>
                  <a:close/>
                </a:path>
                <a:path w="1346834" h="5561965">
                  <a:moveTo>
                    <a:pt x="17221" y="4356278"/>
                  </a:moveTo>
                  <a:lnTo>
                    <a:pt x="11595" y="4356278"/>
                  </a:lnTo>
                  <a:lnTo>
                    <a:pt x="11595" y="4323550"/>
                  </a:lnTo>
                  <a:lnTo>
                    <a:pt x="838" y="4323550"/>
                  </a:lnTo>
                  <a:lnTo>
                    <a:pt x="838" y="4327677"/>
                  </a:lnTo>
                  <a:lnTo>
                    <a:pt x="7569" y="4327677"/>
                  </a:lnTo>
                  <a:lnTo>
                    <a:pt x="7569" y="4356278"/>
                  </a:lnTo>
                  <a:lnTo>
                    <a:pt x="1257" y="4356278"/>
                  </a:lnTo>
                  <a:lnTo>
                    <a:pt x="1257" y="4360342"/>
                  </a:lnTo>
                  <a:lnTo>
                    <a:pt x="17221" y="4360342"/>
                  </a:lnTo>
                  <a:lnTo>
                    <a:pt x="17221" y="4356278"/>
                  </a:lnTo>
                  <a:close/>
                </a:path>
                <a:path w="1346834" h="5561965">
                  <a:moveTo>
                    <a:pt x="17221" y="4115612"/>
                  </a:moveTo>
                  <a:lnTo>
                    <a:pt x="11595" y="4115612"/>
                  </a:lnTo>
                  <a:lnTo>
                    <a:pt x="11595" y="4082859"/>
                  </a:lnTo>
                  <a:lnTo>
                    <a:pt x="838" y="4082859"/>
                  </a:lnTo>
                  <a:lnTo>
                    <a:pt x="838" y="4086999"/>
                  </a:lnTo>
                  <a:lnTo>
                    <a:pt x="7569" y="4086999"/>
                  </a:lnTo>
                  <a:lnTo>
                    <a:pt x="7569" y="4115612"/>
                  </a:lnTo>
                  <a:lnTo>
                    <a:pt x="1257" y="4115612"/>
                  </a:lnTo>
                  <a:lnTo>
                    <a:pt x="1257" y="4119638"/>
                  </a:lnTo>
                  <a:lnTo>
                    <a:pt x="17221" y="4119638"/>
                  </a:lnTo>
                  <a:lnTo>
                    <a:pt x="17221" y="4115612"/>
                  </a:lnTo>
                  <a:close/>
                </a:path>
                <a:path w="1346834" h="5561965">
                  <a:moveTo>
                    <a:pt x="18643" y="5547372"/>
                  </a:moveTo>
                  <a:lnTo>
                    <a:pt x="18605" y="5534482"/>
                  </a:lnTo>
                  <a:lnTo>
                    <a:pt x="17970" y="5530100"/>
                  </a:lnTo>
                  <a:lnTo>
                    <a:pt x="16179" y="5527586"/>
                  </a:lnTo>
                  <a:lnTo>
                    <a:pt x="15328" y="5526379"/>
                  </a:lnTo>
                  <a:lnTo>
                    <a:pt x="14808" y="5525694"/>
                  </a:lnTo>
                  <a:lnTo>
                    <a:pt x="14808" y="5531028"/>
                  </a:lnTo>
                  <a:lnTo>
                    <a:pt x="14770" y="5549150"/>
                  </a:lnTo>
                  <a:lnTo>
                    <a:pt x="13982" y="5557431"/>
                  </a:lnTo>
                  <a:lnTo>
                    <a:pt x="7023" y="5557431"/>
                  </a:lnTo>
                  <a:lnTo>
                    <a:pt x="5727" y="5555462"/>
                  </a:lnTo>
                  <a:lnTo>
                    <a:pt x="5003" y="5553151"/>
                  </a:lnTo>
                  <a:lnTo>
                    <a:pt x="3810" y="5549150"/>
                  </a:lnTo>
                  <a:lnTo>
                    <a:pt x="3810" y="5540972"/>
                  </a:lnTo>
                  <a:lnTo>
                    <a:pt x="3975" y="5537771"/>
                  </a:lnTo>
                  <a:lnTo>
                    <a:pt x="4533" y="5534482"/>
                  </a:lnTo>
                  <a:lnTo>
                    <a:pt x="5143" y="5530342"/>
                  </a:lnTo>
                  <a:lnTo>
                    <a:pt x="6896" y="5527586"/>
                  </a:lnTo>
                  <a:lnTo>
                    <a:pt x="13042" y="5527586"/>
                  </a:lnTo>
                  <a:lnTo>
                    <a:pt x="14808" y="5531028"/>
                  </a:lnTo>
                  <a:lnTo>
                    <a:pt x="14808" y="5525694"/>
                  </a:lnTo>
                  <a:lnTo>
                    <a:pt x="13906" y="5524474"/>
                  </a:lnTo>
                  <a:lnTo>
                    <a:pt x="11658" y="5523369"/>
                  </a:lnTo>
                  <a:lnTo>
                    <a:pt x="4356" y="5523369"/>
                  </a:lnTo>
                  <a:lnTo>
                    <a:pt x="0" y="5528742"/>
                  </a:lnTo>
                  <a:lnTo>
                    <a:pt x="63" y="5547372"/>
                  </a:lnTo>
                  <a:lnTo>
                    <a:pt x="254" y="5552008"/>
                  </a:lnTo>
                  <a:lnTo>
                    <a:pt x="4419" y="5561101"/>
                  </a:lnTo>
                  <a:lnTo>
                    <a:pt x="7797" y="5561698"/>
                  </a:lnTo>
                  <a:lnTo>
                    <a:pt x="11188" y="5561698"/>
                  </a:lnTo>
                  <a:lnTo>
                    <a:pt x="14198" y="5561330"/>
                  </a:lnTo>
                  <a:lnTo>
                    <a:pt x="15938" y="5557431"/>
                  </a:lnTo>
                  <a:lnTo>
                    <a:pt x="18135" y="5552465"/>
                  </a:lnTo>
                  <a:lnTo>
                    <a:pt x="18643" y="5547372"/>
                  </a:lnTo>
                  <a:close/>
                </a:path>
                <a:path w="1346834" h="5561965">
                  <a:moveTo>
                    <a:pt x="18643" y="5487251"/>
                  </a:moveTo>
                  <a:lnTo>
                    <a:pt x="14808" y="5465521"/>
                  </a:lnTo>
                  <a:lnTo>
                    <a:pt x="14808" y="5470855"/>
                  </a:lnTo>
                  <a:lnTo>
                    <a:pt x="14782" y="5488978"/>
                  </a:lnTo>
                  <a:lnTo>
                    <a:pt x="13982" y="5497271"/>
                  </a:lnTo>
                  <a:lnTo>
                    <a:pt x="7023" y="5497271"/>
                  </a:lnTo>
                  <a:lnTo>
                    <a:pt x="5727" y="5495353"/>
                  </a:lnTo>
                  <a:lnTo>
                    <a:pt x="5003" y="5492991"/>
                  </a:lnTo>
                  <a:lnTo>
                    <a:pt x="3810" y="5488978"/>
                  </a:lnTo>
                  <a:lnTo>
                    <a:pt x="3810" y="5480812"/>
                  </a:lnTo>
                  <a:lnTo>
                    <a:pt x="3975" y="5477573"/>
                  </a:lnTo>
                  <a:lnTo>
                    <a:pt x="4533" y="5474297"/>
                  </a:lnTo>
                  <a:lnTo>
                    <a:pt x="5143" y="5470169"/>
                  </a:lnTo>
                  <a:lnTo>
                    <a:pt x="6896" y="5467426"/>
                  </a:lnTo>
                  <a:lnTo>
                    <a:pt x="13042" y="5467426"/>
                  </a:lnTo>
                  <a:lnTo>
                    <a:pt x="14808" y="5470855"/>
                  </a:lnTo>
                  <a:lnTo>
                    <a:pt x="14808" y="5465521"/>
                  </a:lnTo>
                  <a:lnTo>
                    <a:pt x="13906" y="5464327"/>
                  </a:lnTo>
                  <a:lnTo>
                    <a:pt x="11658" y="5463197"/>
                  </a:lnTo>
                  <a:lnTo>
                    <a:pt x="4356" y="5463197"/>
                  </a:lnTo>
                  <a:lnTo>
                    <a:pt x="0" y="5468607"/>
                  </a:lnTo>
                  <a:lnTo>
                    <a:pt x="63" y="5487251"/>
                  </a:lnTo>
                  <a:lnTo>
                    <a:pt x="254" y="5491835"/>
                  </a:lnTo>
                  <a:lnTo>
                    <a:pt x="2324" y="5496445"/>
                  </a:lnTo>
                  <a:lnTo>
                    <a:pt x="4419" y="5500979"/>
                  </a:lnTo>
                  <a:lnTo>
                    <a:pt x="7797" y="5501487"/>
                  </a:lnTo>
                  <a:lnTo>
                    <a:pt x="11188" y="5501487"/>
                  </a:lnTo>
                  <a:lnTo>
                    <a:pt x="14198" y="5501170"/>
                  </a:lnTo>
                  <a:lnTo>
                    <a:pt x="15925" y="5497271"/>
                  </a:lnTo>
                  <a:lnTo>
                    <a:pt x="18135" y="5492318"/>
                  </a:lnTo>
                  <a:lnTo>
                    <a:pt x="18643" y="5487251"/>
                  </a:lnTo>
                  <a:close/>
                </a:path>
                <a:path w="1346834" h="5561965">
                  <a:moveTo>
                    <a:pt x="18643" y="5427053"/>
                  </a:moveTo>
                  <a:lnTo>
                    <a:pt x="18605" y="5414149"/>
                  </a:lnTo>
                  <a:lnTo>
                    <a:pt x="17970" y="5409730"/>
                  </a:lnTo>
                  <a:lnTo>
                    <a:pt x="16192" y="5407253"/>
                  </a:lnTo>
                  <a:lnTo>
                    <a:pt x="14808" y="5405374"/>
                  </a:lnTo>
                  <a:lnTo>
                    <a:pt x="14808" y="5410695"/>
                  </a:lnTo>
                  <a:lnTo>
                    <a:pt x="14782" y="5428805"/>
                  </a:lnTo>
                  <a:lnTo>
                    <a:pt x="13982" y="5437124"/>
                  </a:lnTo>
                  <a:lnTo>
                    <a:pt x="7023" y="5437124"/>
                  </a:lnTo>
                  <a:lnTo>
                    <a:pt x="5727" y="5435181"/>
                  </a:lnTo>
                  <a:lnTo>
                    <a:pt x="3810" y="5428805"/>
                  </a:lnTo>
                  <a:lnTo>
                    <a:pt x="3810" y="5420639"/>
                  </a:lnTo>
                  <a:lnTo>
                    <a:pt x="3975" y="5417464"/>
                  </a:lnTo>
                  <a:lnTo>
                    <a:pt x="4533" y="5414149"/>
                  </a:lnTo>
                  <a:lnTo>
                    <a:pt x="5143" y="5409997"/>
                  </a:lnTo>
                  <a:lnTo>
                    <a:pt x="6896" y="5407253"/>
                  </a:lnTo>
                  <a:lnTo>
                    <a:pt x="13042" y="5407253"/>
                  </a:lnTo>
                  <a:lnTo>
                    <a:pt x="14808" y="5410695"/>
                  </a:lnTo>
                  <a:lnTo>
                    <a:pt x="14808" y="5405374"/>
                  </a:lnTo>
                  <a:lnTo>
                    <a:pt x="13906" y="5404142"/>
                  </a:lnTo>
                  <a:lnTo>
                    <a:pt x="11658" y="5403037"/>
                  </a:lnTo>
                  <a:lnTo>
                    <a:pt x="4356" y="5403037"/>
                  </a:lnTo>
                  <a:lnTo>
                    <a:pt x="0" y="5408409"/>
                  </a:lnTo>
                  <a:lnTo>
                    <a:pt x="63" y="5427053"/>
                  </a:lnTo>
                  <a:lnTo>
                    <a:pt x="254" y="5431726"/>
                  </a:lnTo>
                  <a:lnTo>
                    <a:pt x="4419" y="5440807"/>
                  </a:lnTo>
                  <a:lnTo>
                    <a:pt x="7797" y="5441378"/>
                  </a:lnTo>
                  <a:lnTo>
                    <a:pt x="11188" y="5441378"/>
                  </a:lnTo>
                  <a:lnTo>
                    <a:pt x="14198" y="5440997"/>
                  </a:lnTo>
                  <a:lnTo>
                    <a:pt x="15925" y="5437124"/>
                  </a:lnTo>
                  <a:lnTo>
                    <a:pt x="18135" y="5432145"/>
                  </a:lnTo>
                  <a:lnTo>
                    <a:pt x="18643" y="5427053"/>
                  </a:lnTo>
                  <a:close/>
                </a:path>
                <a:path w="1346834" h="5561965">
                  <a:moveTo>
                    <a:pt x="18643" y="5306707"/>
                  </a:moveTo>
                  <a:lnTo>
                    <a:pt x="18592" y="5293766"/>
                  </a:lnTo>
                  <a:lnTo>
                    <a:pt x="17970" y="5289410"/>
                  </a:lnTo>
                  <a:lnTo>
                    <a:pt x="16141" y="5286870"/>
                  </a:lnTo>
                  <a:lnTo>
                    <a:pt x="14808" y="5285041"/>
                  </a:lnTo>
                  <a:lnTo>
                    <a:pt x="14808" y="5290401"/>
                  </a:lnTo>
                  <a:lnTo>
                    <a:pt x="14770" y="5308473"/>
                  </a:lnTo>
                  <a:lnTo>
                    <a:pt x="13982" y="5316766"/>
                  </a:lnTo>
                  <a:lnTo>
                    <a:pt x="7023" y="5316766"/>
                  </a:lnTo>
                  <a:lnTo>
                    <a:pt x="5727" y="5314835"/>
                  </a:lnTo>
                  <a:lnTo>
                    <a:pt x="3810" y="5308473"/>
                  </a:lnTo>
                  <a:lnTo>
                    <a:pt x="3810" y="5300307"/>
                  </a:lnTo>
                  <a:lnTo>
                    <a:pt x="3975" y="5297106"/>
                  </a:lnTo>
                  <a:lnTo>
                    <a:pt x="4533" y="5293766"/>
                  </a:lnTo>
                  <a:lnTo>
                    <a:pt x="5143" y="5289677"/>
                  </a:lnTo>
                  <a:lnTo>
                    <a:pt x="6896" y="5286870"/>
                  </a:lnTo>
                  <a:lnTo>
                    <a:pt x="13042" y="5286870"/>
                  </a:lnTo>
                  <a:lnTo>
                    <a:pt x="14808" y="5290401"/>
                  </a:lnTo>
                  <a:lnTo>
                    <a:pt x="14808" y="5285041"/>
                  </a:lnTo>
                  <a:lnTo>
                    <a:pt x="13906" y="5283784"/>
                  </a:lnTo>
                  <a:lnTo>
                    <a:pt x="11658" y="5282692"/>
                  </a:lnTo>
                  <a:lnTo>
                    <a:pt x="4356" y="5282692"/>
                  </a:lnTo>
                  <a:lnTo>
                    <a:pt x="0" y="5288051"/>
                  </a:lnTo>
                  <a:lnTo>
                    <a:pt x="63" y="5306707"/>
                  </a:lnTo>
                  <a:lnTo>
                    <a:pt x="254" y="5311305"/>
                  </a:lnTo>
                  <a:lnTo>
                    <a:pt x="4419" y="5320474"/>
                  </a:lnTo>
                  <a:lnTo>
                    <a:pt x="7797" y="5320982"/>
                  </a:lnTo>
                  <a:lnTo>
                    <a:pt x="11188" y="5320982"/>
                  </a:lnTo>
                  <a:lnTo>
                    <a:pt x="14198" y="5320677"/>
                  </a:lnTo>
                  <a:lnTo>
                    <a:pt x="15938" y="5316766"/>
                  </a:lnTo>
                  <a:lnTo>
                    <a:pt x="18135" y="5311787"/>
                  </a:lnTo>
                  <a:lnTo>
                    <a:pt x="18643" y="5306707"/>
                  </a:lnTo>
                  <a:close/>
                </a:path>
                <a:path w="1346834" h="5561965">
                  <a:moveTo>
                    <a:pt x="18643" y="5246509"/>
                  </a:moveTo>
                  <a:lnTo>
                    <a:pt x="14808" y="5224831"/>
                  </a:lnTo>
                  <a:lnTo>
                    <a:pt x="14808" y="5230177"/>
                  </a:lnTo>
                  <a:lnTo>
                    <a:pt x="14782" y="5248300"/>
                  </a:lnTo>
                  <a:lnTo>
                    <a:pt x="13982" y="5256542"/>
                  </a:lnTo>
                  <a:lnTo>
                    <a:pt x="7023" y="5256542"/>
                  </a:lnTo>
                  <a:lnTo>
                    <a:pt x="5727" y="5254663"/>
                  </a:lnTo>
                  <a:lnTo>
                    <a:pt x="5003" y="5252339"/>
                  </a:lnTo>
                  <a:lnTo>
                    <a:pt x="3810" y="5248300"/>
                  </a:lnTo>
                  <a:lnTo>
                    <a:pt x="3810" y="5240121"/>
                  </a:lnTo>
                  <a:lnTo>
                    <a:pt x="3975" y="5236908"/>
                  </a:lnTo>
                  <a:lnTo>
                    <a:pt x="4533" y="5233606"/>
                  </a:lnTo>
                  <a:lnTo>
                    <a:pt x="5143" y="5229530"/>
                  </a:lnTo>
                  <a:lnTo>
                    <a:pt x="6896" y="5226761"/>
                  </a:lnTo>
                  <a:lnTo>
                    <a:pt x="13042" y="5226761"/>
                  </a:lnTo>
                  <a:lnTo>
                    <a:pt x="14808" y="5230177"/>
                  </a:lnTo>
                  <a:lnTo>
                    <a:pt x="14808" y="5224831"/>
                  </a:lnTo>
                  <a:lnTo>
                    <a:pt x="13906" y="5223611"/>
                  </a:lnTo>
                  <a:lnTo>
                    <a:pt x="11658" y="5222456"/>
                  </a:lnTo>
                  <a:lnTo>
                    <a:pt x="4356" y="5222456"/>
                  </a:lnTo>
                  <a:lnTo>
                    <a:pt x="0" y="5227929"/>
                  </a:lnTo>
                  <a:lnTo>
                    <a:pt x="63" y="5246509"/>
                  </a:lnTo>
                  <a:lnTo>
                    <a:pt x="254" y="5251170"/>
                  </a:lnTo>
                  <a:lnTo>
                    <a:pt x="4419" y="5260314"/>
                  </a:lnTo>
                  <a:lnTo>
                    <a:pt x="7797" y="5260835"/>
                  </a:lnTo>
                  <a:lnTo>
                    <a:pt x="11188" y="5260835"/>
                  </a:lnTo>
                  <a:lnTo>
                    <a:pt x="14198" y="5260505"/>
                  </a:lnTo>
                  <a:lnTo>
                    <a:pt x="15963" y="5256542"/>
                  </a:lnTo>
                  <a:lnTo>
                    <a:pt x="18135" y="5251615"/>
                  </a:lnTo>
                  <a:lnTo>
                    <a:pt x="18643" y="5246509"/>
                  </a:lnTo>
                  <a:close/>
                </a:path>
                <a:path w="1346834" h="5561965">
                  <a:moveTo>
                    <a:pt x="18643" y="5186400"/>
                  </a:moveTo>
                  <a:lnTo>
                    <a:pt x="14808" y="5164696"/>
                  </a:lnTo>
                  <a:lnTo>
                    <a:pt x="14808" y="5170068"/>
                  </a:lnTo>
                  <a:lnTo>
                    <a:pt x="14782" y="5188128"/>
                  </a:lnTo>
                  <a:lnTo>
                    <a:pt x="13982" y="5196395"/>
                  </a:lnTo>
                  <a:lnTo>
                    <a:pt x="7023" y="5196395"/>
                  </a:lnTo>
                  <a:lnTo>
                    <a:pt x="5727" y="5194528"/>
                  </a:lnTo>
                  <a:lnTo>
                    <a:pt x="3810" y="5188128"/>
                  </a:lnTo>
                  <a:lnTo>
                    <a:pt x="3810" y="5179961"/>
                  </a:lnTo>
                  <a:lnTo>
                    <a:pt x="3975" y="5176761"/>
                  </a:lnTo>
                  <a:lnTo>
                    <a:pt x="4533" y="5173408"/>
                  </a:lnTo>
                  <a:lnTo>
                    <a:pt x="5143" y="5169344"/>
                  </a:lnTo>
                  <a:lnTo>
                    <a:pt x="6896" y="5166576"/>
                  </a:lnTo>
                  <a:lnTo>
                    <a:pt x="13042" y="5166576"/>
                  </a:lnTo>
                  <a:lnTo>
                    <a:pt x="14808" y="5170068"/>
                  </a:lnTo>
                  <a:lnTo>
                    <a:pt x="14808" y="5164696"/>
                  </a:lnTo>
                  <a:lnTo>
                    <a:pt x="13906" y="5163502"/>
                  </a:lnTo>
                  <a:lnTo>
                    <a:pt x="11658" y="5162321"/>
                  </a:lnTo>
                  <a:lnTo>
                    <a:pt x="4356" y="5162321"/>
                  </a:lnTo>
                  <a:lnTo>
                    <a:pt x="0" y="5167719"/>
                  </a:lnTo>
                  <a:lnTo>
                    <a:pt x="63" y="5186400"/>
                  </a:lnTo>
                  <a:lnTo>
                    <a:pt x="254" y="5191010"/>
                  </a:lnTo>
                  <a:lnTo>
                    <a:pt x="4419" y="5200129"/>
                  </a:lnTo>
                  <a:lnTo>
                    <a:pt x="7797" y="5200650"/>
                  </a:lnTo>
                  <a:lnTo>
                    <a:pt x="11188" y="5200650"/>
                  </a:lnTo>
                  <a:lnTo>
                    <a:pt x="14198" y="5200320"/>
                  </a:lnTo>
                  <a:lnTo>
                    <a:pt x="15963" y="5196395"/>
                  </a:lnTo>
                  <a:lnTo>
                    <a:pt x="18135" y="5191455"/>
                  </a:lnTo>
                  <a:lnTo>
                    <a:pt x="18643" y="5186400"/>
                  </a:lnTo>
                  <a:close/>
                </a:path>
                <a:path w="1346834" h="5561965">
                  <a:moveTo>
                    <a:pt x="18643" y="5066042"/>
                  </a:moveTo>
                  <a:lnTo>
                    <a:pt x="18580" y="5053038"/>
                  </a:lnTo>
                  <a:lnTo>
                    <a:pt x="17970" y="5048732"/>
                  </a:lnTo>
                  <a:lnTo>
                    <a:pt x="16167" y="5046218"/>
                  </a:lnTo>
                  <a:lnTo>
                    <a:pt x="15328" y="5045037"/>
                  </a:lnTo>
                  <a:lnTo>
                    <a:pt x="14808" y="5044351"/>
                  </a:lnTo>
                  <a:lnTo>
                    <a:pt x="14808" y="5049698"/>
                  </a:lnTo>
                  <a:lnTo>
                    <a:pt x="14770" y="5067795"/>
                  </a:lnTo>
                  <a:lnTo>
                    <a:pt x="13982" y="5076050"/>
                  </a:lnTo>
                  <a:lnTo>
                    <a:pt x="7023" y="5076050"/>
                  </a:lnTo>
                  <a:lnTo>
                    <a:pt x="5727" y="5074158"/>
                  </a:lnTo>
                  <a:lnTo>
                    <a:pt x="4648" y="5070653"/>
                  </a:lnTo>
                  <a:lnTo>
                    <a:pt x="3810" y="5067795"/>
                  </a:lnTo>
                  <a:lnTo>
                    <a:pt x="3810" y="5059604"/>
                  </a:lnTo>
                  <a:lnTo>
                    <a:pt x="3975" y="5056390"/>
                  </a:lnTo>
                  <a:lnTo>
                    <a:pt x="4533" y="5053038"/>
                  </a:lnTo>
                  <a:lnTo>
                    <a:pt x="5143" y="5048986"/>
                  </a:lnTo>
                  <a:lnTo>
                    <a:pt x="6896" y="5046218"/>
                  </a:lnTo>
                  <a:lnTo>
                    <a:pt x="13042" y="5046218"/>
                  </a:lnTo>
                  <a:lnTo>
                    <a:pt x="14808" y="5049698"/>
                  </a:lnTo>
                  <a:lnTo>
                    <a:pt x="14808" y="5044351"/>
                  </a:lnTo>
                  <a:lnTo>
                    <a:pt x="13906" y="5043144"/>
                  </a:lnTo>
                  <a:lnTo>
                    <a:pt x="11658" y="5042027"/>
                  </a:lnTo>
                  <a:lnTo>
                    <a:pt x="4356" y="5042027"/>
                  </a:lnTo>
                  <a:lnTo>
                    <a:pt x="0" y="5047424"/>
                  </a:lnTo>
                  <a:lnTo>
                    <a:pt x="63" y="5066042"/>
                  </a:lnTo>
                  <a:lnTo>
                    <a:pt x="254" y="5070653"/>
                  </a:lnTo>
                  <a:lnTo>
                    <a:pt x="2286" y="5075148"/>
                  </a:lnTo>
                  <a:lnTo>
                    <a:pt x="4419" y="5079758"/>
                  </a:lnTo>
                  <a:lnTo>
                    <a:pt x="7797" y="5080343"/>
                  </a:lnTo>
                  <a:lnTo>
                    <a:pt x="11188" y="5080343"/>
                  </a:lnTo>
                  <a:lnTo>
                    <a:pt x="14198" y="5079962"/>
                  </a:lnTo>
                  <a:lnTo>
                    <a:pt x="15938" y="5076050"/>
                  </a:lnTo>
                  <a:lnTo>
                    <a:pt x="18135" y="5071072"/>
                  </a:lnTo>
                  <a:lnTo>
                    <a:pt x="18643" y="5066042"/>
                  </a:lnTo>
                  <a:close/>
                </a:path>
                <a:path w="1346834" h="5561965">
                  <a:moveTo>
                    <a:pt x="18643" y="5005883"/>
                  </a:moveTo>
                  <a:lnTo>
                    <a:pt x="18592" y="4992979"/>
                  </a:lnTo>
                  <a:lnTo>
                    <a:pt x="17970" y="4988585"/>
                  </a:lnTo>
                  <a:lnTo>
                    <a:pt x="16167" y="4986058"/>
                  </a:lnTo>
                  <a:lnTo>
                    <a:pt x="15328" y="4984864"/>
                  </a:lnTo>
                  <a:lnTo>
                    <a:pt x="14808" y="4984178"/>
                  </a:lnTo>
                  <a:lnTo>
                    <a:pt x="14808" y="4989588"/>
                  </a:lnTo>
                  <a:lnTo>
                    <a:pt x="14782" y="5007584"/>
                  </a:lnTo>
                  <a:lnTo>
                    <a:pt x="13982" y="5015903"/>
                  </a:lnTo>
                  <a:lnTo>
                    <a:pt x="7023" y="5015903"/>
                  </a:lnTo>
                  <a:lnTo>
                    <a:pt x="5727" y="5013985"/>
                  </a:lnTo>
                  <a:lnTo>
                    <a:pt x="5003" y="5011661"/>
                  </a:lnTo>
                  <a:lnTo>
                    <a:pt x="3810" y="5007584"/>
                  </a:lnTo>
                  <a:lnTo>
                    <a:pt x="3810" y="4999456"/>
                  </a:lnTo>
                  <a:lnTo>
                    <a:pt x="3975" y="4996243"/>
                  </a:lnTo>
                  <a:lnTo>
                    <a:pt x="4533" y="4992979"/>
                  </a:lnTo>
                  <a:lnTo>
                    <a:pt x="5143" y="4988788"/>
                  </a:lnTo>
                  <a:lnTo>
                    <a:pt x="6896" y="4986058"/>
                  </a:lnTo>
                  <a:lnTo>
                    <a:pt x="13042" y="4986058"/>
                  </a:lnTo>
                  <a:lnTo>
                    <a:pt x="14808" y="4989588"/>
                  </a:lnTo>
                  <a:lnTo>
                    <a:pt x="14808" y="4984178"/>
                  </a:lnTo>
                  <a:lnTo>
                    <a:pt x="13906" y="4982959"/>
                  </a:lnTo>
                  <a:lnTo>
                    <a:pt x="11658" y="4981880"/>
                  </a:lnTo>
                  <a:lnTo>
                    <a:pt x="4356" y="4981880"/>
                  </a:lnTo>
                  <a:lnTo>
                    <a:pt x="0" y="4987239"/>
                  </a:lnTo>
                  <a:lnTo>
                    <a:pt x="63" y="5005883"/>
                  </a:lnTo>
                  <a:lnTo>
                    <a:pt x="254" y="5010505"/>
                  </a:lnTo>
                  <a:lnTo>
                    <a:pt x="4419" y="5019599"/>
                  </a:lnTo>
                  <a:lnTo>
                    <a:pt x="7797" y="5020170"/>
                  </a:lnTo>
                  <a:lnTo>
                    <a:pt x="11188" y="5020170"/>
                  </a:lnTo>
                  <a:lnTo>
                    <a:pt x="14198" y="5019840"/>
                  </a:lnTo>
                  <a:lnTo>
                    <a:pt x="15938" y="5015903"/>
                  </a:lnTo>
                  <a:lnTo>
                    <a:pt x="18135" y="5010963"/>
                  </a:lnTo>
                  <a:lnTo>
                    <a:pt x="18643" y="5005883"/>
                  </a:lnTo>
                  <a:close/>
                </a:path>
                <a:path w="1346834" h="5561965">
                  <a:moveTo>
                    <a:pt x="18643" y="4945685"/>
                  </a:moveTo>
                  <a:lnTo>
                    <a:pt x="18592" y="4932743"/>
                  </a:lnTo>
                  <a:lnTo>
                    <a:pt x="17970" y="4928413"/>
                  </a:lnTo>
                  <a:lnTo>
                    <a:pt x="16192" y="4925911"/>
                  </a:lnTo>
                  <a:lnTo>
                    <a:pt x="15328" y="4924691"/>
                  </a:lnTo>
                  <a:lnTo>
                    <a:pt x="14808" y="4924018"/>
                  </a:lnTo>
                  <a:lnTo>
                    <a:pt x="14808" y="4929340"/>
                  </a:lnTo>
                  <a:lnTo>
                    <a:pt x="14782" y="4947475"/>
                  </a:lnTo>
                  <a:lnTo>
                    <a:pt x="13982" y="4955781"/>
                  </a:lnTo>
                  <a:lnTo>
                    <a:pt x="7023" y="4955781"/>
                  </a:lnTo>
                  <a:lnTo>
                    <a:pt x="5727" y="4953825"/>
                  </a:lnTo>
                  <a:lnTo>
                    <a:pt x="3810" y="4947475"/>
                  </a:lnTo>
                  <a:lnTo>
                    <a:pt x="3810" y="4939296"/>
                  </a:lnTo>
                  <a:lnTo>
                    <a:pt x="3975" y="4936045"/>
                  </a:lnTo>
                  <a:lnTo>
                    <a:pt x="4533" y="4932743"/>
                  </a:lnTo>
                  <a:lnTo>
                    <a:pt x="5143" y="4928667"/>
                  </a:lnTo>
                  <a:lnTo>
                    <a:pt x="6896" y="4925911"/>
                  </a:lnTo>
                  <a:lnTo>
                    <a:pt x="13042" y="4925911"/>
                  </a:lnTo>
                  <a:lnTo>
                    <a:pt x="14808" y="4929340"/>
                  </a:lnTo>
                  <a:lnTo>
                    <a:pt x="14808" y="4924018"/>
                  </a:lnTo>
                  <a:lnTo>
                    <a:pt x="13906" y="4922825"/>
                  </a:lnTo>
                  <a:lnTo>
                    <a:pt x="11658" y="4921720"/>
                  </a:lnTo>
                  <a:lnTo>
                    <a:pt x="4356" y="4921720"/>
                  </a:lnTo>
                  <a:lnTo>
                    <a:pt x="0" y="4927079"/>
                  </a:lnTo>
                  <a:lnTo>
                    <a:pt x="63" y="4945685"/>
                  </a:lnTo>
                  <a:lnTo>
                    <a:pt x="254" y="4950307"/>
                  </a:lnTo>
                  <a:lnTo>
                    <a:pt x="2286" y="4954803"/>
                  </a:lnTo>
                  <a:lnTo>
                    <a:pt x="4419" y="4959451"/>
                  </a:lnTo>
                  <a:lnTo>
                    <a:pt x="7797" y="4959959"/>
                  </a:lnTo>
                  <a:lnTo>
                    <a:pt x="11188" y="4959959"/>
                  </a:lnTo>
                  <a:lnTo>
                    <a:pt x="14198" y="4959629"/>
                  </a:lnTo>
                  <a:lnTo>
                    <a:pt x="15900" y="4955781"/>
                  </a:lnTo>
                  <a:lnTo>
                    <a:pt x="18135" y="4950726"/>
                  </a:lnTo>
                  <a:lnTo>
                    <a:pt x="18643" y="4945685"/>
                  </a:lnTo>
                  <a:close/>
                </a:path>
                <a:path w="1346834" h="5561965">
                  <a:moveTo>
                    <a:pt x="18643" y="4825390"/>
                  </a:moveTo>
                  <a:lnTo>
                    <a:pt x="18592" y="4812449"/>
                  </a:lnTo>
                  <a:lnTo>
                    <a:pt x="17970" y="4808093"/>
                  </a:lnTo>
                  <a:lnTo>
                    <a:pt x="16205" y="4805578"/>
                  </a:lnTo>
                  <a:lnTo>
                    <a:pt x="15328" y="4804321"/>
                  </a:lnTo>
                  <a:lnTo>
                    <a:pt x="14808" y="4803635"/>
                  </a:lnTo>
                  <a:lnTo>
                    <a:pt x="14808" y="4809033"/>
                  </a:lnTo>
                  <a:lnTo>
                    <a:pt x="14782" y="4827117"/>
                  </a:lnTo>
                  <a:lnTo>
                    <a:pt x="13982" y="4835410"/>
                  </a:lnTo>
                  <a:lnTo>
                    <a:pt x="7023" y="4835410"/>
                  </a:lnTo>
                  <a:lnTo>
                    <a:pt x="5727" y="4833493"/>
                  </a:lnTo>
                  <a:lnTo>
                    <a:pt x="5003" y="4831156"/>
                  </a:lnTo>
                  <a:lnTo>
                    <a:pt x="3810" y="4827117"/>
                  </a:lnTo>
                  <a:lnTo>
                    <a:pt x="3810" y="4818913"/>
                  </a:lnTo>
                  <a:lnTo>
                    <a:pt x="3975" y="4815751"/>
                  </a:lnTo>
                  <a:lnTo>
                    <a:pt x="4533" y="4812449"/>
                  </a:lnTo>
                  <a:lnTo>
                    <a:pt x="5143" y="4808347"/>
                  </a:lnTo>
                  <a:lnTo>
                    <a:pt x="6896" y="4805578"/>
                  </a:lnTo>
                  <a:lnTo>
                    <a:pt x="13042" y="4805578"/>
                  </a:lnTo>
                  <a:lnTo>
                    <a:pt x="14808" y="4809033"/>
                  </a:lnTo>
                  <a:lnTo>
                    <a:pt x="14808" y="4803635"/>
                  </a:lnTo>
                  <a:lnTo>
                    <a:pt x="13906" y="4802429"/>
                  </a:lnTo>
                  <a:lnTo>
                    <a:pt x="11658" y="4801349"/>
                  </a:lnTo>
                  <a:lnTo>
                    <a:pt x="4356" y="4801349"/>
                  </a:lnTo>
                  <a:lnTo>
                    <a:pt x="0" y="4806708"/>
                  </a:lnTo>
                  <a:lnTo>
                    <a:pt x="63" y="4825390"/>
                  </a:lnTo>
                  <a:lnTo>
                    <a:pt x="254" y="4830013"/>
                  </a:lnTo>
                  <a:lnTo>
                    <a:pt x="4419" y="4839093"/>
                  </a:lnTo>
                  <a:lnTo>
                    <a:pt x="7797" y="4839652"/>
                  </a:lnTo>
                  <a:lnTo>
                    <a:pt x="11188" y="4839652"/>
                  </a:lnTo>
                  <a:lnTo>
                    <a:pt x="14198" y="4839322"/>
                  </a:lnTo>
                  <a:lnTo>
                    <a:pt x="15913" y="4835410"/>
                  </a:lnTo>
                  <a:lnTo>
                    <a:pt x="18135" y="4830457"/>
                  </a:lnTo>
                  <a:lnTo>
                    <a:pt x="18643" y="4825390"/>
                  </a:lnTo>
                  <a:close/>
                </a:path>
                <a:path w="1346834" h="5561965">
                  <a:moveTo>
                    <a:pt x="18643" y="4767897"/>
                  </a:moveTo>
                  <a:lnTo>
                    <a:pt x="14808" y="4746180"/>
                  </a:lnTo>
                  <a:lnTo>
                    <a:pt x="14808" y="4751502"/>
                  </a:lnTo>
                  <a:lnTo>
                    <a:pt x="14782" y="4769650"/>
                  </a:lnTo>
                  <a:lnTo>
                    <a:pt x="13982" y="4777918"/>
                  </a:lnTo>
                  <a:lnTo>
                    <a:pt x="7023" y="4777918"/>
                  </a:lnTo>
                  <a:lnTo>
                    <a:pt x="5727" y="4775987"/>
                  </a:lnTo>
                  <a:lnTo>
                    <a:pt x="5003" y="4773676"/>
                  </a:lnTo>
                  <a:lnTo>
                    <a:pt x="3810" y="4769650"/>
                  </a:lnTo>
                  <a:lnTo>
                    <a:pt x="3810" y="4761496"/>
                  </a:lnTo>
                  <a:lnTo>
                    <a:pt x="3975" y="4758245"/>
                  </a:lnTo>
                  <a:lnTo>
                    <a:pt x="4533" y="4754931"/>
                  </a:lnTo>
                  <a:lnTo>
                    <a:pt x="5143" y="4750841"/>
                  </a:lnTo>
                  <a:lnTo>
                    <a:pt x="6896" y="4748098"/>
                  </a:lnTo>
                  <a:lnTo>
                    <a:pt x="13042" y="4748098"/>
                  </a:lnTo>
                  <a:lnTo>
                    <a:pt x="14808" y="4751502"/>
                  </a:lnTo>
                  <a:lnTo>
                    <a:pt x="14808" y="4746180"/>
                  </a:lnTo>
                  <a:lnTo>
                    <a:pt x="13906" y="4744986"/>
                  </a:lnTo>
                  <a:lnTo>
                    <a:pt x="11658" y="4743869"/>
                  </a:lnTo>
                  <a:lnTo>
                    <a:pt x="4356" y="4743869"/>
                  </a:lnTo>
                  <a:lnTo>
                    <a:pt x="0" y="4749241"/>
                  </a:lnTo>
                  <a:lnTo>
                    <a:pt x="63" y="4767897"/>
                  </a:lnTo>
                  <a:lnTo>
                    <a:pt x="254" y="4772469"/>
                  </a:lnTo>
                  <a:lnTo>
                    <a:pt x="4419" y="4781626"/>
                  </a:lnTo>
                  <a:lnTo>
                    <a:pt x="7797" y="4782172"/>
                  </a:lnTo>
                  <a:lnTo>
                    <a:pt x="11188" y="4782172"/>
                  </a:lnTo>
                  <a:lnTo>
                    <a:pt x="14198" y="4781867"/>
                  </a:lnTo>
                  <a:lnTo>
                    <a:pt x="15913" y="4777918"/>
                  </a:lnTo>
                  <a:lnTo>
                    <a:pt x="18135" y="4772965"/>
                  </a:lnTo>
                  <a:lnTo>
                    <a:pt x="18643" y="4767897"/>
                  </a:lnTo>
                  <a:close/>
                </a:path>
                <a:path w="1346834" h="5561965">
                  <a:moveTo>
                    <a:pt x="18643" y="4707687"/>
                  </a:moveTo>
                  <a:lnTo>
                    <a:pt x="18592" y="4694745"/>
                  </a:lnTo>
                  <a:lnTo>
                    <a:pt x="17970" y="4690402"/>
                  </a:lnTo>
                  <a:lnTo>
                    <a:pt x="16205" y="4687925"/>
                  </a:lnTo>
                  <a:lnTo>
                    <a:pt x="15328" y="4686693"/>
                  </a:lnTo>
                  <a:lnTo>
                    <a:pt x="14808" y="4686008"/>
                  </a:lnTo>
                  <a:lnTo>
                    <a:pt x="14808" y="4691329"/>
                  </a:lnTo>
                  <a:lnTo>
                    <a:pt x="14770" y="4709503"/>
                  </a:lnTo>
                  <a:lnTo>
                    <a:pt x="13982" y="4717707"/>
                  </a:lnTo>
                  <a:lnTo>
                    <a:pt x="7023" y="4717707"/>
                  </a:lnTo>
                  <a:lnTo>
                    <a:pt x="5727" y="4715827"/>
                  </a:lnTo>
                  <a:lnTo>
                    <a:pt x="3810" y="4709503"/>
                  </a:lnTo>
                  <a:lnTo>
                    <a:pt x="3810" y="4701311"/>
                  </a:lnTo>
                  <a:lnTo>
                    <a:pt x="3975" y="4698098"/>
                  </a:lnTo>
                  <a:lnTo>
                    <a:pt x="4533" y="4694745"/>
                  </a:lnTo>
                  <a:lnTo>
                    <a:pt x="5143" y="4690656"/>
                  </a:lnTo>
                  <a:lnTo>
                    <a:pt x="6896" y="4687925"/>
                  </a:lnTo>
                  <a:lnTo>
                    <a:pt x="13042" y="4687925"/>
                  </a:lnTo>
                  <a:lnTo>
                    <a:pt x="14808" y="4691329"/>
                  </a:lnTo>
                  <a:lnTo>
                    <a:pt x="14808" y="4686008"/>
                  </a:lnTo>
                  <a:lnTo>
                    <a:pt x="13906" y="4684801"/>
                  </a:lnTo>
                  <a:lnTo>
                    <a:pt x="11658" y="4683684"/>
                  </a:lnTo>
                  <a:lnTo>
                    <a:pt x="4356" y="4683684"/>
                  </a:lnTo>
                  <a:lnTo>
                    <a:pt x="0" y="4689081"/>
                  </a:lnTo>
                  <a:lnTo>
                    <a:pt x="63" y="4707687"/>
                  </a:lnTo>
                  <a:lnTo>
                    <a:pt x="254" y="4712335"/>
                  </a:lnTo>
                  <a:lnTo>
                    <a:pt x="4419" y="4721466"/>
                  </a:lnTo>
                  <a:lnTo>
                    <a:pt x="7797" y="4721974"/>
                  </a:lnTo>
                  <a:lnTo>
                    <a:pt x="11188" y="4721974"/>
                  </a:lnTo>
                  <a:lnTo>
                    <a:pt x="14198" y="4721618"/>
                  </a:lnTo>
                  <a:lnTo>
                    <a:pt x="15951" y="4717707"/>
                  </a:lnTo>
                  <a:lnTo>
                    <a:pt x="18135" y="4712779"/>
                  </a:lnTo>
                  <a:lnTo>
                    <a:pt x="18643" y="4707687"/>
                  </a:lnTo>
                  <a:close/>
                </a:path>
                <a:path w="1346834" h="5561965">
                  <a:moveTo>
                    <a:pt x="18643" y="4647565"/>
                  </a:moveTo>
                  <a:lnTo>
                    <a:pt x="18592" y="4634623"/>
                  </a:lnTo>
                  <a:lnTo>
                    <a:pt x="17970" y="4630280"/>
                  </a:lnTo>
                  <a:lnTo>
                    <a:pt x="16154" y="4627753"/>
                  </a:lnTo>
                  <a:lnTo>
                    <a:pt x="14808" y="4625873"/>
                  </a:lnTo>
                  <a:lnTo>
                    <a:pt x="14808" y="4631182"/>
                  </a:lnTo>
                  <a:lnTo>
                    <a:pt x="14782" y="4649292"/>
                  </a:lnTo>
                  <a:lnTo>
                    <a:pt x="13982" y="4657572"/>
                  </a:lnTo>
                  <a:lnTo>
                    <a:pt x="7023" y="4657572"/>
                  </a:lnTo>
                  <a:lnTo>
                    <a:pt x="5727" y="4655693"/>
                  </a:lnTo>
                  <a:lnTo>
                    <a:pt x="5003" y="4653318"/>
                  </a:lnTo>
                  <a:lnTo>
                    <a:pt x="3810" y="4649292"/>
                  </a:lnTo>
                  <a:lnTo>
                    <a:pt x="3810" y="4641113"/>
                  </a:lnTo>
                  <a:lnTo>
                    <a:pt x="3975" y="4637875"/>
                  </a:lnTo>
                  <a:lnTo>
                    <a:pt x="4533" y="4634623"/>
                  </a:lnTo>
                  <a:lnTo>
                    <a:pt x="5143" y="4630521"/>
                  </a:lnTo>
                  <a:lnTo>
                    <a:pt x="6896" y="4627753"/>
                  </a:lnTo>
                  <a:lnTo>
                    <a:pt x="13042" y="4627753"/>
                  </a:lnTo>
                  <a:lnTo>
                    <a:pt x="14808" y="4631182"/>
                  </a:lnTo>
                  <a:lnTo>
                    <a:pt x="14808" y="4625873"/>
                  </a:lnTo>
                  <a:lnTo>
                    <a:pt x="13906" y="4624603"/>
                  </a:lnTo>
                  <a:lnTo>
                    <a:pt x="11658" y="4623524"/>
                  </a:lnTo>
                  <a:lnTo>
                    <a:pt x="4356" y="4623524"/>
                  </a:lnTo>
                  <a:lnTo>
                    <a:pt x="0" y="4628896"/>
                  </a:lnTo>
                  <a:lnTo>
                    <a:pt x="63" y="4647565"/>
                  </a:lnTo>
                  <a:lnTo>
                    <a:pt x="254" y="4652124"/>
                  </a:lnTo>
                  <a:lnTo>
                    <a:pt x="4419" y="4661281"/>
                  </a:lnTo>
                  <a:lnTo>
                    <a:pt x="7797" y="4661827"/>
                  </a:lnTo>
                  <a:lnTo>
                    <a:pt x="11188" y="4661827"/>
                  </a:lnTo>
                  <a:lnTo>
                    <a:pt x="14198" y="4661471"/>
                  </a:lnTo>
                  <a:lnTo>
                    <a:pt x="15938" y="4657572"/>
                  </a:lnTo>
                  <a:lnTo>
                    <a:pt x="18135" y="4652607"/>
                  </a:lnTo>
                  <a:lnTo>
                    <a:pt x="18643" y="4647565"/>
                  </a:lnTo>
                  <a:close/>
                </a:path>
                <a:path w="1346834" h="5561965">
                  <a:moveTo>
                    <a:pt x="18643" y="4527232"/>
                  </a:moveTo>
                  <a:lnTo>
                    <a:pt x="18592" y="4514266"/>
                  </a:lnTo>
                  <a:lnTo>
                    <a:pt x="17970" y="4509871"/>
                  </a:lnTo>
                  <a:lnTo>
                    <a:pt x="16179" y="4507395"/>
                  </a:lnTo>
                  <a:lnTo>
                    <a:pt x="15328" y="4506201"/>
                  </a:lnTo>
                  <a:lnTo>
                    <a:pt x="14808" y="4505515"/>
                  </a:lnTo>
                  <a:lnTo>
                    <a:pt x="14808" y="4510862"/>
                  </a:lnTo>
                  <a:lnTo>
                    <a:pt x="14782" y="4528959"/>
                  </a:lnTo>
                  <a:lnTo>
                    <a:pt x="13982" y="4537240"/>
                  </a:lnTo>
                  <a:lnTo>
                    <a:pt x="7023" y="4537240"/>
                  </a:lnTo>
                  <a:lnTo>
                    <a:pt x="5727" y="4535360"/>
                  </a:lnTo>
                  <a:lnTo>
                    <a:pt x="3810" y="4528959"/>
                  </a:lnTo>
                  <a:lnTo>
                    <a:pt x="3810" y="4520781"/>
                  </a:lnTo>
                  <a:lnTo>
                    <a:pt x="3975" y="4517606"/>
                  </a:lnTo>
                  <a:lnTo>
                    <a:pt x="4533" y="4514266"/>
                  </a:lnTo>
                  <a:lnTo>
                    <a:pt x="5143" y="4510151"/>
                  </a:lnTo>
                  <a:lnTo>
                    <a:pt x="6896" y="4507395"/>
                  </a:lnTo>
                  <a:lnTo>
                    <a:pt x="13042" y="4507395"/>
                  </a:lnTo>
                  <a:lnTo>
                    <a:pt x="14808" y="4510862"/>
                  </a:lnTo>
                  <a:lnTo>
                    <a:pt x="14808" y="4505515"/>
                  </a:lnTo>
                  <a:lnTo>
                    <a:pt x="13906" y="4504309"/>
                  </a:lnTo>
                  <a:lnTo>
                    <a:pt x="11658" y="4503178"/>
                  </a:lnTo>
                  <a:lnTo>
                    <a:pt x="4356" y="4503178"/>
                  </a:lnTo>
                  <a:lnTo>
                    <a:pt x="0" y="4508551"/>
                  </a:lnTo>
                  <a:lnTo>
                    <a:pt x="63" y="4527232"/>
                  </a:lnTo>
                  <a:lnTo>
                    <a:pt x="254" y="4531830"/>
                  </a:lnTo>
                  <a:lnTo>
                    <a:pt x="4419" y="4540910"/>
                  </a:lnTo>
                  <a:lnTo>
                    <a:pt x="7797" y="4541532"/>
                  </a:lnTo>
                  <a:lnTo>
                    <a:pt x="11188" y="4541532"/>
                  </a:lnTo>
                  <a:lnTo>
                    <a:pt x="14198" y="4541139"/>
                  </a:lnTo>
                  <a:lnTo>
                    <a:pt x="15938" y="4537240"/>
                  </a:lnTo>
                  <a:lnTo>
                    <a:pt x="18135" y="4532300"/>
                  </a:lnTo>
                  <a:lnTo>
                    <a:pt x="18643" y="4527232"/>
                  </a:lnTo>
                  <a:close/>
                </a:path>
                <a:path w="1346834" h="5561965">
                  <a:moveTo>
                    <a:pt x="18643" y="4467047"/>
                  </a:moveTo>
                  <a:lnTo>
                    <a:pt x="14808" y="4445343"/>
                  </a:lnTo>
                  <a:lnTo>
                    <a:pt x="14808" y="4450689"/>
                  </a:lnTo>
                  <a:lnTo>
                    <a:pt x="14770" y="4468838"/>
                  </a:lnTo>
                  <a:lnTo>
                    <a:pt x="13982" y="4477029"/>
                  </a:lnTo>
                  <a:lnTo>
                    <a:pt x="7023" y="4477029"/>
                  </a:lnTo>
                  <a:lnTo>
                    <a:pt x="5727" y="4475150"/>
                  </a:lnTo>
                  <a:lnTo>
                    <a:pt x="3810" y="4468838"/>
                  </a:lnTo>
                  <a:lnTo>
                    <a:pt x="3810" y="4460595"/>
                  </a:lnTo>
                  <a:lnTo>
                    <a:pt x="3975" y="4457395"/>
                  </a:lnTo>
                  <a:lnTo>
                    <a:pt x="4533" y="4454106"/>
                  </a:lnTo>
                  <a:lnTo>
                    <a:pt x="5143" y="4449965"/>
                  </a:lnTo>
                  <a:lnTo>
                    <a:pt x="6896" y="4447210"/>
                  </a:lnTo>
                  <a:lnTo>
                    <a:pt x="13042" y="4447210"/>
                  </a:lnTo>
                  <a:lnTo>
                    <a:pt x="14808" y="4450689"/>
                  </a:lnTo>
                  <a:lnTo>
                    <a:pt x="14808" y="4445343"/>
                  </a:lnTo>
                  <a:lnTo>
                    <a:pt x="13906" y="4444149"/>
                  </a:lnTo>
                  <a:lnTo>
                    <a:pt x="11658" y="4443031"/>
                  </a:lnTo>
                  <a:lnTo>
                    <a:pt x="4356" y="4443031"/>
                  </a:lnTo>
                  <a:lnTo>
                    <a:pt x="0" y="4448365"/>
                  </a:lnTo>
                  <a:lnTo>
                    <a:pt x="63" y="4467047"/>
                  </a:lnTo>
                  <a:lnTo>
                    <a:pt x="254" y="4471644"/>
                  </a:lnTo>
                  <a:lnTo>
                    <a:pt x="2336" y="4476254"/>
                  </a:lnTo>
                  <a:lnTo>
                    <a:pt x="4419" y="4480750"/>
                  </a:lnTo>
                  <a:lnTo>
                    <a:pt x="7797" y="4481360"/>
                  </a:lnTo>
                  <a:lnTo>
                    <a:pt x="11188" y="4481360"/>
                  </a:lnTo>
                  <a:lnTo>
                    <a:pt x="14198" y="4480979"/>
                  </a:lnTo>
                  <a:lnTo>
                    <a:pt x="15951" y="4477029"/>
                  </a:lnTo>
                  <a:lnTo>
                    <a:pt x="18135" y="4472114"/>
                  </a:lnTo>
                  <a:lnTo>
                    <a:pt x="18643" y="4467047"/>
                  </a:lnTo>
                  <a:close/>
                </a:path>
                <a:path w="1346834" h="5561965">
                  <a:moveTo>
                    <a:pt x="18643" y="4406874"/>
                  </a:moveTo>
                  <a:lnTo>
                    <a:pt x="18592" y="4393971"/>
                  </a:lnTo>
                  <a:lnTo>
                    <a:pt x="17970" y="4389564"/>
                  </a:lnTo>
                  <a:lnTo>
                    <a:pt x="16179" y="4387088"/>
                  </a:lnTo>
                  <a:lnTo>
                    <a:pt x="14808" y="4385195"/>
                  </a:lnTo>
                  <a:lnTo>
                    <a:pt x="14808" y="4390504"/>
                  </a:lnTo>
                  <a:lnTo>
                    <a:pt x="14782" y="4408602"/>
                  </a:lnTo>
                  <a:lnTo>
                    <a:pt x="13982" y="4416945"/>
                  </a:lnTo>
                  <a:lnTo>
                    <a:pt x="7023" y="4416945"/>
                  </a:lnTo>
                  <a:lnTo>
                    <a:pt x="5727" y="4414964"/>
                  </a:lnTo>
                  <a:lnTo>
                    <a:pt x="5003" y="4412615"/>
                  </a:lnTo>
                  <a:lnTo>
                    <a:pt x="3810" y="4408602"/>
                  </a:lnTo>
                  <a:lnTo>
                    <a:pt x="3810" y="4400474"/>
                  </a:lnTo>
                  <a:lnTo>
                    <a:pt x="3975" y="4397235"/>
                  </a:lnTo>
                  <a:lnTo>
                    <a:pt x="4533" y="4393971"/>
                  </a:lnTo>
                  <a:lnTo>
                    <a:pt x="5143" y="4389818"/>
                  </a:lnTo>
                  <a:lnTo>
                    <a:pt x="6896" y="4387088"/>
                  </a:lnTo>
                  <a:lnTo>
                    <a:pt x="13042" y="4387088"/>
                  </a:lnTo>
                  <a:lnTo>
                    <a:pt x="14808" y="4390504"/>
                  </a:lnTo>
                  <a:lnTo>
                    <a:pt x="14808" y="4385195"/>
                  </a:lnTo>
                  <a:lnTo>
                    <a:pt x="13906" y="4383951"/>
                  </a:lnTo>
                  <a:lnTo>
                    <a:pt x="11658" y="4382846"/>
                  </a:lnTo>
                  <a:lnTo>
                    <a:pt x="4356" y="4382846"/>
                  </a:lnTo>
                  <a:lnTo>
                    <a:pt x="0" y="4388205"/>
                  </a:lnTo>
                  <a:lnTo>
                    <a:pt x="63" y="4406874"/>
                  </a:lnTo>
                  <a:lnTo>
                    <a:pt x="254" y="4411472"/>
                  </a:lnTo>
                  <a:lnTo>
                    <a:pt x="4419" y="4420603"/>
                  </a:lnTo>
                  <a:lnTo>
                    <a:pt x="7797" y="4421175"/>
                  </a:lnTo>
                  <a:lnTo>
                    <a:pt x="11188" y="4421175"/>
                  </a:lnTo>
                  <a:lnTo>
                    <a:pt x="14198" y="4420794"/>
                  </a:lnTo>
                  <a:lnTo>
                    <a:pt x="15913" y="4416945"/>
                  </a:lnTo>
                  <a:lnTo>
                    <a:pt x="18135" y="4411954"/>
                  </a:lnTo>
                  <a:lnTo>
                    <a:pt x="18643" y="4406874"/>
                  </a:lnTo>
                  <a:close/>
                </a:path>
                <a:path w="1346834" h="5561965">
                  <a:moveTo>
                    <a:pt x="18643" y="4286529"/>
                  </a:moveTo>
                  <a:lnTo>
                    <a:pt x="18592" y="4273550"/>
                  </a:lnTo>
                  <a:lnTo>
                    <a:pt x="17970" y="4269181"/>
                  </a:lnTo>
                  <a:lnTo>
                    <a:pt x="16217" y="4266730"/>
                  </a:lnTo>
                  <a:lnTo>
                    <a:pt x="15328" y="4265485"/>
                  </a:lnTo>
                  <a:lnTo>
                    <a:pt x="14808" y="4264812"/>
                  </a:lnTo>
                  <a:lnTo>
                    <a:pt x="14808" y="4270184"/>
                  </a:lnTo>
                  <a:lnTo>
                    <a:pt x="14770" y="4288307"/>
                  </a:lnTo>
                  <a:lnTo>
                    <a:pt x="13982" y="4296588"/>
                  </a:lnTo>
                  <a:lnTo>
                    <a:pt x="7023" y="4296588"/>
                  </a:lnTo>
                  <a:lnTo>
                    <a:pt x="5727" y="4294644"/>
                  </a:lnTo>
                  <a:lnTo>
                    <a:pt x="5003" y="4292295"/>
                  </a:lnTo>
                  <a:lnTo>
                    <a:pt x="3810" y="4288307"/>
                  </a:lnTo>
                  <a:lnTo>
                    <a:pt x="3810" y="4280128"/>
                  </a:lnTo>
                  <a:lnTo>
                    <a:pt x="3975" y="4276890"/>
                  </a:lnTo>
                  <a:lnTo>
                    <a:pt x="4533" y="4273550"/>
                  </a:lnTo>
                  <a:lnTo>
                    <a:pt x="5143" y="4269511"/>
                  </a:lnTo>
                  <a:lnTo>
                    <a:pt x="6896" y="4266730"/>
                  </a:lnTo>
                  <a:lnTo>
                    <a:pt x="13042" y="4266730"/>
                  </a:lnTo>
                  <a:lnTo>
                    <a:pt x="14808" y="4270184"/>
                  </a:lnTo>
                  <a:lnTo>
                    <a:pt x="14808" y="4264812"/>
                  </a:lnTo>
                  <a:lnTo>
                    <a:pt x="13906" y="4263618"/>
                  </a:lnTo>
                  <a:lnTo>
                    <a:pt x="11658" y="4262526"/>
                  </a:lnTo>
                  <a:lnTo>
                    <a:pt x="4356" y="4262526"/>
                  </a:lnTo>
                  <a:lnTo>
                    <a:pt x="0" y="4267873"/>
                  </a:lnTo>
                  <a:lnTo>
                    <a:pt x="63" y="4286529"/>
                  </a:lnTo>
                  <a:lnTo>
                    <a:pt x="254" y="4291127"/>
                  </a:lnTo>
                  <a:lnTo>
                    <a:pt x="4419" y="4300296"/>
                  </a:lnTo>
                  <a:lnTo>
                    <a:pt x="7797" y="4300791"/>
                  </a:lnTo>
                  <a:lnTo>
                    <a:pt x="11188" y="4300791"/>
                  </a:lnTo>
                  <a:lnTo>
                    <a:pt x="14198" y="4300461"/>
                  </a:lnTo>
                  <a:lnTo>
                    <a:pt x="15925" y="4296588"/>
                  </a:lnTo>
                  <a:lnTo>
                    <a:pt x="18135" y="4291596"/>
                  </a:lnTo>
                  <a:lnTo>
                    <a:pt x="18643" y="4286529"/>
                  </a:lnTo>
                  <a:close/>
                </a:path>
                <a:path w="1346834" h="5561965">
                  <a:moveTo>
                    <a:pt x="18643" y="4226357"/>
                  </a:moveTo>
                  <a:lnTo>
                    <a:pt x="18592" y="4213415"/>
                  </a:lnTo>
                  <a:lnTo>
                    <a:pt x="17970" y="4209084"/>
                  </a:lnTo>
                  <a:lnTo>
                    <a:pt x="16167" y="4206532"/>
                  </a:lnTo>
                  <a:lnTo>
                    <a:pt x="15328" y="4205338"/>
                  </a:lnTo>
                  <a:lnTo>
                    <a:pt x="14808" y="4204652"/>
                  </a:lnTo>
                  <a:lnTo>
                    <a:pt x="14808" y="4210037"/>
                  </a:lnTo>
                  <a:lnTo>
                    <a:pt x="14770" y="4228135"/>
                  </a:lnTo>
                  <a:lnTo>
                    <a:pt x="13982" y="4236402"/>
                  </a:lnTo>
                  <a:lnTo>
                    <a:pt x="7023" y="4236402"/>
                  </a:lnTo>
                  <a:lnTo>
                    <a:pt x="5727" y="4234497"/>
                  </a:lnTo>
                  <a:lnTo>
                    <a:pt x="5003" y="4232135"/>
                  </a:lnTo>
                  <a:lnTo>
                    <a:pt x="3810" y="4228135"/>
                  </a:lnTo>
                  <a:lnTo>
                    <a:pt x="3810" y="4219930"/>
                  </a:lnTo>
                  <a:lnTo>
                    <a:pt x="3975" y="4216743"/>
                  </a:lnTo>
                  <a:lnTo>
                    <a:pt x="4533" y="4213415"/>
                  </a:lnTo>
                  <a:lnTo>
                    <a:pt x="5143" y="4209338"/>
                  </a:lnTo>
                  <a:lnTo>
                    <a:pt x="6896" y="4206532"/>
                  </a:lnTo>
                  <a:lnTo>
                    <a:pt x="13042" y="4206532"/>
                  </a:lnTo>
                  <a:lnTo>
                    <a:pt x="14808" y="4210037"/>
                  </a:lnTo>
                  <a:lnTo>
                    <a:pt x="14808" y="4204652"/>
                  </a:lnTo>
                  <a:lnTo>
                    <a:pt x="13906" y="4203446"/>
                  </a:lnTo>
                  <a:lnTo>
                    <a:pt x="11658" y="4202341"/>
                  </a:lnTo>
                  <a:lnTo>
                    <a:pt x="4356" y="4202341"/>
                  </a:lnTo>
                  <a:lnTo>
                    <a:pt x="0" y="4207713"/>
                  </a:lnTo>
                  <a:lnTo>
                    <a:pt x="63" y="4226357"/>
                  </a:lnTo>
                  <a:lnTo>
                    <a:pt x="254" y="4230941"/>
                  </a:lnTo>
                  <a:lnTo>
                    <a:pt x="2286" y="4235437"/>
                  </a:lnTo>
                  <a:lnTo>
                    <a:pt x="4419" y="4240098"/>
                  </a:lnTo>
                  <a:lnTo>
                    <a:pt x="7797" y="4240644"/>
                  </a:lnTo>
                  <a:lnTo>
                    <a:pt x="11188" y="4240644"/>
                  </a:lnTo>
                  <a:lnTo>
                    <a:pt x="14198" y="4240301"/>
                  </a:lnTo>
                  <a:lnTo>
                    <a:pt x="15925" y="4236402"/>
                  </a:lnTo>
                  <a:lnTo>
                    <a:pt x="18135" y="4231411"/>
                  </a:lnTo>
                  <a:lnTo>
                    <a:pt x="18643" y="4226357"/>
                  </a:lnTo>
                  <a:close/>
                </a:path>
                <a:path w="1346834" h="5561965">
                  <a:moveTo>
                    <a:pt x="18643" y="4166171"/>
                  </a:moveTo>
                  <a:lnTo>
                    <a:pt x="18592" y="4153255"/>
                  </a:lnTo>
                  <a:lnTo>
                    <a:pt x="17970" y="4148861"/>
                  </a:lnTo>
                  <a:lnTo>
                    <a:pt x="16179" y="4146385"/>
                  </a:lnTo>
                  <a:lnTo>
                    <a:pt x="14808" y="4144492"/>
                  </a:lnTo>
                  <a:lnTo>
                    <a:pt x="14808" y="4149814"/>
                  </a:lnTo>
                  <a:lnTo>
                    <a:pt x="14770" y="4167949"/>
                  </a:lnTo>
                  <a:lnTo>
                    <a:pt x="13982" y="4176191"/>
                  </a:lnTo>
                  <a:lnTo>
                    <a:pt x="7023" y="4176191"/>
                  </a:lnTo>
                  <a:lnTo>
                    <a:pt x="5727" y="4174286"/>
                  </a:lnTo>
                  <a:lnTo>
                    <a:pt x="5003" y="4171950"/>
                  </a:lnTo>
                  <a:lnTo>
                    <a:pt x="3810" y="4167949"/>
                  </a:lnTo>
                  <a:lnTo>
                    <a:pt x="3810" y="4159783"/>
                  </a:lnTo>
                  <a:lnTo>
                    <a:pt x="3975" y="4156570"/>
                  </a:lnTo>
                  <a:lnTo>
                    <a:pt x="4533" y="4153255"/>
                  </a:lnTo>
                  <a:lnTo>
                    <a:pt x="5143" y="4149128"/>
                  </a:lnTo>
                  <a:lnTo>
                    <a:pt x="6896" y="4146385"/>
                  </a:lnTo>
                  <a:lnTo>
                    <a:pt x="13042" y="4146385"/>
                  </a:lnTo>
                  <a:lnTo>
                    <a:pt x="14808" y="4149814"/>
                  </a:lnTo>
                  <a:lnTo>
                    <a:pt x="14808" y="4144492"/>
                  </a:lnTo>
                  <a:lnTo>
                    <a:pt x="13906" y="4143235"/>
                  </a:lnTo>
                  <a:lnTo>
                    <a:pt x="11658" y="4142155"/>
                  </a:lnTo>
                  <a:lnTo>
                    <a:pt x="4356" y="4142155"/>
                  </a:lnTo>
                  <a:lnTo>
                    <a:pt x="0" y="4147515"/>
                  </a:lnTo>
                  <a:lnTo>
                    <a:pt x="63" y="4166171"/>
                  </a:lnTo>
                  <a:lnTo>
                    <a:pt x="254" y="4170819"/>
                  </a:lnTo>
                  <a:lnTo>
                    <a:pt x="4419" y="4179900"/>
                  </a:lnTo>
                  <a:lnTo>
                    <a:pt x="7797" y="4180459"/>
                  </a:lnTo>
                  <a:lnTo>
                    <a:pt x="11188" y="4180459"/>
                  </a:lnTo>
                  <a:lnTo>
                    <a:pt x="14198" y="4180128"/>
                  </a:lnTo>
                  <a:lnTo>
                    <a:pt x="15951" y="4176191"/>
                  </a:lnTo>
                  <a:lnTo>
                    <a:pt x="18135" y="4171251"/>
                  </a:lnTo>
                  <a:lnTo>
                    <a:pt x="18643" y="4166171"/>
                  </a:lnTo>
                  <a:close/>
                </a:path>
                <a:path w="1346834" h="5561965">
                  <a:moveTo>
                    <a:pt x="39141" y="5195989"/>
                  </a:moveTo>
                  <a:lnTo>
                    <a:pt x="33502" y="5195989"/>
                  </a:lnTo>
                  <a:lnTo>
                    <a:pt x="33502" y="5163210"/>
                  </a:lnTo>
                  <a:lnTo>
                    <a:pt x="22745" y="5163210"/>
                  </a:lnTo>
                  <a:lnTo>
                    <a:pt x="22745" y="5167401"/>
                  </a:lnTo>
                  <a:lnTo>
                    <a:pt x="29489" y="5167401"/>
                  </a:lnTo>
                  <a:lnTo>
                    <a:pt x="29489" y="5195989"/>
                  </a:lnTo>
                  <a:lnTo>
                    <a:pt x="23177" y="5195989"/>
                  </a:lnTo>
                  <a:lnTo>
                    <a:pt x="23177" y="5200053"/>
                  </a:lnTo>
                  <a:lnTo>
                    <a:pt x="39141" y="5200053"/>
                  </a:lnTo>
                  <a:lnTo>
                    <a:pt x="39141" y="5195989"/>
                  </a:lnTo>
                  <a:close/>
                </a:path>
                <a:path w="1346834" h="5561965">
                  <a:moveTo>
                    <a:pt x="39141" y="5075631"/>
                  </a:moveTo>
                  <a:lnTo>
                    <a:pt x="33502" y="5075631"/>
                  </a:lnTo>
                  <a:lnTo>
                    <a:pt x="33502" y="5042928"/>
                  </a:lnTo>
                  <a:lnTo>
                    <a:pt x="22745" y="5042928"/>
                  </a:lnTo>
                  <a:lnTo>
                    <a:pt x="22745" y="5047056"/>
                  </a:lnTo>
                  <a:lnTo>
                    <a:pt x="29489" y="5047056"/>
                  </a:lnTo>
                  <a:lnTo>
                    <a:pt x="29489" y="5075631"/>
                  </a:lnTo>
                  <a:lnTo>
                    <a:pt x="23177" y="5075631"/>
                  </a:lnTo>
                  <a:lnTo>
                    <a:pt x="23177" y="5079695"/>
                  </a:lnTo>
                  <a:lnTo>
                    <a:pt x="39141" y="5079695"/>
                  </a:lnTo>
                  <a:lnTo>
                    <a:pt x="39141" y="5075631"/>
                  </a:lnTo>
                  <a:close/>
                </a:path>
                <a:path w="1346834" h="5561965">
                  <a:moveTo>
                    <a:pt x="39141" y="4895113"/>
                  </a:moveTo>
                  <a:lnTo>
                    <a:pt x="33502" y="4895113"/>
                  </a:lnTo>
                  <a:lnTo>
                    <a:pt x="33502" y="4862385"/>
                  </a:lnTo>
                  <a:lnTo>
                    <a:pt x="22745" y="4862385"/>
                  </a:lnTo>
                  <a:lnTo>
                    <a:pt x="22745" y="4866564"/>
                  </a:lnTo>
                  <a:lnTo>
                    <a:pt x="29489" y="4866564"/>
                  </a:lnTo>
                  <a:lnTo>
                    <a:pt x="29489" y="4895113"/>
                  </a:lnTo>
                  <a:lnTo>
                    <a:pt x="23177" y="4895113"/>
                  </a:lnTo>
                  <a:lnTo>
                    <a:pt x="23177" y="4899164"/>
                  </a:lnTo>
                  <a:lnTo>
                    <a:pt x="39141" y="4899164"/>
                  </a:lnTo>
                  <a:lnTo>
                    <a:pt x="39141" y="4895113"/>
                  </a:lnTo>
                  <a:close/>
                </a:path>
                <a:path w="1346834" h="5561965">
                  <a:moveTo>
                    <a:pt x="39141" y="4657128"/>
                  </a:moveTo>
                  <a:lnTo>
                    <a:pt x="33502" y="4657128"/>
                  </a:lnTo>
                  <a:lnTo>
                    <a:pt x="33502" y="4624375"/>
                  </a:lnTo>
                  <a:lnTo>
                    <a:pt x="22745" y="4624375"/>
                  </a:lnTo>
                  <a:lnTo>
                    <a:pt x="22745" y="4628502"/>
                  </a:lnTo>
                  <a:lnTo>
                    <a:pt x="29489" y="4628502"/>
                  </a:lnTo>
                  <a:lnTo>
                    <a:pt x="29489" y="4657128"/>
                  </a:lnTo>
                  <a:lnTo>
                    <a:pt x="23177" y="4657128"/>
                  </a:lnTo>
                  <a:lnTo>
                    <a:pt x="23177" y="4661192"/>
                  </a:lnTo>
                  <a:lnTo>
                    <a:pt x="39141" y="4661192"/>
                  </a:lnTo>
                  <a:lnTo>
                    <a:pt x="39141" y="4657128"/>
                  </a:lnTo>
                  <a:close/>
                </a:path>
                <a:path w="1346834" h="5561965">
                  <a:moveTo>
                    <a:pt x="39141" y="4596904"/>
                  </a:moveTo>
                  <a:lnTo>
                    <a:pt x="33502" y="4596904"/>
                  </a:lnTo>
                  <a:lnTo>
                    <a:pt x="33502" y="4564189"/>
                  </a:lnTo>
                  <a:lnTo>
                    <a:pt x="22745" y="4564189"/>
                  </a:lnTo>
                  <a:lnTo>
                    <a:pt x="22745" y="4568317"/>
                  </a:lnTo>
                  <a:lnTo>
                    <a:pt x="29489" y="4568317"/>
                  </a:lnTo>
                  <a:lnTo>
                    <a:pt x="29489" y="4596904"/>
                  </a:lnTo>
                  <a:lnTo>
                    <a:pt x="23177" y="4596904"/>
                  </a:lnTo>
                  <a:lnTo>
                    <a:pt x="23177" y="4601007"/>
                  </a:lnTo>
                  <a:lnTo>
                    <a:pt x="39141" y="4601007"/>
                  </a:lnTo>
                  <a:lnTo>
                    <a:pt x="39141" y="4596904"/>
                  </a:lnTo>
                  <a:close/>
                </a:path>
                <a:path w="1346834" h="5561965">
                  <a:moveTo>
                    <a:pt x="39141" y="4416463"/>
                  </a:moveTo>
                  <a:lnTo>
                    <a:pt x="33502" y="4416463"/>
                  </a:lnTo>
                  <a:lnTo>
                    <a:pt x="33502" y="4383671"/>
                  </a:lnTo>
                  <a:lnTo>
                    <a:pt x="22745" y="4383671"/>
                  </a:lnTo>
                  <a:lnTo>
                    <a:pt x="22745" y="4387888"/>
                  </a:lnTo>
                  <a:lnTo>
                    <a:pt x="29489" y="4387888"/>
                  </a:lnTo>
                  <a:lnTo>
                    <a:pt x="29489" y="4416463"/>
                  </a:lnTo>
                  <a:lnTo>
                    <a:pt x="23177" y="4416463"/>
                  </a:lnTo>
                  <a:lnTo>
                    <a:pt x="23177" y="4420514"/>
                  </a:lnTo>
                  <a:lnTo>
                    <a:pt x="39141" y="4420514"/>
                  </a:lnTo>
                  <a:lnTo>
                    <a:pt x="39141" y="4416463"/>
                  </a:lnTo>
                  <a:close/>
                </a:path>
                <a:path w="1346834" h="5561965">
                  <a:moveTo>
                    <a:pt x="39141" y="4356278"/>
                  </a:moveTo>
                  <a:lnTo>
                    <a:pt x="33502" y="4356278"/>
                  </a:lnTo>
                  <a:lnTo>
                    <a:pt x="33502" y="4323550"/>
                  </a:lnTo>
                  <a:lnTo>
                    <a:pt x="22745" y="4323550"/>
                  </a:lnTo>
                  <a:lnTo>
                    <a:pt x="22745" y="4327690"/>
                  </a:lnTo>
                  <a:lnTo>
                    <a:pt x="29489" y="4327690"/>
                  </a:lnTo>
                  <a:lnTo>
                    <a:pt x="29489" y="4356278"/>
                  </a:lnTo>
                  <a:lnTo>
                    <a:pt x="23177" y="4356278"/>
                  </a:lnTo>
                  <a:lnTo>
                    <a:pt x="23177" y="4360342"/>
                  </a:lnTo>
                  <a:lnTo>
                    <a:pt x="39141" y="4360342"/>
                  </a:lnTo>
                  <a:lnTo>
                    <a:pt x="39141" y="4356278"/>
                  </a:lnTo>
                  <a:close/>
                </a:path>
                <a:path w="1346834" h="5561965">
                  <a:moveTo>
                    <a:pt x="39141" y="4296105"/>
                  </a:moveTo>
                  <a:lnTo>
                    <a:pt x="33502" y="4296105"/>
                  </a:lnTo>
                  <a:lnTo>
                    <a:pt x="33502" y="4263339"/>
                  </a:lnTo>
                  <a:lnTo>
                    <a:pt x="22745" y="4263339"/>
                  </a:lnTo>
                  <a:lnTo>
                    <a:pt x="22745" y="4267543"/>
                  </a:lnTo>
                  <a:lnTo>
                    <a:pt x="29489" y="4267543"/>
                  </a:lnTo>
                  <a:lnTo>
                    <a:pt x="29489" y="4296105"/>
                  </a:lnTo>
                  <a:lnTo>
                    <a:pt x="23177" y="4296105"/>
                  </a:lnTo>
                  <a:lnTo>
                    <a:pt x="23177" y="4300194"/>
                  </a:lnTo>
                  <a:lnTo>
                    <a:pt x="39141" y="4300194"/>
                  </a:lnTo>
                  <a:lnTo>
                    <a:pt x="39141" y="4296105"/>
                  </a:lnTo>
                  <a:close/>
                </a:path>
                <a:path w="1346834" h="5561965">
                  <a:moveTo>
                    <a:pt x="39141" y="4175760"/>
                  </a:moveTo>
                  <a:lnTo>
                    <a:pt x="33502" y="4175760"/>
                  </a:lnTo>
                  <a:lnTo>
                    <a:pt x="33502" y="4143032"/>
                  </a:lnTo>
                  <a:lnTo>
                    <a:pt x="22745" y="4143032"/>
                  </a:lnTo>
                  <a:lnTo>
                    <a:pt x="22745" y="4147210"/>
                  </a:lnTo>
                  <a:lnTo>
                    <a:pt x="29489" y="4147210"/>
                  </a:lnTo>
                  <a:lnTo>
                    <a:pt x="29489" y="4175760"/>
                  </a:lnTo>
                  <a:lnTo>
                    <a:pt x="23177" y="4175760"/>
                  </a:lnTo>
                  <a:lnTo>
                    <a:pt x="23177" y="4179862"/>
                  </a:lnTo>
                  <a:lnTo>
                    <a:pt x="39141" y="4179862"/>
                  </a:lnTo>
                  <a:lnTo>
                    <a:pt x="39141" y="4175760"/>
                  </a:lnTo>
                  <a:close/>
                </a:path>
                <a:path w="1346834" h="5561965">
                  <a:moveTo>
                    <a:pt x="39141" y="4115612"/>
                  </a:moveTo>
                  <a:lnTo>
                    <a:pt x="33502" y="4115612"/>
                  </a:lnTo>
                  <a:lnTo>
                    <a:pt x="33502" y="4082859"/>
                  </a:lnTo>
                  <a:lnTo>
                    <a:pt x="22745" y="4082859"/>
                  </a:lnTo>
                  <a:lnTo>
                    <a:pt x="22745" y="4086999"/>
                  </a:lnTo>
                  <a:lnTo>
                    <a:pt x="29489" y="4086999"/>
                  </a:lnTo>
                  <a:lnTo>
                    <a:pt x="29489" y="4115612"/>
                  </a:lnTo>
                  <a:lnTo>
                    <a:pt x="23177" y="4115612"/>
                  </a:lnTo>
                  <a:lnTo>
                    <a:pt x="23177" y="4119638"/>
                  </a:lnTo>
                  <a:lnTo>
                    <a:pt x="39141" y="4119638"/>
                  </a:lnTo>
                  <a:lnTo>
                    <a:pt x="39141" y="4115612"/>
                  </a:lnTo>
                  <a:close/>
                </a:path>
                <a:path w="1346834" h="5561965">
                  <a:moveTo>
                    <a:pt x="40576" y="4467047"/>
                  </a:moveTo>
                  <a:lnTo>
                    <a:pt x="40525" y="4454106"/>
                  </a:lnTo>
                  <a:lnTo>
                    <a:pt x="39878" y="4449686"/>
                  </a:lnTo>
                  <a:lnTo>
                    <a:pt x="38074" y="4447210"/>
                  </a:lnTo>
                  <a:lnTo>
                    <a:pt x="37236" y="4446028"/>
                  </a:lnTo>
                  <a:lnTo>
                    <a:pt x="36715" y="4445355"/>
                  </a:lnTo>
                  <a:lnTo>
                    <a:pt x="36715" y="4450677"/>
                  </a:lnTo>
                  <a:lnTo>
                    <a:pt x="36690" y="4468838"/>
                  </a:lnTo>
                  <a:lnTo>
                    <a:pt x="35928" y="4477029"/>
                  </a:lnTo>
                  <a:lnTo>
                    <a:pt x="28917" y="4477029"/>
                  </a:lnTo>
                  <a:lnTo>
                    <a:pt x="27660" y="4475150"/>
                  </a:lnTo>
                  <a:lnTo>
                    <a:pt x="25742" y="4468838"/>
                  </a:lnTo>
                  <a:lnTo>
                    <a:pt x="25742" y="4460608"/>
                  </a:lnTo>
                  <a:lnTo>
                    <a:pt x="25933" y="4457395"/>
                  </a:lnTo>
                  <a:lnTo>
                    <a:pt x="26403" y="4454106"/>
                  </a:lnTo>
                  <a:lnTo>
                    <a:pt x="27063" y="4449978"/>
                  </a:lnTo>
                  <a:lnTo>
                    <a:pt x="28829" y="4447210"/>
                  </a:lnTo>
                  <a:lnTo>
                    <a:pt x="34950" y="4447210"/>
                  </a:lnTo>
                  <a:lnTo>
                    <a:pt x="36715" y="4450677"/>
                  </a:lnTo>
                  <a:lnTo>
                    <a:pt x="36715" y="4445355"/>
                  </a:lnTo>
                  <a:lnTo>
                    <a:pt x="35788" y="4444149"/>
                  </a:lnTo>
                  <a:lnTo>
                    <a:pt x="33566" y="4443031"/>
                  </a:lnTo>
                  <a:lnTo>
                    <a:pt x="26250" y="4443031"/>
                  </a:lnTo>
                  <a:lnTo>
                    <a:pt x="21894" y="4448365"/>
                  </a:lnTo>
                  <a:lnTo>
                    <a:pt x="22021" y="4468571"/>
                  </a:lnTo>
                  <a:lnTo>
                    <a:pt x="22136" y="4471632"/>
                  </a:lnTo>
                  <a:lnTo>
                    <a:pt x="26339" y="4480750"/>
                  </a:lnTo>
                  <a:lnTo>
                    <a:pt x="29718" y="4481360"/>
                  </a:lnTo>
                  <a:lnTo>
                    <a:pt x="33121" y="4481360"/>
                  </a:lnTo>
                  <a:lnTo>
                    <a:pt x="36093" y="4480979"/>
                  </a:lnTo>
                  <a:lnTo>
                    <a:pt x="37846" y="4477029"/>
                  </a:lnTo>
                  <a:lnTo>
                    <a:pt x="40081" y="4472127"/>
                  </a:lnTo>
                  <a:lnTo>
                    <a:pt x="40576" y="4467047"/>
                  </a:lnTo>
                  <a:close/>
                </a:path>
                <a:path w="1346834" h="5561965">
                  <a:moveTo>
                    <a:pt x="40576" y="4226357"/>
                  </a:moveTo>
                  <a:lnTo>
                    <a:pt x="40525" y="4213415"/>
                  </a:lnTo>
                  <a:lnTo>
                    <a:pt x="39878" y="4209072"/>
                  </a:lnTo>
                  <a:lnTo>
                    <a:pt x="38074" y="4206544"/>
                  </a:lnTo>
                  <a:lnTo>
                    <a:pt x="37236" y="4205338"/>
                  </a:lnTo>
                  <a:lnTo>
                    <a:pt x="36715" y="4204665"/>
                  </a:lnTo>
                  <a:lnTo>
                    <a:pt x="36715" y="4210024"/>
                  </a:lnTo>
                  <a:lnTo>
                    <a:pt x="36677" y="4228135"/>
                  </a:lnTo>
                  <a:lnTo>
                    <a:pt x="35928" y="4236402"/>
                  </a:lnTo>
                  <a:lnTo>
                    <a:pt x="28917" y="4236402"/>
                  </a:lnTo>
                  <a:lnTo>
                    <a:pt x="27660" y="4234485"/>
                  </a:lnTo>
                  <a:lnTo>
                    <a:pt x="25742" y="4228135"/>
                  </a:lnTo>
                  <a:lnTo>
                    <a:pt x="25742" y="4219930"/>
                  </a:lnTo>
                  <a:lnTo>
                    <a:pt x="25933" y="4216743"/>
                  </a:lnTo>
                  <a:lnTo>
                    <a:pt x="26403" y="4213415"/>
                  </a:lnTo>
                  <a:lnTo>
                    <a:pt x="27063" y="4209338"/>
                  </a:lnTo>
                  <a:lnTo>
                    <a:pt x="28829" y="4206544"/>
                  </a:lnTo>
                  <a:lnTo>
                    <a:pt x="34950" y="4206544"/>
                  </a:lnTo>
                  <a:lnTo>
                    <a:pt x="36715" y="4210024"/>
                  </a:lnTo>
                  <a:lnTo>
                    <a:pt x="36715" y="4204665"/>
                  </a:lnTo>
                  <a:lnTo>
                    <a:pt x="35788" y="4203446"/>
                  </a:lnTo>
                  <a:lnTo>
                    <a:pt x="33566" y="4202341"/>
                  </a:lnTo>
                  <a:lnTo>
                    <a:pt x="26250" y="4202341"/>
                  </a:lnTo>
                  <a:lnTo>
                    <a:pt x="21894" y="4207713"/>
                  </a:lnTo>
                  <a:lnTo>
                    <a:pt x="22021" y="4227830"/>
                  </a:lnTo>
                  <a:lnTo>
                    <a:pt x="22136" y="4230929"/>
                  </a:lnTo>
                  <a:lnTo>
                    <a:pt x="24295" y="4235589"/>
                  </a:lnTo>
                  <a:lnTo>
                    <a:pt x="26339" y="4240085"/>
                  </a:lnTo>
                  <a:lnTo>
                    <a:pt x="29718" y="4240631"/>
                  </a:lnTo>
                  <a:lnTo>
                    <a:pt x="33121" y="4240631"/>
                  </a:lnTo>
                  <a:lnTo>
                    <a:pt x="36093" y="4240301"/>
                  </a:lnTo>
                  <a:lnTo>
                    <a:pt x="37833" y="4236402"/>
                  </a:lnTo>
                  <a:lnTo>
                    <a:pt x="40081" y="4231424"/>
                  </a:lnTo>
                  <a:lnTo>
                    <a:pt x="40576" y="4226357"/>
                  </a:lnTo>
                  <a:close/>
                </a:path>
                <a:path w="1346834" h="5561965">
                  <a:moveTo>
                    <a:pt x="40576" y="4045864"/>
                  </a:moveTo>
                  <a:lnTo>
                    <a:pt x="40525" y="4032923"/>
                  </a:lnTo>
                  <a:lnTo>
                    <a:pt x="39878" y="4028529"/>
                  </a:lnTo>
                  <a:lnTo>
                    <a:pt x="38074" y="4026027"/>
                  </a:lnTo>
                  <a:lnTo>
                    <a:pt x="36715" y="4024172"/>
                  </a:lnTo>
                  <a:lnTo>
                    <a:pt x="36715" y="4029494"/>
                  </a:lnTo>
                  <a:lnTo>
                    <a:pt x="36690" y="4047591"/>
                  </a:lnTo>
                  <a:lnTo>
                    <a:pt x="35928" y="4055872"/>
                  </a:lnTo>
                  <a:lnTo>
                    <a:pt x="28917" y="4055872"/>
                  </a:lnTo>
                  <a:lnTo>
                    <a:pt x="27660" y="4053992"/>
                  </a:lnTo>
                  <a:lnTo>
                    <a:pt x="25742" y="4047591"/>
                  </a:lnTo>
                  <a:lnTo>
                    <a:pt x="25742" y="4039451"/>
                  </a:lnTo>
                  <a:lnTo>
                    <a:pt x="25933" y="4036237"/>
                  </a:lnTo>
                  <a:lnTo>
                    <a:pt x="26403" y="4032923"/>
                  </a:lnTo>
                  <a:lnTo>
                    <a:pt x="27063" y="4028795"/>
                  </a:lnTo>
                  <a:lnTo>
                    <a:pt x="28829" y="4026027"/>
                  </a:lnTo>
                  <a:lnTo>
                    <a:pt x="34950" y="4026027"/>
                  </a:lnTo>
                  <a:lnTo>
                    <a:pt x="36715" y="4029494"/>
                  </a:lnTo>
                  <a:lnTo>
                    <a:pt x="36715" y="4024172"/>
                  </a:lnTo>
                  <a:lnTo>
                    <a:pt x="35788" y="4022890"/>
                  </a:lnTo>
                  <a:lnTo>
                    <a:pt x="33566" y="4021823"/>
                  </a:lnTo>
                  <a:lnTo>
                    <a:pt x="26250" y="4021823"/>
                  </a:lnTo>
                  <a:lnTo>
                    <a:pt x="21894" y="4027233"/>
                  </a:lnTo>
                  <a:lnTo>
                    <a:pt x="22021" y="4047375"/>
                  </a:lnTo>
                  <a:lnTo>
                    <a:pt x="22136" y="4050461"/>
                  </a:lnTo>
                  <a:lnTo>
                    <a:pt x="24218" y="4054894"/>
                  </a:lnTo>
                  <a:lnTo>
                    <a:pt x="26339" y="4059593"/>
                  </a:lnTo>
                  <a:lnTo>
                    <a:pt x="29718" y="4060126"/>
                  </a:lnTo>
                  <a:lnTo>
                    <a:pt x="33121" y="4060126"/>
                  </a:lnTo>
                  <a:lnTo>
                    <a:pt x="36093" y="4059771"/>
                  </a:lnTo>
                  <a:lnTo>
                    <a:pt x="37833" y="4055872"/>
                  </a:lnTo>
                  <a:lnTo>
                    <a:pt x="40081" y="4050881"/>
                  </a:lnTo>
                  <a:lnTo>
                    <a:pt x="40576" y="4045864"/>
                  </a:lnTo>
                  <a:close/>
                </a:path>
                <a:path w="1346834" h="5561965">
                  <a:moveTo>
                    <a:pt x="122072" y="2991815"/>
                  </a:moveTo>
                  <a:lnTo>
                    <a:pt x="105232" y="2991815"/>
                  </a:lnTo>
                  <a:lnTo>
                    <a:pt x="105232" y="2894253"/>
                  </a:lnTo>
                  <a:lnTo>
                    <a:pt x="73113" y="2894253"/>
                  </a:lnTo>
                  <a:lnTo>
                    <a:pt x="73113" y="2906661"/>
                  </a:lnTo>
                  <a:lnTo>
                    <a:pt x="93268" y="2906661"/>
                  </a:lnTo>
                  <a:lnTo>
                    <a:pt x="93268" y="2991815"/>
                  </a:lnTo>
                  <a:lnTo>
                    <a:pt x="74358" y="2991815"/>
                  </a:lnTo>
                  <a:lnTo>
                    <a:pt x="74358" y="3003880"/>
                  </a:lnTo>
                  <a:lnTo>
                    <a:pt x="122072" y="3003880"/>
                  </a:lnTo>
                  <a:lnTo>
                    <a:pt x="122072" y="2991815"/>
                  </a:lnTo>
                  <a:close/>
                </a:path>
                <a:path w="1346834" h="5561965">
                  <a:moveTo>
                    <a:pt x="122072" y="2812504"/>
                  </a:moveTo>
                  <a:lnTo>
                    <a:pt x="105232" y="2812504"/>
                  </a:lnTo>
                  <a:lnTo>
                    <a:pt x="105232" y="2714929"/>
                  </a:lnTo>
                  <a:lnTo>
                    <a:pt x="73113" y="2714929"/>
                  </a:lnTo>
                  <a:lnTo>
                    <a:pt x="73113" y="2727363"/>
                  </a:lnTo>
                  <a:lnTo>
                    <a:pt x="93256" y="2727363"/>
                  </a:lnTo>
                  <a:lnTo>
                    <a:pt x="93256" y="2812504"/>
                  </a:lnTo>
                  <a:lnTo>
                    <a:pt x="74371" y="2812504"/>
                  </a:lnTo>
                  <a:lnTo>
                    <a:pt x="74371" y="2824670"/>
                  </a:lnTo>
                  <a:lnTo>
                    <a:pt x="122072" y="2824670"/>
                  </a:lnTo>
                  <a:lnTo>
                    <a:pt x="122072" y="2812504"/>
                  </a:lnTo>
                  <a:close/>
                </a:path>
                <a:path w="1346834" h="5561965">
                  <a:moveTo>
                    <a:pt x="122072" y="2274557"/>
                  </a:moveTo>
                  <a:lnTo>
                    <a:pt x="105232" y="2274557"/>
                  </a:lnTo>
                  <a:lnTo>
                    <a:pt x="105232" y="2176970"/>
                  </a:lnTo>
                  <a:lnTo>
                    <a:pt x="73113" y="2176970"/>
                  </a:lnTo>
                  <a:lnTo>
                    <a:pt x="73113" y="2189365"/>
                  </a:lnTo>
                  <a:lnTo>
                    <a:pt x="93268" y="2189365"/>
                  </a:lnTo>
                  <a:lnTo>
                    <a:pt x="93268" y="2274557"/>
                  </a:lnTo>
                  <a:lnTo>
                    <a:pt x="74358" y="2274557"/>
                  </a:lnTo>
                  <a:lnTo>
                    <a:pt x="74358" y="2286698"/>
                  </a:lnTo>
                  <a:lnTo>
                    <a:pt x="122072" y="2286698"/>
                  </a:lnTo>
                  <a:lnTo>
                    <a:pt x="122072" y="2274557"/>
                  </a:lnTo>
                  <a:close/>
                </a:path>
                <a:path w="1346834" h="5561965">
                  <a:moveTo>
                    <a:pt x="122072" y="2095271"/>
                  </a:moveTo>
                  <a:lnTo>
                    <a:pt x="105232" y="2095271"/>
                  </a:lnTo>
                  <a:lnTo>
                    <a:pt x="105232" y="1997684"/>
                  </a:lnTo>
                  <a:lnTo>
                    <a:pt x="73113" y="1997684"/>
                  </a:lnTo>
                  <a:lnTo>
                    <a:pt x="73113" y="2010067"/>
                  </a:lnTo>
                  <a:lnTo>
                    <a:pt x="93256" y="2010067"/>
                  </a:lnTo>
                  <a:lnTo>
                    <a:pt x="93256" y="2095271"/>
                  </a:lnTo>
                  <a:lnTo>
                    <a:pt x="74371" y="2095271"/>
                  </a:lnTo>
                  <a:lnTo>
                    <a:pt x="74371" y="2107361"/>
                  </a:lnTo>
                  <a:lnTo>
                    <a:pt x="122072" y="2107361"/>
                  </a:lnTo>
                  <a:lnTo>
                    <a:pt x="122072" y="2095271"/>
                  </a:lnTo>
                  <a:close/>
                </a:path>
                <a:path w="1346834" h="5561965">
                  <a:moveTo>
                    <a:pt x="122072" y="1915960"/>
                  </a:moveTo>
                  <a:lnTo>
                    <a:pt x="105232" y="1915960"/>
                  </a:lnTo>
                  <a:lnTo>
                    <a:pt x="105232" y="1818398"/>
                  </a:lnTo>
                  <a:lnTo>
                    <a:pt x="73113" y="1818398"/>
                  </a:lnTo>
                  <a:lnTo>
                    <a:pt x="73113" y="1830793"/>
                  </a:lnTo>
                  <a:lnTo>
                    <a:pt x="93256" y="1830793"/>
                  </a:lnTo>
                  <a:lnTo>
                    <a:pt x="93256" y="1915960"/>
                  </a:lnTo>
                  <a:lnTo>
                    <a:pt x="74371" y="1915960"/>
                  </a:lnTo>
                  <a:lnTo>
                    <a:pt x="74371" y="1928050"/>
                  </a:lnTo>
                  <a:lnTo>
                    <a:pt x="122072" y="1928050"/>
                  </a:lnTo>
                  <a:lnTo>
                    <a:pt x="122072" y="1915960"/>
                  </a:lnTo>
                  <a:close/>
                </a:path>
                <a:path w="1346834" h="5561965">
                  <a:moveTo>
                    <a:pt x="122072" y="1557312"/>
                  </a:moveTo>
                  <a:lnTo>
                    <a:pt x="105232" y="1557312"/>
                  </a:lnTo>
                  <a:lnTo>
                    <a:pt x="105232" y="1459750"/>
                  </a:lnTo>
                  <a:lnTo>
                    <a:pt x="73113" y="1459750"/>
                  </a:lnTo>
                  <a:lnTo>
                    <a:pt x="73113" y="1472158"/>
                  </a:lnTo>
                  <a:lnTo>
                    <a:pt x="93268" y="1472158"/>
                  </a:lnTo>
                  <a:lnTo>
                    <a:pt x="93268" y="1557312"/>
                  </a:lnTo>
                  <a:lnTo>
                    <a:pt x="74358" y="1557312"/>
                  </a:lnTo>
                  <a:lnTo>
                    <a:pt x="74358" y="1569402"/>
                  </a:lnTo>
                  <a:lnTo>
                    <a:pt x="122072" y="1569402"/>
                  </a:lnTo>
                  <a:lnTo>
                    <a:pt x="122072" y="1557312"/>
                  </a:lnTo>
                  <a:close/>
                </a:path>
                <a:path w="1346834" h="5561965">
                  <a:moveTo>
                    <a:pt x="122072" y="1377988"/>
                  </a:moveTo>
                  <a:lnTo>
                    <a:pt x="105232" y="1377988"/>
                  </a:lnTo>
                  <a:lnTo>
                    <a:pt x="105232" y="1280439"/>
                  </a:lnTo>
                  <a:lnTo>
                    <a:pt x="73113" y="1280439"/>
                  </a:lnTo>
                  <a:lnTo>
                    <a:pt x="73113" y="1292821"/>
                  </a:lnTo>
                  <a:lnTo>
                    <a:pt x="93256" y="1292821"/>
                  </a:lnTo>
                  <a:lnTo>
                    <a:pt x="93256" y="1377988"/>
                  </a:lnTo>
                  <a:lnTo>
                    <a:pt x="74371" y="1377988"/>
                  </a:lnTo>
                  <a:lnTo>
                    <a:pt x="74371" y="1390116"/>
                  </a:lnTo>
                  <a:lnTo>
                    <a:pt x="122072" y="1390116"/>
                  </a:lnTo>
                  <a:lnTo>
                    <a:pt x="122072" y="1377988"/>
                  </a:lnTo>
                  <a:close/>
                </a:path>
                <a:path w="1346834" h="5561965">
                  <a:moveTo>
                    <a:pt x="126339" y="2408618"/>
                  </a:moveTo>
                  <a:lnTo>
                    <a:pt x="118313" y="2366327"/>
                  </a:lnTo>
                  <a:lnTo>
                    <a:pt x="116332" y="2362708"/>
                  </a:lnTo>
                  <a:lnTo>
                    <a:pt x="114769" y="2360625"/>
                  </a:lnTo>
                  <a:lnTo>
                    <a:pt x="114769" y="2408618"/>
                  </a:lnTo>
                  <a:lnTo>
                    <a:pt x="114198" y="2424849"/>
                  </a:lnTo>
                  <a:lnTo>
                    <a:pt x="111963" y="2439860"/>
                  </a:lnTo>
                  <a:lnTo>
                    <a:pt x="107238" y="2450896"/>
                  </a:lnTo>
                  <a:lnTo>
                    <a:pt x="99237" y="2455189"/>
                  </a:lnTo>
                  <a:lnTo>
                    <a:pt x="91579" y="2455189"/>
                  </a:lnTo>
                  <a:lnTo>
                    <a:pt x="82105" y="2418257"/>
                  </a:lnTo>
                  <a:lnTo>
                    <a:pt x="82156" y="2407462"/>
                  </a:lnTo>
                  <a:lnTo>
                    <a:pt x="93700" y="2367800"/>
                  </a:lnTo>
                  <a:lnTo>
                    <a:pt x="99098" y="2366327"/>
                  </a:lnTo>
                  <a:lnTo>
                    <a:pt x="105943" y="2368435"/>
                  </a:lnTo>
                  <a:lnTo>
                    <a:pt x="110845" y="2375471"/>
                  </a:lnTo>
                  <a:lnTo>
                    <a:pt x="113792" y="2388501"/>
                  </a:lnTo>
                  <a:lnTo>
                    <a:pt x="114769" y="2408618"/>
                  </a:lnTo>
                  <a:lnTo>
                    <a:pt x="114769" y="2360625"/>
                  </a:lnTo>
                  <a:lnTo>
                    <a:pt x="112102" y="2357043"/>
                  </a:lnTo>
                  <a:lnTo>
                    <a:pt x="105511" y="2353754"/>
                  </a:lnTo>
                  <a:lnTo>
                    <a:pt x="99606" y="2353754"/>
                  </a:lnTo>
                  <a:lnTo>
                    <a:pt x="88290" y="2356929"/>
                  </a:lnTo>
                  <a:lnTo>
                    <a:pt x="79044" y="2367203"/>
                  </a:lnTo>
                  <a:lnTo>
                    <a:pt x="72796" y="2385657"/>
                  </a:lnTo>
                  <a:lnTo>
                    <a:pt x="70510" y="2413381"/>
                  </a:lnTo>
                  <a:lnTo>
                    <a:pt x="70751" y="2420721"/>
                  </a:lnTo>
                  <a:lnTo>
                    <a:pt x="82753" y="2460688"/>
                  </a:lnTo>
                  <a:lnTo>
                    <a:pt x="98196" y="2467940"/>
                  </a:lnTo>
                  <a:lnTo>
                    <a:pt x="103073" y="2467559"/>
                  </a:lnTo>
                  <a:lnTo>
                    <a:pt x="108559" y="2465654"/>
                  </a:lnTo>
                  <a:lnTo>
                    <a:pt x="114122" y="2461133"/>
                  </a:lnTo>
                  <a:lnTo>
                    <a:pt x="117792" y="2455189"/>
                  </a:lnTo>
                  <a:lnTo>
                    <a:pt x="119240" y="2452852"/>
                  </a:lnTo>
                  <a:lnTo>
                    <a:pt x="122707" y="2443048"/>
                  </a:lnTo>
                  <a:lnTo>
                    <a:pt x="124891" y="2432304"/>
                  </a:lnTo>
                  <a:lnTo>
                    <a:pt x="126022" y="2420721"/>
                  </a:lnTo>
                  <a:lnTo>
                    <a:pt x="126339" y="2408618"/>
                  </a:lnTo>
                  <a:close/>
                </a:path>
                <a:path w="1346834" h="5561965">
                  <a:moveTo>
                    <a:pt x="126339" y="1691347"/>
                  </a:moveTo>
                  <a:lnTo>
                    <a:pt x="118275" y="1649031"/>
                  </a:lnTo>
                  <a:lnTo>
                    <a:pt x="114769" y="1643405"/>
                  </a:lnTo>
                  <a:lnTo>
                    <a:pt x="114769" y="1691347"/>
                  </a:lnTo>
                  <a:lnTo>
                    <a:pt x="114198" y="1707591"/>
                  </a:lnTo>
                  <a:lnTo>
                    <a:pt x="111963" y="1722628"/>
                  </a:lnTo>
                  <a:lnTo>
                    <a:pt x="107238" y="1733702"/>
                  </a:lnTo>
                  <a:lnTo>
                    <a:pt x="99237" y="1738007"/>
                  </a:lnTo>
                  <a:lnTo>
                    <a:pt x="91579" y="1738007"/>
                  </a:lnTo>
                  <a:lnTo>
                    <a:pt x="82105" y="1701038"/>
                  </a:lnTo>
                  <a:lnTo>
                    <a:pt x="82156" y="1690230"/>
                  </a:lnTo>
                  <a:lnTo>
                    <a:pt x="93700" y="1650517"/>
                  </a:lnTo>
                  <a:lnTo>
                    <a:pt x="99098" y="1649031"/>
                  </a:lnTo>
                  <a:lnTo>
                    <a:pt x="105943" y="1651152"/>
                  </a:lnTo>
                  <a:lnTo>
                    <a:pt x="110845" y="1658200"/>
                  </a:lnTo>
                  <a:lnTo>
                    <a:pt x="113792" y="1671243"/>
                  </a:lnTo>
                  <a:lnTo>
                    <a:pt x="114769" y="1691347"/>
                  </a:lnTo>
                  <a:lnTo>
                    <a:pt x="114769" y="1643405"/>
                  </a:lnTo>
                  <a:lnTo>
                    <a:pt x="112102" y="1639824"/>
                  </a:lnTo>
                  <a:lnTo>
                    <a:pt x="105511" y="1636496"/>
                  </a:lnTo>
                  <a:lnTo>
                    <a:pt x="99606" y="1636496"/>
                  </a:lnTo>
                  <a:lnTo>
                    <a:pt x="88290" y="1639684"/>
                  </a:lnTo>
                  <a:lnTo>
                    <a:pt x="79044" y="1649958"/>
                  </a:lnTo>
                  <a:lnTo>
                    <a:pt x="72796" y="1668424"/>
                  </a:lnTo>
                  <a:lnTo>
                    <a:pt x="70510" y="1696135"/>
                  </a:lnTo>
                  <a:lnTo>
                    <a:pt x="70751" y="1703451"/>
                  </a:lnTo>
                  <a:lnTo>
                    <a:pt x="82753" y="1743430"/>
                  </a:lnTo>
                  <a:lnTo>
                    <a:pt x="98196" y="1750695"/>
                  </a:lnTo>
                  <a:lnTo>
                    <a:pt x="103073" y="1750314"/>
                  </a:lnTo>
                  <a:lnTo>
                    <a:pt x="108559" y="1748421"/>
                  </a:lnTo>
                  <a:lnTo>
                    <a:pt x="114122" y="1743887"/>
                  </a:lnTo>
                  <a:lnTo>
                    <a:pt x="117741" y="1738007"/>
                  </a:lnTo>
                  <a:lnTo>
                    <a:pt x="119240" y="1735582"/>
                  </a:lnTo>
                  <a:lnTo>
                    <a:pt x="122707" y="1725790"/>
                  </a:lnTo>
                  <a:lnTo>
                    <a:pt x="124891" y="1715058"/>
                  </a:lnTo>
                  <a:lnTo>
                    <a:pt x="126022" y="1703451"/>
                  </a:lnTo>
                  <a:lnTo>
                    <a:pt x="126339" y="1691347"/>
                  </a:lnTo>
                  <a:close/>
                </a:path>
                <a:path w="1346834" h="5561965">
                  <a:moveTo>
                    <a:pt x="336842" y="3762489"/>
                  </a:moveTo>
                  <a:lnTo>
                    <a:pt x="292519" y="3762489"/>
                  </a:lnTo>
                  <a:lnTo>
                    <a:pt x="292519" y="3537699"/>
                  </a:lnTo>
                  <a:lnTo>
                    <a:pt x="292519" y="3504679"/>
                  </a:lnTo>
                  <a:lnTo>
                    <a:pt x="208000" y="3504679"/>
                  </a:lnTo>
                  <a:lnTo>
                    <a:pt x="208000" y="3537699"/>
                  </a:lnTo>
                  <a:lnTo>
                    <a:pt x="260921" y="3537699"/>
                  </a:lnTo>
                  <a:lnTo>
                    <a:pt x="260921" y="3762489"/>
                  </a:lnTo>
                  <a:lnTo>
                    <a:pt x="211429" y="3762489"/>
                  </a:lnTo>
                  <a:lnTo>
                    <a:pt x="211429" y="3794239"/>
                  </a:lnTo>
                  <a:lnTo>
                    <a:pt x="336842" y="3794239"/>
                  </a:lnTo>
                  <a:lnTo>
                    <a:pt x="336842" y="3762489"/>
                  </a:lnTo>
                  <a:close/>
                </a:path>
                <a:path w="1346834" h="5561965">
                  <a:moveTo>
                    <a:pt x="732294" y="144348"/>
                  </a:moveTo>
                  <a:lnTo>
                    <a:pt x="728472" y="122656"/>
                  </a:lnTo>
                  <a:lnTo>
                    <a:pt x="728472" y="128016"/>
                  </a:lnTo>
                  <a:lnTo>
                    <a:pt x="728446" y="146075"/>
                  </a:lnTo>
                  <a:lnTo>
                    <a:pt x="727684" y="154406"/>
                  </a:lnTo>
                  <a:lnTo>
                    <a:pt x="720686" y="154406"/>
                  </a:lnTo>
                  <a:lnTo>
                    <a:pt x="719366" y="152514"/>
                  </a:lnTo>
                  <a:lnTo>
                    <a:pt x="717473" y="146075"/>
                  </a:lnTo>
                  <a:lnTo>
                    <a:pt x="717473" y="137922"/>
                  </a:lnTo>
                  <a:lnTo>
                    <a:pt x="717677" y="134747"/>
                  </a:lnTo>
                  <a:lnTo>
                    <a:pt x="718794" y="127317"/>
                  </a:lnTo>
                  <a:lnTo>
                    <a:pt x="720534" y="124574"/>
                  </a:lnTo>
                  <a:lnTo>
                    <a:pt x="726719" y="124574"/>
                  </a:lnTo>
                  <a:lnTo>
                    <a:pt x="728472" y="128016"/>
                  </a:lnTo>
                  <a:lnTo>
                    <a:pt x="728472" y="122656"/>
                  </a:lnTo>
                  <a:lnTo>
                    <a:pt x="727544" y="121412"/>
                  </a:lnTo>
                  <a:lnTo>
                    <a:pt x="725347" y="120332"/>
                  </a:lnTo>
                  <a:lnTo>
                    <a:pt x="718019" y="120332"/>
                  </a:lnTo>
                  <a:lnTo>
                    <a:pt x="713638" y="125704"/>
                  </a:lnTo>
                  <a:lnTo>
                    <a:pt x="713701" y="144348"/>
                  </a:lnTo>
                  <a:lnTo>
                    <a:pt x="713892" y="148958"/>
                  </a:lnTo>
                  <a:lnTo>
                    <a:pt x="715962" y="153466"/>
                  </a:lnTo>
                  <a:lnTo>
                    <a:pt x="718096" y="158038"/>
                  </a:lnTo>
                  <a:lnTo>
                    <a:pt x="721448" y="158635"/>
                  </a:lnTo>
                  <a:lnTo>
                    <a:pt x="724865" y="158635"/>
                  </a:lnTo>
                  <a:lnTo>
                    <a:pt x="727862" y="158280"/>
                  </a:lnTo>
                  <a:lnTo>
                    <a:pt x="729576" y="154406"/>
                  </a:lnTo>
                  <a:lnTo>
                    <a:pt x="731786" y="149415"/>
                  </a:lnTo>
                  <a:lnTo>
                    <a:pt x="732294" y="144348"/>
                  </a:lnTo>
                  <a:close/>
                </a:path>
                <a:path w="1346834" h="5561965">
                  <a:moveTo>
                    <a:pt x="732294" y="84201"/>
                  </a:moveTo>
                  <a:lnTo>
                    <a:pt x="732256" y="71259"/>
                  </a:lnTo>
                  <a:lnTo>
                    <a:pt x="731608" y="66865"/>
                  </a:lnTo>
                  <a:lnTo>
                    <a:pt x="729843" y="64376"/>
                  </a:lnTo>
                  <a:lnTo>
                    <a:pt x="728967" y="63131"/>
                  </a:lnTo>
                  <a:lnTo>
                    <a:pt x="728472" y="62496"/>
                  </a:lnTo>
                  <a:lnTo>
                    <a:pt x="728472" y="67818"/>
                  </a:lnTo>
                  <a:lnTo>
                    <a:pt x="728446" y="85953"/>
                  </a:lnTo>
                  <a:lnTo>
                    <a:pt x="727684" y="94221"/>
                  </a:lnTo>
                  <a:lnTo>
                    <a:pt x="720686" y="94221"/>
                  </a:lnTo>
                  <a:lnTo>
                    <a:pt x="719366" y="92316"/>
                  </a:lnTo>
                  <a:lnTo>
                    <a:pt x="717473" y="85953"/>
                  </a:lnTo>
                  <a:lnTo>
                    <a:pt x="717473" y="77749"/>
                  </a:lnTo>
                  <a:lnTo>
                    <a:pt x="717677" y="74561"/>
                  </a:lnTo>
                  <a:lnTo>
                    <a:pt x="718794" y="67144"/>
                  </a:lnTo>
                  <a:lnTo>
                    <a:pt x="720534" y="64376"/>
                  </a:lnTo>
                  <a:lnTo>
                    <a:pt x="726719" y="64376"/>
                  </a:lnTo>
                  <a:lnTo>
                    <a:pt x="728472" y="67818"/>
                  </a:lnTo>
                  <a:lnTo>
                    <a:pt x="728472" y="62496"/>
                  </a:lnTo>
                  <a:lnTo>
                    <a:pt x="727544" y="61290"/>
                  </a:lnTo>
                  <a:lnTo>
                    <a:pt x="725347" y="60147"/>
                  </a:lnTo>
                  <a:lnTo>
                    <a:pt x="718019" y="60147"/>
                  </a:lnTo>
                  <a:lnTo>
                    <a:pt x="713638" y="65519"/>
                  </a:lnTo>
                  <a:lnTo>
                    <a:pt x="713701" y="84201"/>
                  </a:lnTo>
                  <a:lnTo>
                    <a:pt x="713892" y="88773"/>
                  </a:lnTo>
                  <a:lnTo>
                    <a:pt x="718096" y="97917"/>
                  </a:lnTo>
                  <a:lnTo>
                    <a:pt x="721448" y="98475"/>
                  </a:lnTo>
                  <a:lnTo>
                    <a:pt x="724865" y="98475"/>
                  </a:lnTo>
                  <a:lnTo>
                    <a:pt x="727862" y="98107"/>
                  </a:lnTo>
                  <a:lnTo>
                    <a:pt x="729602" y="94221"/>
                  </a:lnTo>
                  <a:lnTo>
                    <a:pt x="731786" y="89230"/>
                  </a:lnTo>
                  <a:lnTo>
                    <a:pt x="732294" y="84201"/>
                  </a:lnTo>
                  <a:close/>
                </a:path>
                <a:path w="1346834" h="5561965">
                  <a:moveTo>
                    <a:pt x="732294" y="23990"/>
                  </a:moveTo>
                  <a:lnTo>
                    <a:pt x="732243" y="11074"/>
                  </a:lnTo>
                  <a:lnTo>
                    <a:pt x="731608" y="6705"/>
                  </a:lnTo>
                  <a:lnTo>
                    <a:pt x="729830" y="4191"/>
                  </a:lnTo>
                  <a:lnTo>
                    <a:pt x="728967" y="2959"/>
                  </a:lnTo>
                  <a:lnTo>
                    <a:pt x="728472" y="2298"/>
                  </a:lnTo>
                  <a:lnTo>
                    <a:pt x="728472" y="7670"/>
                  </a:lnTo>
                  <a:lnTo>
                    <a:pt x="728446" y="25768"/>
                  </a:lnTo>
                  <a:lnTo>
                    <a:pt x="727684" y="34048"/>
                  </a:lnTo>
                  <a:lnTo>
                    <a:pt x="720686" y="34048"/>
                  </a:lnTo>
                  <a:lnTo>
                    <a:pt x="719366" y="32105"/>
                  </a:lnTo>
                  <a:lnTo>
                    <a:pt x="717473" y="25768"/>
                  </a:lnTo>
                  <a:lnTo>
                    <a:pt x="717473" y="17589"/>
                  </a:lnTo>
                  <a:lnTo>
                    <a:pt x="717677" y="14376"/>
                  </a:lnTo>
                  <a:lnTo>
                    <a:pt x="718794" y="6972"/>
                  </a:lnTo>
                  <a:lnTo>
                    <a:pt x="720534" y="4191"/>
                  </a:lnTo>
                  <a:lnTo>
                    <a:pt x="726719" y="4191"/>
                  </a:lnTo>
                  <a:lnTo>
                    <a:pt x="728472" y="7670"/>
                  </a:lnTo>
                  <a:lnTo>
                    <a:pt x="728472" y="2298"/>
                  </a:lnTo>
                  <a:lnTo>
                    <a:pt x="727544" y="1054"/>
                  </a:lnTo>
                  <a:lnTo>
                    <a:pt x="725347" y="0"/>
                  </a:lnTo>
                  <a:lnTo>
                    <a:pt x="718019" y="0"/>
                  </a:lnTo>
                  <a:lnTo>
                    <a:pt x="713638" y="5346"/>
                  </a:lnTo>
                  <a:lnTo>
                    <a:pt x="713701" y="23990"/>
                  </a:lnTo>
                  <a:lnTo>
                    <a:pt x="713892" y="28638"/>
                  </a:lnTo>
                  <a:lnTo>
                    <a:pt x="718096" y="37731"/>
                  </a:lnTo>
                  <a:lnTo>
                    <a:pt x="721448" y="38303"/>
                  </a:lnTo>
                  <a:lnTo>
                    <a:pt x="724865" y="38303"/>
                  </a:lnTo>
                  <a:lnTo>
                    <a:pt x="727862" y="37960"/>
                  </a:lnTo>
                  <a:lnTo>
                    <a:pt x="729615" y="34048"/>
                  </a:lnTo>
                  <a:lnTo>
                    <a:pt x="731786" y="29070"/>
                  </a:lnTo>
                  <a:lnTo>
                    <a:pt x="732294" y="23990"/>
                  </a:lnTo>
                  <a:close/>
                </a:path>
                <a:path w="1346834" h="5561965">
                  <a:moveTo>
                    <a:pt x="752805" y="153924"/>
                  </a:moveTo>
                  <a:lnTo>
                    <a:pt x="747204" y="153924"/>
                  </a:lnTo>
                  <a:lnTo>
                    <a:pt x="747204" y="121208"/>
                  </a:lnTo>
                  <a:lnTo>
                    <a:pt x="736422" y="121208"/>
                  </a:lnTo>
                  <a:lnTo>
                    <a:pt x="736422" y="125310"/>
                  </a:lnTo>
                  <a:lnTo>
                    <a:pt x="743165" y="125310"/>
                  </a:lnTo>
                  <a:lnTo>
                    <a:pt x="743165" y="153924"/>
                  </a:lnTo>
                  <a:lnTo>
                    <a:pt x="736828" y="153924"/>
                  </a:lnTo>
                  <a:lnTo>
                    <a:pt x="736828" y="158000"/>
                  </a:lnTo>
                  <a:lnTo>
                    <a:pt x="752805" y="158000"/>
                  </a:lnTo>
                  <a:lnTo>
                    <a:pt x="752805" y="153924"/>
                  </a:lnTo>
                  <a:close/>
                </a:path>
                <a:path w="1346834" h="5561965">
                  <a:moveTo>
                    <a:pt x="752805" y="93776"/>
                  </a:moveTo>
                  <a:lnTo>
                    <a:pt x="747204" y="93776"/>
                  </a:lnTo>
                  <a:lnTo>
                    <a:pt x="747204" y="61010"/>
                  </a:lnTo>
                  <a:lnTo>
                    <a:pt x="736422" y="61010"/>
                  </a:lnTo>
                  <a:lnTo>
                    <a:pt x="736422" y="65138"/>
                  </a:lnTo>
                  <a:lnTo>
                    <a:pt x="743165" y="65138"/>
                  </a:lnTo>
                  <a:lnTo>
                    <a:pt x="743165" y="93776"/>
                  </a:lnTo>
                  <a:lnTo>
                    <a:pt x="736828" y="93776"/>
                  </a:lnTo>
                  <a:lnTo>
                    <a:pt x="736828" y="97802"/>
                  </a:lnTo>
                  <a:lnTo>
                    <a:pt x="752805" y="97802"/>
                  </a:lnTo>
                  <a:lnTo>
                    <a:pt x="752805" y="93776"/>
                  </a:lnTo>
                  <a:close/>
                </a:path>
                <a:path w="1346834" h="5561965">
                  <a:moveTo>
                    <a:pt x="752805" y="33578"/>
                  </a:moveTo>
                  <a:lnTo>
                    <a:pt x="747204" y="33578"/>
                  </a:lnTo>
                  <a:lnTo>
                    <a:pt x="747204" y="850"/>
                  </a:lnTo>
                  <a:lnTo>
                    <a:pt x="736422" y="850"/>
                  </a:lnTo>
                  <a:lnTo>
                    <a:pt x="736422" y="5029"/>
                  </a:lnTo>
                  <a:lnTo>
                    <a:pt x="743165" y="5029"/>
                  </a:lnTo>
                  <a:lnTo>
                    <a:pt x="743165" y="33578"/>
                  </a:lnTo>
                  <a:lnTo>
                    <a:pt x="736828" y="33578"/>
                  </a:lnTo>
                  <a:lnTo>
                    <a:pt x="736828" y="37655"/>
                  </a:lnTo>
                  <a:lnTo>
                    <a:pt x="752805" y="37655"/>
                  </a:lnTo>
                  <a:lnTo>
                    <a:pt x="752805" y="33578"/>
                  </a:lnTo>
                  <a:close/>
                </a:path>
                <a:path w="1346834" h="5561965">
                  <a:moveTo>
                    <a:pt x="776135" y="144348"/>
                  </a:moveTo>
                  <a:lnTo>
                    <a:pt x="772299" y="122631"/>
                  </a:lnTo>
                  <a:lnTo>
                    <a:pt x="772299" y="128016"/>
                  </a:lnTo>
                  <a:lnTo>
                    <a:pt x="772287" y="146075"/>
                  </a:lnTo>
                  <a:lnTo>
                    <a:pt x="771512" y="154406"/>
                  </a:lnTo>
                  <a:lnTo>
                    <a:pt x="764514" y="154406"/>
                  </a:lnTo>
                  <a:lnTo>
                    <a:pt x="763219" y="152514"/>
                  </a:lnTo>
                  <a:lnTo>
                    <a:pt x="762533" y="150075"/>
                  </a:lnTo>
                  <a:lnTo>
                    <a:pt x="761365" y="146075"/>
                  </a:lnTo>
                  <a:lnTo>
                    <a:pt x="761365" y="137922"/>
                  </a:lnTo>
                  <a:lnTo>
                    <a:pt x="761492" y="134747"/>
                  </a:lnTo>
                  <a:lnTo>
                    <a:pt x="762635" y="127317"/>
                  </a:lnTo>
                  <a:lnTo>
                    <a:pt x="764387" y="124574"/>
                  </a:lnTo>
                  <a:lnTo>
                    <a:pt x="770521" y="124574"/>
                  </a:lnTo>
                  <a:lnTo>
                    <a:pt x="772299" y="128016"/>
                  </a:lnTo>
                  <a:lnTo>
                    <a:pt x="772299" y="122631"/>
                  </a:lnTo>
                  <a:lnTo>
                    <a:pt x="771410" y="121412"/>
                  </a:lnTo>
                  <a:lnTo>
                    <a:pt x="769137" y="120332"/>
                  </a:lnTo>
                  <a:lnTo>
                    <a:pt x="761873" y="120332"/>
                  </a:lnTo>
                  <a:lnTo>
                    <a:pt x="757478" y="125704"/>
                  </a:lnTo>
                  <a:lnTo>
                    <a:pt x="757555" y="144348"/>
                  </a:lnTo>
                  <a:lnTo>
                    <a:pt x="757770" y="148958"/>
                  </a:lnTo>
                  <a:lnTo>
                    <a:pt x="759828" y="153581"/>
                  </a:lnTo>
                  <a:lnTo>
                    <a:pt x="761911" y="158038"/>
                  </a:lnTo>
                  <a:lnTo>
                    <a:pt x="765314" y="158635"/>
                  </a:lnTo>
                  <a:lnTo>
                    <a:pt x="768680" y="158635"/>
                  </a:lnTo>
                  <a:lnTo>
                    <a:pt x="771740" y="158280"/>
                  </a:lnTo>
                  <a:lnTo>
                    <a:pt x="773430" y="154406"/>
                  </a:lnTo>
                  <a:lnTo>
                    <a:pt x="775652" y="149415"/>
                  </a:lnTo>
                  <a:lnTo>
                    <a:pt x="776135" y="144348"/>
                  </a:lnTo>
                  <a:close/>
                </a:path>
                <a:path w="1346834" h="5561965">
                  <a:moveTo>
                    <a:pt x="776135" y="84201"/>
                  </a:moveTo>
                  <a:lnTo>
                    <a:pt x="772299" y="62471"/>
                  </a:lnTo>
                  <a:lnTo>
                    <a:pt x="772299" y="67818"/>
                  </a:lnTo>
                  <a:lnTo>
                    <a:pt x="772274" y="85953"/>
                  </a:lnTo>
                  <a:lnTo>
                    <a:pt x="771512" y="94221"/>
                  </a:lnTo>
                  <a:lnTo>
                    <a:pt x="764514" y="94221"/>
                  </a:lnTo>
                  <a:lnTo>
                    <a:pt x="763219" y="92316"/>
                  </a:lnTo>
                  <a:lnTo>
                    <a:pt x="762533" y="89890"/>
                  </a:lnTo>
                  <a:lnTo>
                    <a:pt x="761365" y="85953"/>
                  </a:lnTo>
                  <a:lnTo>
                    <a:pt x="761365" y="77749"/>
                  </a:lnTo>
                  <a:lnTo>
                    <a:pt x="761492" y="74561"/>
                  </a:lnTo>
                  <a:lnTo>
                    <a:pt x="762635" y="67144"/>
                  </a:lnTo>
                  <a:lnTo>
                    <a:pt x="764387" y="64376"/>
                  </a:lnTo>
                  <a:lnTo>
                    <a:pt x="770521" y="64376"/>
                  </a:lnTo>
                  <a:lnTo>
                    <a:pt x="772299" y="67818"/>
                  </a:lnTo>
                  <a:lnTo>
                    <a:pt x="772299" y="62471"/>
                  </a:lnTo>
                  <a:lnTo>
                    <a:pt x="771410" y="61290"/>
                  </a:lnTo>
                  <a:lnTo>
                    <a:pt x="769137" y="60147"/>
                  </a:lnTo>
                  <a:lnTo>
                    <a:pt x="761873" y="60147"/>
                  </a:lnTo>
                  <a:lnTo>
                    <a:pt x="757478" y="65519"/>
                  </a:lnTo>
                  <a:lnTo>
                    <a:pt x="757555" y="84201"/>
                  </a:lnTo>
                  <a:lnTo>
                    <a:pt x="757770" y="88773"/>
                  </a:lnTo>
                  <a:lnTo>
                    <a:pt x="759764" y="93256"/>
                  </a:lnTo>
                  <a:lnTo>
                    <a:pt x="761911" y="97917"/>
                  </a:lnTo>
                  <a:lnTo>
                    <a:pt x="765314" y="98475"/>
                  </a:lnTo>
                  <a:lnTo>
                    <a:pt x="768680" y="98475"/>
                  </a:lnTo>
                  <a:lnTo>
                    <a:pt x="771740" y="98107"/>
                  </a:lnTo>
                  <a:lnTo>
                    <a:pt x="773455" y="94221"/>
                  </a:lnTo>
                  <a:lnTo>
                    <a:pt x="775652" y="89230"/>
                  </a:lnTo>
                  <a:lnTo>
                    <a:pt x="776135" y="84201"/>
                  </a:lnTo>
                  <a:close/>
                </a:path>
                <a:path w="1346834" h="5561965">
                  <a:moveTo>
                    <a:pt x="796645" y="153924"/>
                  </a:moveTo>
                  <a:lnTo>
                    <a:pt x="791019" y="153924"/>
                  </a:lnTo>
                  <a:lnTo>
                    <a:pt x="791019" y="121208"/>
                  </a:lnTo>
                  <a:lnTo>
                    <a:pt x="780262" y="121208"/>
                  </a:lnTo>
                  <a:lnTo>
                    <a:pt x="780262" y="125310"/>
                  </a:lnTo>
                  <a:lnTo>
                    <a:pt x="786993" y="125310"/>
                  </a:lnTo>
                  <a:lnTo>
                    <a:pt x="786993" y="153924"/>
                  </a:lnTo>
                  <a:lnTo>
                    <a:pt x="780681" y="153924"/>
                  </a:lnTo>
                  <a:lnTo>
                    <a:pt x="780681" y="158000"/>
                  </a:lnTo>
                  <a:lnTo>
                    <a:pt x="796645" y="158000"/>
                  </a:lnTo>
                  <a:lnTo>
                    <a:pt x="796645" y="153924"/>
                  </a:lnTo>
                  <a:close/>
                </a:path>
                <a:path w="1346834" h="5561965">
                  <a:moveTo>
                    <a:pt x="798068" y="71577"/>
                  </a:moveTo>
                  <a:lnTo>
                    <a:pt x="797356" y="66865"/>
                  </a:lnTo>
                  <a:lnTo>
                    <a:pt x="795591" y="64376"/>
                  </a:lnTo>
                  <a:lnTo>
                    <a:pt x="794715" y="63131"/>
                  </a:lnTo>
                  <a:lnTo>
                    <a:pt x="794219" y="62496"/>
                  </a:lnTo>
                  <a:lnTo>
                    <a:pt x="794219" y="67818"/>
                  </a:lnTo>
                  <a:lnTo>
                    <a:pt x="794194" y="85940"/>
                  </a:lnTo>
                  <a:lnTo>
                    <a:pt x="793407" y="94221"/>
                  </a:lnTo>
                  <a:lnTo>
                    <a:pt x="786434" y="94221"/>
                  </a:lnTo>
                  <a:lnTo>
                    <a:pt x="785139" y="92316"/>
                  </a:lnTo>
                  <a:lnTo>
                    <a:pt x="784428" y="89890"/>
                  </a:lnTo>
                  <a:lnTo>
                    <a:pt x="783221" y="85940"/>
                  </a:lnTo>
                  <a:lnTo>
                    <a:pt x="783221" y="77749"/>
                  </a:lnTo>
                  <a:lnTo>
                    <a:pt x="783450" y="74561"/>
                  </a:lnTo>
                  <a:lnTo>
                    <a:pt x="784567" y="67144"/>
                  </a:lnTo>
                  <a:lnTo>
                    <a:pt x="786371" y="64376"/>
                  </a:lnTo>
                  <a:lnTo>
                    <a:pt x="792454" y="64376"/>
                  </a:lnTo>
                  <a:lnTo>
                    <a:pt x="794219" y="67818"/>
                  </a:lnTo>
                  <a:lnTo>
                    <a:pt x="794219" y="62496"/>
                  </a:lnTo>
                  <a:lnTo>
                    <a:pt x="793280" y="61290"/>
                  </a:lnTo>
                  <a:lnTo>
                    <a:pt x="791095" y="60147"/>
                  </a:lnTo>
                  <a:lnTo>
                    <a:pt x="783767" y="60147"/>
                  </a:lnTo>
                  <a:lnTo>
                    <a:pt x="779411" y="65519"/>
                  </a:lnTo>
                  <a:lnTo>
                    <a:pt x="779538" y="85661"/>
                  </a:lnTo>
                  <a:lnTo>
                    <a:pt x="779665" y="88773"/>
                  </a:lnTo>
                  <a:lnTo>
                    <a:pt x="783831" y="97917"/>
                  </a:lnTo>
                  <a:lnTo>
                    <a:pt x="787247" y="98475"/>
                  </a:lnTo>
                  <a:lnTo>
                    <a:pt x="790613" y="98475"/>
                  </a:lnTo>
                  <a:lnTo>
                    <a:pt x="798068" y="84213"/>
                  </a:lnTo>
                  <a:lnTo>
                    <a:pt x="798068" y="71577"/>
                  </a:lnTo>
                  <a:close/>
                </a:path>
                <a:path w="1346834" h="5561965">
                  <a:moveTo>
                    <a:pt x="840600" y="396824"/>
                  </a:moveTo>
                  <a:lnTo>
                    <a:pt x="839419" y="358546"/>
                  </a:lnTo>
                  <a:lnTo>
                    <a:pt x="827176" y="299313"/>
                  </a:lnTo>
                  <a:lnTo>
                    <a:pt x="819492" y="285292"/>
                  </a:lnTo>
                  <a:lnTo>
                    <a:pt x="814311" y="275818"/>
                  </a:lnTo>
                  <a:lnTo>
                    <a:pt x="810260" y="271513"/>
                  </a:lnTo>
                  <a:lnTo>
                    <a:pt x="810260" y="396824"/>
                  </a:lnTo>
                  <a:lnTo>
                    <a:pt x="808761" y="439610"/>
                  </a:lnTo>
                  <a:lnTo>
                    <a:pt x="802830" y="479247"/>
                  </a:lnTo>
                  <a:lnTo>
                    <a:pt x="790409" y="508419"/>
                  </a:lnTo>
                  <a:lnTo>
                    <a:pt x="769378" y="519772"/>
                  </a:lnTo>
                  <a:lnTo>
                    <a:pt x="756056" y="517131"/>
                  </a:lnTo>
                  <a:lnTo>
                    <a:pt x="733425" y="486232"/>
                  </a:lnTo>
                  <a:lnTo>
                    <a:pt x="725322" y="440931"/>
                  </a:lnTo>
                  <a:lnTo>
                    <a:pt x="724166" y="408584"/>
                  </a:lnTo>
                  <a:lnTo>
                    <a:pt x="724420" y="393801"/>
                  </a:lnTo>
                  <a:lnTo>
                    <a:pt x="729386" y="339280"/>
                  </a:lnTo>
                  <a:lnTo>
                    <a:pt x="743280" y="300164"/>
                  </a:lnTo>
                  <a:lnTo>
                    <a:pt x="769035" y="285292"/>
                  </a:lnTo>
                  <a:lnTo>
                    <a:pt x="786993" y="290842"/>
                  </a:lnTo>
                  <a:lnTo>
                    <a:pt x="799896" y="309397"/>
                  </a:lnTo>
                  <a:lnTo>
                    <a:pt x="807656" y="343789"/>
                  </a:lnTo>
                  <a:lnTo>
                    <a:pt x="810260" y="396824"/>
                  </a:lnTo>
                  <a:lnTo>
                    <a:pt x="810260" y="271513"/>
                  </a:lnTo>
                  <a:lnTo>
                    <a:pt x="804913" y="265811"/>
                  </a:lnTo>
                  <a:lnTo>
                    <a:pt x="793940" y="258406"/>
                  </a:lnTo>
                  <a:lnTo>
                    <a:pt x="782167" y="253834"/>
                  </a:lnTo>
                  <a:lnTo>
                    <a:pt x="770369" y="252260"/>
                  </a:lnTo>
                  <a:lnTo>
                    <a:pt x="740613" y="260616"/>
                  </a:lnTo>
                  <a:lnTo>
                    <a:pt x="716267" y="287655"/>
                  </a:lnTo>
                  <a:lnTo>
                    <a:pt x="699820" y="336270"/>
                  </a:lnTo>
                  <a:lnTo>
                    <a:pt x="693775" y="409371"/>
                  </a:lnTo>
                  <a:lnTo>
                    <a:pt x="694372" y="428205"/>
                  </a:lnTo>
                  <a:lnTo>
                    <a:pt x="702411" y="483946"/>
                  </a:lnTo>
                  <a:lnTo>
                    <a:pt x="726071" y="534111"/>
                  </a:lnTo>
                  <a:lnTo>
                    <a:pt x="766584" y="553212"/>
                  </a:lnTo>
                  <a:lnTo>
                    <a:pt x="779475" y="552196"/>
                  </a:lnTo>
                  <a:lnTo>
                    <a:pt x="818121" y="519772"/>
                  </a:lnTo>
                  <a:lnTo>
                    <a:pt x="836790" y="459270"/>
                  </a:lnTo>
                  <a:lnTo>
                    <a:pt x="839762" y="428688"/>
                  </a:lnTo>
                  <a:lnTo>
                    <a:pt x="840600" y="396824"/>
                  </a:lnTo>
                  <a:close/>
                </a:path>
                <a:path w="1346834" h="5561965">
                  <a:moveTo>
                    <a:pt x="873455" y="2637269"/>
                  </a:moveTo>
                  <a:lnTo>
                    <a:pt x="829170" y="2637269"/>
                  </a:lnTo>
                  <a:lnTo>
                    <a:pt x="829170" y="2412479"/>
                  </a:lnTo>
                  <a:lnTo>
                    <a:pt x="829170" y="2380729"/>
                  </a:lnTo>
                  <a:lnTo>
                    <a:pt x="744601" y="2380729"/>
                  </a:lnTo>
                  <a:lnTo>
                    <a:pt x="744601" y="2412479"/>
                  </a:lnTo>
                  <a:lnTo>
                    <a:pt x="797547" y="2412479"/>
                  </a:lnTo>
                  <a:lnTo>
                    <a:pt x="797547" y="2637269"/>
                  </a:lnTo>
                  <a:lnTo>
                    <a:pt x="748017" y="2637269"/>
                  </a:lnTo>
                  <a:lnTo>
                    <a:pt x="748017" y="2669019"/>
                  </a:lnTo>
                  <a:lnTo>
                    <a:pt x="873455" y="2669019"/>
                  </a:lnTo>
                  <a:lnTo>
                    <a:pt x="873455" y="2637269"/>
                  </a:lnTo>
                  <a:close/>
                </a:path>
                <a:path w="1346834" h="5561965">
                  <a:moveTo>
                    <a:pt x="1001725" y="516369"/>
                  </a:moveTo>
                  <a:lnTo>
                    <a:pt x="957440" y="516369"/>
                  </a:lnTo>
                  <a:lnTo>
                    <a:pt x="957440" y="291579"/>
                  </a:lnTo>
                  <a:lnTo>
                    <a:pt x="957440" y="258559"/>
                  </a:lnTo>
                  <a:lnTo>
                    <a:pt x="872845" y="258559"/>
                  </a:lnTo>
                  <a:lnTo>
                    <a:pt x="872845" y="291579"/>
                  </a:lnTo>
                  <a:lnTo>
                    <a:pt x="925804" y="291579"/>
                  </a:lnTo>
                  <a:lnTo>
                    <a:pt x="925804" y="516369"/>
                  </a:lnTo>
                  <a:lnTo>
                    <a:pt x="876274" y="516369"/>
                  </a:lnTo>
                  <a:lnTo>
                    <a:pt x="876274" y="548119"/>
                  </a:lnTo>
                  <a:lnTo>
                    <a:pt x="1001725" y="548119"/>
                  </a:lnTo>
                  <a:lnTo>
                    <a:pt x="1001725" y="516369"/>
                  </a:lnTo>
                  <a:close/>
                </a:path>
                <a:path w="1346834" h="5561965">
                  <a:moveTo>
                    <a:pt x="1185075" y="396824"/>
                  </a:moveTo>
                  <a:lnTo>
                    <a:pt x="1183906" y="358546"/>
                  </a:lnTo>
                  <a:lnTo>
                    <a:pt x="1171638" y="299313"/>
                  </a:lnTo>
                  <a:lnTo>
                    <a:pt x="1163967" y="285292"/>
                  </a:lnTo>
                  <a:lnTo>
                    <a:pt x="1158786" y="275818"/>
                  </a:lnTo>
                  <a:lnTo>
                    <a:pt x="1154772" y="271551"/>
                  </a:lnTo>
                  <a:lnTo>
                    <a:pt x="1154772" y="396824"/>
                  </a:lnTo>
                  <a:lnTo>
                    <a:pt x="1153261" y="439610"/>
                  </a:lnTo>
                  <a:lnTo>
                    <a:pt x="1147318" y="479247"/>
                  </a:lnTo>
                  <a:lnTo>
                    <a:pt x="1134884" y="508419"/>
                  </a:lnTo>
                  <a:lnTo>
                    <a:pt x="1113866" y="519772"/>
                  </a:lnTo>
                  <a:lnTo>
                    <a:pt x="1100556" y="517131"/>
                  </a:lnTo>
                  <a:lnTo>
                    <a:pt x="1077912" y="486232"/>
                  </a:lnTo>
                  <a:lnTo>
                    <a:pt x="1069771" y="440931"/>
                  </a:lnTo>
                  <a:lnTo>
                    <a:pt x="1068616" y="408584"/>
                  </a:lnTo>
                  <a:lnTo>
                    <a:pt x="1068870" y="393801"/>
                  </a:lnTo>
                  <a:lnTo>
                    <a:pt x="1073912" y="339280"/>
                  </a:lnTo>
                  <a:lnTo>
                    <a:pt x="1087805" y="300164"/>
                  </a:lnTo>
                  <a:lnTo>
                    <a:pt x="1113536" y="285292"/>
                  </a:lnTo>
                  <a:lnTo>
                    <a:pt x="1131481" y="290842"/>
                  </a:lnTo>
                  <a:lnTo>
                    <a:pt x="1144384" y="309397"/>
                  </a:lnTo>
                  <a:lnTo>
                    <a:pt x="1152169" y="343789"/>
                  </a:lnTo>
                  <a:lnTo>
                    <a:pt x="1154772" y="396824"/>
                  </a:lnTo>
                  <a:lnTo>
                    <a:pt x="1154772" y="271551"/>
                  </a:lnTo>
                  <a:lnTo>
                    <a:pt x="1149375" y="265811"/>
                  </a:lnTo>
                  <a:lnTo>
                    <a:pt x="1138415" y="258406"/>
                  </a:lnTo>
                  <a:lnTo>
                    <a:pt x="1126642" y="253834"/>
                  </a:lnTo>
                  <a:lnTo>
                    <a:pt x="1114793" y="252260"/>
                  </a:lnTo>
                  <a:lnTo>
                    <a:pt x="1085075" y="260616"/>
                  </a:lnTo>
                  <a:lnTo>
                    <a:pt x="1060742" y="287655"/>
                  </a:lnTo>
                  <a:lnTo>
                    <a:pt x="1044321" y="336270"/>
                  </a:lnTo>
                  <a:lnTo>
                    <a:pt x="1038288" y="409371"/>
                  </a:lnTo>
                  <a:lnTo>
                    <a:pt x="1038872" y="428205"/>
                  </a:lnTo>
                  <a:lnTo>
                    <a:pt x="1046899" y="483946"/>
                  </a:lnTo>
                  <a:lnTo>
                    <a:pt x="1070584" y="534111"/>
                  </a:lnTo>
                  <a:lnTo>
                    <a:pt x="1111084" y="553212"/>
                  </a:lnTo>
                  <a:lnTo>
                    <a:pt x="1123962" y="552196"/>
                  </a:lnTo>
                  <a:lnTo>
                    <a:pt x="1162608" y="519772"/>
                  </a:lnTo>
                  <a:lnTo>
                    <a:pt x="1181277" y="459270"/>
                  </a:lnTo>
                  <a:lnTo>
                    <a:pt x="1184249" y="428688"/>
                  </a:lnTo>
                  <a:lnTo>
                    <a:pt x="1185075" y="396824"/>
                  </a:lnTo>
                  <a:close/>
                </a:path>
                <a:path w="1346834" h="5561965">
                  <a:moveTo>
                    <a:pt x="1346238" y="516369"/>
                  </a:moveTo>
                  <a:lnTo>
                    <a:pt x="1301940" y="516369"/>
                  </a:lnTo>
                  <a:lnTo>
                    <a:pt x="1301940" y="291579"/>
                  </a:lnTo>
                  <a:lnTo>
                    <a:pt x="1301940" y="258559"/>
                  </a:lnTo>
                  <a:lnTo>
                    <a:pt x="1217333" y="258559"/>
                  </a:lnTo>
                  <a:lnTo>
                    <a:pt x="1217333" y="291579"/>
                  </a:lnTo>
                  <a:lnTo>
                    <a:pt x="1270330" y="291579"/>
                  </a:lnTo>
                  <a:lnTo>
                    <a:pt x="1270330" y="516369"/>
                  </a:lnTo>
                  <a:lnTo>
                    <a:pt x="1220787" y="516369"/>
                  </a:lnTo>
                  <a:lnTo>
                    <a:pt x="1220787" y="548119"/>
                  </a:lnTo>
                  <a:lnTo>
                    <a:pt x="1346238" y="548119"/>
                  </a:lnTo>
                  <a:lnTo>
                    <a:pt x="1346238" y="516369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75978" y="0"/>
              <a:ext cx="1527810" cy="5797550"/>
            </a:xfrm>
            <a:custGeom>
              <a:avLst/>
              <a:gdLst/>
              <a:ahLst/>
              <a:cxnLst/>
              <a:rect l="l" t="t" r="r" b="b"/>
              <a:pathLst>
                <a:path w="1527809" h="5797550">
                  <a:moveTo>
                    <a:pt x="44437" y="1708023"/>
                  </a:moveTo>
                  <a:lnTo>
                    <a:pt x="44132" y="1698320"/>
                  </a:lnTo>
                  <a:lnTo>
                    <a:pt x="42862" y="1688630"/>
                  </a:lnTo>
                  <a:lnTo>
                    <a:pt x="40411" y="1680362"/>
                  </a:lnTo>
                  <a:lnTo>
                    <a:pt x="38074" y="1676107"/>
                  </a:lnTo>
                  <a:lnTo>
                    <a:pt x="36499" y="1673237"/>
                  </a:lnTo>
                  <a:lnTo>
                    <a:pt x="35267" y="1671574"/>
                  </a:lnTo>
                  <a:lnTo>
                    <a:pt x="35267" y="1709902"/>
                  </a:lnTo>
                  <a:lnTo>
                    <a:pt x="34810" y="1722882"/>
                  </a:lnTo>
                  <a:lnTo>
                    <a:pt x="33007" y="1734896"/>
                  </a:lnTo>
                  <a:lnTo>
                    <a:pt x="29248" y="1743735"/>
                  </a:lnTo>
                  <a:lnTo>
                    <a:pt x="22898" y="1747177"/>
                  </a:lnTo>
                  <a:lnTo>
                    <a:pt x="16802" y="1747177"/>
                  </a:lnTo>
                  <a:lnTo>
                    <a:pt x="13690" y="1742630"/>
                  </a:lnTo>
                  <a:lnTo>
                    <a:pt x="9194" y="1727466"/>
                  </a:lnTo>
                  <a:lnTo>
                    <a:pt x="9194" y="1708023"/>
                  </a:lnTo>
                  <a:lnTo>
                    <a:pt x="9563" y="1700352"/>
                  </a:lnTo>
                  <a:lnTo>
                    <a:pt x="10807" y="1692465"/>
                  </a:lnTo>
                  <a:lnTo>
                    <a:pt x="12268" y="1682699"/>
                  </a:lnTo>
                  <a:lnTo>
                    <a:pt x="16497" y="1676107"/>
                  </a:lnTo>
                  <a:lnTo>
                    <a:pt x="22796" y="1676107"/>
                  </a:lnTo>
                  <a:lnTo>
                    <a:pt x="28232" y="1677809"/>
                  </a:lnTo>
                  <a:lnTo>
                    <a:pt x="32131" y="1683435"/>
                  </a:lnTo>
                  <a:lnTo>
                    <a:pt x="34480" y="1693849"/>
                  </a:lnTo>
                  <a:lnTo>
                    <a:pt x="35267" y="1709902"/>
                  </a:lnTo>
                  <a:lnTo>
                    <a:pt x="35267" y="1671574"/>
                  </a:lnTo>
                  <a:lnTo>
                    <a:pt x="33134" y="1668678"/>
                  </a:lnTo>
                  <a:lnTo>
                    <a:pt x="27851" y="1666087"/>
                  </a:lnTo>
                  <a:lnTo>
                    <a:pt x="23177" y="1666087"/>
                  </a:lnTo>
                  <a:lnTo>
                    <a:pt x="14160" y="1668640"/>
                  </a:lnTo>
                  <a:lnTo>
                    <a:pt x="6794" y="1676844"/>
                  </a:lnTo>
                  <a:lnTo>
                    <a:pt x="1828" y="1691576"/>
                  </a:lnTo>
                  <a:lnTo>
                    <a:pt x="0" y="1713725"/>
                  </a:lnTo>
                  <a:lnTo>
                    <a:pt x="190" y="1719580"/>
                  </a:lnTo>
                  <a:lnTo>
                    <a:pt x="18669" y="1757349"/>
                  </a:lnTo>
                  <a:lnTo>
                    <a:pt x="26746" y="1757349"/>
                  </a:lnTo>
                  <a:lnTo>
                    <a:pt x="33858" y="1756524"/>
                  </a:lnTo>
                  <a:lnTo>
                    <a:pt x="37998" y="1747177"/>
                  </a:lnTo>
                  <a:lnTo>
                    <a:pt x="38849" y="1745272"/>
                  </a:lnTo>
                  <a:lnTo>
                    <a:pt x="41579" y="1737436"/>
                  </a:lnTo>
                  <a:lnTo>
                    <a:pt x="43319" y="1728851"/>
                  </a:lnTo>
                  <a:lnTo>
                    <a:pt x="44234" y="1719427"/>
                  </a:lnTo>
                  <a:lnTo>
                    <a:pt x="44386" y="1713725"/>
                  </a:lnTo>
                  <a:lnTo>
                    <a:pt x="44437" y="1708023"/>
                  </a:lnTo>
                  <a:close/>
                </a:path>
                <a:path w="1527809" h="5797550">
                  <a:moveTo>
                    <a:pt x="127127" y="1708023"/>
                  </a:moveTo>
                  <a:lnTo>
                    <a:pt x="126822" y="1698320"/>
                  </a:lnTo>
                  <a:lnTo>
                    <a:pt x="125564" y="1688630"/>
                  </a:lnTo>
                  <a:lnTo>
                    <a:pt x="123126" y="1680362"/>
                  </a:lnTo>
                  <a:lnTo>
                    <a:pt x="120802" y="1676107"/>
                  </a:lnTo>
                  <a:lnTo>
                    <a:pt x="119240" y="1673237"/>
                  </a:lnTo>
                  <a:lnTo>
                    <a:pt x="117995" y="1671599"/>
                  </a:lnTo>
                  <a:lnTo>
                    <a:pt x="117995" y="1709902"/>
                  </a:lnTo>
                  <a:lnTo>
                    <a:pt x="117538" y="1722882"/>
                  </a:lnTo>
                  <a:lnTo>
                    <a:pt x="115747" y="1734896"/>
                  </a:lnTo>
                  <a:lnTo>
                    <a:pt x="111975" y="1743735"/>
                  </a:lnTo>
                  <a:lnTo>
                    <a:pt x="105587" y="1747177"/>
                  </a:lnTo>
                  <a:lnTo>
                    <a:pt x="99479" y="1747177"/>
                  </a:lnTo>
                  <a:lnTo>
                    <a:pt x="96367" y="1742681"/>
                  </a:lnTo>
                  <a:lnTo>
                    <a:pt x="94678" y="1737042"/>
                  </a:lnTo>
                  <a:lnTo>
                    <a:pt x="91884" y="1727479"/>
                  </a:lnTo>
                  <a:lnTo>
                    <a:pt x="91884" y="1708023"/>
                  </a:lnTo>
                  <a:lnTo>
                    <a:pt x="92278" y="1700352"/>
                  </a:lnTo>
                  <a:lnTo>
                    <a:pt x="93611" y="1691563"/>
                  </a:lnTo>
                  <a:lnTo>
                    <a:pt x="94932" y="1682661"/>
                  </a:lnTo>
                  <a:lnTo>
                    <a:pt x="99225" y="1676107"/>
                  </a:lnTo>
                  <a:lnTo>
                    <a:pt x="105460" y="1676107"/>
                  </a:lnTo>
                  <a:lnTo>
                    <a:pt x="110909" y="1677797"/>
                  </a:lnTo>
                  <a:lnTo>
                    <a:pt x="114820" y="1683423"/>
                  </a:lnTo>
                  <a:lnTo>
                    <a:pt x="117195" y="1693837"/>
                  </a:lnTo>
                  <a:lnTo>
                    <a:pt x="117995" y="1709902"/>
                  </a:lnTo>
                  <a:lnTo>
                    <a:pt x="117995" y="1671599"/>
                  </a:lnTo>
                  <a:lnTo>
                    <a:pt x="115798" y="1668678"/>
                  </a:lnTo>
                  <a:lnTo>
                    <a:pt x="110553" y="1666087"/>
                  </a:lnTo>
                  <a:lnTo>
                    <a:pt x="105905" y="1666087"/>
                  </a:lnTo>
                  <a:lnTo>
                    <a:pt x="96850" y="1668627"/>
                  </a:lnTo>
                  <a:lnTo>
                    <a:pt x="89471" y="1676819"/>
                  </a:lnTo>
                  <a:lnTo>
                    <a:pt x="84493" y="1691563"/>
                  </a:lnTo>
                  <a:lnTo>
                    <a:pt x="82677" y="1713725"/>
                  </a:lnTo>
                  <a:lnTo>
                    <a:pt x="82867" y="1719592"/>
                  </a:lnTo>
                  <a:lnTo>
                    <a:pt x="101333" y="1757349"/>
                  </a:lnTo>
                  <a:lnTo>
                    <a:pt x="109486" y="1757349"/>
                  </a:lnTo>
                  <a:lnTo>
                    <a:pt x="116586" y="1756524"/>
                  </a:lnTo>
                  <a:lnTo>
                    <a:pt x="120751" y="1747177"/>
                  </a:lnTo>
                  <a:lnTo>
                    <a:pt x="121602" y="1745272"/>
                  </a:lnTo>
                  <a:lnTo>
                    <a:pt x="124307" y="1737448"/>
                  </a:lnTo>
                  <a:lnTo>
                    <a:pt x="126022" y="1728863"/>
                  </a:lnTo>
                  <a:lnTo>
                    <a:pt x="126923" y="1719427"/>
                  </a:lnTo>
                  <a:lnTo>
                    <a:pt x="127076" y="1713725"/>
                  </a:lnTo>
                  <a:lnTo>
                    <a:pt x="127127" y="1708023"/>
                  </a:lnTo>
                  <a:close/>
                </a:path>
                <a:path w="1527809" h="5797550">
                  <a:moveTo>
                    <a:pt x="231597" y="1708023"/>
                  </a:moveTo>
                  <a:lnTo>
                    <a:pt x="231292" y="1698320"/>
                  </a:lnTo>
                  <a:lnTo>
                    <a:pt x="230022" y="1688630"/>
                  </a:lnTo>
                  <a:lnTo>
                    <a:pt x="227571" y="1680362"/>
                  </a:lnTo>
                  <a:lnTo>
                    <a:pt x="225234" y="1676107"/>
                  </a:lnTo>
                  <a:lnTo>
                    <a:pt x="223659" y="1673237"/>
                  </a:lnTo>
                  <a:lnTo>
                    <a:pt x="222478" y="1671637"/>
                  </a:lnTo>
                  <a:lnTo>
                    <a:pt x="222478" y="1709902"/>
                  </a:lnTo>
                  <a:lnTo>
                    <a:pt x="222021" y="1722882"/>
                  </a:lnTo>
                  <a:lnTo>
                    <a:pt x="220205" y="1734896"/>
                  </a:lnTo>
                  <a:lnTo>
                    <a:pt x="216420" y="1743735"/>
                  </a:lnTo>
                  <a:lnTo>
                    <a:pt x="210019" y="1747177"/>
                  </a:lnTo>
                  <a:lnTo>
                    <a:pt x="203936" y="1747177"/>
                  </a:lnTo>
                  <a:lnTo>
                    <a:pt x="200875" y="1742681"/>
                  </a:lnTo>
                  <a:lnTo>
                    <a:pt x="199161" y="1737042"/>
                  </a:lnTo>
                  <a:lnTo>
                    <a:pt x="196342" y="1727479"/>
                  </a:lnTo>
                  <a:lnTo>
                    <a:pt x="196342" y="1708023"/>
                  </a:lnTo>
                  <a:lnTo>
                    <a:pt x="196723" y="1700352"/>
                  </a:lnTo>
                  <a:lnTo>
                    <a:pt x="199428" y="1682661"/>
                  </a:lnTo>
                  <a:lnTo>
                    <a:pt x="203657" y="1676107"/>
                  </a:lnTo>
                  <a:lnTo>
                    <a:pt x="209981" y="1676107"/>
                  </a:lnTo>
                  <a:lnTo>
                    <a:pt x="215417" y="1677797"/>
                  </a:lnTo>
                  <a:lnTo>
                    <a:pt x="219329" y="1683423"/>
                  </a:lnTo>
                  <a:lnTo>
                    <a:pt x="221691" y="1693837"/>
                  </a:lnTo>
                  <a:lnTo>
                    <a:pt x="222478" y="1709902"/>
                  </a:lnTo>
                  <a:lnTo>
                    <a:pt x="222478" y="1671637"/>
                  </a:lnTo>
                  <a:lnTo>
                    <a:pt x="220306" y="1668678"/>
                  </a:lnTo>
                  <a:lnTo>
                    <a:pt x="215023" y="1666087"/>
                  </a:lnTo>
                  <a:lnTo>
                    <a:pt x="210350" y="1666087"/>
                  </a:lnTo>
                  <a:lnTo>
                    <a:pt x="201320" y="1668627"/>
                  </a:lnTo>
                  <a:lnTo>
                    <a:pt x="193929" y="1676819"/>
                  </a:lnTo>
                  <a:lnTo>
                    <a:pt x="188950" y="1691563"/>
                  </a:lnTo>
                  <a:lnTo>
                    <a:pt x="187109" y="1713725"/>
                  </a:lnTo>
                  <a:lnTo>
                    <a:pt x="187299" y="1719592"/>
                  </a:lnTo>
                  <a:lnTo>
                    <a:pt x="205790" y="1757349"/>
                  </a:lnTo>
                  <a:lnTo>
                    <a:pt x="213931" y="1757349"/>
                  </a:lnTo>
                  <a:lnTo>
                    <a:pt x="221043" y="1756524"/>
                  </a:lnTo>
                  <a:lnTo>
                    <a:pt x="225171" y="1747177"/>
                  </a:lnTo>
                  <a:lnTo>
                    <a:pt x="226021" y="1745272"/>
                  </a:lnTo>
                  <a:lnTo>
                    <a:pt x="228765" y="1737448"/>
                  </a:lnTo>
                  <a:lnTo>
                    <a:pt x="230492" y="1728863"/>
                  </a:lnTo>
                  <a:lnTo>
                    <a:pt x="231394" y="1719427"/>
                  </a:lnTo>
                  <a:lnTo>
                    <a:pt x="231546" y="1713725"/>
                  </a:lnTo>
                  <a:lnTo>
                    <a:pt x="231597" y="1708023"/>
                  </a:lnTo>
                  <a:close/>
                </a:path>
                <a:path w="1527809" h="5797550">
                  <a:moveTo>
                    <a:pt x="234721" y="1447800"/>
                  </a:moveTo>
                  <a:lnTo>
                    <a:pt x="200266" y="1447800"/>
                  </a:lnTo>
                  <a:lnTo>
                    <a:pt x="200266" y="1272540"/>
                  </a:lnTo>
                  <a:lnTo>
                    <a:pt x="200266" y="1247140"/>
                  </a:lnTo>
                  <a:lnTo>
                    <a:pt x="134467" y="1247140"/>
                  </a:lnTo>
                  <a:lnTo>
                    <a:pt x="134467" y="1272540"/>
                  </a:lnTo>
                  <a:lnTo>
                    <a:pt x="175628" y="1272540"/>
                  </a:lnTo>
                  <a:lnTo>
                    <a:pt x="175628" y="1447800"/>
                  </a:lnTo>
                  <a:lnTo>
                    <a:pt x="137121" y="1447800"/>
                  </a:lnTo>
                  <a:lnTo>
                    <a:pt x="137121" y="1471930"/>
                  </a:lnTo>
                  <a:lnTo>
                    <a:pt x="234721" y="1471930"/>
                  </a:lnTo>
                  <a:lnTo>
                    <a:pt x="234721" y="1447800"/>
                  </a:lnTo>
                  <a:close/>
                </a:path>
                <a:path w="1527809" h="5797550">
                  <a:moveTo>
                    <a:pt x="352183" y="1746148"/>
                  </a:moveTo>
                  <a:lnTo>
                    <a:pt x="338734" y="1746148"/>
                  </a:lnTo>
                  <a:lnTo>
                    <a:pt x="338734" y="1668094"/>
                  </a:lnTo>
                  <a:lnTo>
                    <a:pt x="313093" y="1668094"/>
                  </a:lnTo>
                  <a:lnTo>
                    <a:pt x="313093" y="1678012"/>
                  </a:lnTo>
                  <a:lnTo>
                    <a:pt x="329171" y="1678012"/>
                  </a:lnTo>
                  <a:lnTo>
                    <a:pt x="329171" y="1746148"/>
                  </a:lnTo>
                  <a:lnTo>
                    <a:pt x="314159" y="1746148"/>
                  </a:lnTo>
                  <a:lnTo>
                    <a:pt x="314159" y="1755800"/>
                  </a:lnTo>
                  <a:lnTo>
                    <a:pt x="352183" y="1755800"/>
                  </a:lnTo>
                  <a:lnTo>
                    <a:pt x="352183" y="1746148"/>
                  </a:lnTo>
                  <a:close/>
                </a:path>
                <a:path w="1527809" h="5797550">
                  <a:moveTo>
                    <a:pt x="407720" y="1708023"/>
                  </a:moveTo>
                  <a:lnTo>
                    <a:pt x="407416" y="1698320"/>
                  </a:lnTo>
                  <a:lnTo>
                    <a:pt x="406158" y="1688630"/>
                  </a:lnTo>
                  <a:lnTo>
                    <a:pt x="403707" y="1680362"/>
                  </a:lnTo>
                  <a:lnTo>
                    <a:pt x="401358" y="1676069"/>
                  </a:lnTo>
                  <a:lnTo>
                    <a:pt x="399808" y="1673237"/>
                  </a:lnTo>
                  <a:lnTo>
                    <a:pt x="398564" y="1671561"/>
                  </a:lnTo>
                  <a:lnTo>
                    <a:pt x="398564" y="1709928"/>
                  </a:lnTo>
                  <a:lnTo>
                    <a:pt x="398106" y="1722894"/>
                  </a:lnTo>
                  <a:lnTo>
                    <a:pt x="396328" y="1734908"/>
                  </a:lnTo>
                  <a:lnTo>
                    <a:pt x="392569" y="1743735"/>
                  </a:lnTo>
                  <a:lnTo>
                    <a:pt x="386194" y="1747177"/>
                  </a:lnTo>
                  <a:lnTo>
                    <a:pt x="380085" y="1747177"/>
                  </a:lnTo>
                  <a:lnTo>
                    <a:pt x="376936" y="1742630"/>
                  </a:lnTo>
                  <a:lnTo>
                    <a:pt x="372478" y="1727492"/>
                  </a:lnTo>
                  <a:lnTo>
                    <a:pt x="372478" y="1708023"/>
                  </a:lnTo>
                  <a:lnTo>
                    <a:pt x="372821" y="1700352"/>
                  </a:lnTo>
                  <a:lnTo>
                    <a:pt x="374078" y="1692465"/>
                  </a:lnTo>
                  <a:lnTo>
                    <a:pt x="375539" y="1682661"/>
                  </a:lnTo>
                  <a:lnTo>
                    <a:pt x="379780" y="1676069"/>
                  </a:lnTo>
                  <a:lnTo>
                    <a:pt x="386067" y="1676069"/>
                  </a:lnTo>
                  <a:lnTo>
                    <a:pt x="391528" y="1677771"/>
                  </a:lnTo>
                  <a:lnTo>
                    <a:pt x="395427" y="1683423"/>
                  </a:lnTo>
                  <a:lnTo>
                    <a:pt x="397776" y="1693862"/>
                  </a:lnTo>
                  <a:lnTo>
                    <a:pt x="398564" y="1709928"/>
                  </a:lnTo>
                  <a:lnTo>
                    <a:pt x="398564" y="1671561"/>
                  </a:lnTo>
                  <a:lnTo>
                    <a:pt x="396443" y="1668691"/>
                  </a:lnTo>
                  <a:lnTo>
                    <a:pt x="391134" y="1666087"/>
                  </a:lnTo>
                  <a:lnTo>
                    <a:pt x="386486" y="1666087"/>
                  </a:lnTo>
                  <a:lnTo>
                    <a:pt x="377469" y="1668640"/>
                  </a:lnTo>
                  <a:lnTo>
                    <a:pt x="370078" y="1676844"/>
                  </a:lnTo>
                  <a:lnTo>
                    <a:pt x="365086" y="1691589"/>
                  </a:lnTo>
                  <a:lnTo>
                    <a:pt x="363258" y="1713750"/>
                  </a:lnTo>
                  <a:lnTo>
                    <a:pt x="363448" y="1719592"/>
                  </a:lnTo>
                  <a:lnTo>
                    <a:pt x="381965" y="1757362"/>
                  </a:lnTo>
                  <a:lnTo>
                    <a:pt x="390029" y="1757362"/>
                  </a:lnTo>
                  <a:lnTo>
                    <a:pt x="397154" y="1756524"/>
                  </a:lnTo>
                  <a:lnTo>
                    <a:pt x="401320" y="1747177"/>
                  </a:lnTo>
                  <a:lnTo>
                    <a:pt x="402170" y="1745272"/>
                  </a:lnTo>
                  <a:lnTo>
                    <a:pt x="404914" y="1737448"/>
                  </a:lnTo>
                  <a:lnTo>
                    <a:pt x="406628" y="1728863"/>
                  </a:lnTo>
                  <a:lnTo>
                    <a:pt x="407517" y="1719440"/>
                  </a:lnTo>
                  <a:lnTo>
                    <a:pt x="407670" y="1713750"/>
                  </a:lnTo>
                  <a:lnTo>
                    <a:pt x="407720" y="1708023"/>
                  </a:lnTo>
                  <a:close/>
                </a:path>
                <a:path w="1527809" h="5797550">
                  <a:moveTo>
                    <a:pt x="459981" y="1708023"/>
                  </a:moveTo>
                  <a:lnTo>
                    <a:pt x="450799" y="1671586"/>
                  </a:lnTo>
                  <a:lnTo>
                    <a:pt x="450799" y="1709928"/>
                  </a:lnTo>
                  <a:lnTo>
                    <a:pt x="450342" y="1722894"/>
                  </a:lnTo>
                  <a:lnTo>
                    <a:pt x="448551" y="1734896"/>
                  </a:lnTo>
                  <a:lnTo>
                    <a:pt x="444766" y="1743735"/>
                  </a:lnTo>
                  <a:lnTo>
                    <a:pt x="438365" y="1747177"/>
                  </a:lnTo>
                  <a:lnTo>
                    <a:pt x="432282" y="1747177"/>
                  </a:lnTo>
                  <a:lnTo>
                    <a:pt x="429221" y="1742630"/>
                  </a:lnTo>
                  <a:lnTo>
                    <a:pt x="424688" y="1727479"/>
                  </a:lnTo>
                  <a:lnTo>
                    <a:pt x="424688" y="1708023"/>
                  </a:lnTo>
                  <a:lnTo>
                    <a:pt x="425081" y="1700352"/>
                  </a:lnTo>
                  <a:lnTo>
                    <a:pt x="427786" y="1682661"/>
                  </a:lnTo>
                  <a:lnTo>
                    <a:pt x="431990" y="1676069"/>
                  </a:lnTo>
                  <a:lnTo>
                    <a:pt x="438340" y="1676069"/>
                  </a:lnTo>
                  <a:lnTo>
                    <a:pt x="443776" y="1677771"/>
                  </a:lnTo>
                  <a:lnTo>
                    <a:pt x="447662" y="1683423"/>
                  </a:lnTo>
                  <a:lnTo>
                    <a:pt x="450011" y="1693862"/>
                  </a:lnTo>
                  <a:lnTo>
                    <a:pt x="450799" y="1709928"/>
                  </a:lnTo>
                  <a:lnTo>
                    <a:pt x="450799" y="1671586"/>
                  </a:lnTo>
                  <a:lnTo>
                    <a:pt x="448678" y="1668678"/>
                  </a:lnTo>
                  <a:lnTo>
                    <a:pt x="443420" y="1666087"/>
                  </a:lnTo>
                  <a:lnTo>
                    <a:pt x="438645" y="1666087"/>
                  </a:lnTo>
                  <a:lnTo>
                    <a:pt x="429653" y="1668640"/>
                  </a:lnTo>
                  <a:lnTo>
                    <a:pt x="422287" y="1676844"/>
                  </a:lnTo>
                  <a:lnTo>
                    <a:pt x="417309" y="1691589"/>
                  </a:lnTo>
                  <a:lnTo>
                    <a:pt x="415480" y="1713750"/>
                  </a:lnTo>
                  <a:lnTo>
                    <a:pt x="415671" y="1719592"/>
                  </a:lnTo>
                  <a:lnTo>
                    <a:pt x="434174" y="1757349"/>
                  </a:lnTo>
                  <a:lnTo>
                    <a:pt x="442264" y="1757349"/>
                  </a:lnTo>
                  <a:lnTo>
                    <a:pt x="459778" y="1719440"/>
                  </a:lnTo>
                  <a:lnTo>
                    <a:pt x="459930" y="1713750"/>
                  </a:lnTo>
                  <a:lnTo>
                    <a:pt x="459981" y="1708023"/>
                  </a:lnTo>
                  <a:close/>
                </a:path>
                <a:path w="1527809" h="5797550">
                  <a:moveTo>
                    <a:pt x="650240" y="876198"/>
                  </a:moveTo>
                  <a:lnTo>
                    <a:pt x="644626" y="876198"/>
                  </a:lnTo>
                  <a:lnTo>
                    <a:pt x="644626" y="843470"/>
                  </a:lnTo>
                  <a:lnTo>
                    <a:pt x="633818" y="843470"/>
                  </a:lnTo>
                  <a:lnTo>
                    <a:pt x="633818" y="847585"/>
                  </a:lnTo>
                  <a:lnTo>
                    <a:pt x="640588" y="847585"/>
                  </a:lnTo>
                  <a:lnTo>
                    <a:pt x="640588" y="876198"/>
                  </a:lnTo>
                  <a:lnTo>
                    <a:pt x="634263" y="876198"/>
                  </a:lnTo>
                  <a:lnTo>
                    <a:pt x="634263" y="880262"/>
                  </a:lnTo>
                  <a:lnTo>
                    <a:pt x="650240" y="880262"/>
                  </a:lnTo>
                  <a:lnTo>
                    <a:pt x="650240" y="876198"/>
                  </a:lnTo>
                  <a:close/>
                </a:path>
                <a:path w="1527809" h="5797550">
                  <a:moveTo>
                    <a:pt x="650240" y="635520"/>
                  </a:moveTo>
                  <a:lnTo>
                    <a:pt x="644626" y="635520"/>
                  </a:lnTo>
                  <a:lnTo>
                    <a:pt x="644626" y="602792"/>
                  </a:lnTo>
                  <a:lnTo>
                    <a:pt x="633818" y="602792"/>
                  </a:lnTo>
                  <a:lnTo>
                    <a:pt x="633818" y="606945"/>
                  </a:lnTo>
                  <a:lnTo>
                    <a:pt x="640588" y="606945"/>
                  </a:lnTo>
                  <a:lnTo>
                    <a:pt x="640588" y="635520"/>
                  </a:lnTo>
                  <a:lnTo>
                    <a:pt x="634263" y="635520"/>
                  </a:lnTo>
                  <a:lnTo>
                    <a:pt x="634263" y="639572"/>
                  </a:lnTo>
                  <a:lnTo>
                    <a:pt x="650240" y="639572"/>
                  </a:lnTo>
                  <a:lnTo>
                    <a:pt x="650240" y="635520"/>
                  </a:lnTo>
                  <a:close/>
                </a:path>
                <a:path w="1527809" h="5797550">
                  <a:moveTo>
                    <a:pt x="650240" y="575360"/>
                  </a:moveTo>
                  <a:lnTo>
                    <a:pt x="644626" y="575360"/>
                  </a:lnTo>
                  <a:lnTo>
                    <a:pt x="644626" y="542620"/>
                  </a:lnTo>
                  <a:lnTo>
                    <a:pt x="633818" y="542620"/>
                  </a:lnTo>
                  <a:lnTo>
                    <a:pt x="633818" y="546811"/>
                  </a:lnTo>
                  <a:lnTo>
                    <a:pt x="640588" y="546811"/>
                  </a:lnTo>
                  <a:lnTo>
                    <a:pt x="640588" y="575360"/>
                  </a:lnTo>
                  <a:lnTo>
                    <a:pt x="634263" y="575360"/>
                  </a:lnTo>
                  <a:lnTo>
                    <a:pt x="634263" y="579424"/>
                  </a:lnTo>
                  <a:lnTo>
                    <a:pt x="650240" y="579424"/>
                  </a:lnTo>
                  <a:lnTo>
                    <a:pt x="650240" y="575360"/>
                  </a:lnTo>
                  <a:close/>
                </a:path>
                <a:path w="1527809" h="5797550">
                  <a:moveTo>
                    <a:pt x="651662" y="793838"/>
                  </a:moveTo>
                  <a:lnTo>
                    <a:pt x="650925" y="789152"/>
                  </a:lnTo>
                  <a:lnTo>
                    <a:pt x="649160" y="786676"/>
                  </a:lnTo>
                  <a:lnTo>
                    <a:pt x="648309" y="785456"/>
                  </a:lnTo>
                  <a:lnTo>
                    <a:pt x="647776" y="784733"/>
                  </a:lnTo>
                  <a:lnTo>
                    <a:pt x="647776" y="790092"/>
                  </a:lnTo>
                  <a:lnTo>
                    <a:pt x="647750" y="808253"/>
                  </a:lnTo>
                  <a:lnTo>
                    <a:pt x="647014" y="816495"/>
                  </a:lnTo>
                  <a:lnTo>
                    <a:pt x="639991" y="816495"/>
                  </a:lnTo>
                  <a:lnTo>
                    <a:pt x="638695" y="814590"/>
                  </a:lnTo>
                  <a:lnTo>
                    <a:pt x="638022" y="812228"/>
                  </a:lnTo>
                  <a:lnTo>
                    <a:pt x="636803" y="808253"/>
                  </a:lnTo>
                  <a:lnTo>
                    <a:pt x="636803" y="800036"/>
                  </a:lnTo>
                  <a:lnTo>
                    <a:pt x="637006" y="796836"/>
                  </a:lnTo>
                  <a:lnTo>
                    <a:pt x="638111" y="789432"/>
                  </a:lnTo>
                  <a:lnTo>
                    <a:pt x="639914" y="786676"/>
                  </a:lnTo>
                  <a:lnTo>
                    <a:pt x="646010" y="786676"/>
                  </a:lnTo>
                  <a:lnTo>
                    <a:pt x="647776" y="790092"/>
                  </a:lnTo>
                  <a:lnTo>
                    <a:pt x="647776" y="784733"/>
                  </a:lnTo>
                  <a:lnTo>
                    <a:pt x="646887" y="783526"/>
                  </a:lnTo>
                  <a:lnTo>
                    <a:pt x="644715" y="782447"/>
                  </a:lnTo>
                  <a:lnTo>
                    <a:pt x="637374" y="782447"/>
                  </a:lnTo>
                  <a:lnTo>
                    <a:pt x="632968" y="787806"/>
                  </a:lnTo>
                  <a:lnTo>
                    <a:pt x="633056" y="806475"/>
                  </a:lnTo>
                  <a:lnTo>
                    <a:pt x="633285" y="811072"/>
                  </a:lnTo>
                  <a:lnTo>
                    <a:pt x="637463" y="820216"/>
                  </a:lnTo>
                  <a:lnTo>
                    <a:pt x="640803" y="820712"/>
                  </a:lnTo>
                  <a:lnTo>
                    <a:pt x="644220" y="820712"/>
                  </a:lnTo>
                  <a:lnTo>
                    <a:pt x="647217" y="820369"/>
                  </a:lnTo>
                  <a:lnTo>
                    <a:pt x="648931" y="816495"/>
                  </a:lnTo>
                  <a:lnTo>
                    <a:pt x="651116" y="811542"/>
                  </a:lnTo>
                  <a:lnTo>
                    <a:pt x="651662" y="806475"/>
                  </a:lnTo>
                  <a:lnTo>
                    <a:pt x="651662" y="793838"/>
                  </a:lnTo>
                  <a:close/>
                </a:path>
                <a:path w="1527809" h="5797550">
                  <a:moveTo>
                    <a:pt x="651662" y="733717"/>
                  </a:moveTo>
                  <a:lnTo>
                    <a:pt x="650925" y="729030"/>
                  </a:lnTo>
                  <a:lnTo>
                    <a:pt x="649185" y="726516"/>
                  </a:lnTo>
                  <a:lnTo>
                    <a:pt x="648309" y="725246"/>
                  </a:lnTo>
                  <a:lnTo>
                    <a:pt x="647776" y="724547"/>
                  </a:lnTo>
                  <a:lnTo>
                    <a:pt x="647776" y="729919"/>
                  </a:lnTo>
                  <a:lnTo>
                    <a:pt x="647750" y="748055"/>
                  </a:lnTo>
                  <a:lnTo>
                    <a:pt x="647014" y="756348"/>
                  </a:lnTo>
                  <a:lnTo>
                    <a:pt x="639991" y="756348"/>
                  </a:lnTo>
                  <a:lnTo>
                    <a:pt x="638695" y="754418"/>
                  </a:lnTo>
                  <a:lnTo>
                    <a:pt x="638022" y="752043"/>
                  </a:lnTo>
                  <a:lnTo>
                    <a:pt x="636803" y="748055"/>
                  </a:lnTo>
                  <a:lnTo>
                    <a:pt x="636803" y="739889"/>
                  </a:lnTo>
                  <a:lnTo>
                    <a:pt x="637006" y="736663"/>
                  </a:lnTo>
                  <a:lnTo>
                    <a:pt x="638111" y="729246"/>
                  </a:lnTo>
                  <a:lnTo>
                    <a:pt x="639914" y="726516"/>
                  </a:lnTo>
                  <a:lnTo>
                    <a:pt x="646010" y="726516"/>
                  </a:lnTo>
                  <a:lnTo>
                    <a:pt x="647776" y="729919"/>
                  </a:lnTo>
                  <a:lnTo>
                    <a:pt x="647776" y="724547"/>
                  </a:lnTo>
                  <a:lnTo>
                    <a:pt x="646887" y="723379"/>
                  </a:lnTo>
                  <a:lnTo>
                    <a:pt x="644715" y="722236"/>
                  </a:lnTo>
                  <a:lnTo>
                    <a:pt x="637374" y="722236"/>
                  </a:lnTo>
                  <a:lnTo>
                    <a:pt x="632968" y="727633"/>
                  </a:lnTo>
                  <a:lnTo>
                    <a:pt x="633056" y="746290"/>
                  </a:lnTo>
                  <a:lnTo>
                    <a:pt x="633285" y="750912"/>
                  </a:lnTo>
                  <a:lnTo>
                    <a:pt x="635330" y="755332"/>
                  </a:lnTo>
                  <a:lnTo>
                    <a:pt x="637463" y="760044"/>
                  </a:lnTo>
                  <a:lnTo>
                    <a:pt x="640803" y="760603"/>
                  </a:lnTo>
                  <a:lnTo>
                    <a:pt x="644220" y="760603"/>
                  </a:lnTo>
                  <a:lnTo>
                    <a:pt x="647217" y="760272"/>
                  </a:lnTo>
                  <a:lnTo>
                    <a:pt x="648931" y="756348"/>
                  </a:lnTo>
                  <a:lnTo>
                    <a:pt x="651116" y="751357"/>
                  </a:lnTo>
                  <a:lnTo>
                    <a:pt x="651662" y="746290"/>
                  </a:lnTo>
                  <a:lnTo>
                    <a:pt x="651662" y="733717"/>
                  </a:lnTo>
                  <a:close/>
                </a:path>
                <a:path w="1527809" h="5797550">
                  <a:moveTo>
                    <a:pt x="651662" y="673544"/>
                  </a:moveTo>
                  <a:lnTo>
                    <a:pt x="650925" y="668820"/>
                  </a:lnTo>
                  <a:lnTo>
                    <a:pt x="649173" y="666356"/>
                  </a:lnTo>
                  <a:lnTo>
                    <a:pt x="647776" y="664425"/>
                  </a:lnTo>
                  <a:lnTo>
                    <a:pt x="647776" y="669747"/>
                  </a:lnTo>
                  <a:lnTo>
                    <a:pt x="647750" y="687882"/>
                  </a:lnTo>
                  <a:lnTo>
                    <a:pt x="647014" y="696163"/>
                  </a:lnTo>
                  <a:lnTo>
                    <a:pt x="639991" y="696163"/>
                  </a:lnTo>
                  <a:lnTo>
                    <a:pt x="638695" y="694220"/>
                  </a:lnTo>
                  <a:lnTo>
                    <a:pt x="638022" y="691870"/>
                  </a:lnTo>
                  <a:lnTo>
                    <a:pt x="636803" y="687882"/>
                  </a:lnTo>
                  <a:lnTo>
                    <a:pt x="636803" y="679754"/>
                  </a:lnTo>
                  <a:lnTo>
                    <a:pt x="637006" y="676529"/>
                  </a:lnTo>
                  <a:lnTo>
                    <a:pt x="638111" y="669086"/>
                  </a:lnTo>
                  <a:lnTo>
                    <a:pt x="639914" y="666356"/>
                  </a:lnTo>
                  <a:lnTo>
                    <a:pt x="646010" y="666356"/>
                  </a:lnTo>
                  <a:lnTo>
                    <a:pt x="647776" y="669747"/>
                  </a:lnTo>
                  <a:lnTo>
                    <a:pt x="647776" y="664425"/>
                  </a:lnTo>
                  <a:lnTo>
                    <a:pt x="646887" y="663194"/>
                  </a:lnTo>
                  <a:lnTo>
                    <a:pt x="644715" y="662063"/>
                  </a:lnTo>
                  <a:lnTo>
                    <a:pt x="637374" y="662063"/>
                  </a:lnTo>
                  <a:lnTo>
                    <a:pt x="632968" y="667486"/>
                  </a:lnTo>
                  <a:lnTo>
                    <a:pt x="633044" y="686079"/>
                  </a:lnTo>
                  <a:lnTo>
                    <a:pt x="633285" y="690727"/>
                  </a:lnTo>
                  <a:lnTo>
                    <a:pt x="637463" y="699858"/>
                  </a:lnTo>
                  <a:lnTo>
                    <a:pt x="640803" y="700430"/>
                  </a:lnTo>
                  <a:lnTo>
                    <a:pt x="644220" y="700430"/>
                  </a:lnTo>
                  <a:lnTo>
                    <a:pt x="647217" y="700036"/>
                  </a:lnTo>
                  <a:lnTo>
                    <a:pt x="648931" y="696163"/>
                  </a:lnTo>
                  <a:lnTo>
                    <a:pt x="651116" y="691197"/>
                  </a:lnTo>
                  <a:lnTo>
                    <a:pt x="651662" y="686079"/>
                  </a:lnTo>
                  <a:lnTo>
                    <a:pt x="651662" y="673544"/>
                  </a:lnTo>
                  <a:close/>
                </a:path>
                <a:path w="1527809" h="5797550">
                  <a:moveTo>
                    <a:pt x="671830" y="282752"/>
                  </a:moveTo>
                  <a:lnTo>
                    <a:pt x="664286" y="244779"/>
                  </a:lnTo>
                  <a:lnTo>
                    <a:pt x="660984" y="239433"/>
                  </a:lnTo>
                  <a:lnTo>
                    <a:pt x="660984" y="285013"/>
                  </a:lnTo>
                  <a:lnTo>
                    <a:pt x="660438" y="300469"/>
                  </a:lnTo>
                  <a:lnTo>
                    <a:pt x="658291" y="314769"/>
                  </a:lnTo>
                  <a:lnTo>
                    <a:pt x="653796" y="325272"/>
                  </a:lnTo>
                  <a:lnTo>
                    <a:pt x="646201" y="329361"/>
                  </a:lnTo>
                  <a:lnTo>
                    <a:pt x="638924" y="329361"/>
                  </a:lnTo>
                  <a:lnTo>
                    <a:pt x="629869" y="282752"/>
                  </a:lnTo>
                  <a:lnTo>
                    <a:pt x="630313" y="273646"/>
                  </a:lnTo>
                  <a:lnTo>
                    <a:pt x="631799" y="264287"/>
                  </a:lnTo>
                  <a:lnTo>
                    <a:pt x="633564" y="252590"/>
                  </a:lnTo>
                  <a:lnTo>
                    <a:pt x="638568" y="244779"/>
                  </a:lnTo>
                  <a:lnTo>
                    <a:pt x="646099" y="244779"/>
                  </a:lnTo>
                  <a:lnTo>
                    <a:pt x="652564" y="246786"/>
                  </a:lnTo>
                  <a:lnTo>
                    <a:pt x="657225" y="253479"/>
                  </a:lnTo>
                  <a:lnTo>
                    <a:pt x="660031" y="265887"/>
                  </a:lnTo>
                  <a:lnTo>
                    <a:pt x="660984" y="285013"/>
                  </a:lnTo>
                  <a:lnTo>
                    <a:pt x="660984" y="239433"/>
                  </a:lnTo>
                  <a:lnTo>
                    <a:pt x="658418" y="235953"/>
                  </a:lnTo>
                  <a:lnTo>
                    <a:pt x="652119" y="232816"/>
                  </a:lnTo>
                  <a:lnTo>
                    <a:pt x="646569" y="232816"/>
                  </a:lnTo>
                  <a:lnTo>
                    <a:pt x="635825" y="235839"/>
                  </a:lnTo>
                  <a:lnTo>
                    <a:pt x="627049" y="245618"/>
                  </a:lnTo>
                  <a:lnTo>
                    <a:pt x="621131" y="263182"/>
                  </a:lnTo>
                  <a:lnTo>
                    <a:pt x="618959" y="289585"/>
                  </a:lnTo>
                  <a:lnTo>
                    <a:pt x="619188" y="296519"/>
                  </a:lnTo>
                  <a:lnTo>
                    <a:pt x="631520" y="339902"/>
                  </a:lnTo>
                  <a:lnTo>
                    <a:pt x="641146" y="341414"/>
                  </a:lnTo>
                  <a:lnTo>
                    <a:pt x="650798" y="341414"/>
                  </a:lnTo>
                  <a:lnTo>
                    <a:pt x="670534" y="307555"/>
                  </a:lnTo>
                  <a:lnTo>
                    <a:pt x="671779" y="289585"/>
                  </a:lnTo>
                  <a:lnTo>
                    <a:pt x="671830" y="282752"/>
                  </a:lnTo>
                  <a:close/>
                </a:path>
                <a:path w="1527809" h="5797550">
                  <a:moveTo>
                    <a:pt x="716000" y="2076932"/>
                  </a:moveTo>
                  <a:lnTo>
                    <a:pt x="710374" y="2076932"/>
                  </a:lnTo>
                  <a:lnTo>
                    <a:pt x="710374" y="2044115"/>
                  </a:lnTo>
                  <a:lnTo>
                    <a:pt x="699604" y="2044115"/>
                  </a:lnTo>
                  <a:lnTo>
                    <a:pt x="699604" y="2048294"/>
                  </a:lnTo>
                  <a:lnTo>
                    <a:pt x="706374" y="2048294"/>
                  </a:lnTo>
                  <a:lnTo>
                    <a:pt x="706374" y="2076932"/>
                  </a:lnTo>
                  <a:lnTo>
                    <a:pt x="700011" y="2076932"/>
                  </a:lnTo>
                  <a:lnTo>
                    <a:pt x="700011" y="2080945"/>
                  </a:lnTo>
                  <a:lnTo>
                    <a:pt x="716000" y="2080945"/>
                  </a:lnTo>
                  <a:lnTo>
                    <a:pt x="716000" y="2076932"/>
                  </a:lnTo>
                  <a:close/>
                </a:path>
                <a:path w="1527809" h="5797550">
                  <a:moveTo>
                    <a:pt x="717435" y="2007171"/>
                  </a:moveTo>
                  <a:lnTo>
                    <a:pt x="713549" y="1985492"/>
                  </a:lnTo>
                  <a:lnTo>
                    <a:pt x="713549" y="1990813"/>
                  </a:lnTo>
                  <a:lnTo>
                    <a:pt x="713524" y="2008936"/>
                  </a:lnTo>
                  <a:lnTo>
                    <a:pt x="712762" y="2017204"/>
                  </a:lnTo>
                  <a:lnTo>
                    <a:pt x="705777" y="2017204"/>
                  </a:lnTo>
                  <a:lnTo>
                    <a:pt x="704507" y="2015299"/>
                  </a:lnTo>
                  <a:lnTo>
                    <a:pt x="703757" y="2012924"/>
                  </a:lnTo>
                  <a:lnTo>
                    <a:pt x="702564" y="2008936"/>
                  </a:lnTo>
                  <a:lnTo>
                    <a:pt x="702564" y="2000745"/>
                  </a:lnTo>
                  <a:lnTo>
                    <a:pt x="702767" y="1997557"/>
                  </a:lnTo>
                  <a:lnTo>
                    <a:pt x="703237" y="1994192"/>
                  </a:lnTo>
                  <a:lnTo>
                    <a:pt x="703922" y="1990115"/>
                  </a:lnTo>
                  <a:lnTo>
                    <a:pt x="705688" y="1987372"/>
                  </a:lnTo>
                  <a:lnTo>
                    <a:pt x="711758" y="1987372"/>
                  </a:lnTo>
                  <a:lnTo>
                    <a:pt x="713549" y="1990813"/>
                  </a:lnTo>
                  <a:lnTo>
                    <a:pt x="713549" y="1985492"/>
                  </a:lnTo>
                  <a:lnTo>
                    <a:pt x="712635" y="1984260"/>
                  </a:lnTo>
                  <a:lnTo>
                    <a:pt x="710438" y="1983105"/>
                  </a:lnTo>
                  <a:lnTo>
                    <a:pt x="703084" y="1983105"/>
                  </a:lnTo>
                  <a:lnTo>
                    <a:pt x="698766" y="1988540"/>
                  </a:lnTo>
                  <a:lnTo>
                    <a:pt x="698881" y="2008657"/>
                  </a:lnTo>
                  <a:lnTo>
                    <a:pt x="698982" y="2011794"/>
                  </a:lnTo>
                  <a:lnTo>
                    <a:pt x="701078" y="2016239"/>
                  </a:lnTo>
                  <a:lnTo>
                    <a:pt x="703186" y="2020925"/>
                  </a:lnTo>
                  <a:lnTo>
                    <a:pt x="706577" y="2021446"/>
                  </a:lnTo>
                  <a:lnTo>
                    <a:pt x="709980" y="2021446"/>
                  </a:lnTo>
                  <a:lnTo>
                    <a:pt x="712914" y="2021078"/>
                  </a:lnTo>
                  <a:lnTo>
                    <a:pt x="714667" y="2017204"/>
                  </a:lnTo>
                  <a:lnTo>
                    <a:pt x="716889" y="2012251"/>
                  </a:lnTo>
                  <a:lnTo>
                    <a:pt x="717435" y="2007171"/>
                  </a:lnTo>
                  <a:close/>
                </a:path>
                <a:path w="1527809" h="5797550">
                  <a:moveTo>
                    <a:pt x="777113" y="0"/>
                  </a:moveTo>
                  <a:lnTo>
                    <a:pt x="764032" y="0"/>
                  </a:lnTo>
                  <a:lnTo>
                    <a:pt x="765467" y="241"/>
                  </a:lnTo>
                  <a:lnTo>
                    <a:pt x="775093" y="241"/>
                  </a:lnTo>
                  <a:lnTo>
                    <a:pt x="777113" y="0"/>
                  </a:lnTo>
                  <a:close/>
                </a:path>
                <a:path w="1527809" h="5797550">
                  <a:moveTo>
                    <a:pt x="792213" y="328091"/>
                  </a:moveTo>
                  <a:lnTo>
                    <a:pt x="776224" y="328091"/>
                  </a:lnTo>
                  <a:lnTo>
                    <a:pt x="776224" y="235254"/>
                  </a:lnTo>
                  <a:lnTo>
                    <a:pt x="745655" y="235254"/>
                  </a:lnTo>
                  <a:lnTo>
                    <a:pt x="745655" y="247053"/>
                  </a:lnTo>
                  <a:lnTo>
                    <a:pt x="764781" y="247053"/>
                  </a:lnTo>
                  <a:lnTo>
                    <a:pt x="764781" y="328091"/>
                  </a:lnTo>
                  <a:lnTo>
                    <a:pt x="746950" y="328091"/>
                  </a:lnTo>
                  <a:lnTo>
                    <a:pt x="746950" y="339585"/>
                  </a:lnTo>
                  <a:lnTo>
                    <a:pt x="792213" y="339585"/>
                  </a:lnTo>
                  <a:lnTo>
                    <a:pt x="792213" y="328091"/>
                  </a:lnTo>
                  <a:close/>
                </a:path>
                <a:path w="1527809" h="5797550">
                  <a:moveTo>
                    <a:pt x="796213" y="114427"/>
                  </a:moveTo>
                  <a:lnTo>
                    <a:pt x="788530" y="74168"/>
                  </a:lnTo>
                  <a:lnTo>
                    <a:pt x="785279" y="68922"/>
                  </a:lnTo>
                  <a:lnTo>
                    <a:pt x="785279" y="114427"/>
                  </a:lnTo>
                  <a:lnTo>
                    <a:pt x="784720" y="129870"/>
                  </a:lnTo>
                  <a:lnTo>
                    <a:pt x="782586" y="144170"/>
                  </a:lnTo>
                  <a:lnTo>
                    <a:pt x="778090" y="154698"/>
                  </a:lnTo>
                  <a:lnTo>
                    <a:pt x="770509" y="158788"/>
                  </a:lnTo>
                  <a:lnTo>
                    <a:pt x="763193" y="158788"/>
                  </a:lnTo>
                  <a:lnTo>
                    <a:pt x="754189" y="112166"/>
                  </a:lnTo>
                  <a:lnTo>
                    <a:pt x="754634" y="103035"/>
                  </a:lnTo>
                  <a:lnTo>
                    <a:pt x="757821" y="82029"/>
                  </a:lnTo>
                  <a:lnTo>
                    <a:pt x="762889" y="74168"/>
                  </a:lnTo>
                  <a:lnTo>
                    <a:pt x="770382" y="74168"/>
                  </a:lnTo>
                  <a:lnTo>
                    <a:pt x="776859" y="76187"/>
                  </a:lnTo>
                  <a:lnTo>
                    <a:pt x="781519" y="82892"/>
                  </a:lnTo>
                  <a:lnTo>
                    <a:pt x="784326" y="95300"/>
                  </a:lnTo>
                  <a:lnTo>
                    <a:pt x="785279" y="114427"/>
                  </a:lnTo>
                  <a:lnTo>
                    <a:pt x="785279" y="68922"/>
                  </a:lnTo>
                  <a:lnTo>
                    <a:pt x="782637" y="65341"/>
                  </a:lnTo>
                  <a:lnTo>
                    <a:pt x="776401" y="62268"/>
                  </a:lnTo>
                  <a:lnTo>
                    <a:pt x="770826" y="62268"/>
                  </a:lnTo>
                  <a:lnTo>
                    <a:pt x="760107" y="65290"/>
                  </a:lnTo>
                  <a:lnTo>
                    <a:pt x="751344" y="75057"/>
                  </a:lnTo>
                  <a:lnTo>
                    <a:pt x="745413" y="92608"/>
                  </a:lnTo>
                  <a:lnTo>
                    <a:pt x="743242" y="118960"/>
                  </a:lnTo>
                  <a:lnTo>
                    <a:pt x="743470" y="125945"/>
                  </a:lnTo>
                  <a:lnTo>
                    <a:pt x="755878" y="169303"/>
                  </a:lnTo>
                  <a:lnTo>
                    <a:pt x="765467" y="170891"/>
                  </a:lnTo>
                  <a:lnTo>
                    <a:pt x="775093" y="170891"/>
                  </a:lnTo>
                  <a:lnTo>
                    <a:pt x="783551" y="169849"/>
                  </a:lnTo>
                  <a:lnTo>
                    <a:pt x="788466" y="158788"/>
                  </a:lnTo>
                  <a:lnTo>
                    <a:pt x="789482" y="156502"/>
                  </a:lnTo>
                  <a:lnTo>
                    <a:pt x="792746" y="147180"/>
                  </a:lnTo>
                  <a:lnTo>
                    <a:pt x="794829" y="136969"/>
                  </a:lnTo>
                  <a:lnTo>
                    <a:pt x="795909" y="125945"/>
                  </a:lnTo>
                  <a:lnTo>
                    <a:pt x="796213" y="114427"/>
                  </a:lnTo>
                  <a:close/>
                </a:path>
                <a:path w="1527809" h="5797550">
                  <a:moveTo>
                    <a:pt x="1485442" y="4643285"/>
                  </a:moveTo>
                  <a:lnTo>
                    <a:pt x="1485392" y="4630356"/>
                  </a:lnTo>
                  <a:lnTo>
                    <a:pt x="1484769" y="4625949"/>
                  </a:lnTo>
                  <a:lnTo>
                    <a:pt x="1482966" y="4623447"/>
                  </a:lnTo>
                  <a:lnTo>
                    <a:pt x="1481594" y="4621542"/>
                  </a:lnTo>
                  <a:lnTo>
                    <a:pt x="1481594" y="4626915"/>
                  </a:lnTo>
                  <a:lnTo>
                    <a:pt x="1481582" y="4645012"/>
                  </a:lnTo>
                  <a:lnTo>
                    <a:pt x="1480781" y="4653305"/>
                  </a:lnTo>
                  <a:lnTo>
                    <a:pt x="1473822" y="4653305"/>
                  </a:lnTo>
                  <a:lnTo>
                    <a:pt x="1472514" y="4651413"/>
                  </a:lnTo>
                  <a:lnTo>
                    <a:pt x="1470609" y="4645012"/>
                  </a:lnTo>
                  <a:lnTo>
                    <a:pt x="1470609" y="4636871"/>
                  </a:lnTo>
                  <a:lnTo>
                    <a:pt x="1470774" y="4633658"/>
                  </a:lnTo>
                  <a:lnTo>
                    <a:pt x="1471333" y="4630356"/>
                  </a:lnTo>
                  <a:lnTo>
                    <a:pt x="1471942" y="4626216"/>
                  </a:lnTo>
                  <a:lnTo>
                    <a:pt x="1473695" y="4623447"/>
                  </a:lnTo>
                  <a:lnTo>
                    <a:pt x="1479842" y="4623447"/>
                  </a:lnTo>
                  <a:lnTo>
                    <a:pt x="1481594" y="4626915"/>
                  </a:lnTo>
                  <a:lnTo>
                    <a:pt x="1481594" y="4621542"/>
                  </a:lnTo>
                  <a:lnTo>
                    <a:pt x="1480705" y="4620298"/>
                  </a:lnTo>
                  <a:lnTo>
                    <a:pt x="1478457" y="4619231"/>
                  </a:lnTo>
                  <a:lnTo>
                    <a:pt x="1471155" y="4619231"/>
                  </a:lnTo>
                  <a:lnTo>
                    <a:pt x="1466799" y="4624641"/>
                  </a:lnTo>
                  <a:lnTo>
                    <a:pt x="1466926" y="4644809"/>
                  </a:lnTo>
                  <a:lnTo>
                    <a:pt x="1467053" y="4647882"/>
                  </a:lnTo>
                  <a:lnTo>
                    <a:pt x="1471218" y="4657014"/>
                  </a:lnTo>
                  <a:lnTo>
                    <a:pt x="1474597" y="4657547"/>
                  </a:lnTo>
                  <a:lnTo>
                    <a:pt x="1477987" y="4657547"/>
                  </a:lnTo>
                  <a:lnTo>
                    <a:pt x="1480997" y="4657179"/>
                  </a:lnTo>
                  <a:lnTo>
                    <a:pt x="1482725" y="4653305"/>
                  </a:lnTo>
                  <a:lnTo>
                    <a:pt x="1484947" y="4648301"/>
                  </a:lnTo>
                  <a:lnTo>
                    <a:pt x="1485442" y="4643285"/>
                  </a:lnTo>
                  <a:close/>
                </a:path>
                <a:path w="1527809" h="5797550">
                  <a:moveTo>
                    <a:pt x="1505940" y="5793410"/>
                  </a:moveTo>
                  <a:lnTo>
                    <a:pt x="1500301" y="5793410"/>
                  </a:lnTo>
                  <a:lnTo>
                    <a:pt x="1500301" y="5760631"/>
                  </a:lnTo>
                  <a:lnTo>
                    <a:pt x="1489544" y="5760631"/>
                  </a:lnTo>
                  <a:lnTo>
                    <a:pt x="1489544" y="5764822"/>
                  </a:lnTo>
                  <a:lnTo>
                    <a:pt x="1496288" y="5764822"/>
                  </a:lnTo>
                  <a:lnTo>
                    <a:pt x="1496288" y="5793410"/>
                  </a:lnTo>
                  <a:lnTo>
                    <a:pt x="1489976" y="5793410"/>
                  </a:lnTo>
                  <a:lnTo>
                    <a:pt x="1489976" y="5797474"/>
                  </a:lnTo>
                  <a:lnTo>
                    <a:pt x="1505940" y="5797474"/>
                  </a:lnTo>
                  <a:lnTo>
                    <a:pt x="1505940" y="5793410"/>
                  </a:lnTo>
                  <a:close/>
                </a:path>
                <a:path w="1527809" h="5797550">
                  <a:moveTo>
                    <a:pt x="1505940" y="5733161"/>
                  </a:moveTo>
                  <a:lnTo>
                    <a:pt x="1500301" y="5733161"/>
                  </a:lnTo>
                  <a:lnTo>
                    <a:pt x="1500301" y="5700446"/>
                  </a:lnTo>
                  <a:lnTo>
                    <a:pt x="1489544" y="5700446"/>
                  </a:lnTo>
                  <a:lnTo>
                    <a:pt x="1489544" y="5704624"/>
                  </a:lnTo>
                  <a:lnTo>
                    <a:pt x="1496288" y="5704624"/>
                  </a:lnTo>
                  <a:lnTo>
                    <a:pt x="1496288" y="5733161"/>
                  </a:lnTo>
                  <a:lnTo>
                    <a:pt x="1489976" y="5733161"/>
                  </a:lnTo>
                  <a:lnTo>
                    <a:pt x="1489976" y="5737288"/>
                  </a:lnTo>
                  <a:lnTo>
                    <a:pt x="1505940" y="5737288"/>
                  </a:lnTo>
                  <a:lnTo>
                    <a:pt x="1505940" y="5733161"/>
                  </a:lnTo>
                  <a:close/>
                </a:path>
                <a:path w="1527809" h="5797550">
                  <a:moveTo>
                    <a:pt x="1505940" y="5552706"/>
                  </a:moveTo>
                  <a:lnTo>
                    <a:pt x="1500301" y="5552706"/>
                  </a:lnTo>
                  <a:lnTo>
                    <a:pt x="1500301" y="5519979"/>
                  </a:lnTo>
                  <a:lnTo>
                    <a:pt x="1489544" y="5519979"/>
                  </a:lnTo>
                  <a:lnTo>
                    <a:pt x="1489544" y="5524157"/>
                  </a:lnTo>
                  <a:lnTo>
                    <a:pt x="1496288" y="5524157"/>
                  </a:lnTo>
                  <a:lnTo>
                    <a:pt x="1496288" y="5552706"/>
                  </a:lnTo>
                  <a:lnTo>
                    <a:pt x="1489976" y="5552706"/>
                  </a:lnTo>
                  <a:lnTo>
                    <a:pt x="1489976" y="5556783"/>
                  </a:lnTo>
                  <a:lnTo>
                    <a:pt x="1505940" y="5556783"/>
                  </a:lnTo>
                  <a:lnTo>
                    <a:pt x="1505940" y="5552706"/>
                  </a:lnTo>
                  <a:close/>
                </a:path>
                <a:path w="1527809" h="5797550">
                  <a:moveTo>
                    <a:pt x="1505940" y="5374868"/>
                  </a:moveTo>
                  <a:lnTo>
                    <a:pt x="1500301" y="5374868"/>
                  </a:lnTo>
                  <a:lnTo>
                    <a:pt x="1500301" y="5342102"/>
                  </a:lnTo>
                  <a:lnTo>
                    <a:pt x="1489544" y="5342102"/>
                  </a:lnTo>
                  <a:lnTo>
                    <a:pt x="1489544" y="5346281"/>
                  </a:lnTo>
                  <a:lnTo>
                    <a:pt x="1496288" y="5346281"/>
                  </a:lnTo>
                  <a:lnTo>
                    <a:pt x="1496288" y="5374868"/>
                  </a:lnTo>
                  <a:lnTo>
                    <a:pt x="1489976" y="5374868"/>
                  </a:lnTo>
                  <a:lnTo>
                    <a:pt x="1489976" y="5378945"/>
                  </a:lnTo>
                  <a:lnTo>
                    <a:pt x="1505940" y="5378945"/>
                  </a:lnTo>
                  <a:lnTo>
                    <a:pt x="1505940" y="5374868"/>
                  </a:lnTo>
                  <a:close/>
                </a:path>
                <a:path w="1527809" h="5797550">
                  <a:moveTo>
                    <a:pt x="1505940" y="5134241"/>
                  </a:moveTo>
                  <a:lnTo>
                    <a:pt x="1500301" y="5134241"/>
                  </a:lnTo>
                  <a:lnTo>
                    <a:pt x="1500301" y="5101501"/>
                  </a:lnTo>
                  <a:lnTo>
                    <a:pt x="1489544" y="5101501"/>
                  </a:lnTo>
                  <a:lnTo>
                    <a:pt x="1489544" y="5105641"/>
                  </a:lnTo>
                  <a:lnTo>
                    <a:pt x="1496288" y="5105641"/>
                  </a:lnTo>
                  <a:lnTo>
                    <a:pt x="1496288" y="5134241"/>
                  </a:lnTo>
                  <a:lnTo>
                    <a:pt x="1489976" y="5134241"/>
                  </a:lnTo>
                  <a:lnTo>
                    <a:pt x="1489976" y="5138280"/>
                  </a:lnTo>
                  <a:lnTo>
                    <a:pt x="1505940" y="5138280"/>
                  </a:lnTo>
                  <a:lnTo>
                    <a:pt x="1505940" y="5134241"/>
                  </a:lnTo>
                  <a:close/>
                </a:path>
                <a:path w="1527809" h="5797550">
                  <a:moveTo>
                    <a:pt x="1507375" y="5603291"/>
                  </a:moveTo>
                  <a:lnTo>
                    <a:pt x="1507324" y="5590400"/>
                  </a:lnTo>
                  <a:lnTo>
                    <a:pt x="1506677" y="5586006"/>
                  </a:lnTo>
                  <a:lnTo>
                    <a:pt x="1504873" y="5583479"/>
                  </a:lnTo>
                  <a:lnTo>
                    <a:pt x="1504035" y="5582285"/>
                  </a:lnTo>
                  <a:lnTo>
                    <a:pt x="1503514" y="5581612"/>
                  </a:lnTo>
                  <a:lnTo>
                    <a:pt x="1503514" y="5586996"/>
                  </a:lnTo>
                  <a:lnTo>
                    <a:pt x="1503489" y="5605018"/>
                  </a:lnTo>
                  <a:lnTo>
                    <a:pt x="1502727" y="5613324"/>
                  </a:lnTo>
                  <a:lnTo>
                    <a:pt x="1495717" y="5613324"/>
                  </a:lnTo>
                  <a:lnTo>
                    <a:pt x="1494459" y="5611406"/>
                  </a:lnTo>
                  <a:lnTo>
                    <a:pt x="1493748" y="5609094"/>
                  </a:lnTo>
                  <a:lnTo>
                    <a:pt x="1492542" y="5605018"/>
                  </a:lnTo>
                  <a:lnTo>
                    <a:pt x="1492542" y="5596890"/>
                  </a:lnTo>
                  <a:lnTo>
                    <a:pt x="1492732" y="5593664"/>
                  </a:lnTo>
                  <a:lnTo>
                    <a:pt x="1493202" y="5590400"/>
                  </a:lnTo>
                  <a:lnTo>
                    <a:pt x="1493862" y="5586209"/>
                  </a:lnTo>
                  <a:lnTo>
                    <a:pt x="1495628" y="5583479"/>
                  </a:lnTo>
                  <a:lnTo>
                    <a:pt x="1501749" y="5583479"/>
                  </a:lnTo>
                  <a:lnTo>
                    <a:pt x="1503514" y="5586996"/>
                  </a:lnTo>
                  <a:lnTo>
                    <a:pt x="1503514" y="5581612"/>
                  </a:lnTo>
                  <a:lnTo>
                    <a:pt x="1502587" y="5580380"/>
                  </a:lnTo>
                  <a:lnTo>
                    <a:pt x="1500365" y="5579300"/>
                  </a:lnTo>
                  <a:lnTo>
                    <a:pt x="1493050" y="5579300"/>
                  </a:lnTo>
                  <a:lnTo>
                    <a:pt x="1488694" y="5584672"/>
                  </a:lnTo>
                  <a:lnTo>
                    <a:pt x="1488821" y="5604776"/>
                  </a:lnTo>
                  <a:lnTo>
                    <a:pt x="1488935" y="5607926"/>
                  </a:lnTo>
                  <a:lnTo>
                    <a:pt x="1491107" y="5612536"/>
                  </a:lnTo>
                  <a:lnTo>
                    <a:pt x="1493139" y="5617019"/>
                  </a:lnTo>
                  <a:lnTo>
                    <a:pt x="1496517" y="5617591"/>
                  </a:lnTo>
                  <a:lnTo>
                    <a:pt x="1499920" y="5617591"/>
                  </a:lnTo>
                  <a:lnTo>
                    <a:pt x="1502892" y="5617261"/>
                  </a:lnTo>
                  <a:lnTo>
                    <a:pt x="1504645" y="5613324"/>
                  </a:lnTo>
                  <a:lnTo>
                    <a:pt x="1506880" y="5608396"/>
                  </a:lnTo>
                  <a:lnTo>
                    <a:pt x="1507375" y="5603291"/>
                  </a:lnTo>
                  <a:close/>
                </a:path>
                <a:path w="1527809" h="5797550">
                  <a:moveTo>
                    <a:pt x="1507375" y="5422811"/>
                  </a:moveTo>
                  <a:lnTo>
                    <a:pt x="1507324" y="5409870"/>
                  </a:lnTo>
                  <a:lnTo>
                    <a:pt x="1506677" y="5405501"/>
                  </a:lnTo>
                  <a:lnTo>
                    <a:pt x="1504911" y="5402999"/>
                  </a:lnTo>
                  <a:lnTo>
                    <a:pt x="1504035" y="5401742"/>
                  </a:lnTo>
                  <a:lnTo>
                    <a:pt x="1503514" y="5401068"/>
                  </a:lnTo>
                  <a:lnTo>
                    <a:pt x="1503514" y="5406453"/>
                  </a:lnTo>
                  <a:lnTo>
                    <a:pt x="1503489" y="5424551"/>
                  </a:lnTo>
                  <a:lnTo>
                    <a:pt x="1502727" y="5432831"/>
                  </a:lnTo>
                  <a:lnTo>
                    <a:pt x="1495717" y="5432831"/>
                  </a:lnTo>
                  <a:lnTo>
                    <a:pt x="1494459" y="5430913"/>
                  </a:lnTo>
                  <a:lnTo>
                    <a:pt x="1492542" y="5424551"/>
                  </a:lnTo>
                  <a:lnTo>
                    <a:pt x="1492542" y="5416334"/>
                  </a:lnTo>
                  <a:lnTo>
                    <a:pt x="1492732" y="5413172"/>
                  </a:lnTo>
                  <a:lnTo>
                    <a:pt x="1493202" y="5409870"/>
                  </a:lnTo>
                  <a:lnTo>
                    <a:pt x="1493862" y="5405767"/>
                  </a:lnTo>
                  <a:lnTo>
                    <a:pt x="1495628" y="5402999"/>
                  </a:lnTo>
                  <a:lnTo>
                    <a:pt x="1501749" y="5402999"/>
                  </a:lnTo>
                  <a:lnTo>
                    <a:pt x="1503514" y="5406453"/>
                  </a:lnTo>
                  <a:lnTo>
                    <a:pt x="1503514" y="5401068"/>
                  </a:lnTo>
                  <a:lnTo>
                    <a:pt x="1502587" y="5399849"/>
                  </a:lnTo>
                  <a:lnTo>
                    <a:pt x="1500365" y="5398770"/>
                  </a:lnTo>
                  <a:lnTo>
                    <a:pt x="1493050" y="5398770"/>
                  </a:lnTo>
                  <a:lnTo>
                    <a:pt x="1488694" y="5404142"/>
                  </a:lnTo>
                  <a:lnTo>
                    <a:pt x="1488821" y="5424284"/>
                  </a:lnTo>
                  <a:lnTo>
                    <a:pt x="1488935" y="5427434"/>
                  </a:lnTo>
                  <a:lnTo>
                    <a:pt x="1491081" y="5431993"/>
                  </a:lnTo>
                  <a:lnTo>
                    <a:pt x="1493139" y="5436514"/>
                  </a:lnTo>
                  <a:lnTo>
                    <a:pt x="1496517" y="5437060"/>
                  </a:lnTo>
                  <a:lnTo>
                    <a:pt x="1499920" y="5437060"/>
                  </a:lnTo>
                  <a:lnTo>
                    <a:pt x="1502892" y="5436743"/>
                  </a:lnTo>
                  <a:lnTo>
                    <a:pt x="1504619" y="5432831"/>
                  </a:lnTo>
                  <a:lnTo>
                    <a:pt x="1506880" y="5427891"/>
                  </a:lnTo>
                  <a:lnTo>
                    <a:pt x="1507375" y="5422811"/>
                  </a:lnTo>
                  <a:close/>
                </a:path>
                <a:path w="1527809" h="5797550">
                  <a:moveTo>
                    <a:pt x="1507375" y="5305107"/>
                  </a:moveTo>
                  <a:lnTo>
                    <a:pt x="1507324" y="5292166"/>
                  </a:lnTo>
                  <a:lnTo>
                    <a:pt x="1506677" y="5287823"/>
                  </a:lnTo>
                  <a:lnTo>
                    <a:pt x="1504899" y="5285333"/>
                  </a:lnTo>
                  <a:lnTo>
                    <a:pt x="1504035" y="5284101"/>
                  </a:lnTo>
                  <a:lnTo>
                    <a:pt x="1503514" y="5283428"/>
                  </a:lnTo>
                  <a:lnTo>
                    <a:pt x="1503514" y="5288750"/>
                  </a:lnTo>
                  <a:lnTo>
                    <a:pt x="1503489" y="5306911"/>
                  </a:lnTo>
                  <a:lnTo>
                    <a:pt x="1502727" y="5315115"/>
                  </a:lnTo>
                  <a:lnTo>
                    <a:pt x="1495717" y="5315115"/>
                  </a:lnTo>
                  <a:lnTo>
                    <a:pt x="1494459" y="5313248"/>
                  </a:lnTo>
                  <a:lnTo>
                    <a:pt x="1492542" y="5306911"/>
                  </a:lnTo>
                  <a:lnTo>
                    <a:pt x="1492542" y="5298732"/>
                  </a:lnTo>
                  <a:lnTo>
                    <a:pt x="1492732" y="5295519"/>
                  </a:lnTo>
                  <a:lnTo>
                    <a:pt x="1493202" y="5292166"/>
                  </a:lnTo>
                  <a:lnTo>
                    <a:pt x="1493862" y="5288077"/>
                  </a:lnTo>
                  <a:lnTo>
                    <a:pt x="1495628" y="5285333"/>
                  </a:lnTo>
                  <a:lnTo>
                    <a:pt x="1501749" y="5285333"/>
                  </a:lnTo>
                  <a:lnTo>
                    <a:pt x="1503514" y="5288750"/>
                  </a:lnTo>
                  <a:lnTo>
                    <a:pt x="1503514" y="5283428"/>
                  </a:lnTo>
                  <a:lnTo>
                    <a:pt x="1502587" y="5282222"/>
                  </a:lnTo>
                  <a:lnTo>
                    <a:pt x="1500365" y="5281117"/>
                  </a:lnTo>
                  <a:lnTo>
                    <a:pt x="1493050" y="5281117"/>
                  </a:lnTo>
                  <a:lnTo>
                    <a:pt x="1488694" y="5286502"/>
                  </a:lnTo>
                  <a:lnTo>
                    <a:pt x="1488821" y="5306644"/>
                  </a:lnTo>
                  <a:lnTo>
                    <a:pt x="1488935" y="5309755"/>
                  </a:lnTo>
                  <a:lnTo>
                    <a:pt x="1491068" y="5314353"/>
                  </a:lnTo>
                  <a:lnTo>
                    <a:pt x="1493139" y="5318874"/>
                  </a:lnTo>
                  <a:lnTo>
                    <a:pt x="1496517" y="5319395"/>
                  </a:lnTo>
                  <a:lnTo>
                    <a:pt x="1499920" y="5319395"/>
                  </a:lnTo>
                  <a:lnTo>
                    <a:pt x="1502892" y="5319039"/>
                  </a:lnTo>
                  <a:lnTo>
                    <a:pt x="1504645" y="5315115"/>
                  </a:lnTo>
                  <a:lnTo>
                    <a:pt x="1506880" y="5310200"/>
                  </a:lnTo>
                  <a:lnTo>
                    <a:pt x="1507375" y="5305107"/>
                  </a:lnTo>
                  <a:close/>
                </a:path>
                <a:path w="1527809" h="5797550">
                  <a:moveTo>
                    <a:pt x="1523377" y="3409924"/>
                  </a:moveTo>
                  <a:lnTo>
                    <a:pt x="1506550" y="3409924"/>
                  </a:lnTo>
                  <a:lnTo>
                    <a:pt x="1506550" y="3312350"/>
                  </a:lnTo>
                  <a:lnTo>
                    <a:pt x="1474368" y="3312350"/>
                  </a:lnTo>
                  <a:lnTo>
                    <a:pt x="1474368" y="3324783"/>
                  </a:lnTo>
                  <a:lnTo>
                    <a:pt x="1494459" y="3324783"/>
                  </a:lnTo>
                  <a:lnTo>
                    <a:pt x="1494459" y="3409924"/>
                  </a:lnTo>
                  <a:lnTo>
                    <a:pt x="1475625" y="3409924"/>
                  </a:lnTo>
                  <a:lnTo>
                    <a:pt x="1475625" y="3422091"/>
                  </a:lnTo>
                  <a:lnTo>
                    <a:pt x="1523377" y="3422091"/>
                  </a:lnTo>
                  <a:lnTo>
                    <a:pt x="1523377" y="3409924"/>
                  </a:lnTo>
                  <a:close/>
                </a:path>
                <a:path w="1527809" h="5797550">
                  <a:moveTo>
                    <a:pt x="1523377" y="2692692"/>
                  </a:moveTo>
                  <a:lnTo>
                    <a:pt x="1506550" y="2692692"/>
                  </a:lnTo>
                  <a:lnTo>
                    <a:pt x="1506550" y="2595105"/>
                  </a:lnTo>
                  <a:lnTo>
                    <a:pt x="1474368" y="2595105"/>
                  </a:lnTo>
                  <a:lnTo>
                    <a:pt x="1474368" y="2607487"/>
                  </a:lnTo>
                  <a:lnTo>
                    <a:pt x="1494459" y="2607487"/>
                  </a:lnTo>
                  <a:lnTo>
                    <a:pt x="1494459" y="2692692"/>
                  </a:lnTo>
                  <a:lnTo>
                    <a:pt x="1475625" y="2692692"/>
                  </a:lnTo>
                  <a:lnTo>
                    <a:pt x="1475625" y="2704782"/>
                  </a:lnTo>
                  <a:lnTo>
                    <a:pt x="1523377" y="2704782"/>
                  </a:lnTo>
                  <a:lnTo>
                    <a:pt x="1523377" y="2692692"/>
                  </a:lnTo>
                  <a:close/>
                </a:path>
                <a:path w="1527809" h="5797550">
                  <a:moveTo>
                    <a:pt x="1523377" y="1975408"/>
                  </a:moveTo>
                  <a:lnTo>
                    <a:pt x="1506550" y="1975408"/>
                  </a:lnTo>
                  <a:lnTo>
                    <a:pt x="1506550" y="1877860"/>
                  </a:lnTo>
                  <a:lnTo>
                    <a:pt x="1474368" y="1877860"/>
                  </a:lnTo>
                  <a:lnTo>
                    <a:pt x="1474368" y="1890242"/>
                  </a:lnTo>
                  <a:lnTo>
                    <a:pt x="1494459" y="1890242"/>
                  </a:lnTo>
                  <a:lnTo>
                    <a:pt x="1494459" y="1975408"/>
                  </a:lnTo>
                  <a:lnTo>
                    <a:pt x="1475625" y="1975408"/>
                  </a:lnTo>
                  <a:lnTo>
                    <a:pt x="1475625" y="1987537"/>
                  </a:lnTo>
                  <a:lnTo>
                    <a:pt x="1523377" y="1987537"/>
                  </a:lnTo>
                  <a:lnTo>
                    <a:pt x="1523377" y="1975408"/>
                  </a:lnTo>
                  <a:close/>
                </a:path>
                <a:path w="1527809" h="5797550">
                  <a:moveTo>
                    <a:pt x="1527606" y="3902633"/>
                  </a:moveTo>
                  <a:lnTo>
                    <a:pt x="1519618" y="3860317"/>
                  </a:lnTo>
                  <a:lnTo>
                    <a:pt x="1516113" y="3854691"/>
                  </a:lnTo>
                  <a:lnTo>
                    <a:pt x="1516113" y="3902633"/>
                  </a:lnTo>
                  <a:lnTo>
                    <a:pt x="1515529" y="3918839"/>
                  </a:lnTo>
                  <a:lnTo>
                    <a:pt x="1513255" y="3933863"/>
                  </a:lnTo>
                  <a:lnTo>
                    <a:pt x="1508506" y="3944912"/>
                  </a:lnTo>
                  <a:lnTo>
                    <a:pt x="1500479" y="3949204"/>
                  </a:lnTo>
                  <a:lnTo>
                    <a:pt x="1492859" y="3949204"/>
                  </a:lnTo>
                  <a:lnTo>
                    <a:pt x="1483372" y="3912247"/>
                  </a:lnTo>
                  <a:lnTo>
                    <a:pt x="1483410" y="3901440"/>
                  </a:lnTo>
                  <a:lnTo>
                    <a:pt x="1495018" y="3861790"/>
                  </a:lnTo>
                  <a:lnTo>
                    <a:pt x="1500441" y="3860317"/>
                  </a:lnTo>
                  <a:lnTo>
                    <a:pt x="1507248" y="3862425"/>
                  </a:lnTo>
                  <a:lnTo>
                    <a:pt x="1512150" y="3869474"/>
                  </a:lnTo>
                  <a:lnTo>
                    <a:pt x="1515110" y="3882517"/>
                  </a:lnTo>
                  <a:lnTo>
                    <a:pt x="1516113" y="3902633"/>
                  </a:lnTo>
                  <a:lnTo>
                    <a:pt x="1516113" y="3854691"/>
                  </a:lnTo>
                  <a:lnTo>
                    <a:pt x="1513382" y="3851071"/>
                  </a:lnTo>
                  <a:lnTo>
                    <a:pt x="1506753" y="3847757"/>
                  </a:lnTo>
                  <a:lnTo>
                    <a:pt x="1500873" y="3847757"/>
                  </a:lnTo>
                  <a:lnTo>
                    <a:pt x="1489557" y="3850932"/>
                  </a:lnTo>
                  <a:lnTo>
                    <a:pt x="1480312" y="3861193"/>
                  </a:lnTo>
                  <a:lnTo>
                    <a:pt x="1474063" y="3879646"/>
                  </a:lnTo>
                  <a:lnTo>
                    <a:pt x="1471764" y="3907383"/>
                  </a:lnTo>
                  <a:lnTo>
                    <a:pt x="1472006" y="3914673"/>
                  </a:lnTo>
                  <a:lnTo>
                    <a:pt x="1484058" y="3954665"/>
                  </a:lnTo>
                  <a:lnTo>
                    <a:pt x="1499476" y="3961942"/>
                  </a:lnTo>
                  <a:lnTo>
                    <a:pt x="1504378" y="3961549"/>
                  </a:lnTo>
                  <a:lnTo>
                    <a:pt x="1509877" y="3959644"/>
                  </a:lnTo>
                  <a:lnTo>
                    <a:pt x="1515440" y="3955097"/>
                  </a:lnTo>
                  <a:lnTo>
                    <a:pt x="1519059" y="3949204"/>
                  </a:lnTo>
                  <a:lnTo>
                    <a:pt x="1520532" y="3946817"/>
                  </a:lnTo>
                  <a:lnTo>
                    <a:pt x="1523987" y="3937012"/>
                  </a:lnTo>
                  <a:lnTo>
                    <a:pt x="1526171" y="3926281"/>
                  </a:lnTo>
                  <a:lnTo>
                    <a:pt x="1527302" y="3914673"/>
                  </a:lnTo>
                  <a:lnTo>
                    <a:pt x="1527606" y="3902633"/>
                  </a:lnTo>
                  <a:close/>
                </a:path>
                <a:path w="1527809" h="5797550">
                  <a:moveTo>
                    <a:pt x="1527606" y="3723259"/>
                  </a:moveTo>
                  <a:lnTo>
                    <a:pt x="1519580" y="3680968"/>
                  </a:lnTo>
                  <a:lnTo>
                    <a:pt x="1516113" y="3675392"/>
                  </a:lnTo>
                  <a:lnTo>
                    <a:pt x="1516113" y="3723259"/>
                  </a:lnTo>
                  <a:lnTo>
                    <a:pt x="1515529" y="3739515"/>
                  </a:lnTo>
                  <a:lnTo>
                    <a:pt x="1513255" y="3754539"/>
                  </a:lnTo>
                  <a:lnTo>
                    <a:pt x="1508506" y="3765575"/>
                  </a:lnTo>
                  <a:lnTo>
                    <a:pt x="1500479" y="3769868"/>
                  </a:lnTo>
                  <a:lnTo>
                    <a:pt x="1492859" y="3769868"/>
                  </a:lnTo>
                  <a:lnTo>
                    <a:pt x="1483372" y="3732949"/>
                  </a:lnTo>
                  <a:lnTo>
                    <a:pt x="1483410" y="3722128"/>
                  </a:lnTo>
                  <a:lnTo>
                    <a:pt x="1495018" y="3682454"/>
                  </a:lnTo>
                  <a:lnTo>
                    <a:pt x="1500441" y="3680968"/>
                  </a:lnTo>
                  <a:lnTo>
                    <a:pt x="1507248" y="3683089"/>
                  </a:lnTo>
                  <a:lnTo>
                    <a:pt x="1512150" y="3690137"/>
                  </a:lnTo>
                  <a:lnTo>
                    <a:pt x="1515110" y="3703180"/>
                  </a:lnTo>
                  <a:lnTo>
                    <a:pt x="1516113" y="3723259"/>
                  </a:lnTo>
                  <a:lnTo>
                    <a:pt x="1516113" y="3675392"/>
                  </a:lnTo>
                  <a:lnTo>
                    <a:pt x="1513382" y="3671760"/>
                  </a:lnTo>
                  <a:lnTo>
                    <a:pt x="1506753" y="3668445"/>
                  </a:lnTo>
                  <a:lnTo>
                    <a:pt x="1500873" y="3668445"/>
                  </a:lnTo>
                  <a:lnTo>
                    <a:pt x="1489557" y="3671633"/>
                  </a:lnTo>
                  <a:lnTo>
                    <a:pt x="1480312" y="3681895"/>
                  </a:lnTo>
                  <a:lnTo>
                    <a:pt x="1474063" y="3700335"/>
                  </a:lnTo>
                  <a:lnTo>
                    <a:pt x="1471764" y="3728047"/>
                  </a:lnTo>
                  <a:lnTo>
                    <a:pt x="1472006" y="3735374"/>
                  </a:lnTo>
                  <a:lnTo>
                    <a:pt x="1484058" y="3775354"/>
                  </a:lnTo>
                  <a:lnTo>
                    <a:pt x="1499476" y="3782606"/>
                  </a:lnTo>
                  <a:lnTo>
                    <a:pt x="1504378" y="3782225"/>
                  </a:lnTo>
                  <a:lnTo>
                    <a:pt x="1509877" y="3780332"/>
                  </a:lnTo>
                  <a:lnTo>
                    <a:pt x="1515440" y="3775799"/>
                  </a:lnTo>
                  <a:lnTo>
                    <a:pt x="1519072" y="3769868"/>
                  </a:lnTo>
                  <a:lnTo>
                    <a:pt x="1520532" y="3767493"/>
                  </a:lnTo>
                  <a:lnTo>
                    <a:pt x="1523987" y="3757701"/>
                  </a:lnTo>
                  <a:lnTo>
                    <a:pt x="1526171" y="3746970"/>
                  </a:lnTo>
                  <a:lnTo>
                    <a:pt x="1527302" y="3735374"/>
                  </a:lnTo>
                  <a:lnTo>
                    <a:pt x="1527606" y="3723259"/>
                  </a:lnTo>
                  <a:close/>
                </a:path>
                <a:path w="1527809" h="5797550">
                  <a:moveTo>
                    <a:pt x="1527606" y="3543998"/>
                  </a:moveTo>
                  <a:lnTo>
                    <a:pt x="1519593" y="3501694"/>
                  </a:lnTo>
                  <a:lnTo>
                    <a:pt x="1516113" y="3496081"/>
                  </a:lnTo>
                  <a:lnTo>
                    <a:pt x="1516113" y="3543998"/>
                  </a:lnTo>
                  <a:lnTo>
                    <a:pt x="1515529" y="3560216"/>
                  </a:lnTo>
                  <a:lnTo>
                    <a:pt x="1513255" y="3575227"/>
                  </a:lnTo>
                  <a:lnTo>
                    <a:pt x="1508506" y="3586276"/>
                  </a:lnTo>
                  <a:lnTo>
                    <a:pt x="1500479" y="3590582"/>
                  </a:lnTo>
                  <a:lnTo>
                    <a:pt x="1492859" y="3590582"/>
                  </a:lnTo>
                  <a:lnTo>
                    <a:pt x="1483372" y="3553650"/>
                  </a:lnTo>
                  <a:lnTo>
                    <a:pt x="1483410" y="3542817"/>
                  </a:lnTo>
                  <a:lnTo>
                    <a:pt x="1495018" y="3503168"/>
                  </a:lnTo>
                  <a:lnTo>
                    <a:pt x="1500441" y="3501694"/>
                  </a:lnTo>
                  <a:lnTo>
                    <a:pt x="1507248" y="3503803"/>
                  </a:lnTo>
                  <a:lnTo>
                    <a:pt x="1512150" y="3510851"/>
                  </a:lnTo>
                  <a:lnTo>
                    <a:pt x="1515110" y="3523881"/>
                  </a:lnTo>
                  <a:lnTo>
                    <a:pt x="1516113" y="3543998"/>
                  </a:lnTo>
                  <a:lnTo>
                    <a:pt x="1516113" y="3496081"/>
                  </a:lnTo>
                  <a:lnTo>
                    <a:pt x="1513382" y="3492411"/>
                  </a:lnTo>
                  <a:lnTo>
                    <a:pt x="1506753" y="3489121"/>
                  </a:lnTo>
                  <a:lnTo>
                    <a:pt x="1500873" y="3489121"/>
                  </a:lnTo>
                  <a:lnTo>
                    <a:pt x="1489557" y="3492296"/>
                  </a:lnTo>
                  <a:lnTo>
                    <a:pt x="1480312" y="3502571"/>
                  </a:lnTo>
                  <a:lnTo>
                    <a:pt x="1474063" y="3521024"/>
                  </a:lnTo>
                  <a:lnTo>
                    <a:pt x="1471764" y="3548773"/>
                  </a:lnTo>
                  <a:lnTo>
                    <a:pt x="1472006" y="3556063"/>
                  </a:lnTo>
                  <a:lnTo>
                    <a:pt x="1484058" y="3596055"/>
                  </a:lnTo>
                  <a:lnTo>
                    <a:pt x="1499476" y="3603307"/>
                  </a:lnTo>
                  <a:lnTo>
                    <a:pt x="1504378" y="3602926"/>
                  </a:lnTo>
                  <a:lnTo>
                    <a:pt x="1509877" y="3601021"/>
                  </a:lnTo>
                  <a:lnTo>
                    <a:pt x="1515440" y="3596487"/>
                  </a:lnTo>
                  <a:lnTo>
                    <a:pt x="1519072" y="3590582"/>
                  </a:lnTo>
                  <a:lnTo>
                    <a:pt x="1520532" y="3588220"/>
                  </a:lnTo>
                  <a:lnTo>
                    <a:pt x="1523987" y="3578402"/>
                  </a:lnTo>
                  <a:lnTo>
                    <a:pt x="1526171" y="3567658"/>
                  </a:lnTo>
                  <a:lnTo>
                    <a:pt x="1527302" y="3556063"/>
                  </a:lnTo>
                  <a:lnTo>
                    <a:pt x="1527606" y="3543998"/>
                  </a:lnTo>
                  <a:close/>
                </a:path>
                <a:path w="1527809" h="5797550">
                  <a:moveTo>
                    <a:pt x="1527606" y="3185363"/>
                  </a:moveTo>
                  <a:lnTo>
                    <a:pt x="1519605" y="3143072"/>
                  </a:lnTo>
                  <a:lnTo>
                    <a:pt x="1517624" y="3139440"/>
                  </a:lnTo>
                  <a:lnTo>
                    <a:pt x="1516113" y="3137433"/>
                  </a:lnTo>
                  <a:lnTo>
                    <a:pt x="1516113" y="3185363"/>
                  </a:lnTo>
                  <a:lnTo>
                    <a:pt x="1515529" y="3201593"/>
                  </a:lnTo>
                  <a:lnTo>
                    <a:pt x="1513255" y="3216618"/>
                  </a:lnTo>
                  <a:lnTo>
                    <a:pt x="1508506" y="3227667"/>
                  </a:lnTo>
                  <a:lnTo>
                    <a:pt x="1500479" y="3231959"/>
                  </a:lnTo>
                  <a:lnTo>
                    <a:pt x="1492859" y="3231959"/>
                  </a:lnTo>
                  <a:lnTo>
                    <a:pt x="1483372" y="3195002"/>
                  </a:lnTo>
                  <a:lnTo>
                    <a:pt x="1483410" y="3184194"/>
                  </a:lnTo>
                  <a:lnTo>
                    <a:pt x="1495018" y="3144545"/>
                  </a:lnTo>
                  <a:lnTo>
                    <a:pt x="1500441" y="3143072"/>
                  </a:lnTo>
                  <a:lnTo>
                    <a:pt x="1507248" y="3145180"/>
                  </a:lnTo>
                  <a:lnTo>
                    <a:pt x="1512150" y="3152216"/>
                  </a:lnTo>
                  <a:lnTo>
                    <a:pt x="1515110" y="3165259"/>
                  </a:lnTo>
                  <a:lnTo>
                    <a:pt x="1516113" y="3185363"/>
                  </a:lnTo>
                  <a:lnTo>
                    <a:pt x="1516113" y="3137433"/>
                  </a:lnTo>
                  <a:lnTo>
                    <a:pt x="1513382" y="3133775"/>
                  </a:lnTo>
                  <a:lnTo>
                    <a:pt x="1506753" y="3130486"/>
                  </a:lnTo>
                  <a:lnTo>
                    <a:pt x="1500873" y="3130486"/>
                  </a:lnTo>
                  <a:lnTo>
                    <a:pt x="1489557" y="3133674"/>
                  </a:lnTo>
                  <a:lnTo>
                    <a:pt x="1480312" y="3143935"/>
                  </a:lnTo>
                  <a:lnTo>
                    <a:pt x="1474063" y="3162389"/>
                  </a:lnTo>
                  <a:lnTo>
                    <a:pt x="1471764" y="3190100"/>
                  </a:lnTo>
                  <a:lnTo>
                    <a:pt x="1472006" y="3197428"/>
                  </a:lnTo>
                  <a:lnTo>
                    <a:pt x="1484058" y="3237407"/>
                  </a:lnTo>
                  <a:lnTo>
                    <a:pt x="1499476" y="3244634"/>
                  </a:lnTo>
                  <a:lnTo>
                    <a:pt x="1504378" y="3244253"/>
                  </a:lnTo>
                  <a:lnTo>
                    <a:pt x="1509877" y="3242373"/>
                  </a:lnTo>
                  <a:lnTo>
                    <a:pt x="1515440" y="3237839"/>
                  </a:lnTo>
                  <a:lnTo>
                    <a:pt x="1519047" y="3231959"/>
                  </a:lnTo>
                  <a:lnTo>
                    <a:pt x="1520532" y="3229546"/>
                  </a:lnTo>
                  <a:lnTo>
                    <a:pt x="1523987" y="3219754"/>
                  </a:lnTo>
                  <a:lnTo>
                    <a:pt x="1526171" y="3209036"/>
                  </a:lnTo>
                  <a:lnTo>
                    <a:pt x="1527302" y="3197428"/>
                  </a:lnTo>
                  <a:lnTo>
                    <a:pt x="1527606" y="3185363"/>
                  </a:lnTo>
                  <a:close/>
                </a:path>
                <a:path w="1527809" h="5797550">
                  <a:moveTo>
                    <a:pt x="1527606" y="3006039"/>
                  </a:moveTo>
                  <a:lnTo>
                    <a:pt x="1519605" y="2963748"/>
                  </a:lnTo>
                  <a:lnTo>
                    <a:pt x="1516113" y="2958122"/>
                  </a:lnTo>
                  <a:lnTo>
                    <a:pt x="1516113" y="3006039"/>
                  </a:lnTo>
                  <a:lnTo>
                    <a:pt x="1515529" y="3022269"/>
                  </a:lnTo>
                  <a:lnTo>
                    <a:pt x="1513255" y="3037281"/>
                  </a:lnTo>
                  <a:lnTo>
                    <a:pt x="1508506" y="3048317"/>
                  </a:lnTo>
                  <a:lnTo>
                    <a:pt x="1500479" y="3052610"/>
                  </a:lnTo>
                  <a:lnTo>
                    <a:pt x="1492859" y="3052610"/>
                  </a:lnTo>
                  <a:lnTo>
                    <a:pt x="1483372" y="3015678"/>
                  </a:lnTo>
                  <a:lnTo>
                    <a:pt x="1483410" y="3004883"/>
                  </a:lnTo>
                  <a:lnTo>
                    <a:pt x="1495018" y="2965221"/>
                  </a:lnTo>
                  <a:lnTo>
                    <a:pt x="1500441" y="2963748"/>
                  </a:lnTo>
                  <a:lnTo>
                    <a:pt x="1507248" y="2965856"/>
                  </a:lnTo>
                  <a:lnTo>
                    <a:pt x="1512150" y="2972892"/>
                  </a:lnTo>
                  <a:lnTo>
                    <a:pt x="1515110" y="2985922"/>
                  </a:lnTo>
                  <a:lnTo>
                    <a:pt x="1516113" y="3006039"/>
                  </a:lnTo>
                  <a:lnTo>
                    <a:pt x="1516113" y="2958122"/>
                  </a:lnTo>
                  <a:lnTo>
                    <a:pt x="1513382" y="2954464"/>
                  </a:lnTo>
                  <a:lnTo>
                    <a:pt x="1506753" y="2951175"/>
                  </a:lnTo>
                  <a:lnTo>
                    <a:pt x="1500873" y="2951175"/>
                  </a:lnTo>
                  <a:lnTo>
                    <a:pt x="1489557" y="2954350"/>
                  </a:lnTo>
                  <a:lnTo>
                    <a:pt x="1480312" y="2964624"/>
                  </a:lnTo>
                  <a:lnTo>
                    <a:pt x="1474063" y="2983077"/>
                  </a:lnTo>
                  <a:lnTo>
                    <a:pt x="1471764" y="3010801"/>
                  </a:lnTo>
                  <a:lnTo>
                    <a:pt x="1472006" y="3018142"/>
                  </a:lnTo>
                  <a:lnTo>
                    <a:pt x="1484058" y="3058109"/>
                  </a:lnTo>
                  <a:lnTo>
                    <a:pt x="1499476" y="3065361"/>
                  </a:lnTo>
                  <a:lnTo>
                    <a:pt x="1504378" y="3064980"/>
                  </a:lnTo>
                  <a:lnTo>
                    <a:pt x="1526171" y="3029724"/>
                  </a:lnTo>
                  <a:lnTo>
                    <a:pt x="1527302" y="3018142"/>
                  </a:lnTo>
                  <a:lnTo>
                    <a:pt x="1527606" y="3006039"/>
                  </a:lnTo>
                  <a:close/>
                </a:path>
                <a:path w="1527809" h="5797550">
                  <a:moveTo>
                    <a:pt x="1527606" y="2826689"/>
                  </a:moveTo>
                  <a:lnTo>
                    <a:pt x="1519593" y="2784449"/>
                  </a:lnTo>
                  <a:lnTo>
                    <a:pt x="1516113" y="2778836"/>
                  </a:lnTo>
                  <a:lnTo>
                    <a:pt x="1516113" y="2826689"/>
                  </a:lnTo>
                  <a:lnTo>
                    <a:pt x="1515529" y="2842945"/>
                  </a:lnTo>
                  <a:lnTo>
                    <a:pt x="1513255" y="2857982"/>
                  </a:lnTo>
                  <a:lnTo>
                    <a:pt x="1508506" y="2869044"/>
                  </a:lnTo>
                  <a:lnTo>
                    <a:pt x="1500479" y="2873337"/>
                  </a:lnTo>
                  <a:lnTo>
                    <a:pt x="1492859" y="2873337"/>
                  </a:lnTo>
                  <a:lnTo>
                    <a:pt x="1483372" y="2836380"/>
                  </a:lnTo>
                  <a:lnTo>
                    <a:pt x="1483410" y="2825572"/>
                  </a:lnTo>
                  <a:lnTo>
                    <a:pt x="1495018" y="2785922"/>
                  </a:lnTo>
                  <a:lnTo>
                    <a:pt x="1500441" y="2784449"/>
                  </a:lnTo>
                  <a:lnTo>
                    <a:pt x="1507248" y="2786557"/>
                  </a:lnTo>
                  <a:lnTo>
                    <a:pt x="1512150" y="2793593"/>
                  </a:lnTo>
                  <a:lnTo>
                    <a:pt x="1515110" y="2806611"/>
                  </a:lnTo>
                  <a:lnTo>
                    <a:pt x="1516113" y="2826689"/>
                  </a:lnTo>
                  <a:lnTo>
                    <a:pt x="1516113" y="2778836"/>
                  </a:lnTo>
                  <a:lnTo>
                    <a:pt x="1513382" y="2775140"/>
                  </a:lnTo>
                  <a:lnTo>
                    <a:pt x="1506753" y="2771825"/>
                  </a:lnTo>
                  <a:lnTo>
                    <a:pt x="1500873" y="2771825"/>
                  </a:lnTo>
                  <a:lnTo>
                    <a:pt x="1489557" y="2775013"/>
                  </a:lnTo>
                  <a:lnTo>
                    <a:pt x="1480312" y="2785313"/>
                  </a:lnTo>
                  <a:lnTo>
                    <a:pt x="1474063" y="2803779"/>
                  </a:lnTo>
                  <a:lnTo>
                    <a:pt x="1471764" y="2831515"/>
                  </a:lnTo>
                  <a:lnTo>
                    <a:pt x="1472006" y="2838831"/>
                  </a:lnTo>
                  <a:lnTo>
                    <a:pt x="1484058" y="2878785"/>
                  </a:lnTo>
                  <a:lnTo>
                    <a:pt x="1499476" y="2886011"/>
                  </a:lnTo>
                  <a:lnTo>
                    <a:pt x="1504378" y="2885630"/>
                  </a:lnTo>
                  <a:lnTo>
                    <a:pt x="1509877" y="2883738"/>
                  </a:lnTo>
                  <a:lnTo>
                    <a:pt x="1515440" y="2879217"/>
                  </a:lnTo>
                  <a:lnTo>
                    <a:pt x="1519047" y="2873337"/>
                  </a:lnTo>
                  <a:lnTo>
                    <a:pt x="1520532" y="2870924"/>
                  </a:lnTo>
                  <a:lnTo>
                    <a:pt x="1523987" y="2861145"/>
                  </a:lnTo>
                  <a:lnTo>
                    <a:pt x="1526171" y="2850426"/>
                  </a:lnTo>
                  <a:lnTo>
                    <a:pt x="1527302" y="2838831"/>
                  </a:lnTo>
                  <a:lnTo>
                    <a:pt x="1527606" y="2826689"/>
                  </a:lnTo>
                  <a:close/>
                </a:path>
                <a:path w="1527809" h="5797550">
                  <a:moveTo>
                    <a:pt x="1527606" y="2468092"/>
                  </a:moveTo>
                  <a:lnTo>
                    <a:pt x="1519618" y="2425827"/>
                  </a:lnTo>
                  <a:lnTo>
                    <a:pt x="1516113" y="2420188"/>
                  </a:lnTo>
                  <a:lnTo>
                    <a:pt x="1516113" y="2468092"/>
                  </a:lnTo>
                  <a:lnTo>
                    <a:pt x="1515529" y="2484323"/>
                  </a:lnTo>
                  <a:lnTo>
                    <a:pt x="1513255" y="2499360"/>
                  </a:lnTo>
                  <a:lnTo>
                    <a:pt x="1508506" y="2510421"/>
                  </a:lnTo>
                  <a:lnTo>
                    <a:pt x="1500479" y="2514714"/>
                  </a:lnTo>
                  <a:lnTo>
                    <a:pt x="1492859" y="2514714"/>
                  </a:lnTo>
                  <a:lnTo>
                    <a:pt x="1483372" y="2477770"/>
                  </a:lnTo>
                  <a:lnTo>
                    <a:pt x="1483410" y="2466949"/>
                  </a:lnTo>
                  <a:lnTo>
                    <a:pt x="1495018" y="2427300"/>
                  </a:lnTo>
                  <a:lnTo>
                    <a:pt x="1500441" y="2425827"/>
                  </a:lnTo>
                  <a:lnTo>
                    <a:pt x="1507248" y="2427935"/>
                  </a:lnTo>
                  <a:lnTo>
                    <a:pt x="1512150" y="2434971"/>
                  </a:lnTo>
                  <a:lnTo>
                    <a:pt x="1515110" y="2448001"/>
                  </a:lnTo>
                  <a:lnTo>
                    <a:pt x="1516113" y="2468092"/>
                  </a:lnTo>
                  <a:lnTo>
                    <a:pt x="1516113" y="2420188"/>
                  </a:lnTo>
                  <a:lnTo>
                    <a:pt x="1513382" y="2416543"/>
                  </a:lnTo>
                  <a:lnTo>
                    <a:pt x="1506753" y="2413228"/>
                  </a:lnTo>
                  <a:lnTo>
                    <a:pt x="1500873" y="2413228"/>
                  </a:lnTo>
                  <a:lnTo>
                    <a:pt x="1489557" y="2416416"/>
                  </a:lnTo>
                  <a:lnTo>
                    <a:pt x="1480312" y="2426690"/>
                  </a:lnTo>
                  <a:lnTo>
                    <a:pt x="1474063" y="2445156"/>
                  </a:lnTo>
                  <a:lnTo>
                    <a:pt x="1471764" y="2472880"/>
                  </a:lnTo>
                  <a:lnTo>
                    <a:pt x="1472006" y="2480208"/>
                  </a:lnTo>
                  <a:lnTo>
                    <a:pt x="1484058" y="2520150"/>
                  </a:lnTo>
                  <a:lnTo>
                    <a:pt x="1499476" y="2527452"/>
                  </a:lnTo>
                  <a:lnTo>
                    <a:pt x="1504378" y="2527071"/>
                  </a:lnTo>
                  <a:lnTo>
                    <a:pt x="1509877" y="2525166"/>
                  </a:lnTo>
                  <a:lnTo>
                    <a:pt x="1515440" y="2520632"/>
                  </a:lnTo>
                  <a:lnTo>
                    <a:pt x="1519059" y="2514714"/>
                  </a:lnTo>
                  <a:lnTo>
                    <a:pt x="1520532" y="2512339"/>
                  </a:lnTo>
                  <a:lnTo>
                    <a:pt x="1523987" y="2502547"/>
                  </a:lnTo>
                  <a:lnTo>
                    <a:pt x="1526171" y="2491816"/>
                  </a:lnTo>
                  <a:lnTo>
                    <a:pt x="1527302" y="2480208"/>
                  </a:lnTo>
                  <a:lnTo>
                    <a:pt x="1527606" y="2468092"/>
                  </a:lnTo>
                  <a:close/>
                </a:path>
                <a:path w="1527809" h="5797550">
                  <a:moveTo>
                    <a:pt x="1527606" y="2288768"/>
                  </a:moveTo>
                  <a:lnTo>
                    <a:pt x="1519567" y="2246452"/>
                  </a:lnTo>
                  <a:lnTo>
                    <a:pt x="1516113" y="2240902"/>
                  </a:lnTo>
                  <a:lnTo>
                    <a:pt x="1516113" y="2288768"/>
                  </a:lnTo>
                  <a:lnTo>
                    <a:pt x="1515529" y="2305012"/>
                  </a:lnTo>
                  <a:lnTo>
                    <a:pt x="1513255" y="2320048"/>
                  </a:lnTo>
                  <a:lnTo>
                    <a:pt x="1508506" y="2331123"/>
                  </a:lnTo>
                  <a:lnTo>
                    <a:pt x="1500479" y="2335428"/>
                  </a:lnTo>
                  <a:lnTo>
                    <a:pt x="1492859" y="2335428"/>
                  </a:lnTo>
                  <a:lnTo>
                    <a:pt x="1483372" y="2298458"/>
                  </a:lnTo>
                  <a:lnTo>
                    <a:pt x="1483410" y="2287651"/>
                  </a:lnTo>
                  <a:lnTo>
                    <a:pt x="1495018" y="2247938"/>
                  </a:lnTo>
                  <a:lnTo>
                    <a:pt x="1500441" y="2246452"/>
                  </a:lnTo>
                  <a:lnTo>
                    <a:pt x="1507248" y="2248573"/>
                  </a:lnTo>
                  <a:lnTo>
                    <a:pt x="1512150" y="2255621"/>
                  </a:lnTo>
                  <a:lnTo>
                    <a:pt x="1515110" y="2268664"/>
                  </a:lnTo>
                  <a:lnTo>
                    <a:pt x="1516113" y="2288768"/>
                  </a:lnTo>
                  <a:lnTo>
                    <a:pt x="1516113" y="2240902"/>
                  </a:lnTo>
                  <a:lnTo>
                    <a:pt x="1513382" y="2237244"/>
                  </a:lnTo>
                  <a:lnTo>
                    <a:pt x="1506753" y="2233917"/>
                  </a:lnTo>
                  <a:lnTo>
                    <a:pt x="1500873" y="2233917"/>
                  </a:lnTo>
                  <a:lnTo>
                    <a:pt x="1489557" y="2237105"/>
                  </a:lnTo>
                  <a:lnTo>
                    <a:pt x="1480312" y="2247379"/>
                  </a:lnTo>
                  <a:lnTo>
                    <a:pt x="1474063" y="2265845"/>
                  </a:lnTo>
                  <a:lnTo>
                    <a:pt x="1471764" y="2293556"/>
                  </a:lnTo>
                  <a:lnTo>
                    <a:pt x="1472006" y="2300871"/>
                  </a:lnTo>
                  <a:lnTo>
                    <a:pt x="1484058" y="2340851"/>
                  </a:lnTo>
                  <a:lnTo>
                    <a:pt x="1499476" y="2348115"/>
                  </a:lnTo>
                  <a:lnTo>
                    <a:pt x="1504378" y="2347734"/>
                  </a:lnTo>
                  <a:lnTo>
                    <a:pt x="1526171" y="2312479"/>
                  </a:lnTo>
                  <a:lnTo>
                    <a:pt x="1527302" y="2300871"/>
                  </a:lnTo>
                  <a:lnTo>
                    <a:pt x="1527606" y="2288768"/>
                  </a:lnTo>
                  <a:close/>
                </a:path>
                <a:path w="1527809" h="5797550">
                  <a:moveTo>
                    <a:pt x="1527606" y="2109470"/>
                  </a:moveTo>
                  <a:lnTo>
                    <a:pt x="1519593" y="2067179"/>
                  </a:lnTo>
                  <a:lnTo>
                    <a:pt x="1516113" y="2061565"/>
                  </a:lnTo>
                  <a:lnTo>
                    <a:pt x="1516113" y="2109470"/>
                  </a:lnTo>
                  <a:lnTo>
                    <a:pt x="1515529" y="2125700"/>
                  </a:lnTo>
                  <a:lnTo>
                    <a:pt x="1513255" y="2140737"/>
                  </a:lnTo>
                  <a:lnTo>
                    <a:pt x="1508506" y="2151799"/>
                  </a:lnTo>
                  <a:lnTo>
                    <a:pt x="1500479" y="2156104"/>
                  </a:lnTo>
                  <a:lnTo>
                    <a:pt x="1492859" y="2156104"/>
                  </a:lnTo>
                  <a:lnTo>
                    <a:pt x="1483372" y="2119147"/>
                  </a:lnTo>
                  <a:lnTo>
                    <a:pt x="1483410" y="2108327"/>
                  </a:lnTo>
                  <a:lnTo>
                    <a:pt x="1495018" y="2068652"/>
                  </a:lnTo>
                  <a:lnTo>
                    <a:pt x="1500441" y="2067179"/>
                  </a:lnTo>
                  <a:lnTo>
                    <a:pt x="1507248" y="2069287"/>
                  </a:lnTo>
                  <a:lnTo>
                    <a:pt x="1512150" y="2076323"/>
                  </a:lnTo>
                  <a:lnTo>
                    <a:pt x="1515110" y="2089365"/>
                  </a:lnTo>
                  <a:lnTo>
                    <a:pt x="1516113" y="2109470"/>
                  </a:lnTo>
                  <a:lnTo>
                    <a:pt x="1516113" y="2061565"/>
                  </a:lnTo>
                  <a:lnTo>
                    <a:pt x="1513382" y="2057895"/>
                  </a:lnTo>
                  <a:lnTo>
                    <a:pt x="1506753" y="2054644"/>
                  </a:lnTo>
                  <a:lnTo>
                    <a:pt x="1500873" y="2054644"/>
                  </a:lnTo>
                  <a:lnTo>
                    <a:pt x="1489557" y="2057819"/>
                  </a:lnTo>
                  <a:lnTo>
                    <a:pt x="1480312" y="2068093"/>
                  </a:lnTo>
                  <a:lnTo>
                    <a:pt x="1474063" y="2086546"/>
                  </a:lnTo>
                  <a:lnTo>
                    <a:pt x="1471764" y="2114283"/>
                  </a:lnTo>
                  <a:lnTo>
                    <a:pt x="1472006" y="2121585"/>
                  </a:lnTo>
                  <a:lnTo>
                    <a:pt x="1484058" y="2161565"/>
                  </a:lnTo>
                  <a:lnTo>
                    <a:pt x="1499476" y="2168817"/>
                  </a:lnTo>
                  <a:lnTo>
                    <a:pt x="1504378" y="2168436"/>
                  </a:lnTo>
                  <a:lnTo>
                    <a:pt x="1526171" y="2133181"/>
                  </a:lnTo>
                  <a:lnTo>
                    <a:pt x="1527302" y="2121585"/>
                  </a:lnTo>
                  <a:lnTo>
                    <a:pt x="1527606" y="2109470"/>
                  </a:lnTo>
                  <a:close/>
                </a:path>
                <a:path w="1527809" h="5797550">
                  <a:moveTo>
                    <a:pt x="1527606" y="1750847"/>
                  </a:moveTo>
                  <a:lnTo>
                    <a:pt x="1519593" y="1708569"/>
                  </a:lnTo>
                  <a:lnTo>
                    <a:pt x="1517624" y="1704962"/>
                  </a:lnTo>
                  <a:lnTo>
                    <a:pt x="1516113" y="1702955"/>
                  </a:lnTo>
                  <a:lnTo>
                    <a:pt x="1516113" y="1750847"/>
                  </a:lnTo>
                  <a:lnTo>
                    <a:pt x="1515529" y="1767090"/>
                  </a:lnTo>
                  <a:lnTo>
                    <a:pt x="1513255" y="1782114"/>
                  </a:lnTo>
                  <a:lnTo>
                    <a:pt x="1508506" y="1793163"/>
                  </a:lnTo>
                  <a:lnTo>
                    <a:pt x="1500479" y="1797456"/>
                  </a:lnTo>
                  <a:lnTo>
                    <a:pt x="1492859" y="1797456"/>
                  </a:lnTo>
                  <a:lnTo>
                    <a:pt x="1483372" y="1760512"/>
                  </a:lnTo>
                  <a:lnTo>
                    <a:pt x="1483410" y="1749704"/>
                  </a:lnTo>
                  <a:lnTo>
                    <a:pt x="1495018" y="1710042"/>
                  </a:lnTo>
                  <a:lnTo>
                    <a:pt x="1500441" y="1708569"/>
                  </a:lnTo>
                  <a:lnTo>
                    <a:pt x="1507248" y="1710677"/>
                  </a:lnTo>
                  <a:lnTo>
                    <a:pt x="1512150" y="1717713"/>
                  </a:lnTo>
                  <a:lnTo>
                    <a:pt x="1515110" y="1730756"/>
                  </a:lnTo>
                  <a:lnTo>
                    <a:pt x="1516113" y="1750847"/>
                  </a:lnTo>
                  <a:lnTo>
                    <a:pt x="1516113" y="1702955"/>
                  </a:lnTo>
                  <a:lnTo>
                    <a:pt x="1513382" y="1699310"/>
                  </a:lnTo>
                  <a:lnTo>
                    <a:pt x="1506753" y="1696034"/>
                  </a:lnTo>
                  <a:lnTo>
                    <a:pt x="1500873" y="1696034"/>
                  </a:lnTo>
                  <a:lnTo>
                    <a:pt x="1489557" y="1699209"/>
                  </a:lnTo>
                  <a:lnTo>
                    <a:pt x="1480312" y="1709458"/>
                  </a:lnTo>
                  <a:lnTo>
                    <a:pt x="1474063" y="1727898"/>
                  </a:lnTo>
                  <a:lnTo>
                    <a:pt x="1471764" y="1755609"/>
                  </a:lnTo>
                  <a:lnTo>
                    <a:pt x="1472006" y="1762963"/>
                  </a:lnTo>
                  <a:lnTo>
                    <a:pt x="1484058" y="1802917"/>
                  </a:lnTo>
                  <a:lnTo>
                    <a:pt x="1499476" y="1810143"/>
                  </a:lnTo>
                  <a:lnTo>
                    <a:pt x="1504378" y="1809775"/>
                  </a:lnTo>
                  <a:lnTo>
                    <a:pt x="1509877" y="1807883"/>
                  </a:lnTo>
                  <a:lnTo>
                    <a:pt x="1515440" y="1803349"/>
                  </a:lnTo>
                  <a:lnTo>
                    <a:pt x="1519059" y="1797456"/>
                  </a:lnTo>
                  <a:lnTo>
                    <a:pt x="1520532" y="1795068"/>
                  </a:lnTo>
                  <a:lnTo>
                    <a:pt x="1523987" y="1785289"/>
                  </a:lnTo>
                  <a:lnTo>
                    <a:pt x="1526171" y="1774571"/>
                  </a:lnTo>
                  <a:lnTo>
                    <a:pt x="1527302" y="1762963"/>
                  </a:lnTo>
                  <a:lnTo>
                    <a:pt x="1527606" y="1750847"/>
                  </a:lnTo>
                  <a:close/>
                </a:path>
                <a:path w="1527809" h="5797550">
                  <a:moveTo>
                    <a:pt x="1527606" y="1579524"/>
                  </a:moveTo>
                  <a:lnTo>
                    <a:pt x="1519618" y="1537284"/>
                  </a:lnTo>
                  <a:lnTo>
                    <a:pt x="1516113" y="1531632"/>
                  </a:lnTo>
                  <a:lnTo>
                    <a:pt x="1516113" y="1579524"/>
                  </a:lnTo>
                  <a:lnTo>
                    <a:pt x="1515529" y="1595780"/>
                  </a:lnTo>
                  <a:lnTo>
                    <a:pt x="1513255" y="1610842"/>
                  </a:lnTo>
                  <a:lnTo>
                    <a:pt x="1508506" y="1621904"/>
                  </a:lnTo>
                  <a:lnTo>
                    <a:pt x="1500479" y="1626209"/>
                  </a:lnTo>
                  <a:lnTo>
                    <a:pt x="1492859" y="1626209"/>
                  </a:lnTo>
                  <a:lnTo>
                    <a:pt x="1483372" y="1589214"/>
                  </a:lnTo>
                  <a:lnTo>
                    <a:pt x="1483410" y="1578394"/>
                  </a:lnTo>
                  <a:lnTo>
                    <a:pt x="1495018" y="1538757"/>
                  </a:lnTo>
                  <a:lnTo>
                    <a:pt x="1500441" y="1537284"/>
                  </a:lnTo>
                  <a:lnTo>
                    <a:pt x="1507248" y="1539392"/>
                  </a:lnTo>
                  <a:lnTo>
                    <a:pt x="1512150" y="1546428"/>
                  </a:lnTo>
                  <a:lnTo>
                    <a:pt x="1515110" y="1559458"/>
                  </a:lnTo>
                  <a:lnTo>
                    <a:pt x="1516113" y="1579524"/>
                  </a:lnTo>
                  <a:lnTo>
                    <a:pt x="1516113" y="1531632"/>
                  </a:lnTo>
                  <a:lnTo>
                    <a:pt x="1513382" y="1528000"/>
                  </a:lnTo>
                  <a:lnTo>
                    <a:pt x="1506753" y="1524698"/>
                  </a:lnTo>
                  <a:lnTo>
                    <a:pt x="1500873" y="1524698"/>
                  </a:lnTo>
                  <a:lnTo>
                    <a:pt x="1489557" y="1527886"/>
                  </a:lnTo>
                  <a:lnTo>
                    <a:pt x="1480312" y="1538173"/>
                  </a:lnTo>
                  <a:lnTo>
                    <a:pt x="1474063" y="1556626"/>
                  </a:lnTo>
                  <a:lnTo>
                    <a:pt x="1471764" y="1584337"/>
                  </a:lnTo>
                  <a:lnTo>
                    <a:pt x="1472006" y="1591665"/>
                  </a:lnTo>
                  <a:lnTo>
                    <a:pt x="1484058" y="1631607"/>
                  </a:lnTo>
                  <a:lnTo>
                    <a:pt x="1499476" y="1638884"/>
                  </a:lnTo>
                  <a:lnTo>
                    <a:pt x="1504378" y="1638503"/>
                  </a:lnTo>
                  <a:lnTo>
                    <a:pt x="1509877" y="1636598"/>
                  </a:lnTo>
                  <a:lnTo>
                    <a:pt x="1515440" y="1632064"/>
                  </a:lnTo>
                  <a:lnTo>
                    <a:pt x="1519034" y="1626209"/>
                  </a:lnTo>
                  <a:lnTo>
                    <a:pt x="1520532" y="1623771"/>
                  </a:lnTo>
                  <a:lnTo>
                    <a:pt x="1523987" y="1613992"/>
                  </a:lnTo>
                  <a:lnTo>
                    <a:pt x="1526171" y="1603273"/>
                  </a:lnTo>
                  <a:lnTo>
                    <a:pt x="1527302" y="1591665"/>
                  </a:lnTo>
                  <a:lnTo>
                    <a:pt x="1527606" y="1579524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39140" y="1242202"/>
              <a:ext cx="114125" cy="23407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019286" y="1247139"/>
              <a:ext cx="666115" cy="510540"/>
            </a:xfrm>
            <a:custGeom>
              <a:avLst/>
              <a:gdLst/>
              <a:ahLst/>
              <a:cxnLst/>
              <a:rect l="l" t="t" r="r" b="b"/>
              <a:pathLst>
                <a:path w="666115" h="510539">
                  <a:moveTo>
                    <a:pt x="44437" y="460883"/>
                  </a:moveTo>
                  <a:lnTo>
                    <a:pt x="35280" y="424421"/>
                  </a:lnTo>
                  <a:lnTo>
                    <a:pt x="35280" y="462762"/>
                  </a:lnTo>
                  <a:lnTo>
                    <a:pt x="34823" y="475742"/>
                  </a:lnTo>
                  <a:lnTo>
                    <a:pt x="33032" y="487756"/>
                  </a:lnTo>
                  <a:lnTo>
                    <a:pt x="29260" y="496595"/>
                  </a:lnTo>
                  <a:lnTo>
                    <a:pt x="22885" y="500037"/>
                  </a:lnTo>
                  <a:lnTo>
                    <a:pt x="16789" y="500037"/>
                  </a:lnTo>
                  <a:lnTo>
                    <a:pt x="13652" y="495490"/>
                  </a:lnTo>
                  <a:lnTo>
                    <a:pt x="11976" y="489902"/>
                  </a:lnTo>
                  <a:lnTo>
                    <a:pt x="9156" y="480326"/>
                  </a:lnTo>
                  <a:lnTo>
                    <a:pt x="9156" y="460883"/>
                  </a:lnTo>
                  <a:lnTo>
                    <a:pt x="9550" y="453212"/>
                  </a:lnTo>
                  <a:lnTo>
                    <a:pt x="10744" y="445325"/>
                  </a:lnTo>
                  <a:lnTo>
                    <a:pt x="12280" y="435559"/>
                  </a:lnTo>
                  <a:lnTo>
                    <a:pt x="16510" y="428967"/>
                  </a:lnTo>
                  <a:lnTo>
                    <a:pt x="22745" y="428967"/>
                  </a:lnTo>
                  <a:lnTo>
                    <a:pt x="28206" y="430669"/>
                  </a:lnTo>
                  <a:lnTo>
                    <a:pt x="32131" y="436295"/>
                  </a:lnTo>
                  <a:lnTo>
                    <a:pt x="34493" y="446709"/>
                  </a:lnTo>
                  <a:lnTo>
                    <a:pt x="35280" y="462762"/>
                  </a:lnTo>
                  <a:lnTo>
                    <a:pt x="35280" y="424421"/>
                  </a:lnTo>
                  <a:lnTo>
                    <a:pt x="33134" y="421538"/>
                  </a:lnTo>
                  <a:lnTo>
                    <a:pt x="27889" y="418947"/>
                  </a:lnTo>
                  <a:lnTo>
                    <a:pt x="23164" y="418947"/>
                  </a:lnTo>
                  <a:lnTo>
                    <a:pt x="14147" y="421500"/>
                  </a:lnTo>
                  <a:lnTo>
                    <a:pt x="6794" y="429704"/>
                  </a:lnTo>
                  <a:lnTo>
                    <a:pt x="1828" y="444436"/>
                  </a:lnTo>
                  <a:lnTo>
                    <a:pt x="0" y="466585"/>
                  </a:lnTo>
                  <a:lnTo>
                    <a:pt x="190" y="472440"/>
                  </a:lnTo>
                  <a:lnTo>
                    <a:pt x="18656" y="510209"/>
                  </a:lnTo>
                  <a:lnTo>
                    <a:pt x="26733" y="510209"/>
                  </a:lnTo>
                  <a:lnTo>
                    <a:pt x="44234" y="472287"/>
                  </a:lnTo>
                  <a:lnTo>
                    <a:pt x="44386" y="466585"/>
                  </a:lnTo>
                  <a:lnTo>
                    <a:pt x="44437" y="460883"/>
                  </a:lnTo>
                  <a:close/>
                </a:path>
                <a:path w="666115" h="510539">
                  <a:moveTo>
                    <a:pt x="93345" y="499008"/>
                  </a:moveTo>
                  <a:lnTo>
                    <a:pt x="79933" y="499008"/>
                  </a:lnTo>
                  <a:lnTo>
                    <a:pt x="79933" y="420954"/>
                  </a:lnTo>
                  <a:lnTo>
                    <a:pt x="54279" y="420954"/>
                  </a:lnTo>
                  <a:lnTo>
                    <a:pt x="54279" y="430872"/>
                  </a:lnTo>
                  <a:lnTo>
                    <a:pt x="70332" y="430872"/>
                  </a:lnTo>
                  <a:lnTo>
                    <a:pt x="70332" y="499008"/>
                  </a:lnTo>
                  <a:lnTo>
                    <a:pt x="55308" y="499008"/>
                  </a:lnTo>
                  <a:lnTo>
                    <a:pt x="55308" y="508660"/>
                  </a:lnTo>
                  <a:lnTo>
                    <a:pt x="93345" y="508660"/>
                  </a:lnTo>
                  <a:lnTo>
                    <a:pt x="93345" y="499008"/>
                  </a:lnTo>
                  <a:close/>
                </a:path>
                <a:path w="666115" h="510539">
                  <a:moveTo>
                    <a:pt x="145567" y="499008"/>
                  </a:moveTo>
                  <a:lnTo>
                    <a:pt x="132130" y="499008"/>
                  </a:lnTo>
                  <a:lnTo>
                    <a:pt x="132130" y="420954"/>
                  </a:lnTo>
                  <a:lnTo>
                    <a:pt x="106464" y="420954"/>
                  </a:lnTo>
                  <a:lnTo>
                    <a:pt x="106464" y="430872"/>
                  </a:lnTo>
                  <a:lnTo>
                    <a:pt x="122542" y="430872"/>
                  </a:lnTo>
                  <a:lnTo>
                    <a:pt x="122542" y="499008"/>
                  </a:lnTo>
                  <a:lnTo>
                    <a:pt x="107530" y="499008"/>
                  </a:lnTo>
                  <a:lnTo>
                    <a:pt x="107530" y="508660"/>
                  </a:lnTo>
                  <a:lnTo>
                    <a:pt x="145567" y="508660"/>
                  </a:lnTo>
                  <a:lnTo>
                    <a:pt x="145567" y="499008"/>
                  </a:lnTo>
                  <a:close/>
                </a:path>
                <a:path w="666115" h="510539">
                  <a:moveTo>
                    <a:pt x="332701" y="499008"/>
                  </a:moveTo>
                  <a:lnTo>
                    <a:pt x="319303" y="499008"/>
                  </a:lnTo>
                  <a:lnTo>
                    <a:pt x="319303" y="420954"/>
                  </a:lnTo>
                  <a:lnTo>
                    <a:pt x="293662" y="420954"/>
                  </a:lnTo>
                  <a:lnTo>
                    <a:pt x="293662" y="430872"/>
                  </a:lnTo>
                  <a:lnTo>
                    <a:pt x="309753" y="430872"/>
                  </a:lnTo>
                  <a:lnTo>
                    <a:pt x="309753" y="499008"/>
                  </a:lnTo>
                  <a:lnTo>
                    <a:pt x="294678" y="499008"/>
                  </a:lnTo>
                  <a:lnTo>
                    <a:pt x="294678" y="508660"/>
                  </a:lnTo>
                  <a:lnTo>
                    <a:pt x="332701" y="508660"/>
                  </a:lnTo>
                  <a:lnTo>
                    <a:pt x="332701" y="499008"/>
                  </a:lnTo>
                  <a:close/>
                </a:path>
                <a:path w="666115" h="510539">
                  <a:moveTo>
                    <a:pt x="437197" y="499008"/>
                  </a:moveTo>
                  <a:lnTo>
                    <a:pt x="423786" y="499008"/>
                  </a:lnTo>
                  <a:lnTo>
                    <a:pt x="423786" y="420954"/>
                  </a:lnTo>
                  <a:lnTo>
                    <a:pt x="398145" y="420954"/>
                  </a:lnTo>
                  <a:lnTo>
                    <a:pt x="398145" y="430872"/>
                  </a:lnTo>
                  <a:lnTo>
                    <a:pt x="414197" y="430872"/>
                  </a:lnTo>
                  <a:lnTo>
                    <a:pt x="414197" y="499008"/>
                  </a:lnTo>
                  <a:lnTo>
                    <a:pt x="399148" y="499008"/>
                  </a:lnTo>
                  <a:lnTo>
                    <a:pt x="399148" y="508660"/>
                  </a:lnTo>
                  <a:lnTo>
                    <a:pt x="437197" y="508660"/>
                  </a:lnTo>
                  <a:lnTo>
                    <a:pt x="437197" y="499008"/>
                  </a:lnTo>
                  <a:close/>
                </a:path>
                <a:path w="666115" h="510539">
                  <a:moveTo>
                    <a:pt x="659320" y="200660"/>
                  </a:moveTo>
                  <a:lnTo>
                    <a:pt x="624814" y="200660"/>
                  </a:lnTo>
                  <a:lnTo>
                    <a:pt x="624814" y="25400"/>
                  </a:lnTo>
                  <a:lnTo>
                    <a:pt x="624814" y="0"/>
                  </a:lnTo>
                  <a:lnTo>
                    <a:pt x="559079" y="0"/>
                  </a:lnTo>
                  <a:lnTo>
                    <a:pt x="559079" y="25400"/>
                  </a:lnTo>
                  <a:lnTo>
                    <a:pt x="600278" y="25400"/>
                  </a:lnTo>
                  <a:lnTo>
                    <a:pt x="600278" y="200660"/>
                  </a:lnTo>
                  <a:lnTo>
                    <a:pt x="561708" y="200660"/>
                  </a:lnTo>
                  <a:lnTo>
                    <a:pt x="561708" y="224790"/>
                  </a:lnTo>
                  <a:lnTo>
                    <a:pt x="659320" y="224790"/>
                  </a:lnTo>
                  <a:lnTo>
                    <a:pt x="659320" y="200660"/>
                  </a:lnTo>
                  <a:close/>
                </a:path>
                <a:path w="666115" h="510539">
                  <a:moveTo>
                    <a:pt x="665530" y="499008"/>
                  </a:moveTo>
                  <a:lnTo>
                    <a:pt x="652132" y="499008"/>
                  </a:lnTo>
                  <a:lnTo>
                    <a:pt x="652132" y="420954"/>
                  </a:lnTo>
                  <a:lnTo>
                    <a:pt x="626491" y="420954"/>
                  </a:lnTo>
                  <a:lnTo>
                    <a:pt x="626491" y="430872"/>
                  </a:lnTo>
                  <a:lnTo>
                    <a:pt x="642518" y="430872"/>
                  </a:lnTo>
                  <a:lnTo>
                    <a:pt x="642518" y="499008"/>
                  </a:lnTo>
                  <a:lnTo>
                    <a:pt x="627532" y="499008"/>
                  </a:lnTo>
                  <a:lnTo>
                    <a:pt x="627532" y="508660"/>
                  </a:lnTo>
                  <a:lnTo>
                    <a:pt x="665530" y="508660"/>
                  </a:lnTo>
                  <a:lnTo>
                    <a:pt x="665530" y="499008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71189" y="1242202"/>
              <a:ext cx="114162" cy="2340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808947" y="902753"/>
              <a:ext cx="19050" cy="1118870"/>
            </a:xfrm>
            <a:custGeom>
              <a:avLst/>
              <a:gdLst/>
              <a:ahLst/>
              <a:cxnLst/>
              <a:rect l="l" t="t" r="r" b="b"/>
              <a:pathLst>
                <a:path w="19050" h="1118870">
                  <a:moveTo>
                    <a:pt x="17272" y="512292"/>
                  </a:moveTo>
                  <a:lnTo>
                    <a:pt x="11658" y="512292"/>
                  </a:lnTo>
                  <a:lnTo>
                    <a:pt x="11658" y="479539"/>
                  </a:lnTo>
                  <a:lnTo>
                    <a:pt x="850" y="479539"/>
                  </a:lnTo>
                  <a:lnTo>
                    <a:pt x="850" y="483717"/>
                  </a:lnTo>
                  <a:lnTo>
                    <a:pt x="7620" y="483717"/>
                  </a:lnTo>
                  <a:lnTo>
                    <a:pt x="7620" y="512292"/>
                  </a:lnTo>
                  <a:lnTo>
                    <a:pt x="1295" y="512292"/>
                  </a:lnTo>
                  <a:lnTo>
                    <a:pt x="1295" y="516343"/>
                  </a:lnTo>
                  <a:lnTo>
                    <a:pt x="17272" y="516343"/>
                  </a:lnTo>
                  <a:lnTo>
                    <a:pt x="17272" y="512292"/>
                  </a:lnTo>
                  <a:close/>
                </a:path>
                <a:path w="19050" h="1118870">
                  <a:moveTo>
                    <a:pt x="17272" y="214058"/>
                  </a:moveTo>
                  <a:lnTo>
                    <a:pt x="11658" y="214058"/>
                  </a:lnTo>
                  <a:lnTo>
                    <a:pt x="11658" y="181330"/>
                  </a:lnTo>
                  <a:lnTo>
                    <a:pt x="850" y="181330"/>
                  </a:lnTo>
                  <a:lnTo>
                    <a:pt x="850" y="185547"/>
                  </a:lnTo>
                  <a:lnTo>
                    <a:pt x="7620" y="185547"/>
                  </a:lnTo>
                  <a:lnTo>
                    <a:pt x="7620" y="214058"/>
                  </a:lnTo>
                  <a:lnTo>
                    <a:pt x="1295" y="214058"/>
                  </a:lnTo>
                  <a:lnTo>
                    <a:pt x="1295" y="218147"/>
                  </a:lnTo>
                  <a:lnTo>
                    <a:pt x="17272" y="218147"/>
                  </a:lnTo>
                  <a:lnTo>
                    <a:pt x="17272" y="214058"/>
                  </a:lnTo>
                  <a:close/>
                </a:path>
                <a:path w="19050" h="1118870">
                  <a:moveTo>
                    <a:pt x="18694" y="1091806"/>
                  </a:moveTo>
                  <a:lnTo>
                    <a:pt x="17957" y="1087107"/>
                  </a:lnTo>
                  <a:lnTo>
                    <a:pt x="16205" y="1084618"/>
                  </a:lnTo>
                  <a:lnTo>
                    <a:pt x="15341" y="1083386"/>
                  </a:lnTo>
                  <a:lnTo>
                    <a:pt x="14808" y="1082687"/>
                  </a:lnTo>
                  <a:lnTo>
                    <a:pt x="14808" y="1088047"/>
                  </a:lnTo>
                  <a:lnTo>
                    <a:pt x="14782" y="1106182"/>
                  </a:lnTo>
                  <a:lnTo>
                    <a:pt x="14046" y="1114450"/>
                  </a:lnTo>
                  <a:lnTo>
                    <a:pt x="7023" y="1114450"/>
                  </a:lnTo>
                  <a:lnTo>
                    <a:pt x="5727" y="1112545"/>
                  </a:lnTo>
                  <a:lnTo>
                    <a:pt x="5054" y="1110170"/>
                  </a:lnTo>
                  <a:lnTo>
                    <a:pt x="3835" y="1106182"/>
                  </a:lnTo>
                  <a:lnTo>
                    <a:pt x="3835" y="1097991"/>
                  </a:lnTo>
                  <a:lnTo>
                    <a:pt x="4038" y="1094803"/>
                  </a:lnTo>
                  <a:lnTo>
                    <a:pt x="5143" y="1087361"/>
                  </a:lnTo>
                  <a:lnTo>
                    <a:pt x="6946" y="1084618"/>
                  </a:lnTo>
                  <a:lnTo>
                    <a:pt x="13042" y="1084618"/>
                  </a:lnTo>
                  <a:lnTo>
                    <a:pt x="14808" y="1088047"/>
                  </a:lnTo>
                  <a:lnTo>
                    <a:pt x="14808" y="1082687"/>
                  </a:lnTo>
                  <a:lnTo>
                    <a:pt x="13919" y="1081506"/>
                  </a:lnTo>
                  <a:lnTo>
                    <a:pt x="11747" y="1080363"/>
                  </a:lnTo>
                  <a:lnTo>
                    <a:pt x="4406" y="1080363"/>
                  </a:lnTo>
                  <a:lnTo>
                    <a:pt x="0" y="1085786"/>
                  </a:lnTo>
                  <a:lnTo>
                    <a:pt x="88" y="1104404"/>
                  </a:lnTo>
                  <a:lnTo>
                    <a:pt x="317" y="1109027"/>
                  </a:lnTo>
                  <a:lnTo>
                    <a:pt x="4495" y="1118171"/>
                  </a:lnTo>
                  <a:lnTo>
                    <a:pt x="7835" y="1118692"/>
                  </a:lnTo>
                  <a:lnTo>
                    <a:pt x="11252" y="1118692"/>
                  </a:lnTo>
                  <a:lnTo>
                    <a:pt x="14249" y="1118323"/>
                  </a:lnTo>
                  <a:lnTo>
                    <a:pt x="15938" y="1114450"/>
                  </a:lnTo>
                  <a:lnTo>
                    <a:pt x="18148" y="1109497"/>
                  </a:lnTo>
                  <a:lnTo>
                    <a:pt x="18694" y="1104404"/>
                  </a:lnTo>
                  <a:lnTo>
                    <a:pt x="18694" y="1091806"/>
                  </a:lnTo>
                  <a:close/>
                </a:path>
                <a:path w="19050" h="1118870">
                  <a:moveTo>
                    <a:pt x="18694" y="550316"/>
                  </a:moveTo>
                  <a:lnTo>
                    <a:pt x="17957" y="545566"/>
                  </a:lnTo>
                  <a:lnTo>
                    <a:pt x="16205" y="543077"/>
                  </a:lnTo>
                  <a:lnTo>
                    <a:pt x="15341" y="541845"/>
                  </a:lnTo>
                  <a:lnTo>
                    <a:pt x="14808" y="541159"/>
                  </a:lnTo>
                  <a:lnTo>
                    <a:pt x="14808" y="546519"/>
                  </a:lnTo>
                  <a:lnTo>
                    <a:pt x="14795" y="564654"/>
                  </a:lnTo>
                  <a:lnTo>
                    <a:pt x="14046" y="572909"/>
                  </a:lnTo>
                  <a:lnTo>
                    <a:pt x="7023" y="572909"/>
                  </a:lnTo>
                  <a:lnTo>
                    <a:pt x="5727" y="571017"/>
                  </a:lnTo>
                  <a:lnTo>
                    <a:pt x="5054" y="568667"/>
                  </a:lnTo>
                  <a:lnTo>
                    <a:pt x="3835" y="564654"/>
                  </a:lnTo>
                  <a:lnTo>
                    <a:pt x="3835" y="556488"/>
                  </a:lnTo>
                  <a:lnTo>
                    <a:pt x="4038" y="553250"/>
                  </a:lnTo>
                  <a:lnTo>
                    <a:pt x="5143" y="545871"/>
                  </a:lnTo>
                  <a:lnTo>
                    <a:pt x="6946" y="543077"/>
                  </a:lnTo>
                  <a:lnTo>
                    <a:pt x="13042" y="543077"/>
                  </a:lnTo>
                  <a:lnTo>
                    <a:pt x="14808" y="546519"/>
                  </a:lnTo>
                  <a:lnTo>
                    <a:pt x="14808" y="541159"/>
                  </a:lnTo>
                  <a:lnTo>
                    <a:pt x="13919" y="539991"/>
                  </a:lnTo>
                  <a:lnTo>
                    <a:pt x="11747" y="538886"/>
                  </a:lnTo>
                  <a:lnTo>
                    <a:pt x="4406" y="538886"/>
                  </a:lnTo>
                  <a:lnTo>
                    <a:pt x="0" y="544233"/>
                  </a:lnTo>
                  <a:lnTo>
                    <a:pt x="88" y="562876"/>
                  </a:lnTo>
                  <a:lnTo>
                    <a:pt x="317" y="567474"/>
                  </a:lnTo>
                  <a:lnTo>
                    <a:pt x="4495" y="576630"/>
                  </a:lnTo>
                  <a:lnTo>
                    <a:pt x="7835" y="577164"/>
                  </a:lnTo>
                  <a:lnTo>
                    <a:pt x="11252" y="577164"/>
                  </a:lnTo>
                  <a:lnTo>
                    <a:pt x="14249" y="576821"/>
                  </a:lnTo>
                  <a:lnTo>
                    <a:pt x="15976" y="572909"/>
                  </a:lnTo>
                  <a:lnTo>
                    <a:pt x="18148" y="567956"/>
                  </a:lnTo>
                  <a:lnTo>
                    <a:pt x="18694" y="562876"/>
                  </a:lnTo>
                  <a:lnTo>
                    <a:pt x="18694" y="550316"/>
                  </a:lnTo>
                  <a:close/>
                </a:path>
                <a:path w="19050" h="1118870">
                  <a:moveTo>
                    <a:pt x="18694" y="372452"/>
                  </a:moveTo>
                  <a:lnTo>
                    <a:pt x="17957" y="367804"/>
                  </a:lnTo>
                  <a:lnTo>
                    <a:pt x="16179" y="365252"/>
                  </a:lnTo>
                  <a:lnTo>
                    <a:pt x="15341" y="364045"/>
                  </a:lnTo>
                  <a:lnTo>
                    <a:pt x="14808" y="363347"/>
                  </a:lnTo>
                  <a:lnTo>
                    <a:pt x="14808" y="368706"/>
                  </a:lnTo>
                  <a:lnTo>
                    <a:pt x="14795" y="386816"/>
                  </a:lnTo>
                  <a:lnTo>
                    <a:pt x="14046" y="395109"/>
                  </a:lnTo>
                  <a:lnTo>
                    <a:pt x="7023" y="395109"/>
                  </a:lnTo>
                  <a:lnTo>
                    <a:pt x="5727" y="393217"/>
                  </a:lnTo>
                  <a:lnTo>
                    <a:pt x="3835" y="386816"/>
                  </a:lnTo>
                  <a:lnTo>
                    <a:pt x="3835" y="378688"/>
                  </a:lnTo>
                  <a:lnTo>
                    <a:pt x="4038" y="375424"/>
                  </a:lnTo>
                  <a:lnTo>
                    <a:pt x="5143" y="368046"/>
                  </a:lnTo>
                  <a:lnTo>
                    <a:pt x="6946" y="365252"/>
                  </a:lnTo>
                  <a:lnTo>
                    <a:pt x="13042" y="365252"/>
                  </a:lnTo>
                  <a:lnTo>
                    <a:pt x="14808" y="368706"/>
                  </a:lnTo>
                  <a:lnTo>
                    <a:pt x="14808" y="363347"/>
                  </a:lnTo>
                  <a:lnTo>
                    <a:pt x="13919" y="362165"/>
                  </a:lnTo>
                  <a:lnTo>
                    <a:pt x="11747" y="361010"/>
                  </a:lnTo>
                  <a:lnTo>
                    <a:pt x="4406" y="361010"/>
                  </a:lnTo>
                  <a:lnTo>
                    <a:pt x="0" y="366407"/>
                  </a:lnTo>
                  <a:lnTo>
                    <a:pt x="88" y="385089"/>
                  </a:lnTo>
                  <a:lnTo>
                    <a:pt x="317" y="389636"/>
                  </a:lnTo>
                  <a:lnTo>
                    <a:pt x="4495" y="398754"/>
                  </a:lnTo>
                  <a:lnTo>
                    <a:pt x="7835" y="399351"/>
                  </a:lnTo>
                  <a:lnTo>
                    <a:pt x="11252" y="399351"/>
                  </a:lnTo>
                  <a:lnTo>
                    <a:pt x="14249" y="399021"/>
                  </a:lnTo>
                  <a:lnTo>
                    <a:pt x="15963" y="395109"/>
                  </a:lnTo>
                  <a:lnTo>
                    <a:pt x="18148" y="390131"/>
                  </a:lnTo>
                  <a:lnTo>
                    <a:pt x="18694" y="385089"/>
                  </a:lnTo>
                  <a:lnTo>
                    <a:pt x="18694" y="372452"/>
                  </a:lnTo>
                  <a:close/>
                </a:path>
                <a:path w="19050" h="1118870">
                  <a:moveTo>
                    <a:pt x="18694" y="312318"/>
                  </a:moveTo>
                  <a:lnTo>
                    <a:pt x="17957" y="307555"/>
                  </a:lnTo>
                  <a:lnTo>
                    <a:pt x="16205" y="305092"/>
                  </a:lnTo>
                  <a:lnTo>
                    <a:pt x="15341" y="303860"/>
                  </a:lnTo>
                  <a:lnTo>
                    <a:pt x="14808" y="303174"/>
                  </a:lnTo>
                  <a:lnTo>
                    <a:pt x="14808" y="308533"/>
                  </a:lnTo>
                  <a:lnTo>
                    <a:pt x="14782" y="326656"/>
                  </a:lnTo>
                  <a:lnTo>
                    <a:pt x="14046" y="334924"/>
                  </a:lnTo>
                  <a:lnTo>
                    <a:pt x="7023" y="334924"/>
                  </a:lnTo>
                  <a:lnTo>
                    <a:pt x="5727" y="333044"/>
                  </a:lnTo>
                  <a:lnTo>
                    <a:pt x="5054" y="330695"/>
                  </a:lnTo>
                  <a:lnTo>
                    <a:pt x="3835" y="326656"/>
                  </a:lnTo>
                  <a:lnTo>
                    <a:pt x="3835" y="318503"/>
                  </a:lnTo>
                  <a:lnTo>
                    <a:pt x="4038" y="315252"/>
                  </a:lnTo>
                  <a:lnTo>
                    <a:pt x="5143" y="307848"/>
                  </a:lnTo>
                  <a:lnTo>
                    <a:pt x="6946" y="305092"/>
                  </a:lnTo>
                  <a:lnTo>
                    <a:pt x="13042" y="305092"/>
                  </a:lnTo>
                  <a:lnTo>
                    <a:pt x="14808" y="308533"/>
                  </a:lnTo>
                  <a:lnTo>
                    <a:pt x="14808" y="303174"/>
                  </a:lnTo>
                  <a:lnTo>
                    <a:pt x="13919" y="302006"/>
                  </a:lnTo>
                  <a:lnTo>
                    <a:pt x="11747" y="300875"/>
                  </a:lnTo>
                  <a:lnTo>
                    <a:pt x="4406" y="300875"/>
                  </a:lnTo>
                  <a:lnTo>
                    <a:pt x="0" y="306273"/>
                  </a:lnTo>
                  <a:lnTo>
                    <a:pt x="88" y="324916"/>
                  </a:lnTo>
                  <a:lnTo>
                    <a:pt x="317" y="329476"/>
                  </a:lnTo>
                  <a:lnTo>
                    <a:pt x="4495" y="338632"/>
                  </a:lnTo>
                  <a:lnTo>
                    <a:pt x="7835" y="339166"/>
                  </a:lnTo>
                  <a:lnTo>
                    <a:pt x="11252" y="339166"/>
                  </a:lnTo>
                  <a:lnTo>
                    <a:pt x="14249" y="338836"/>
                  </a:lnTo>
                  <a:lnTo>
                    <a:pt x="15963" y="334924"/>
                  </a:lnTo>
                  <a:lnTo>
                    <a:pt x="18148" y="329958"/>
                  </a:lnTo>
                  <a:lnTo>
                    <a:pt x="18694" y="324916"/>
                  </a:lnTo>
                  <a:lnTo>
                    <a:pt x="18694" y="312318"/>
                  </a:lnTo>
                  <a:close/>
                </a:path>
                <a:path w="19050" h="1118870">
                  <a:moveTo>
                    <a:pt x="18694" y="252158"/>
                  </a:moveTo>
                  <a:lnTo>
                    <a:pt x="17957" y="247459"/>
                  </a:lnTo>
                  <a:lnTo>
                    <a:pt x="16167" y="244881"/>
                  </a:lnTo>
                  <a:lnTo>
                    <a:pt x="15341" y="243687"/>
                  </a:lnTo>
                  <a:lnTo>
                    <a:pt x="14808" y="242989"/>
                  </a:lnTo>
                  <a:lnTo>
                    <a:pt x="14808" y="248361"/>
                  </a:lnTo>
                  <a:lnTo>
                    <a:pt x="14782" y="266471"/>
                  </a:lnTo>
                  <a:lnTo>
                    <a:pt x="14046" y="274739"/>
                  </a:lnTo>
                  <a:lnTo>
                    <a:pt x="7023" y="274739"/>
                  </a:lnTo>
                  <a:lnTo>
                    <a:pt x="5727" y="272859"/>
                  </a:lnTo>
                  <a:lnTo>
                    <a:pt x="3835" y="266471"/>
                  </a:lnTo>
                  <a:lnTo>
                    <a:pt x="3835" y="258318"/>
                  </a:lnTo>
                  <a:lnTo>
                    <a:pt x="4038" y="255079"/>
                  </a:lnTo>
                  <a:lnTo>
                    <a:pt x="5143" y="247713"/>
                  </a:lnTo>
                  <a:lnTo>
                    <a:pt x="6946" y="244881"/>
                  </a:lnTo>
                  <a:lnTo>
                    <a:pt x="13042" y="244881"/>
                  </a:lnTo>
                  <a:lnTo>
                    <a:pt x="14808" y="248361"/>
                  </a:lnTo>
                  <a:lnTo>
                    <a:pt x="14808" y="242989"/>
                  </a:lnTo>
                  <a:lnTo>
                    <a:pt x="13919" y="241808"/>
                  </a:lnTo>
                  <a:lnTo>
                    <a:pt x="11747" y="240728"/>
                  </a:lnTo>
                  <a:lnTo>
                    <a:pt x="4406" y="240728"/>
                  </a:lnTo>
                  <a:lnTo>
                    <a:pt x="0" y="246037"/>
                  </a:lnTo>
                  <a:lnTo>
                    <a:pt x="88" y="264744"/>
                  </a:lnTo>
                  <a:lnTo>
                    <a:pt x="317" y="269278"/>
                  </a:lnTo>
                  <a:lnTo>
                    <a:pt x="2362" y="273812"/>
                  </a:lnTo>
                  <a:lnTo>
                    <a:pt x="4495" y="278472"/>
                  </a:lnTo>
                  <a:lnTo>
                    <a:pt x="7835" y="279006"/>
                  </a:lnTo>
                  <a:lnTo>
                    <a:pt x="11252" y="279006"/>
                  </a:lnTo>
                  <a:lnTo>
                    <a:pt x="14249" y="278663"/>
                  </a:lnTo>
                  <a:lnTo>
                    <a:pt x="15963" y="274739"/>
                  </a:lnTo>
                  <a:lnTo>
                    <a:pt x="18148" y="269748"/>
                  </a:lnTo>
                  <a:lnTo>
                    <a:pt x="18694" y="264744"/>
                  </a:lnTo>
                  <a:lnTo>
                    <a:pt x="18694" y="252158"/>
                  </a:lnTo>
                  <a:close/>
                </a:path>
                <a:path w="19050" h="1118870">
                  <a:moveTo>
                    <a:pt x="18694" y="131800"/>
                  </a:moveTo>
                  <a:lnTo>
                    <a:pt x="17957" y="127050"/>
                  </a:lnTo>
                  <a:lnTo>
                    <a:pt x="16230" y="124612"/>
                  </a:lnTo>
                  <a:lnTo>
                    <a:pt x="15341" y="123342"/>
                  </a:lnTo>
                  <a:lnTo>
                    <a:pt x="14808" y="122643"/>
                  </a:lnTo>
                  <a:lnTo>
                    <a:pt x="14808" y="128041"/>
                  </a:lnTo>
                  <a:lnTo>
                    <a:pt x="14795" y="146138"/>
                  </a:lnTo>
                  <a:lnTo>
                    <a:pt x="14046" y="154444"/>
                  </a:lnTo>
                  <a:lnTo>
                    <a:pt x="7023" y="154444"/>
                  </a:lnTo>
                  <a:lnTo>
                    <a:pt x="5727" y="152527"/>
                  </a:lnTo>
                  <a:lnTo>
                    <a:pt x="5054" y="150152"/>
                  </a:lnTo>
                  <a:lnTo>
                    <a:pt x="3835" y="146138"/>
                  </a:lnTo>
                  <a:lnTo>
                    <a:pt x="3835" y="137998"/>
                  </a:lnTo>
                  <a:lnTo>
                    <a:pt x="4038" y="134734"/>
                  </a:lnTo>
                  <a:lnTo>
                    <a:pt x="5143" y="127342"/>
                  </a:lnTo>
                  <a:lnTo>
                    <a:pt x="6946" y="124612"/>
                  </a:lnTo>
                  <a:lnTo>
                    <a:pt x="13042" y="124612"/>
                  </a:lnTo>
                  <a:lnTo>
                    <a:pt x="14808" y="128041"/>
                  </a:lnTo>
                  <a:lnTo>
                    <a:pt x="14808" y="122643"/>
                  </a:lnTo>
                  <a:lnTo>
                    <a:pt x="13919" y="121450"/>
                  </a:lnTo>
                  <a:lnTo>
                    <a:pt x="11747" y="120345"/>
                  </a:lnTo>
                  <a:lnTo>
                    <a:pt x="4406" y="120345"/>
                  </a:lnTo>
                  <a:lnTo>
                    <a:pt x="0" y="125742"/>
                  </a:lnTo>
                  <a:lnTo>
                    <a:pt x="76" y="144360"/>
                  </a:lnTo>
                  <a:lnTo>
                    <a:pt x="317" y="149047"/>
                  </a:lnTo>
                  <a:lnTo>
                    <a:pt x="2362" y="153441"/>
                  </a:lnTo>
                  <a:lnTo>
                    <a:pt x="4495" y="158102"/>
                  </a:lnTo>
                  <a:lnTo>
                    <a:pt x="7835" y="158661"/>
                  </a:lnTo>
                  <a:lnTo>
                    <a:pt x="11252" y="158661"/>
                  </a:lnTo>
                  <a:lnTo>
                    <a:pt x="14249" y="158292"/>
                  </a:lnTo>
                  <a:lnTo>
                    <a:pt x="15951" y="154444"/>
                  </a:lnTo>
                  <a:lnTo>
                    <a:pt x="18148" y="149479"/>
                  </a:lnTo>
                  <a:lnTo>
                    <a:pt x="18694" y="144360"/>
                  </a:lnTo>
                  <a:lnTo>
                    <a:pt x="18694" y="131800"/>
                  </a:lnTo>
                  <a:close/>
                </a:path>
                <a:path w="19050" h="1118870">
                  <a:moveTo>
                    <a:pt x="18694" y="71615"/>
                  </a:moveTo>
                  <a:lnTo>
                    <a:pt x="17957" y="66929"/>
                  </a:lnTo>
                  <a:lnTo>
                    <a:pt x="16205" y="64452"/>
                  </a:lnTo>
                  <a:lnTo>
                    <a:pt x="15341" y="63220"/>
                  </a:lnTo>
                  <a:lnTo>
                    <a:pt x="14808" y="62509"/>
                  </a:lnTo>
                  <a:lnTo>
                    <a:pt x="14808" y="67868"/>
                  </a:lnTo>
                  <a:lnTo>
                    <a:pt x="14795" y="85953"/>
                  </a:lnTo>
                  <a:lnTo>
                    <a:pt x="14046" y="94246"/>
                  </a:lnTo>
                  <a:lnTo>
                    <a:pt x="7023" y="94246"/>
                  </a:lnTo>
                  <a:lnTo>
                    <a:pt x="5727" y="92341"/>
                  </a:lnTo>
                  <a:lnTo>
                    <a:pt x="3835" y="85953"/>
                  </a:lnTo>
                  <a:lnTo>
                    <a:pt x="3835" y="77825"/>
                  </a:lnTo>
                  <a:lnTo>
                    <a:pt x="4038" y="74549"/>
                  </a:lnTo>
                  <a:lnTo>
                    <a:pt x="5143" y="67195"/>
                  </a:lnTo>
                  <a:lnTo>
                    <a:pt x="6946" y="64452"/>
                  </a:lnTo>
                  <a:lnTo>
                    <a:pt x="13042" y="64452"/>
                  </a:lnTo>
                  <a:lnTo>
                    <a:pt x="14808" y="67868"/>
                  </a:lnTo>
                  <a:lnTo>
                    <a:pt x="14808" y="62509"/>
                  </a:lnTo>
                  <a:lnTo>
                    <a:pt x="13919" y="61315"/>
                  </a:lnTo>
                  <a:lnTo>
                    <a:pt x="11747" y="60185"/>
                  </a:lnTo>
                  <a:lnTo>
                    <a:pt x="4406" y="60185"/>
                  </a:lnTo>
                  <a:lnTo>
                    <a:pt x="0" y="65570"/>
                  </a:lnTo>
                  <a:lnTo>
                    <a:pt x="88" y="84239"/>
                  </a:lnTo>
                  <a:lnTo>
                    <a:pt x="317" y="88836"/>
                  </a:lnTo>
                  <a:lnTo>
                    <a:pt x="2387" y="93395"/>
                  </a:lnTo>
                  <a:lnTo>
                    <a:pt x="4495" y="97929"/>
                  </a:lnTo>
                  <a:lnTo>
                    <a:pt x="7835" y="98475"/>
                  </a:lnTo>
                  <a:lnTo>
                    <a:pt x="11252" y="98475"/>
                  </a:lnTo>
                  <a:lnTo>
                    <a:pt x="14249" y="98120"/>
                  </a:lnTo>
                  <a:lnTo>
                    <a:pt x="15951" y="94246"/>
                  </a:lnTo>
                  <a:lnTo>
                    <a:pt x="18148" y="89319"/>
                  </a:lnTo>
                  <a:lnTo>
                    <a:pt x="18694" y="84239"/>
                  </a:lnTo>
                  <a:lnTo>
                    <a:pt x="18694" y="71615"/>
                  </a:lnTo>
                  <a:close/>
                </a:path>
                <a:path w="19050" h="1118870">
                  <a:moveTo>
                    <a:pt x="18694" y="11442"/>
                  </a:moveTo>
                  <a:lnTo>
                    <a:pt x="17957" y="6756"/>
                  </a:lnTo>
                  <a:lnTo>
                    <a:pt x="16192" y="4267"/>
                  </a:lnTo>
                  <a:lnTo>
                    <a:pt x="15341" y="3060"/>
                  </a:lnTo>
                  <a:lnTo>
                    <a:pt x="14808" y="2349"/>
                  </a:lnTo>
                  <a:lnTo>
                    <a:pt x="14808" y="7683"/>
                  </a:lnTo>
                  <a:lnTo>
                    <a:pt x="14795" y="25781"/>
                  </a:lnTo>
                  <a:lnTo>
                    <a:pt x="14046" y="34099"/>
                  </a:lnTo>
                  <a:lnTo>
                    <a:pt x="7023" y="34099"/>
                  </a:lnTo>
                  <a:lnTo>
                    <a:pt x="5727" y="32169"/>
                  </a:lnTo>
                  <a:lnTo>
                    <a:pt x="3835" y="25781"/>
                  </a:lnTo>
                  <a:lnTo>
                    <a:pt x="3835" y="17653"/>
                  </a:lnTo>
                  <a:lnTo>
                    <a:pt x="4038" y="14389"/>
                  </a:lnTo>
                  <a:lnTo>
                    <a:pt x="5143" y="7010"/>
                  </a:lnTo>
                  <a:lnTo>
                    <a:pt x="6946" y="4267"/>
                  </a:lnTo>
                  <a:lnTo>
                    <a:pt x="13042" y="4267"/>
                  </a:lnTo>
                  <a:lnTo>
                    <a:pt x="14808" y="7683"/>
                  </a:lnTo>
                  <a:lnTo>
                    <a:pt x="14808" y="2349"/>
                  </a:lnTo>
                  <a:lnTo>
                    <a:pt x="13919" y="1143"/>
                  </a:lnTo>
                  <a:lnTo>
                    <a:pt x="11747" y="0"/>
                  </a:lnTo>
                  <a:lnTo>
                    <a:pt x="4406" y="0"/>
                  </a:lnTo>
                  <a:lnTo>
                    <a:pt x="0" y="5397"/>
                  </a:lnTo>
                  <a:lnTo>
                    <a:pt x="88" y="24053"/>
                  </a:lnTo>
                  <a:lnTo>
                    <a:pt x="317" y="28625"/>
                  </a:lnTo>
                  <a:lnTo>
                    <a:pt x="2425" y="33299"/>
                  </a:lnTo>
                  <a:lnTo>
                    <a:pt x="4495" y="37757"/>
                  </a:lnTo>
                  <a:lnTo>
                    <a:pt x="7835" y="38366"/>
                  </a:lnTo>
                  <a:lnTo>
                    <a:pt x="11252" y="38366"/>
                  </a:lnTo>
                  <a:lnTo>
                    <a:pt x="14249" y="37947"/>
                  </a:lnTo>
                  <a:lnTo>
                    <a:pt x="15976" y="34099"/>
                  </a:lnTo>
                  <a:lnTo>
                    <a:pt x="18148" y="29121"/>
                  </a:lnTo>
                  <a:lnTo>
                    <a:pt x="18694" y="24053"/>
                  </a:lnTo>
                  <a:lnTo>
                    <a:pt x="18694" y="11442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58234" y="5630271"/>
              <a:ext cx="84399" cy="122772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086622" y="0"/>
              <a:ext cx="3005455" cy="6634480"/>
            </a:xfrm>
            <a:custGeom>
              <a:avLst/>
              <a:gdLst/>
              <a:ahLst/>
              <a:cxnLst/>
              <a:rect l="l" t="t" r="r" b="b"/>
              <a:pathLst>
                <a:path w="3005454" h="6634480">
                  <a:moveTo>
                    <a:pt x="412965" y="2216759"/>
                  </a:moveTo>
                  <a:lnTo>
                    <a:pt x="410654" y="2216759"/>
                  </a:lnTo>
                  <a:lnTo>
                    <a:pt x="410654" y="2173224"/>
                  </a:lnTo>
                  <a:lnTo>
                    <a:pt x="323710" y="2223414"/>
                  </a:lnTo>
                  <a:lnTo>
                    <a:pt x="410654" y="2273604"/>
                  </a:lnTo>
                  <a:lnTo>
                    <a:pt x="410654" y="2229510"/>
                  </a:lnTo>
                  <a:lnTo>
                    <a:pt x="412965" y="2229510"/>
                  </a:lnTo>
                  <a:lnTo>
                    <a:pt x="412965" y="2216759"/>
                  </a:lnTo>
                  <a:close/>
                </a:path>
                <a:path w="3005454" h="6634480">
                  <a:moveTo>
                    <a:pt x="440994" y="186029"/>
                  </a:moveTo>
                  <a:lnTo>
                    <a:pt x="420890" y="150202"/>
                  </a:lnTo>
                  <a:lnTo>
                    <a:pt x="397484" y="143370"/>
                  </a:lnTo>
                  <a:lnTo>
                    <a:pt x="388962" y="144208"/>
                  </a:lnTo>
                  <a:lnTo>
                    <a:pt x="380707" y="146723"/>
                  </a:lnTo>
                  <a:lnTo>
                    <a:pt x="372999" y="150901"/>
                  </a:lnTo>
                  <a:lnTo>
                    <a:pt x="366090" y="156756"/>
                  </a:lnTo>
                  <a:lnTo>
                    <a:pt x="312547" y="212432"/>
                  </a:lnTo>
                  <a:lnTo>
                    <a:pt x="312547" y="0"/>
                  </a:lnTo>
                  <a:lnTo>
                    <a:pt x="225526" y="0"/>
                  </a:lnTo>
                  <a:lnTo>
                    <a:pt x="225526" y="212432"/>
                  </a:lnTo>
                  <a:lnTo>
                    <a:pt x="172034" y="156756"/>
                  </a:lnTo>
                  <a:lnTo>
                    <a:pt x="157822" y="146900"/>
                  </a:lnTo>
                  <a:lnTo>
                    <a:pt x="141516" y="143395"/>
                  </a:lnTo>
                  <a:lnTo>
                    <a:pt x="125082" y="146253"/>
                  </a:lnTo>
                  <a:lnTo>
                    <a:pt x="110490" y="155524"/>
                  </a:lnTo>
                  <a:lnTo>
                    <a:pt x="100634" y="169722"/>
                  </a:lnTo>
                  <a:lnTo>
                    <a:pt x="97116" y="186029"/>
                  </a:lnTo>
                  <a:lnTo>
                    <a:pt x="99987" y="202476"/>
                  </a:lnTo>
                  <a:lnTo>
                    <a:pt x="109258" y="217093"/>
                  </a:lnTo>
                  <a:lnTo>
                    <a:pt x="269049" y="383413"/>
                  </a:lnTo>
                  <a:lnTo>
                    <a:pt x="428879" y="217093"/>
                  </a:lnTo>
                  <a:lnTo>
                    <a:pt x="431838" y="212432"/>
                  </a:lnTo>
                  <a:lnTo>
                    <a:pt x="438137" y="202476"/>
                  </a:lnTo>
                  <a:lnTo>
                    <a:pt x="440994" y="186029"/>
                  </a:lnTo>
                  <a:close/>
                </a:path>
                <a:path w="3005454" h="6634480">
                  <a:moveTo>
                    <a:pt x="446925" y="2216759"/>
                  </a:moveTo>
                  <a:lnTo>
                    <a:pt x="429933" y="2216759"/>
                  </a:lnTo>
                  <a:lnTo>
                    <a:pt x="429933" y="2229510"/>
                  </a:lnTo>
                  <a:lnTo>
                    <a:pt x="446925" y="2229510"/>
                  </a:lnTo>
                  <a:lnTo>
                    <a:pt x="446925" y="2216759"/>
                  </a:lnTo>
                  <a:close/>
                </a:path>
                <a:path w="3005454" h="6634480">
                  <a:moveTo>
                    <a:pt x="480910" y="2216759"/>
                  </a:moveTo>
                  <a:lnTo>
                    <a:pt x="463943" y="2216759"/>
                  </a:lnTo>
                  <a:lnTo>
                    <a:pt x="463943" y="2229510"/>
                  </a:lnTo>
                  <a:lnTo>
                    <a:pt x="480910" y="2229510"/>
                  </a:lnTo>
                  <a:lnTo>
                    <a:pt x="480910" y="2216759"/>
                  </a:lnTo>
                  <a:close/>
                </a:path>
                <a:path w="3005454" h="6634480">
                  <a:moveTo>
                    <a:pt x="514921" y="2216759"/>
                  </a:moveTo>
                  <a:lnTo>
                    <a:pt x="497928" y="2216759"/>
                  </a:lnTo>
                  <a:lnTo>
                    <a:pt x="497928" y="2229510"/>
                  </a:lnTo>
                  <a:lnTo>
                    <a:pt x="514921" y="2229510"/>
                  </a:lnTo>
                  <a:lnTo>
                    <a:pt x="514921" y="2216759"/>
                  </a:lnTo>
                  <a:close/>
                </a:path>
                <a:path w="3005454" h="6634480">
                  <a:moveTo>
                    <a:pt x="538060" y="204368"/>
                  </a:moveTo>
                  <a:lnTo>
                    <a:pt x="533717" y="156070"/>
                  </a:lnTo>
                  <a:lnTo>
                    <a:pt x="521195" y="110591"/>
                  </a:lnTo>
                  <a:lnTo>
                    <a:pt x="501281" y="68681"/>
                  </a:lnTo>
                  <a:lnTo>
                    <a:pt x="474713" y="31115"/>
                  </a:lnTo>
                  <a:lnTo>
                    <a:pt x="443611" y="0"/>
                  </a:lnTo>
                  <a:lnTo>
                    <a:pt x="372402" y="0"/>
                  </a:lnTo>
                  <a:lnTo>
                    <a:pt x="395998" y="12522"/>
                  </a:lnTo>
                  <a:lnTo>
                    <a:pt x="430580" y="40601"/>
                  </a:lnTo>
                  <a:lnTo>
                    <a:pt x="459143" y="74764"/>
                  </a:lnTo>
                  <a:lnTo>
                    <a:pt x="480707" y="114084"/>
                  </a:lnTo>
                  <a:lnTo>
                    <a:pt x="494347" y="157607"/>
                  </a:lnTo>
                  <a:lnTo>
                    <a:pt x="499110" y="204368"/>
                  </a:lnTo>
                  <a:lnTo>
                    <a:pt x="494436" y="250748"/>
                  </a:lnTo>
                  <a:lnTo>
                    <a:pt x="481025" y="293941"/>
                  </a:lnTo>
                  <a:lnTo>
                    <a:pt x="459816" y="333019"/>
                  </a:lnTo>
                  <a:lnTo>
                    <a:pt x="431723" y="367068"/>
                  </a:lnTo>
                  <a:lnTo>
                    <a:pt x="397675" y="395160"/>
                  </a:lnTo>
                  <a:lnTo>
                    <a:pt x="358597" y="416369"/>
                  </a:lnTo>
                  <a:lnTo>
                    <a:pt x="315417" y="429780"/>
                  </a:lnTo>
                  <a:lnTo>
                    <a:pt x="269049" y="434454"/>
                  </a:lnTo>
                  <a:lnTo>
                    <a:pt x="222694" y="429780"/>
                  </a:lnTo>
                  <a:lnTo>
                    <a:pt x="179514" y="416369"/>
                  </a:lnTo>
                  <a:lnTo>
                    <a:pt x="140449" y="395160"/>
                  </a:lnTo>
                  <a:lnTo>
                    <a:pt x="106400" y="367068"/>
                  </a:lnTo>
                  <a:lnTo>
                    <a:pt x="78308" y="333019"/>
                  </a:lnTo>
                  <a:lnTo>
                    <a:pt x="57086" y="293941"/>
                  </a:lnTo>
                  <a:lnTo>
                    <a:pt x="43688" y="250748"/>
                  </a:lnTo>
                  <a:lnTo>
                    <a:pt x="39014" y="204368"/>
                  </a:lnTo>
                  <a:lnTo>
                    <a:pt x="43764" y="157607"/>
                  </a:lnTo>
                  <a:lnTo>
                    <a:pt x="57404" y="114084"/>
                  </a:lnTo>
                  <a:lnTo>
                    <a:pt x="78968" y="74764"/>
                  </a:lnTo>
                  <a:lnTo>
                    <a:pt x="107518" y="40601"/>
                  </a:lnTo>
                  <a:lnTo>
                    <a:pt x="142087" y="12522"/>
                  </a:lnTo>
                  <a:lnTo>
                    <a:pt x="165684" y="0"/>
                  </a:lnTo>
                  <a:lnTo>
                    <a:pt x="94475" y="0"/>
                  </a:lnTo>
                  <a:lnTo>
                    <a:pt x="63360" y="31115"/>
                  </a:lnTo>
                  <a:lnTo>
                    <a:pt x="36791" y="68681"/>
                  </a:lnTo>
                  <a:lnTo>
                    <a:pt x="16865" y="110591"/>
                  </a:lnTo>
                  <a:lnTo>
                    <a:pt x="4343" y="156070"/>
                  </a:lnTo>
                  <a:lnTo>
                    <a:pt x="0" y="204368"/>
                  </a:lnTo>
                  <a:lnTo>
                    <a:pt x="4343" y="252679"/>
                  </a:lnTo>
                  <a:lnTo>
                    <a:pt x="16865" y="298170"/>
                  </a:lnTo>
                  <a:lnTo>
                    <a:pt x="36791" y="340067"/>
                  </a:lnTo>
                  <a:lnTo>
                    <a:pt x="63360" y="377634"/>
                  </a:lnTo>
                  <a:lnTo>
                    <a:pt x="95808" y="410083"/>
                  </a:lnTo>
                  <a:lnTo>
                    <a:pt x="133375" y="436651"/>
                  </a:lnTo>
                  <a:lnTo>
                    <a:pt x="175272" y="456577"/>
                  </a:lnTo>
                  <a:lnTo>
                    <a:pt x="220764" y="469087"/>
                  </a:lnTo>
                  <a:lnTo>
                    <a:pt x="269049" y="473430"/>
                  </a:lnTo>
                  <a:lnTo>
                    <a:pt x="317347" y="469087"/>
                  </a:lnTo>
                  <a:lnTo>
                    <a:pt x="362826" y="456577"/>
                  </a:lnTo>
                  <a:lnTo>
                    <a:pt x="404723" y="436651"/>
                  </a:lnTo>
                  <a:lnTo>
                    <a:pt x="407822" y="434454"/>
                  </a:lnTo>
                  <a:lnTo>
                    <a:pt x="442264" y="410083"/>
                  </a:lnTo>
                  <a:lnTo>
                    <a:pt x="474713" y="377634"/>
                  </a:lnTo>
                  <a:lnTo>
                    <a:pt x="501281" y="340067"/>
                  </a:lnTo>
                  <a:lnTo>
                    <a:pt x="521195" y="298170"/>
                  </a:lnTo>
                  <a:lnTo>
                    <a:pt x="533717" y="252679"/>
                  </a:lnTo>
                  <a:lnTo>
                    <a:pt x="538060" y="204368"/>
                  </a:lnTo>
                  <a:close/>
                </a:path>
                <a:path w="3005454" h="6634480">
                  <a:moveTo>
                    <a:pt x="548881" y="2216759"/>
                  </a:moveTo>
                  <a:lnTo>
                    <a:pt x="531876" y="2216759"/>
                  </a:lnTo>
                  <a:lnTo>
                    <a:pt x="531876" y="2229510"/>
                  </a:lnTo>
                  <a:lnTo>
                    <a:pt x="548881" y="2229510"/>
                  </a:lnTo>
                  <a:lnTo>
                    <a:pt x="548881" y="2216759"/>
                  </a:lnTo>
                  <a:close/>
                </a:path>
                <a:path w="3005454" h="6634480">
                  <a:moveTo>
                    <a:pt x="582866" y="2216759"/>
                  </a:moveTo>
                  <a:lnTo>
                    <a:pt x="565873" y="2216759"/>
                  </a:lnTo>
                  <a:lnTo>
                    <a:pt x="565873" y="2229510"/>
                  </a:lnTo>
                  <a:lnTo>
                    <a:pt x="582866" y="2229510"/>
                  </a:lnTo>
                  <a:lnTo>
                    <a:pt x="582866" y="2216759"/>
                  </a:lnTo>
                  <a:close/>
                </a:path>
                <a:path w="3005454" h="6634480">
                  <a:moveTo>
                    <a:pt x="616826" y="2216759"/>
                  </a:moveTo>
                  <a:lnTo>
                    <a:pt x="599846" y="2216759"/>
                  </a:lnTo>
                  <a:lnTo>
                    <a:pt x="599846" y="2229510"/>
                  </a:lnTo>
                  <a:lnTo>
                    <a:pt x="616826" y="2229510"/>
                  </a:lnTo>
                  <a:lnTo>
                    <a:pt x="616826" y="2216759"/>
                  </a:lnTo>
                  <a:close/>
                </a:path>
                <a:path w="3005454" h="6634480">
                  <a:moveTo>
                    <a:pt x="650836" y="2216759"/>
                  </a:moveTo>
                  <a:lnTo>
                    <a:pt x="633818" y="2216759"/>
                  </a:lnTo>
                  <a:lnTo>
                    <a:pt x="633818" y="2229510"/>
                  </a:lnTo>
                  <a:lnTo>
                    <a:pt x="650836" y="2229510"/>
                  </a:lnTo>
                  <a:lnTo>
                    <a:pt x="650836" y="2216759"/>
                  </a:lnTo>
                  <a:close/>
                </a:path>
                <a:path w="3005454" h="6634480">
                  <a:moveTo>
                    <a:pt x="684809" y="2216759"/>
                  </a:moveTo>
                  <a:lnTo>
                    <a:pt x="667829" y="2216759"/>
                  </a:lnTo>
                  <a:lnTo>
                    <a:pt x="667829" y="2229510"/>
                  </a:lnTo>
                  <a:lnTo>
                    <a:pt x="684809" y="2229510"/>
                  </a:lnTo>
                  <a:lnTo>
                    <a:pt x="684809" y="2216759"/>
                  </a:lnTo>
                  <a:close/>
                </a:path>
                <a:path w="3005454" h="6634480">
                  <a:moveTo>
                    <a:pt x="718794" y="2216759"/>
                  </a:moveTo>
                  <a:lnTo>
                    <a:pt x="701802" y="2216759"/>
                  </a:lnTo>
                  <a:lnTo>
                    <a:pt x="701802" y="2229510"/>
                  </a:lnTo>
                  <a:lnTo>
                    <a:pt x="718794" y="2229510"/>
                  </a:lnTo>
                  <a:lnTo>
                    <a:pt x="718794" y="2216759"/>
                  </a:lnTo>
                  <a:close/>
                </a:path>
                <a:path w="3005454" h="6634480">
                  <a:moveTo>
                    <a:pt x="739597" y="1896351"/>
                  </a:moveTo>
                  <a:lnTo>
                    <a:pt x="733983" y="1896351"/>
                  </a:lnTo>
                  <a:lnTo>
                    <a:pt x="733983" y="1863674"/>
                  </a:lnTo>
                  <a:lnTo>
                    <a:pt x="723176" y="1863674"/>
                  </a:lnTo>
                  <a:lnTo>
                    <a:pt x="723176" y="1867839"/>
                  </a:lnTo>
                  <a:lnTo>
                    <a:pt x="729945" y="1867839"/>
                  </a:lnTo>
                  <a:lnTo>
                    <a:pt x="729945" y="1896351"/>
                  </a:lnTo>
                  <a:lnTo>
                    <a:pt x="723620" y="1896351"/>
                  </a:lnTo>
                  <a:lnTo>
                    <a:pt x="723620" y="1900466"/>
                  </a:lnTo>
                  <a:lnTo>
                    <a:pt x="739597" y="1900466"/>
                  </a:lnTo>
                  <a:lnTo>
                    <a:pt x="739597" y="1896351"/>
                  </a:lnTo>
                  <a:close/>
                </a:path>
                <a:path w="3005454" h="6634480">
                  <a:moveTo>
                    <a:pt x="739597" y="1655699"/>
                  </a:moveTo>
                  <a:lnTo>
                    <a:pt x="733983" y="1655699"/>
                  </a:lnTo>
                  <a:lnTo>
                    <a:pt x="733983" y="1622958"/>
                  </a:lnTo>
                  <a:lnTo>
                    <a:pt x="723176" y="1622958"/>
                  </a:lnTo>
                  <a:lnTo>
                    <a:pt x="723176" y="1627136"/>
                  </a:lnTo>
                  <a:lnTo>
                    <a:pt x="729945" y="1627136"/>
                  </a:lnTo>
                  <a:lnTo>
                    <a:pt x="729945" y="1655699"/>
                  </a:lnTo>
                  <a:lnTo>
                    <a:pt x="723620" y="1655699"/>
                  </a:lnTo>
                  <a:lnTo>
                    <a:pt x="723620" y="1659775"/>
                  </a:lnTo>
                  <a:lnTo>
                    <a:pt x="739597" y="1659775"/>
                  </a:lnTo>
                  <a:lnTo>
                    <a:pt x="739597" y="1655699"/>
                  </a:lnTo>
                  <a:close/>
                </a:path>
                <a:path w="3005454" h="6634480">
                  <a:moveTo>
                    <a:pt x="739597" y="1354861"/>
                  </a:moveTo>
                  <a:lnTo>
                    <a:pt x="733983" y="1354861"/>
                  </a:lnTo>
                  <a:lnTo>
                    <a:pt x="733983" y="1322133"/>
                  </a:lnTo>
                  <a:lnTo>
                    <a:pt x="723176" y="1322133"/>
                  </a:lnTo>
                  <a:lnTo>
                    <a:pt x="723176" y="1326299"/>
                  </a:lnTo>
                  <a:lnTo>
                    <a:pt x="729945" y="1326299"/>
                  </a:lnTo>
                  <a:lnTo>
                    <a:pt x="729945" y="1354861"/>
                  </a:lnTo>
                  <a:lnTo>
                    <a:pt x="723620" y="1354861"/>
                  </a:lnTo>
                  <a:lnTo>
                    <a:pt x="723620" y="1358925"/>
                  </a:lnTo>
                  <a:lnTo>
                    <a:pt x="739597" y="1358925"/>
                  </a:lnTo>
                  <a:lnTo>
                    <a:pt x="739597" y="1354861"/>
                  </a:lnTo>
                  <a:close/>
                </a:path>
                <a:path w="3005454" h="6634480">
                  <a:moveTo>
                    <a:pt x="741019" y="2054720"/>
                  </a:moveTo>
                  <a:lnTo>
                    <a:pt x="740283" y="2050034"/>
                  </a:lnTo>
                  <a:lnTo>
                    <a:pt x="738530" y="2047557"/>
                  </a:lnTo>
                  <a:lnTo>
                    <a:pt x="737666" y="2046325"/>
                  </a:lnTo>
                  <a:lnTo>
                    <a:pt x="737133" y="2045614"/>
                  </a:lnTo>
                  <a:lnTo>
                    <a:pt x="737133" y="2050986"/>
                  </a:lnTo>
                  <a:lnTo>
                    <a:pt x="737120" y="2069058"/>
                  </a:lnTo>
                  <a:lnTo>
                    <a:pt x="736371" y="2077389"/>
                  </a:lnTo>
                  <a:lnTo>
                    <a:pt x="729348" y="2077389"/>
                  </a:lnTo>
                  <a:lnTo>
                    <a:pt x="728052" y="2075446"/>
                  </a:lnTo>
                  <a:lnTo>
                    <a:pt x="726160" y="2069058"/>
                  </a:lnTo>
                  <a:lnTo>
                    <a:pt x="726160" y="2060905"/>
                  </a:lnTo>
                  <a:lnTo>
                    <a:pt x="726363" y="2057730"/>
                  </a:lnTo>
                  <a:lnTo>
                    <a:pt x="727468" y="2050313"/>
                  </a:lnTo>
                  <a:lnTo>
                    <a:pt x="729272" y="2047557"/>
                  </a:lnTo>
                  <a:lnTo>
                    <a:pt x="735368" y="2047557"/>
                  </a:lnTo>
                  <a:lnTo>
                    <a:pt x="737133" y="2050986"/>
                  </a:lnTo>
                  <a:lnTo>
                    <a:pt x="737133" y="2045614"/>
                  </a:lnTo>
                  <a:lnTo>
                    <a:pt x="736244" y="2044407"/>
                  </a:lnTo>
                  <a:lnTo>
                    <a:pt x="734072" y="2043290"/>
                  </a:lnTo>
                  <a:lnTo>
                    <a:pt x="726732" y="2043290"/>
                  </a:lnTo>
                  <a:lnTo>
                    <a:pt x="722325" y="2048687"/>
                  </a:lnTo>
                  <a:lnTo>
                    <a:pt x="722401" y="2067318"/>
                  </a:lnTo>
                  <a:lnTo>
                    <a:pt x="722642" y="2071954"/>
                  </a:lnTo>
                  <a:lnTo>
                    <a:pt x="726821" y="2081034"/>
                  </a:lnTo>
                  <a:lnTo>
                    <a:pt x="730161" y="2081631"/>
                  </a:lnTo>
                  <a:lnTo>
                    <a:pt x="733577" y="2081631"/>
                  </a:lnTo>
                  <a:lnTo>
                    <a:pt x="736574" y="2081237"/>
                  </a:lnTo>
                  <a:lnTo>
                    <a:pt x="738289" y="2077389"/>
                  </a:lnTo>
                  <a:lnTo>
                    <a:pt x="740473" y="2072411"/>
                  </a:lnTo>
                  <a:lnTo>
                    <a:pt x="741019" y="2067318"/>
                  </a:lnTo>
                  <a:lnTo>
                    <a:pt x="741019" y="2054720"/>
                  </a:lnTo>
                  <a:close/>
                </a:path>
                <a:path w="3005454" h="6634480">
                  <a:moveTo>
                    <a:pt x="741019" y="1934362"/>
                  </a:moveTo>
                  <a:lnTo>
                    <a:pt x="740283" y="1929676"/>
                  </a:lnTo>
                  <a:lnTo>
                    <a:pt x="738517" y="1927199"/>
                  </a:lnTo>
                  <a:lnTo>
                    <a:pt x="737666" y="1925980"/>
                  </a:lnTo>
                  <a:lnTo>
                    <a:pt x="737133" y="1925281"/>
                  </a:lnTo>
                  <a:lnTo>
                    <a:pt x="737133" y="1930666"/>
                  </a:lnTo>
                  <a:lnTo>
                    <a:pt x="737108" y="1948764"/>
                  </a:lnTo>
                  <a:lnTo>
                    <a:pt x="736371" y="1957019"/>
                  </a:lnTo>
                  <a:lnTo>
                    <a:pt x="729348" y="1957019"/>
                  </a:lnTo>
                  <a:lnTo>
                    <a:pt x="728052" y="1955076"/>
                  </a:lnTo>
                  <a:lnTo>
                    <a:pt x="727379" y="1952752"/>
                  </a:lnTo>
                  <a:lnTo>
                    <a:pt x="726160" y="1948764"/>
                  </a:lnTo>
                  <a:lnTo>
                    <a:pt x="726160" y="1940585"/>
                  </a:lnTo>
                  <a:lnTo>
                    <a:pt x="726363" y="1937410"/>
                  </a:lnTo>
                  <a:lnTo>
                    <a:pt x="727468" y="1929955"/>
                  </a:lnTo>
                  <a:lnTo>
                    <a:pt x="729272" y="1927199"/>
                  </a:lnTo>
                  <a:lnTo>
                    <a:pt x="735368" y="1927199"/>
                  </a:lnTo>
                  <a:lnTo>
                    <a:pt x="737133" y="1930666"/>
                  </a:lnTo>
                  <a:lnTo>
                    <a:pt x="737133" y="1925281"/>
                  </a:lnTo>
                  <a:lnTo>
                    <a:pt x="736244" y="1924088"/>
                  </a:lnTo>
                  <a:lnTo>
                    <a:pt x="734072" y="1922970"/>
                  </a:lnTo>
                  <a:lnTo>
                    <a:pt x="726732" y="1922970"/>
                  </a:lnTo>
                  <a:lnTo>
                    <a:pt x="722325" y="1928317"/>
                  </a:lnTo>
                  <a:lnTo>
                    <a:pt x="722414" y="1946998"/>
                  </a:lnTo>
                  <a:lnTo>
                    <a:pt x="722642" y="1951596"/>
                  </a:lnTo>
                  <a:lnTo>
                    <a:pt x="726821" y="1960740"/>
                  </a:lnTo>
                  <a:lnTo>
                    <a:pt x="730161" y="1961324"/>
                  </a:lnTo>
                  <a:lnTo>
                    <a:pt x="733577" y="1961324"/>
                  </a:lnTo>
                  <a:lnTo>
                    <a:pt x="736574" y="1960981"/>
                  </a:lnTo>
                  <a:lnTo>
                    <a:pt x="738301" y="1957019"/>
                  </a:lnTo>
                  <a:lnTo>
                    <a:pt x="740473" y="1952053"/>
                  </a:lnTo>
                  <a:lnTo>
                    <a:pt x="741019" y="1946998"/>
                  </a:lnTo>
                  <a:lnTo>
                    <a:pt x="741019" y="1934362"/>
                  </a:lnTo>
                  <a:close/>
                </a:path>
                <a:path w="3005454" h="6634480">
                  <a:moveTo>
                    <a:pt x="741019" y="1814080"/>
                  </a:moveTo>
                  <a:lnTo>
                    <a:pt x="740283" y="1809330"/>
                  </a:lnTo>
                  <a:lnTo>
                    <a:pt x="738505" y="1806841"/>
                  </a:lnTo>
                  <a:lnTo>
                    <a:pt x="737666" y="1805660"/>
                  </a:lnTo>
                  <a:lnTo>
                    <a:pt x="737133" y="1804949"/>
                  </a:lnTo>
                  <a:lnTo>
                    <a:pt x="737133" y="1810270"/>
                  </a:lnTo>
                  <a:lnTo>
                    <a:pt x="737120" y="1828419"/>
                  </a:lnTo>
                  <a:lnTo>
                    <a:pt x="736371" y="1836686"/>
                  </a:lnTo>
                  <a:lnTo>
                    <a:pt x="729348" y="1836686"/>
                  </a:lnTo>
                  <a:lnTo>
                    <a:pt x="728052" y="1834743"/>
                  </a:lnTo>
                  <a:lnTo>
                    <a:pt x="726160" y="1828419"/>
                  </a:lnTo>
                  <a:lnTo>
                    <a:pt x="726160" y="1820214"/>
                  </a:lnTo>
                  <a:lnTo>
                    <a:pt x="726363" y="1817065"/>
                  </a:lnTo>
                  <a:lnTo>
                    <a:pt x="727468" y="1809584"/>
                  </a:lnTo>
                  <a:lnTo>
                    <a:pt x="729272" y="1806841"/>
                  </a:lnTo>
                  <a:lnTo>
                    <a:pt x="735368" y="1806841"/>
                  </a:lnTo>
                  <a:lnTo>
                    <a:pt x="737133" y="1810270"/>
                  </a:lnTo>
                  <a:lnTo>
                    <a:pt x="737133" y="1804949"/>
                  </a:lnTo>
                  <a:lnTo>
                    <a:pt x="736244" y="1803755"/>
                  </a:lnTo>
                  <a:lnTo>
                    <a:pt x="734072" y="1802625"/>
                  </a:lnTo>
                  <a:lnTo>
                    <a:pt x="726732" y="1802625"/>
                  </a:lnTo>
                  <a:lnTo>
                    <a:pt x="722325" y="1808010"/>
                  </a:lnTo>
                  <a:lnTo>
                    <a:pt x="722414" y="1826666"/>
                  </a:lnTo>
                  <a:lnTo>
                    <a:pt x="722642" y="1831238"/>
                  </a:lnTo>
                  <a:lnTo>
                    <a:pt x="726821" y="1840382"/>
                  </a:lnTo>
                  <a:lnTo>
                    <a:pt x="730161" y="1840953"/>
                  </a:lnTo>
                  <a:lnTo>
                    <a:pt x="733577" y="1840953"/>
                  </a:lnTo>
                  <a:lnTo>
                    <a:pt x="736574" y="1840611"/>
                  </a:lnTo>
                  <a:lnTo>
                    <a:pt x="738289" y="1836686"/>
                  </a:lnTo>
                  <a:lnTo>
                    <a:pt x="740473" y="1831695"/>
                  </a:lnTo>
                  <a:lnTo>
                    <a:pt x="741019" y="1826666"/>
                  </a:lnTo>
                  <a:lnTo>
                    <a:pt x="741019" y="1814080"/>
                  </a:lnTo>
                  <a:close/>
                </a:path>
                <a:path w="3005454" h="6634480">
                  <a:moveTo>
                    <a:pt x="741019" y="1766481"/>
                  </a:moveTo>
                  <a:lnTo>
                    <a:pt x="740968" y="1753501"/>
                  </a:lnTo>
                  <a:lnTo>
                    <a:pt x="740283" y="1749183"/>
                  </a:lnTo>
                  <a:lnTo>
                    <a:pt x="738530" y="1746719"/>
                  </a:lnTo>
                  <a:lnTo>
                    <a:pt x="737133" y="1744802"/>
                  </a:lnTo>
                  <a:lnTo>
                    <a:pt x="737133" y="1750136"/>
                  </a:lnTo>
                  <a:lnTo>
                    <a:pt x="737120" y="1768246"/>
                  </a:lnTo>
                  <a:lnTo>
                    <a:pt x="736371" y="1776488"/>
                  </a:lnTo>
                  <a:lnTo>
                    <a:pt x="729348" y="1776488"/>
                  </a:lnTo>
                  <a:lnTo>
                    <a:pt x="728052" y="1774596"/>
                  </a:lnTo>
                  <a:lnTo>
                    <a:pt x="726160" y="1768246"/>
                  </a:lnTo>
                  <a:lnTo>
                    <a:pt x="726160" y="1760029"/>
                  </a:lnTo>
                  <a:lnTo>
                    <a:pt x="726363" y="1756879"/>
                  </a:lnTo>
                  <a:lnTo>
                    <a:pt x="727468" y="1749437"/>
                  </a:lnTo>
                  <a:lnTo>
                    <a:pt x="729272" y="1746719"/>
                  </a:lnTo>
                  <a:lnTo>
                    <a:pt x="735368" y="1746719"/>
                  </a:lnTo>
                  <a:lnTo>
                    <a:pt x="737133" y="1750136"/>
                  </a:lnTo>
                  <a:lnTo>
                    <a:pt x="737133" y="1744802"/>
                  </a:lnTo>
                  <a:lnTo>
                    <a:pt x="736244" y="1743570"/>
                  </a:lnTo>
                  <a:lnTo>
                    <a:pt x="734072" y="1742465"/>
                  </a:lnTo>
                  <a:lnTo>
                    <a:pt x="726732" y="1742465"/>
                  </a:lnTo>
                  <a:lnTo>
                    <a:pt x="722325" y="1747837"/>
                  </a:lnTo>
                  <a:lnTo>
                    <a:pt x="722414" y="1766481"/>
                  </a:lnTo>
                  <a:lnTo>
                    <a:pt x="722642" y="1771103"/>
                  </a:lnTo>
                  <a:lnTo>
                    <a:pt x="726821" y="1780247"/>
                  </a:lnTo>
                  <a:lnTo>
                    <a:pt x="730161" y="1780806"/>
                  </a:lnTo>
                  <a:lnTo>
                    <a:pt x="733577" y="1780806"/>
                  </a:lnTo>
                  <a:lnTo>
                    <a:pt x="736574" y="1780438"/>
                  </a:lnTo>
                  <a:lnTo>
                    <a:pt x="738301" y="1776488"/>
                  </a:lnTo>
                  <a:lnTo>
                    <a:pt x="740473" y="1771523"/>
                  </a:lnTo>
                  <a:lnTo>
                    <a:pt x="741019" y="1766481"/>
                  </a:lnTo>
                  <a:close/>
                </a:path>
                <a:path w="3005454" h="6634480">
                  <a:moveTo>
                    <a:pt x="741019" y="1693735"/>
                  </a:moveTo>
                  <a:lnTo>
                    <a:pt x="740283" y="1689023"/>
                  </a:lnTo>
                  <a:lnTo>
                    <a:pt x="738505" y="1686521"/>
                  </a:lnTo>
                  <a:lnTo>
                    <a:pt x="737666" y="1685328"/>
                  </a:lnTo>
                  <a:lnTo>
                    <a:pt x="737133" y="1684604"/>
                  </a:lnTo>
                  <a:lnTo>
                    <a:pt x="737133" y="1689950"/>
                  </a:lnTo>
                  <a:lnTo>
                    <a:pt x="737108" y="1708086"/>
                  </a:lnTo>
                  <a:lnTo>
                    <a:pt x="736371" y="1716354"/>
                  </a:lnTo>
                  <a:lnTo>
                    <a:pt x="729348" y="1716354"/>
                  </a:lnTo>
                  <a:lnTo>
                    <a:pt x="728052" y="1714449"/>
                  </a:lnTo>
                  <a:lnTo>
                    <a:pt x="727379" y="1712061"/>
                  </a:lnTo>
                  <a:lnTo>
                    <a:pt x="726160" y="1708086"/>
                  </a:lnTo>
                  <a:lnTo>
                    <a:pt x="726160" y="1699856"/>
                  </a:lnTo>
                  <a:lnTo>
                    <a:pt x="726363" y="1696694"/>
                  </a:lnTo>
                  <a:lnTo>
                    <a:pt x="727468" y="1689252"/>
                  </a:lnTo>
                  <a:lnTo>
                    <a:pt x="729272" y="1686521"/>
                  </a:lnTo>
                  <a:lnTo>
                    <a:pt x="735368" y="1686521"/>
                  </a:lnTo>
                  <a:lnTo>
                    <a:pt x="737133" y="1689950"/>
                  </a:lnTo>
                  <a:lnTo>
                    <a:pt x="737133" y="1684604"/>
                  </a:lnTo>
                  <a:lnTo>
                    <a:pt x="736244" y="1683397"/>
                  </a:lnTo>
                  <a:lnTo>
                    <a:pt x="734072" y="1682267"/>
                  </a:lnTo>
                  <a:lnTo>
                    <a:pt x="726732" y="1682267"/>
                  </a:lnTo>
                  <a:lnTo>
                    <a:pt x="722325" y="1687652"/>
                  </a:lnTo>
                  <a:lnTo>
                    <a:pt x="722414" y="1706308"/>
                  </a:lnTo>
                  <a:lnTo>
                    <a:pt x="722642" y="1710918"/>
                  </a:lnTo>
                  <a:lnTo>
                    <a:pt x="726821" y="1720049"/>
                  </a:lnTo>
                  <a:lnTo>
                    <a:pt x="730161" y="1720596"/>
                  </a:lnTo>
                  <a:lnTo>
                    <a:pt x="733577" y="1720596"/>
                  </a:lnTo>
                  <a:lnTo>
                    <a:pt x="736574" y="1720278"/>
                  </a:lnTo>
                  <a:lnTo>
                    <a:pt x="738301" y="1716354"/>
                  </a:lnTo>
                  <a:lnTo>
                    <a:pt x="740473" y="1711401"/>
                  </a:lnTo>
                  <a:lnTo>
                    <a:pt x="741019" y="1706308"/>
                  </a:lnTo>
                  <a:lnTo>
                    <a:pt x="741019" y="1693735"/>
                  </a:lnTo>
                  <a:close/>
                </a:path>
                <a:path w="3005454" h="6634480">
                  <a:moveTo>
                    <a:pt x="741019" y="1573390"/>
                  </a:moveTo>
                  <a:lnTo>
                    <a:pt x="740283" y="1568665"/>
                  </a:lnTo>
                  <a:lnTo>
                    <a:pt x="738530" y="1566189"/>
                  </a:lnTo>
                  <a:lnTo>
                    <a:pt x="737666" y="1564944"/>
                  </a:lnTo>
                  <a:lnTo>
                    <a:pt x="737133" y="1564233"/>
                  </a:lnTo>
                  <a:lnTo>
                    <a:pt x="737133" y="1569618"/>
                  </a:lnTo>
                  <a:lnTo>
                    <a:pt x="737108" y="1587741"/>
                  </a:lnTo>
                  <a:lnTo>
                    <a:pt x="736371" y="1595970"/>
                  </a:lnTo>
                  <a:lnTo>
                    <a:pt x="729348" y="1595970"/>
                  </a:lnTo>
                  <a:lnTo>
                    <a:pt x="728052" y="1594065"/>
                  </a:lnTo>
                  <a:lnTo>
                    <a:pt x="727379" y="1591716"/>
                  </a:lnTo>
                  <a:lnTo>
                    <a:pt x="726160" y="1587741"/>
                  </a:lnTo>
                  <a:lnTo>
                    <a:pt x="726160" y="1579575"/>
                  </a:lnTo>
                  <a:lnTo>
                    <a:pt x="726363" y="1576311"/>
                  </a:lnTo>
                  <a:lnTo>
                    <a:pt x="727468" y="1568894"/>
                  </a:lnTo>
                  <a:lnTo>
                    <a:pt x="729272" y="1566189"/>
                  </a:lnTo>
                  <a:lnTo>
                    <a:pt x="735368" y="1566189"/>
                  </a:lnTo>
                  <a:lnTo>
                    <a:pt x="737133" y="1569618"/>
                  </a:lnTo>
                  <a:lnTo>
                    <a:pt x="737133" y="1564233"/>
                  </a:lnTo>
                  <a:lnTo>
                    <a:pt x="736244" y="1563039"/>
                  </a:lnTo>
                  <a:lnTo>
                    <a:pt x="734072" y="1561985"/>
                  </a:lnTo>
                  <a:lnTo>
                    <a:pt x="726732" y="1561985"/>
                  </a:lnTo>
                  <a:lnTo>
                    <a:pt x="722325" y="1567332"/>
                  </a:lnTo>
                  <a:lnTo>
                    <a:pt x="722414" y="1585976"/>
                  </a:lnTo>
                  <a:lnTo>
                    <a:pt x="722642" y="1590573"/>
                  </a:lnTo>
                  <a:lnTo>
                    <a:pt x="726821" y="1599717"/>
                  </a:lnTo>
                  <a:lnTo>
                    <a:pt x="730161" y="1600276"/>
                  </a:lnTo>
                  <a:lnTo>
                    <a:pt x="733577" y="1600276"/>
                  </a:lnTo>
                  <a:lnTo>
                    <a:pt x="736574" y="1599920"/>
                  </a:lnTo>
                  <a:lnTo>
                    <a:pt x="738314" y="1595970"/>
                  </a:lnTo>
                  <a:lnTo>
                    <a:pt x="740473" y="1591043"/>
                  </a:lnTo>
                  <a:lnTo>
                    <a:pt x="741019" y="1585976"/>
                  </a:lnTo>
                  <a:lnTo>
                    <a:pt x="741019" y="1573390"/>
                  </a:lnTo>
                  <a:close/>
                </a:path>
                <a:path w="3005454" h="6634480">
                  <a:moveTo>
                    <a:pt x="741019" y="1513255"/>
                  </a:moveTo>
                  <a:lnTo>
                    <a:pt x="740283" y="1508506"/>
                  </a:lnTo>
                  <a:lnTo>
                    <a:pt x="738505" y="1505966"/>
                  </a:lnTo>
                  <a:lnTo>
                    <a:pt x="737666" y="1504772"/>
                  </a:lnTo>
                  <a:lnTo>
                    <a:pt x="737133" y="1504073"/>
                  </a:lnTo>
                  <a:lnTo>
                    <a:pt x="737133" y="1509420"/>
                  </a:lnTo>
                  <a:lnTo>
                    <a:pt x="737108" y="1527581"/>
                  </a:lnTo>
                  <a:lnTo>
                    <a:pt x="736371" y="1535836"/>
                  </a:lnTo>
                  <a:lnTo>
                    <a:pt x="729348" y="1535836"/>
                  </a:lnTo>
                  <a:lnTo>
                    <a:pt x="728052" y="1533893"/>
                  </a:lnTo>
                  <a:lnTo>
                    <a:pt x="726160" y="1527581"/>
                  </a:lnTo>
                  <a:lnTo>
                    <a:pt x="726160" y="1519402"/>
                  </a:lnTo>
                  <a:lnTo>
                    <a:pt x="726363" y="1516164"/>
                  </a:lnTo>
                  <a:lnTo>
                    <a:pt x="727468" y="1508709"/>
                  </a:lnTo>
                  <a:lnTo>
                    <a:pt x="729272" y="1505966"/>
                  </a:lnTo>
                  <a:lnTo>
                    <a:pt x="735368" y="1505966"/>
                  </a:lnTo>
                  <a:lnTo>
                    <a:pt x="737133" y="1509420"/>
                  </a:lnTo>
                  <a:lnTo>
                    <a:pt x="737133" y="1504073"/>
                  </a:lnTo>
                  <a:lnTo>
                    <a:pt x="736244" y="1502892"/>
                  </a:lnTo>
                  <a:lnTo>
                    <a:pt x="734072" y="1501736"/>
                  </a:lnTo>
                  <a:lnTo>
                    <a:pt x="726732" y="1501736"/>
                  </a:lnTo>
                  <a:lnTo>
                    <a:pt x="722325" y="1507134"/>
                  </a:lnTo>
                  <a:lnTo>
                    <a:pt x="722401" y="1525778"/>
                  </a:lnTo>
                  <a:lnTo>
                    <a:pt x="722642" y="1530400"/>
                  </a:lnTo>
                  <a:lnTo>
                    <a:pt x="726821" y="1539506"/>
                  </a:lnTo>
                  <a:lnTo>
                    <a:pt x="730161" y="1540090"/>
                  </a:lnTo>
                  <a:lnTo>
                    <a:pt x="733577" y="1540090"/>
                  </a:lnTo>
                  <a:lnTo>
                    <a:pt x="736574" y="1539773"/>
                  </a:lnTo>
                  <a:lnTo>
                    <a:pt x="738301" y="1535836"/>
                  </a:lnTo>
                  <a:lnTo>
                    <a:pt x="740473" y="1530858"/>
                  </a:lnTo>
                  <a:lnTo>
                    <a:pt x="741019" y="1525778"/>
                  </a:lnTo>
                  <a:lnTo>
                    <a:pt x="741019" y="1513255"/>
                  </a:lnTo>
                  <a:close/>
                </a:path>
                <a:path w="3005454" h="6634480">
                  <a:moveTo>
                    <a:pt x="752767" y="2216759"/>
                  </a:moveTo>
                  <a:lnTo>
                    <a:pt x="735774" y="2216759"/>
                  </a:lnTo>
                  <a:lnTo>
                    <a:pt x="735774" y="2229510"/>
                  </a:lnTo>
                  <a:lnTo>
                    <a:pt x="752767" y="2229510"/>
                  </a:lnTo>
                  <a:lnTo>
                    <a:pt x="752767" y="2216759"/>
                  </a:lnTo>
                  <a:close/>
                </a:path>
                <a:path w="3005454" h="6634480">
                  <a:moveTo>
                    <a:pt x="786752" y="2216759"/>
                  </a:moveTo>
                  <a:lnTo>
                    <a:pt x="769772" y="2216759"/>
                  </a:lnTo>
                  <a:lnTo>
                    <a:pt x="769772" y="2229510"/>
                  </a:lnTo>
                  <a:lnTo>
                    <a:pt x="786752" y="2229510"/>
                  </a:lnTo>
                  <a:lnTo>
                    <a:pt x="786752" y="2216759"/>
                  </a:lnTo>
                  <a:close/>
                </a:path>
                <a:path w="3005454" h="6634480">
                  <a:moveTo>
                    <a:pt x="820737" y="2216759"/>
                  </a:moveTo>
                  <a:lnTo>
                    <a:pt x="803744" y="2216759"/>
                  </a:lnTo>
                  <a:lnTo>
                    <a:pt x="803744" y="2229510"/>
                  </a:lnTo>
                  <a:lnTo>
                    <a:pt x="820737" y="2229510"/>
                  </a:lnTo>
                  <a:lnTo>
                    <a:pt x="820737" y="2216759"/>
                  </a:lnTo>
                  <a:close/>
                </a:path>
                <a:path w="3005454" h="6634480">
                  <a:moveTo>
                    <a:pt x="854722" y="2216759"/>
                  </a:moveTo>
                  <a:lnTo>
                    <a:pt x="837717" y="2216759"/>
                  </a:lnTo>
                  <a:lnTo>
                    <a:pt x="837717" y="2229510"/>
                  </a:lnTo>
                  <a:lnTo>
                    <a:pt x="854722" y="2229510"/>
                  </a:lnTo>
                  <a:lnTo>
                    <a:pt x="854722" y="2216759"/>
                  </a:lnTo>
                  <a:close/>
                </a:path>
                <a:path w="3005454" h="6634480">
                  <a:moveTo>
                    <a:pt x="888707" y="2216759"/>
                  </a:moveTo>
                  <a:lnTo>
                    <a:pt x="871702" y="2216759"/>
                  </a:lnTo>
                  <a:lnTo>
                    <a:pt x="871702" y="2229510"/>
                  </a:lnTo>
                  <a:lnTo>
                    <a:pt x="888707" y="2229510"/>
                  </a:lnTo>
                  <a:lnTo>
                    <a:pt x="888707" y="2216759"/>
                  </a:lnTo>
                  <a:close/>
                </a:path>
                <a:path w="3005454" h="6634480">
                  <a:moveTo>
                    <a:pt x="1455191" y="4647412"/>
                  </a:moveTo>
                  <a:lnTo>
                    <a:pt x="1449730" y="4600105"/>
                  </a:lnTo>
                  <a:lnTo>
                    <a:pt x="1434172" y="4556645"/>
                  </a:lnTo>
                  <a:lnTo>
                    <a:pt x="1425257" y="4542650"/>
                  </a:lnTo>
                  <a:lnTo>
                    <a:pt x="1425257" y="4647412"/>
                  </a:lnTo>
                  <a:lnTo>
                    <a:pt x="1418958" y="4694364"/>
                  </a:lnTo>
                  <a:lnTo>
                    <a:pt x="1401152" y="4736554"/>
                  </a:lnTo>
                  <a:lnTo>
                    <a:pt x="1373555" y="4772304"/>
                  </a:lnTo>
                  <a:lnTo>
                    <a:pt x="1337818" y="4799927"/>
                  </a:lnTo>
                  <a:lnTo>
                    <a:pt x="1295628" y="4817732"/>
                  </a:lnTo>
                  <a:lnTo>
                    <a:pt x="1248676" y="4824044"/>
                  </a:lnTo>
                  <a:lnTo>
                    <a:pt x="1199083" y="4816970"/>
                  </a:lnTo>
                  <a:lnTo>
                    <a:pt x="1154938" y="4797120"/>
                  </a:lnTo>
                  <a:lnTo>
                    <a:pt x="1118273" y="4766475"/>
                  </a:lnTo>
                  <a:lnTo>
                    <a:pt x="1091044" y="4727041"/>
                  </a:lnTo>
                  <a:lnTo>
                    <a:pt x="1075258" y="4680839"/>
                  </a:lnTo>
                  <a:lnTo>
                    <a:pt x="1254861" y="4680839"/>
                  </a:lnTo>
                  <a:lnTo>
                    <a:pt x="1212138" y="4721911"/>
                  </a:lnTo>
                  <a:lnTo>
                    <a:pt x="1204569" y="4732820"/>
                  </a:lnTo>
                  <a:lnTo>
                    <a:pt x="1201864" y="4745342"/>
                  </a:lnTo>
                  <a:lnTo>
                    <a:pt x="1204061" y="4757966"/>
                  </a:lnTo>
                  <a:lnTo>
                    <a:pt x="1211173" y="4769167"/>
                  </a:lnTo>
                  <a:lnTo>
                    <a:pt x="1222070" y="4776724"/>
                  </a:lnTo>
                  <a:lnTo>
                    <a:pt x="1234592" y="4779416"/>
                  </a:lnTo>
                  <a:lnTo>
                    <a:pt x="1247216" y="4777219"/>
                  </a:lnTo>
                  <a:lnTo>
                    <a:pt x="1258430" y="4770107"/>
                  </a:lnTo>
                  <a:lnTo>
                    <a:pt x="1351305" y="4680839"/>
                  </a:lnTo>
                  <a:lnTo>
                    <a:pt x="1386090" y="4647412"/>
                  </a:lnTo>
                  <a:lnTo>
                    <a:pt x="1351368" y="4614024"/>
                  </a:lnTo>
                  <a:lnTo>
                    <a:pt x="1258430" y="4524705"/>
                  </a:lnTo>
                  <a:lnTo>
                    <a:pt x="1247216" y="4517593"/>
                  </a:lnTo>
                  <a:lnTo>
                    <a:pt x="1234592" y="4515396"/>
                  </a:lnTo>
                  <a:lnTo>
                    <a:pt x="1222070" y="4518101"/>
                  </a:lnTo>
                  <a:lnTo>
                    <a:pt x="1211173" y="4525670"/>
                  </a:lnTo>
                  <a:lnTo>
                    <a:pt x="1204976" y="4532134"/>
                  </a:lnTo>
                  <a:lnTo>
                    <a:pt x="1201864" y="4540440"/>
                  </a:lnTo>
                  <a:lnTo>
                    <a:pt x="1201864" y="4548810"/>
                  </a:lnTo>
                  <a:lnTo>
                    <a:pt x="1254861" y="4614024"/>
                  </a:lnTo>
                  <a:lnTo>
                    <a:pt x="1075258" y="4614024"/>
                  </a:lnTo>
                  <a:lnTo>
                    <a:pt x="1091044" y="4567796"/>
                  </a:lnTo>
                  <a:lnTo>
                    <a:pt x="1118273" y="4528363"/>
                  </a:lnTo>
                  <a:lnTo>
                    <a:pt x="1154938" y="4497705"/>
                  </a:lnTo>
                  <a:lnTo>
                    <a:pt x="1199083" y="4477842"/>
                  </a:lnTo>
                  <a:lnTo>
                    <a:pt x="1248676" y="4470781"/>
                  </a:lnTo>
                  <a:lnTo>
                    <a:pt x="1295628" y="4477093"/>
                  </a:lnTo>
                  <a:lnTo>
                    <a:pt x="1337818" y="4494898"/>
                  </a:lnTo>
                  <a:lnTo>
                    <a:pt x="1373555" y="4522508"/>
                  </a:lnTo>
                  <a:lnTo>
                    <a:pt x="1401152" y="4558258"/>
                  </a:lnTo>
                  <a:lnTo>
                    <a:pt x="1418958" y="4600448"/>
                  </a:lnTo>
                  <a:lnTo>
                    <a:pt x="1425257" y="4647412"/>
                  </a:lnTo>
                  <a:lnTo>
                    <a:pt x="1425257" y="4542650"/>
                  </a:lnTo>
                  <a:lnTo>
                    <a:pt x="1377772" y="4486300"/>
                  </a:lnTo>
                  <a:lnTo>
                    <a:pt x="1339418" y="4461891"/>
                  </a:lnTo>
                  <a:lnTo>
                    <a:pt x="1295971" y="4446333"/>
                  </a:lnTo>
                  <a:lnTo>
                    <a:pt x="1248676" y="4440860"/>
                  </a:lnTo>
                  <a:lnTo>
                    <a:pt x="1201381" y="4446333"/>
                  </a:lnTo>
                  <a:lnTo>
                    <a:pt x="1157935" y="4461891"/>
                  </a:lnTo>
                  <a:lnTo>
                    <a:pt x="1119581" y="4486300"/>
                  </a:lnTo>
                  <a:lnTo>
                    <a:pt x="1087577" y="4518304"/>
                  </a:lnTo>
                  <a:lnTo>
                    <a:pt x="1063167" y="4556645"/>
                  </a:lnTo>
                  <a:lnTo>
                    <a:pt x="1047610" y="4600105"/>
                  </a:lnTo>
                  <a:lnTo>
                    <a:pt x="1042136" y="4647412"/>
                  </a:lnTo>
                  <a:lnTo>
                    <a:pt x="1047610" y="4694720"/>
                  </a:lnTo>
                  <a:lnTo>
                    <a:pt x="1063167" y="4738179"/>
                  </a:lnTo>
                  <a:lnTo>
                    <a:pt x="1087577" y="4776533"/>
                  </a:lnTo>
                  <a:lnTo>
                    <a:pt x="1119581" y="4808550"/>
                  </a:lnTo>
                  <a:lnTo>
                    <a:pt x="1157935" y="4832972"/>
                  </a:lnTo>
                  <a:lnTo>
                    <a:pt x="1201381" y="4848530"/>
                  </a:lnTo>
                  <a:lnTo>
                    <a:pt x="1248676" y="4854003"/>
                  </a:lnTo>
                  <a:lnTo>
                    <a:pt x="1295971" y="4848530"/>
                  </a:lnTo>
                  <a:lnTo>
                    <a:pt x="1339418" y="4832972"/>
                  </a:lnTo>
                  <a:lnTo>
                    <a:pt x="1353439" y="4824044"/>
                  </a:lnTo>
                  <a:lnTo>
                    <a:pt x="1377772" y="4808550"/>
                  </a:lnTo>
                  <a:lnTo>
                    <a:pt x="1409763" y="4776533"/>
                  </a:lnTo>
                  <a:lnTo>
                    <a:pt x="1434172" y="4738179"/>
                  </a:lnTo>
                  <a:lnTo>
                    <a:pt x="1449730" y="4694720"/>
                  </a:lnTo>
                  <a:lnTo>
                    <a:pt x="1455191" y="4647412"/>
                  </a:lnTo>
                  <a:close/>
                </a:path>
                <a:path w="3005454" h="6634480">
                  <a:moveTo>
                    <a:pt x="1830197" y="6427584"/>
                  </a:moveTo>
                  <a:lnTo>
                    <a:pt x="1824723" y="6380289"/>
                  </a:lnTo>
                  <a:lnTo>
                    <a:pt x="1809165" y="6336843"/>
                  </a:lnTo>
                  <a:lnTo>
                    <a:pt x="1800275" y="6322885"/>
                  </a:lnTo>
                  <a:lnTo>
                    <a:pt x="1800275" y="6427584"/>
                  </a:lnTo>
                  <a:lnTo>
                    <a:pt x="1793963" y="6474549"/>
                  </a:lnTo>
                  <a:lnTo>
                    <a:pt x="1776158" y="6516751"/>
                  </a:lnTo>
                  <a:lnTo>
                    <a:pt x="1748548" y="6552501"/>
                  </a:lnTo>
                  <a:lnTo>
                    <a:pt x="1712810" y="6580124"/>
                  </a:lnTo>
                  <a:lnTo>
                    <a:pt x="1670621" y="6597929"/>
                  </a:lnTo>
                  <a:lnTo>
                    <a:pt x="1623669" y="6604228"/>
                  </a:lnTo>
                  <a:lnTo>
                    <a:pt x="1574063" y="6597167"/>
                  </a:lnTo>
                  <a:lnTo>
                    <a:pt x="1529918" y="6577317"/>
                  </a:lnTo>
                  <a:lnTo>
                    <a:pt x="1493240" y="6546672"/>
                  </a:lnTo>
                  <a:lnTo>
                    <a:pt x="1466011" y="6507251"/>
                  </a:lnTo>
                  <a:lnTo>
                    <a:pt x="1450238" y="6461036"/>
                  </a:lnTo>
                  <a:lnTo>
                    <a:pt x="1629854" y="6461036"/>
                  </a:lnTo>
                  <a:lnTo>
                    <a:pt x="1587106" y="6502120"/>
                  </a:lnTo>
                  <a:lnTo>
                    <a:pt x="1579549" y="6513030"/>
                  </a:lnTo>
                  <a:lnTo>
                    <a:pt x="1576857" y="6525539"/>
                  </a:lnTo>
                  <a:lnTo>
                    <a:pt x="1579041" y="6538163"/>
                  </a:lnTo>
                  <a:lnTo>
                    <a:pt x="1586166" y="6549364"/>
                  </a:lnTo>
                  <a:lnTo>
                    <a:pt x="1597050" y="6556921"/>
                  </a:lnTo>
                  <a:lnTo>
                    <a:pt x="1609572" y="6559626"/>
                  </a:lnTo>
                  <a:lnTo>
                    <a:pt x="1622209" y="6557429"/>
                  </a:lnTo>
                  <a:lnTo>
                    <a:pt x="1633423" y="6550292"/>
                  </a:lnTo>
                  <a:lnTo>
                    <a:pt x="1726272" y="6461036"/>
                  </a:lnTo>
                  <a:lnTo>
                    <a:pt x="1761083" y="6427584"/>
                  </a:lnTo>
                  <a:lnTo>
                    <a:pt x="1726374" y="6394234"/>
                  </a:lnTo>
                  <a:lnTo>
                    <a:pt x="1633423" y="6304902"/>
                  </a:lnTo>
                  <a:lnTo>
                    <a:pt x="1622209" y="6297790"/>
                  </a:lnTo>
                  <a:lnTo>
                    <a:pt x="1579956" y="6312319"/>
                  </a:lnTo>
                  <a:lnTo>
                    <a:pt x="1576819" y="6320650"/>
                  </a:lnTo>
                  <a:lnTo>
                    <a:pt x="1576819" y="6328994"/>
                  </a:lnTo>
                  <a:lnTo>
                    <a:pt x="1629854" y="6394234"/>
                  </a:lnTo>
                  <a:lnTo>
                    <a:pt x="1450238" y="6394234"/>
                  </a:lnTo>
                  <a:lnTo>
                    <a:pt x="1466011" y="6347993"/>
                  </a:lnTo>
                  <a:lnTo>
                    <a:pt x="1493240" y="6308547"/>
                  </a:lnTo>
                  <a:lnTo>
                    <a:pt x="1529918" y="6277902"/>
                  </a:lnTo>
                  <a:lnTo>
                    <a:pt x="1574063" y="6258039"/>
                  </a:lnTo>
                  <a:lnTo>
                    <a:pt x="1623669" y="6250978"/>
                  </a:lnTo>
                  <a:lnTo>
                    <a:pt x="1670621" y="6257277"/>
                  </a:lnTo>
                  <a:lnTo>
                    <a:pt x="1712810" y="6275082"/>
                  </a:lnTo>
                  <a:lnTo>
                    <a:pt x="1748548" y="6302705"/>
                  </a:lnTo>
                  <a:lnTo>
                    <a:pt x="1776158" y="6338443"/>
                  </a:lnTo>
                  <a:lnTo>
                    <a:pt x="1793963" y="6380632"/>
                  </a:lnTo>
                  <a:lnTo>
                    <a:pt x="1800275" y="6427584"/>
                  </a:lnTo>
                  <a:lnTo>
                    <a:pt x="1800275" y="6322885"/>
                  </a:lnTo>
                  <a:lnTo>
                    <a:pt x="1752752" y="6266497"/>
                  </a:lnTo>
                  <a:lnTo>
                    <a:pt x="1714411" y="6242088"/>
                  </a:lnTo>
                  <a:lnTo>
                    <a:pt x="1670964" y="6226518"/>
                  </a:lnTo>
                  <a:lnTo>
                    <a:pt x="1623669" y="6221057"/>
                  </a:lnTo>
                  <a:lnTo>
                    <a:pt x="1576374" y="6226518"/>
                  </a:lnTo>
                  <a:lnTo>
                    <a:pt x="1532928" y="6242088"/>
                  </a:lnTo>
                  <a:lnTo>
                    <a:pt x="1494574" y="6266497"/>
                  </a:lnTo>
                  <a:lnTo>
                    <a:pt x="1462570" y="6298501"/>
                  </a:lnTo>
                  <a:lnTo>
                    <a:pt x="1438160" y="6336843"/>
                  </a:lnTo>
                  <a:lnTo>
                    <a:pt x="1422603" y="6380289"/>
                  </a:lnTo>
                  <a:lnTo>
                    <a:pt x="1417142" y="6427584"/>
                  </a:lnTo>
                  <a:lnTo>
                    <a:pt x="1422603" y="6474904"/>
                  </a:lnTo>
                  <a:lnTo>
                    <a:pt x="1438160" y="6518364"/>
                  </a:lnTo>
                  <a:lnTo>
                    <a:pt x="1462570" y="6556718"/>
                  </a:lnTo>
                  <a:lnTo>
                    <a:pt x="1494574" y="6588734"/>
                  </a:lnTo>
                  <a:lnTo>
                    <a:pt x="1532928" y="6613144"/>
                  </a:lnTo>
                  <a:lnTo>
                    <a:pt x="1576374" y="6628714"/>
                  </a:lnTo>
                  <a:lnTo>
                    <a:pt x="1623669" y="6634175"/>
                  </a:lnTo>
                  <a:lnTo>
                    <a:pt x="1670964" y="6628714"/>
                  </a:lnTo>
                  <a:lnTo>
                    <a:pt x="1714411" y="6613144"/>
                  </a:lnTo>
                  <a:lnTo>
                    <a:pt x="1752752" y="6588734"/>
                  </a:lnTo>
                  <a:lnTo>
                    <a:pt x="1784756" y="6556718"/>
                  </a:lnTo>
                  <a:lnTo>
                    <a:pt x="1809165" y="6518364"/>
                  </a:lnTo>
                  <a:lnTo>
                    <a:pt x="1824723" y="6474904"/>
                  </a:lnTo>
                  <a:lnTo>
                    <a:pt x="1830197" y="6427584"/>
                  </a:lnTo>
                  <a:close/>
                </a:path>
                <a:path w="3005454" h="6634480">
                  <a:moveTo>
                    <a:pt x="2361488" y="3660571"/>
                  </a:moveTo>
                  <a:lnTo>
                    <a:pt x="2357145" y="3612273"/>
                  </a:lnTo>
                  <a:lnTo>
                    <a:pt x="2344636" y="3566782"/>
                  </a:lnTo>
                  <a:lnTo>
                    <a:pt x="2324709" y="3524885"/>
                  </a:lnTo>
                  <a:lnTo>
                    <a:pt x="2322525" y="3521799"/>
                  </a:lnTo>
                  <a:lnTo>
                    <a:pt x="2322525" y="3660571"/>
                  </a:lnTo>
                  <a:lnTo>
                    <a:pt x="2317851" y="3706952"/>
                  </a:lnTo>
                  <a:lnTo>
                    <a:pt x="2304440" y="3750132"/>
                  </a:lnTo>
                  <a:lnTo>
                    <a:pt x="2283231" y="3789210"/>
                  </a:lnTo>
                  <a:lnTo>
                    <a:pt x="2255151" y="3823258"/>
                  </a:lnTo>
                  <a:lnTo>
                    <a:pt x="2221103" y="3851338"/>
                  </a:lnTo>
                  <a:lnTo>
                    <a:pt x="2182025" y="3872547"/>
                  </a:lnTo>
                  <a:lnTo>
                    <a:pt x="2138845" y="3885946"/>
                  </a:lnTo>
                  <a:lnTo>
                    <a:pt x="2092490" y="3890619"/>
                  </a:lnTo>
                  <a:lnTo>
                    <a:pt x="2046122" y="3885946"/>
                  </a:lnTo>
                  <a:lnTo>
                    <a:pt x="2002942" y="3872547"/>
                  </a:lnTo>
                  <a:lnTo>
                    <a:pt x="1963864" y="3851338"/>
                  </a:lnTo>
                  <a:lnTo>
                    <a:pt x="1929815" y="3823258"/>
                  </a:lnTo>
                  <a:lnTo>
                    <a:pt x="1901710" y="3789210"/>
                  </a:lnTo>
                  <a:lnTo>
                    <a:pt x="1880501" y="3750132"/>
                  </a:lnTo>
                  <a:lnTo>
                    <a:pt x="1867090" y="3706952"/>
                  </a:lnTo>
                  <a:lnTo>
                    <a:pt x="1862416" y="3660571"/>
                  </a:lnTo>
                  <a:lnTo>
                    <a:pt x="1867179" y="3613797"/>
                  </a:lnTo>
                  <a:lnTo>
                    <a:pt x="1880819" y="3570274"/>
                  </a:lnTo>
                  <a:lnTo>
                    <a:pt x="1902396" y="3530955"/>
                  </a:lnTo>
                  <a:lnTo>
                    <a:pt x="1930933" y="3496792"/>
                  </a:lnTo>
                  <a:lnTo>
                    <a:pt x="1965515" y="3468713"/>
                  </a:lnTo>
                  <a:lnTo>
                    <a:pt x="2005164" y="3447681"/>
                  </a:lnTo>
                  <a:lnTo>
                    <a:pt x="2048929" y="3434638"/>
                  </a:lnTo>
                  <a:lnTo>
                    <a:pt x="2048929" y="3668611"/>
                  </a:lnTo>
                  <a:lnTo>
                    <a:pt x="1995436" y="3612946"/>
                  </a:lnTo>
                  <a:lnTo>
                    <a:pt x="1981238" y="3603091"/>
                  </a:lnTo>
                  <a:lnTo>
                    <a:pt x="1964931" y="3599586"/>
                  </a:lnTo>
                  <a:lnTo>
                    <a:pt x="1948497" y="3602444"/>
                  </a:lnTo>
                  <a:lnTo>
                    <a:pt x="1933905" y="3611715"/>
                  </a:lnTo>
                  <a:lnTo>
                    <a:pt x="1924050" y="3625900"/>
                  </a:lnTo>
                  <a:lnTo>
                    <a:pt x="1920544" y="3642207"/>
                  </a:lnTo>
                  <a:lnTo>
                    <a:pt x="1923415" y="3658666"/>
                  </a:lnTo>
                  <a:lnTo>
                    <a:pt x="1932698" y="3673284"/>
                  </a:lnTo>
                  <a:lnTo>
                    <a:pt x="2092490" y="3839603"/>
                  </a:lnTo>
                  <a:lnTo>
                    <a:pt x="2252307" y="3673284"/>
                  </a:lnTo>
                  <a:lnTo>
                    <a:pt x="2255266" y="3668611"/>
                  </a:lnTo>
                  <a:lnTo>
                    <a:pt x="2261565" y="3658666"/>
                  </a:lnTo>
                  <a:lnTo>
                    <a:pt x="2251037" y="3611715"/>
                  </a:lnTo>
                  <a:lnTo>
                    <a:pt x="2220899" y="3599561"/>
                  </a:lnTo>
                  <a:lnTo>
                    <a:pt x="2212378" y="3600399"/>
                  </a:lnTo>
                  <a:lnTo>
                    <a:pt x="2204135" y="3602913"/>
                  </a:lnTo>
                  <a:lnTo>
                    <a:pt x="2196427" y="3607092"/>
                  </a:lnTo>
                  <a:lnTo>
                    <a:pt x="2189518" y="3612946"/>
                  </a:lnTo>
                  <a:lnTo>
                    <a:pt x="2135949" y="3668611"/>
                  </a:lnTo>
                  <a:lnTo>
                    <a:pt x="2135949" y="3434638"/>
                  </a:lnTo>
                  <a:lnTo>
                    <a:pt x="2179751" y="3447681"/>
                  </a:lnTo>
                  <a:lnTo>
                    <a:pt x="2219414" y="3468713"/>
                  </a:lnTo>
                  <a:lnTo>
                    <a:pt x="2254008" y="3496792"/>
                  </a:lnTo>
                  <a:lnTo>
                    <a:pt x="2282558" y="3530955"/>
                  </a:lnTo>
                  <a:lnTo>
                    <a:pt x="2304123" y="3570274"/>
                  </a:lnTo>
                  <a:lnTo>
                    <a:pt x="2317762" y="3613797"/>
                  </a:lnTo>
                  <a:lnTo>
                    <a:pt x="2322525" y="3660571"/>
                  </a:lnTo>
                  <a:lnTo>
                    <a:pt x="2322525" y="3521799"/>
                  </a:lnTo>
                  <a:lnTo>
                    <a:pt x="2298141" y="3487318"/>
                  </a:lnTo>
                  <a:lnTo>
                    <a:pt x="2265705" y="3454870"/>
                  </a:lnTo>
                  <a:lnTo>
                    <a:pt x="2237117" y="3434638"/>
                  </a:lnTo>
                  <a:lnTo>
                    <a:pt x="2228151" y="3428288"/>
                  </a:lnTo>
                  <a:lnTo>
                    <a:pt x="2186254" y="3408362"/>
                  </a:lnTo>
                  <a:lnTo>
                    <a:pt x="2140775" y="3395840"/>
                  </a:lnTo>
                  <a:lnTo>
                    <a:pt x="2092490" y="3391497"/>
                  </a:lnTo>
                  <a:lnTo>
                    <a:pt x="2044192" y="3395840"/>
                  </a:lnTo>
                  <a:lnTo>
                    <a:pt x="1998713" y="3408362"/>
                  </a:lnTo>
                  <a:lnTo>
                    <a:pt x="1956803" y="3428288"/>
                  </a:lnTo>
                  <a:lnTo>
                    <a:pt x="1919236" y="3454870"/>
                  </a:lnTo>
                  <a:lnTo>
                    <a:pt x="1886788" y="3487318"/>
                  </a:lnTo>
                  <a:lnTo>
                    <a:pt x="1860219" y="3524885"/>
                  </a:lnTo>
                  <a:lnTo>
                    <a:pt x="1840280" y="3566782"/>
                  </a:lnTo>
                  <a:lnTo>
                    <a:pt x="1827771" y="3612273"/>
                  </a:lnTo>
                  <a:lnTo>
                    <a:pt x="1823427" y="3660571"/>
                  </a:lnTo>
                  <a:lnTo>
                    <a:pt x="1827771" y="3708870"/>
                  </a:lnTo>
                  <a:lnTo>
                    <a:pt x="1840280" y="3754361"/>
                  </a:lnTo>
                  <a:lnTo>
                    <a:pt x="1860219" y="3796258"/>
                  </a:lnTo>
                  <a:lnTo>
                    <a:pt x="1886788" y="3833812"/>
                  </a:lnTo>
                  <a:lnTo>
                    <a:pt x="1919236" y="3866261"/>
                  </a:lnTo>
                  <a:lnTo>
                    <a:pt x="1956803" y="3892829"/>
                  </a:lnTo>
                  <a:lnTo>
                    <a:pt x="1998713" y="3912755"/>
                  </a:lnTo>
                  <a:lnTo>
                    <a:pt x="2044192" y="3925278"/>
                  </a:lnTo>
                  <a:lnTo>
                    <a:pt x="2092490" y="3929608"/>
                  </a:lnTo>
                  <a:lnTo>
                    <a:pt x="2140775" y="3925278"/>
                  </a:lnTo>
                  <a:lnTo>
                    <a:pt x="2186254" y="3912755"/>
                  </a:lnTo>
                  <a:lnTo>
                    <a:pt x="2228151" y="3892829"/>
                  </a:lnTo>
                  <a:lnTo>
                    <a:pt x="2265705" y="3866261"/>
                  </a:lnTo>
                  <a:lnTo>
                    <a:pt x="2298141" y="3833812"/>
                  </a:lnTo>
                  <a:lnTo>
                    <a:pt x="2324709" y="3796258"/>
                  </a:lnTo>
                  <a:lnTo>
                    <a:pt x="2344636" y="3754361"/>
                  </a:lnTo>
                  <a:lnTo>
                    <a:pt x="2357145" y="3708870"/>
                  </a:lnTo>
                  <a:lnTo>
                    <a:pt x="2361488" y="3660571"/>
                  </a:lnTo>
                  <a:close/>
                </a:path>
                <a:path w="3005454" h="6634480">
                  <a:moveTo>
                    <a:pt x="3004845" y="1581264"/>
                  </a:moveTo>
                  <a:lnTo>
                    <a:pt x="3001822" y="1532826"/>
                  </a:lnTo>
                  <a:lnTo>
                    <a:pt x="2993021" y="1486166"/>
                  </a:lnTo>
                  <a:lnTo>
                    <a:pt x="2978772" y="1441653"/>
                  </a:lnTo>
                  <a:lnTo>
                    <a:pt x="2959481" y="1399641"/>
                  </a:lnTo>
                  <a:lnTo>
                    <a:pt x="2948838" y="1382293"/>
                  </a:lnTo>
                  <a:lnTo>
                    <a:pt x="2948838" y="1581264"/>
                  </a:lnTo>
                  <a:lnTo>
                    <a:pt x="2945244" y="1630133"/>
                  </a:lnTo>
                  <a:lnTo>
                    <a:pt x="2934843" y="1676768"/>
                  </a:lnTo>
                  <a:lnTo>
                    <a:pt x="2918117" y="1720672"/>
                  </a:lnTo>
                  <a:lnTo>
                    <a:pt x="2895574" y="1761337"/>
                  </a:lnTo>
                  <a:lnTo>
                    <a:pt x="2867749" y="1798231"/>
                  </a:lnTo>
                  <a:lnTo>
                    <a:pt x="2835148" y="1830857"/>
                  </a:lnTo>
                  <a:lnTo>
                    <a:pt x="2798254" y="1858695"/>
                  </a:lnTo>
                  <a:lnTo>
                    <a:pt x="2757614" y="1881238"/>
                  </a:lnTo>
                  <a:lnTo>
                    <a:pt x="2713710" y="1897976"/>
                  </a:lnTo>
                  <a:lnTo>
                    <a:pt x="2667076" y="1908390"/>
                  </a:lnTo>
                  <a:lnTo>
                    <a:pt x="2618219" y="1911972"/>
                  </a:lnTo>
                  <a:lnTo>
                    <a:pt x="2570734" y="1908594"/>
                  </a:lnTo>
                  <a:lnTo>
                    <a:pt x="2525344" y="1898751"/>
                  </a:lnTo>
                  <a:lnTo>
                    <a:pt x="2482519" y="1882914"/>
                  </a:lnTo>
                  <a:lnTo>
                    <a:pt x="2442705" y="1861566"/>
                  </a:lnTo>
                  <a:lnTo>
                    <a:pt x="2406396" y="1835175"/>
                  </a:lnTo>
                  <a:lnTo>
                    <a:pt x="2374036" y="1804187"/>
                  </a:lnTo>
                  <a:lnTo>
                    <a:pt x="2346096" y="1769097"/>
                  </a:lnTo>
                  <a:lnTo>
                    <a:pt x="2323058" y="1730375"/>
                  </a:lnTo>
                  <a:lnTo>
                    <a:pt x="2305367" y="1688465"/>
                  </a:lnTo>
                  <a:lnTo>
                    <a:pt x="2293505" y="1643862"/>
                  </a:lnTo>
                  <a:lnTo>
                    <a:pt x="2629776" y="1643862"/>
                  </a:lnTo>
                  <a:lnTo>
                    <a:pt x="2549766" y="1720761"/>
                  </a:lnTo>
                  <a:lnTo>
                    <a:pt x="2535618" y="1741182"/>
                  </a:lnTo>
                  <a:lnTo>
                    <a:pt x="2530564" y="1764626"/>
                  </a:lnTo>
                  <a:lnTo>
                    <a:pt x="2534678" y="1788261"/>
                  </a:lnTo>
                  <a:lnTo>
                    <a:pt x="2548001" y="1809216"/>
                  </a:lnTo>
                  <a:lnTo>
                    <a:pt x="2568384" y="1823377"/>
                  </a:lnTo>
                  <a:lnTo>
                    <a:pt x="2591828" y="1828419"/>
                  </a:lnTo>
                  <a:lnTo>
                    <a:pt x="2615463" y="1824304"/>
                  </a:lnTo>
                  <a:lnTo>
                    <a:pt x="2636482" y="1810981"/>
                  </a:lnTo>
                  <a:lnTo>
                    <a:pt x="2810357" y="1643862"/>
                  </a:lnTo>
                  <a:lnTo>
                    <a:pt x="2875496" y="1581264"/>
                  </a:lnTo>
                  <a:lnTo>
                    <a:pt x="2810484" y="1518793"/>
                  </a:lnTo>
                  <a:lnTo>
                    <a:pt x="2636482" y="1351546"/>
                  </a:lnTo>
                  <a:lnTo>
                    <a:pt x="2615463" y="1338237"/>
                  </a:lnTo>
                  <a:lnTo>
                    <a:pt x="2568384" y="1339176"/>
                  </a:lnTo>
                  <a:lnTo>
                    <a:pt x="2534894" y="1373682"/>
                  </a:lnTo>
                  <a:lnTo>
                    <a:pt x="2530538" y="1396669"/>
                  </a:lnTo>
                  <a:lnTo>
                    <a:pt x="2531745" y="1408912"/>
                  </a:lnTo>
                  <a:lnTo>
                    <a:pt x="2535351" y="1420774"/>
                  </a:lnTo>
                  <a:lnTo>
                    <a:pt x="2541359" y="1431861"/>
                  </a:lnTo>
                  <a:lnTo>
                    <a:pt x="2549829" y="1441856"/>
                  </a:lnTo>
                  <a:lnTo>
                    <a:pt x="2629776" y="1518793"/>
                  </a:lnTo>
                  <a:lnTo>
                    <a:pt x="2293505" y="1518793"/>
                  </a:lnTo>
                  <a:lnTo>
                    <a:pt x="2305367" y="1474152"/>
                  </a:lnTo>
                  <a:lnTo>
                    <a:pt x="2323058" y="1432217"/>
                  </a:lnTo>
                  <a:lnTo>
                    <a:pt x="2346096" y="1393469"/>
                  </a:lnTo>
                  <a:lnTo>
                    <a:pt x="2374036" y="1358366"/>
                  </a:lnTo>
                  <a:lnTo>
                    <a:pt x="2406396" y="1327378"/>
                  </a:lnTo>
                  <a:lnTo>
                    <a:pt x="2442705" y="1300975"/>
                  </a:lnTo>
                  <a:lnTo>
                    <a:pt x="2482519" y="1279626"/>
                  </a:lnTo>
                  <a:lnTo>
                    <a:pt x="2525344" y="1263802"/>
                  </a:lnTo>
                  <a:lnTo>
                    <a:pt x="2570734" y="1253959"/>
                  </a:lnTo>
                  <a:lnTo>
                    <a:pt x="2618219" y="1250569"/>
                  </a:lnTo>
                  <a:lnTo>
                    <a:pt x="2667076" y="1254163"/>
                  </a:lnTo>
                  <a:lnTo>
                    <a:pt x="2713710" y="1264577"/>
                  </a:lnTo>
                  <a:lnTo>
                    <a:pt x="2757614" y="1281315"/>
                  </a:lnTo>
                  <a:lnTo>
                    <a:pt x="2798254" y="1303845"/>
                  </a:lnTo>
                  <a:lnTo>
                    <a:pt x="2835148" y="1331683"/>
                  </a:lnTo>
                  <a:lnTo>
                    <a:pt x="2867749" y="1364310"/>
                  </a:lnTo>
                  <a:lnTo>
                    <a:pt x="2895574" y="1401203"/>
                  </a:lnTo>
                  <a:lnTo>
                    <a:pt x="2918117" y="1441856"/>
                  </a:lnTo>
                  <a:lnTo>
                    <a:pt x="2934843" y="1485760"/>
                  </a:lnTo>
                  <a:lnTo>
                    <a:pt x="2945244" y="1532394"/>
                  </a:lnTo>
                  <a:lnTo>
                    <a:pt x="2948838" y="1581264"/>
                  </a:lnTo>
                  <a:lnTo>
                    <a:pt x="2948838" y="1382293"/>
                  </a:lnTo>
                  <a:lnTo>
                    <a:pt x="2907144" y="1324597"/>
                  </a:lnTo>
                  <a:lnTo>
                    <a:pt x="2874848" y="1292301"/>
                  </a:lnTo>
                  <a:lnTo>
                    <a:pt x="2838945" y="1263967"/>
                  </a:lnTo>
                  <a:lnTo>
                    <a:pt x="2799816" y="1239964"/>
                  </a:lnTo>
                  <a:lnTo>
                    <a:pt x="2757805" y="1220660"/>
                  </a:lnTo>
                  <a:lnTo>
                    <a:pt x="2713291" y="1206411"/>
                  </a:lnTo>
                  <a:lnTo>
                    <a:pt x="2666644" y="1197597"/>
                  </a:lnTo>
                  <a:lnTo>
                    <a:pt x="2618219" y="1194587"/>
                  </a:lnTo>
                  <a:lnTo>
                    <a:pt x="2569781" y="1197597"/>
                  </a:lnTo>
                  <a:lnTo>
                    <a:pt x="2523121" y="1206411"/>
                  </a:lnTo>
                  <a:lnTo>
                    <a:pt x="2478608" y="1220660"/>
                  </a:lnTo>
                  <a:lnTo>
                    <a:pt x="2436596" y="1239964"/>
                  </a:lnTo>
                  <a:lnTo>
                    <a:pt x="2397455" y="1263967"/>
                  </a:lnTo>
                  <a:lnTo>
                    <a:pt x="2361552" y="1292301"/>
                  </a:lnTo>
                  <a:lnTo>
                    <a:pt x="2329243" y="1324597"/>
                  </a:lnTo>
                  <a:lnTo>
                    <a:pt x="2300909" y="1360500"/>
                  </a:lnTo>
                  <a:lnTo>
                    <a:pt x="2276906" y="1399641"/>
                  </a:lnTo>
                  <a:lnTo>
                    <a:pt x="2257602" y="1441653"/>
                  </a:lnTo>
                  <a:lnTo>
                    <a:pt x="2243366" y="1486166"/>
                  </a:lnTo>
                  <a:lnTo>
                    <a:pt x="2234552" y="1532826"/>
                  </a:lnTo>
                  <a:lnTo>
                    <a:pt x="2231529" y="1581264"/>
                  </a:lnTo>
                  <a:lnTo>
                    <a:pt x="2234552" y="1629714"/>
                  </a:lnTo>
                  <a:lnTo>
                    <a:pt x="2243366" y="1676374"/>
                  </a:lnTo>
                  <a:lnTo>
                    <a:pt x="2257602" y="1720913"/>
                  </a:lnTo>
                  <a:lnTo>
                    <a:pt x="2276906" y="1762937"/>
                  </a:lnTo>
                  <a:lnTo>
                    <a:pt x="2300909" y="1802079"/>
                  </a:lnTo>
                  <a:lnTo>
                    <a:pt x="2329243" y="1837994"/>
                  </a:lnTo>
                  <a:lnTo>
                    <a:pt x="2361552" y="1870303"/>
                  </a:lnTo>
                  <a:lnTo>
                    <a:pt x="2397455" y="1898650"/>
                  </a:lnTo>
                  <a:lnTo>
                    <a:pt x="2436596" y="1922665"/>
                  </a:lnTo>
                  <a:lnTo>
                    <a:pt x="2478608" y="1941969"/>
                  </a:lnTo>
                  <a:lnTo>
                    <a:pt x="2523121" y="1956219"/>
                  </a:lnTo>
                  <a:lnTo>
                    <a:pt x="2569781" y="1965032"/>
                  </a:lnTo>
                  <a:lnTo>
                    <a:pt x="2618219" y="1968055"/>
                  </a:lnTo>
                  <a:lnTo>
                    <a:pt x="2666644" y="1965032"/>
                  </a:lnTo>
                  <a:lnTo>
                    <a:pt x="2713291" y="1956219"/>
                  </a:lnTo>
                  <a:lnTo>
                    <a:pt x="2757805" y="1941969"/>
                  </a:lnTo>
                  <a:lnTo>
                    <a:pt x="2799816" y="1922665"/>
                  </a:lnTo>
                  <a:lnTo>
                    <a:pt x="2817228" y="1911972"/>
                  </a:lnTo>
                  <a:lnTo>
                    <a:pt x="2838945" y="1898650"/>
                  </a:lnTo>
                  <a:lnTo>
                    <a:pt x="2874848" y="1870303"/>
                  </a:lnTo>
                  <a:lnTo>
                    <a:pt x="2907144" y="1837994"/>
                  </a:lnTo>
                  <a:lnTo>
                    <a:pt x="2935478" y="1802079"/>
                  </a:lnTo>
                  <a:lnTo>
                    <a:pt x="2959481" y="1762937"/>
                  </a:lnTo>
                  <a:lnTo>
                    <a:pt x="2978772" y="1720913"/>
                  </a:lnTo>
                  <a:lnTo>
                    <a:pt x="2993021" y="1676374"/>
                  </a:lnTo>
                  <a:lnTo>
                    <a:pt x="3001822" y="1629714"/>
                  </a:lnTo>
                  <a:lnTo>
                    <a:pt x="3004845" y="1581264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67559" y="937797"/>
              <a:ext cx="477191" cy="7625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143983" y="4045852"/>
              <a:ext cx="76229" cy="4772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18839" y="3155638"/>
              <a:ext cx="76259" cy="47726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571771" y="2316858"/>
              <a:ext cx="477172" cy="7624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41399" y="3256136"/>
              <a:ext cx="477169" cy="7623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42490" y="4900296"/>
              <a:ext cx="162217" cy="1627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37969" y="4486031"/>
              <a:ext cx="90735" cy="9108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65684" y="2732239"/>
              <a:ext cx="84455" cy="1539875"/>
            </a:xfrm>
            <a:custGeom>
              <a:avLst/>
              <a:gdLst/>
              <a:ahLst/>
              <a:cxnLst/>
              <a:rect l="l" t="t" r="r" b="b"/>
              <a:pathLst>
                <a:path w="84454" h="1539875">
                  <a:moveTo>
                    <a:pt x="17259" y="1354543"/>
                  </a:moveTo>
                  <a:lnTo>
                    <a:pt x="11620" y="1354543"/>
                  </a:lnTo>
                  <a:lnTo>
                    <a:pt x="11620" y="1321904"/>
                  </a:lnTo>
                  <a:lnTo>
                    <a:pt x="838" y="1321904"/>
                  </a:lnTo>
                  <a:lnTo>
                    <a:pt x="838" y="1326057"/>
                  </a:lnTo>
                  <a:lnTo>
                    <a:pt x="7594" y="1326057"/>
                  </a:lnTo>
                  <a:lnTo>
                    <a:pt x="7594" y="1354543"/>
                  </a:lnTo>
                  <a:lnTo>
                    <a:pt x="1270" y="1354543"/>
                  </a:lnTo>
                  <a:lnTo>
                    <a:pt x="1270" y="1358684"/>
                  </a:lnTo>
                  <a:lnTo>
                    <a:pt x="17259" y="1358684"/>
                  </a:lnTo>
                  <a:lnTo>
                    <a:pt x="17259" y="1354543"/>
                  </a:lnTo>
                  <a:close/>
                </a:path>
                <a:path w="84454" h="1539875">
                  <a:moveTo>
                    <a:pt x="17259" y="1113917"/>
                  </a:moveTo>
                  <a:lnTo>
                    <a:pt x="11620" y="1113917"/>
                  </a:lnTo>
                  <a:lnTo>
                    <a:pt x="11620" y="1081176"/>
                  </a:lnTo>
                  <a:lnTo>
                    <a:pt x="838" y="1081176"/>
                  </a:lnTo>
                  <a:lnTo>
                    <a:pt x="838" y="1085342"/>
                  </a:lnTo>
                  <a:lnTo>
                    <a:pt x="7594" y="1085342"/>
                  </a:lnTo>
                  <a:lnTo>
                    <a:pt x="7594" y="1113917"/>
                  </a:lnTo>
                  <a:lnTo>
                    <a:pt x="1270" y="1113917"/>
                  </a:lnTo>
                  <a:lnTo>
                    <a:pt x="1270" y="1117993"/>
                  </a:lnTo>
                  <a:lnTo>
                    <a:pt x="17259" y="1117993"/>
                  </a:lnTo>
                  <a:lnTo>
                    <a:pt x="17259" y="1113917"/>
                  </a:lnTo>
                  <a:close/>
                </a:path>
                <a:path w="84454" h="1539875">
                  <a:moveTo>
                    <a:pt x="17259" y="813066"/>
                  </a:moveTo>
                  <a:lnTo>
                    <a:pt x="11620" y="813066"/>
                  </a:lnTo>
                  <a:lnTo>
                    <a:pt x="11620" y="780364"/>
                  </a:lnTo>
                  <a:lnTo>
                    <a:pt x="838" y="780364"/>
                  </a:lnTo>
                  <a:lnTo>
                    <a:pt x="838" y="784529"/>
                  </a:lnTo>
                  <a:lnTo>
                    <a:pt x="7594" y="784529"/>
                  </a:lnTo>
                  <a:lnTo>
                    <a:pt x="7594" y="813066"/>
                  </a:lnTo>
                  <a:lnTo>
                    <a:pt x="1270" y="813066"/>
                  </a:lnTo>
                  <a:lnTo>
                    <a:pt x="1270" y="817118"/>
                  </a:lnTo>
                  <a:lnTo>
                    <a:pt x="17259" y="817118"/>
                  </a:lnTo>
                  <a:lnTo>
                    <a:pt x="17259" y="813066"/>
                  </a:lnTo>
                  <a:close/>
                </a:path>
                <a:path w="84454" h="1539875">
                  <a:moveTo>
                    <a:pt x="17259" y="575043"/>
                  </a:moveTo>
                  <a:lnTo>
                    <a:pt x="11620" y="575043"/>
                  </a:lnTo>
                  <a:lnTo>
                    <a:pt x="11620" y="542290"/>
                  </a:lnTo>
                  <a:lnTo>
                    <a:pt x="838" y="542290"/>
                  </a:lnTo>
                  <a:lnTo>
                    <a:pt x="838" y="546531"/>
                  </a:lnTo>
                  <a:lnTo>
                    <a:pt x="7594" y="546531"/>
                  </a:lnTo>
                  <a:lnTo>
                    <a:pt x="7594" y="575043"/>
                  </a:lnTo>
                  <a:lnTo>
                    <a:pt x="1270" y="575043"/>
                  </a:lnTo>
                  <a:lnTo>
                    <a:pt x="1270" y="579120"/>
                  </a:lnTo>
                  <a:lnTo>
                    <a:pt x="17259" y="579120"/>
                  </a:lnTo>
                  <a:lnTo>
                    <a:pt x="17259" y="575043"/>
                  </a:lnTo>
                  <a:close/>
                </a:path>
                <a:path w="84454" h="1539875">
                  <a:moveTo>
                    <a:pt x="17259" y="334429"/>
                  </a:moveTo>
                  <a:lnTo>
                    <a:pt x="11620" y="334429"/>
                  </a:lnTo>
                  <a:lnTo>
                    <a:pt x="11620" y="301688"/>
                  </a:lnTo>
                  <a:lnTo>
                    <a:pt x="838" y="301688"/>
                  </a:lnTo>
                  <a:lnTo>
                    <a:pt x="838" y="305816"/>
                  </a:lnTo>
                  <a:lnTo>
                    <a:pt x="7594" y="305816"/>
                  </a:lnTo>
                  <a:lnTo>
                    <a:pt x="7594" y="334429"/>
                  </a:lnTo>
                  <a:lnTo>
                    <a:pt x="1270" y="334429"/>
                  </a:lnTo>
                  <a:lnTo>
                    <a:pt x="1270" y="338480"/>
                  </a:lnTo>
                  <a:lnTo>
                    <a:pt x="17259" y="338480"/>
                  </a:lnTo>
                  <a:lnTo>
                    <a:pt x="17259" y="334429"/>
                  </a:lnTo>
                  <a:close/>
                </a:path>
                <a:path w="84454" h="1539875">
                  <a:moveTo>
                    <a:pt x="17259" y="93738"/>
                  </a:moveTo>
                  <a:lnTo>
                    <a:pt x="11620" y="93738"/>
                  </a:lnTo>
                  <a:lnTo>
                    <a:pt x="11620" y="60985"/>
                  </a:lnTo>
                  <a:lnTo>
                    <a:pt x="838" y="60985"/>
                  </a:lnTo>
                  <a:lnTo>
                    <a:pt x="838" y="65151"/>
                  </a:lnTo>
                  <a:lnTo>
                    <a:pt x="7594" y="65151"/>
                  </a:lnTo>
                  <a:lnTo>
                    <a:pt x="7594" y="93738"/>
                  </a:lnTo>
                  <a:lnTo>
                    <a:pt x="1270" y="93738"/>
                  </a:lnTo>
                  <a:lnTo>
                    <a:pt x="1270" y="97802"/>
                  </a:lnTo>
                  <a:lnTo>
                    <a:pt x="17259" y="97802"/>
                  </a:lnTo>
                  <a:lnTo>
                    <a:pt x="17259" y="93738"/>
                  </a:lnTo>
                  <a:close/>
                </a:path>
                <a:path w="84454" h="1539875">
                  <a:moveTo>
                    <a:pt x="17259" y="33566"/>
                  </a:moveTo>
                  <a:lnTo>
                    <a:pt x="11620" y="33566"/>
                  </a:lnTo>
                  <a:lnTo>
                    <a:pt x="11620" y="812"/>
                  </a:lnTo>
                  <a:lnTo>
                    <a:pt x="838" y="812"/>
                  </a:lnTo>
                  <a:lnTo>
                    <a:pt x="838" y="5054"/>
                  </a:lnTo>
                  <a:lnTo>
                    <a:pt x="7594" y="5054"/>
                  </a:lnTo>
                  <a:lnTo>
                    <a:pt x="7594" y="33566"/>
                  </a:lnTo>
                  <a:lnTo>
                    <a:pt x="1270" y="33566"/>
                  </a:lnTo>
                  <a:lnTo>
                    <a:pt x="1270" y="37655"/>
                  </a:lnTo>
                  <a:lnTo>
                    <a:pt x="17259" y="37655"/>
                  </a:lnTo>
                  <a:lnTo>
                    <a:pt x="17259" y="33566"/>
                  </a:lnTo>
                  <a:close/>
                </a:path>
                <a:path w="84454" h="1539875">
                  <a:moveTo>
                    <a:pt x="18643" y="1512925"/>
                  </a:moveTo>
                  <a:lnTo>
                    <a:pt x="17957" y="1508264"/>
                  </a:lnTo>
                  <a:lnTo>
                    <a:pt x="16192" y="1505775"/>
                  </a:lnTo>
                  <a:lnTo>
                    <a:pt x="15303" y="1504530"/>
                  </a:lnTo>
                  <a:lnTo>
                    <a:pt x="14833" y="1503908"/>
                  </a:lnTo>
                  <a:lnTo>
                    <a:pt x="14833" y="1509191"/>
                  </a:lnTo>
                  <a:lnTo>
                    <a:pt x="14808" y="1527263"/>
                  </a:lnTo>
                  <a:lnTo>
                    <a:pt x="13995" y="1535620"/>
                  </a:lnTo>
                  <a:lnTo>
                    <a:pt x="6997" y="1535620"/>
                  </a:lnTo>
                  <a:lnTo>
                    <a:pt x="5740" y="1533652"/>
                  </a:lnTo>
                  <a:lnTo>
                    <a:pt x="3810" y="1527263"/>
                  </a:lnTo>
                  <a:lnTo>
                    <a:pt x="3810" y="1519148"/>
                  </a:lnTo>
                  <a:lnTo>
                    <a:pt x="4013" y="1515960"/>
                  </a:lnTo>
                  <a:lnTo>
                    <a:pt x="5143" y="1508544"/>
                  </a:lnTo>
                  <a:lnTo>
                    <a:pt x="6908" y="1505775"/>
                  </a:lnTo>
                  <a:lnTo>
                    <a:pt x="13017" y="1505775"/>
                  </a:lnTo>
                  <a:lnTo>
                    <a:pt x="14833" y="1509191"/>
                  </a:lnTo>
                  <a:lnTo>
                    <a:pt x="14833" y="1503908"/>
                  </a:lnTo>
                  <a:lnTo>
                    <a:pt x="13881" y="1502638"/>
                  </a:lnTo>
                  <a:lnTo>
                    <a:pt x="11696" y="1501495"/>
                  </a:lnTo>
                  <a:lnTo>
                    <a:pt x="4368" y="1501495"/>
                  </a:lnTo>
                  <a:lnTo>
                    <a:pt x="0" y="1506905"/>
                  </a:lnTo>
                  <a:lnTo>
                    <a:pt x="76" y="1525549"/>
                  </a:lnTo>
                  <a:lnTo>
                    <a:pt x="292" y="1530159"/>
                  </a:lnTo>
                  <a:lnTo>
                    <a:pt x="4470" y="1539240"/>
                  </a:lnTo>
                  <a:lnTo>
                    <a:pt x="7810" y="1539836"/>
                  </a:lnTo>
                  <a:lnTo>
                    <a:pt x="11201" y="1539836"/>
                  </a:lnTo>
                  <a:lnTo>
                    <a:pt x="14211" y="1539468"/>
                  </a:lnTo>
                  <a:lnTo>
                    <a:pt x="15938" y="1535620"/>
                  </a:lnTo>
                  <a:lnTo>
                    <a:pt x="18122" y="1530642"/>
                  </a:lnTo>
                  <a:lnTo>
                    <a:pt x="18643" y="1525549"/>
                  </a:lnTo>
                  <a:lnTo>
                    <a:pt x="18643" y="1512925"/>
                  </a:lnTo>
                  <a:close/>
                </a:path>
                <a:path w="84454" h="1539875">
                  <a:moveTo>
                    <a:pt x="18643" y="1452778"/>
                  </a:moveTo>
                  <a:lnTo>
                    <a:pt x="17957" y="1448066"/>
                  </a:lnTo>
                  <a:lnTo>
                    <a:pt x="16192" y="1445590"/>
                  </a:lnTo>
                  <a:lnTo>
                    <a:pt x="15303" y="1444345"/>
                  </a:lnTo>
                  <a:lnTo>
                    <a:pt x="14833" y="1443723"/>
                  </a:lnTo>
                  <a:lnTo>
                    <a:pt x="14833" y="1449006"/>
                  </a:lnTo>
                  <a:lnTo>
                    <a:pt x="14808" y="1467154"/>
                  </a:lnTo>
                  <a:lnTo>
                    <a:pt x="13995" y="1475447"/>
                  </a:lnTo>
                  <a:lnTo>
                    <a:pt x="6997" y="1475447"/>
                  </a:lnTo>
                  <a:lnTo>
                    <a:pt x="5740" y="1473517"/>
                  </a:lnTo>
                  <a:lnTo>
                    <a:pt x="5041" y="1471129"/>
                  </a:lnTo>
                  <a:lnTo>
                    <a:pt x="3810" y="1467154"/>
                  </a:lnTo>
                  <a:lnTo>
                    <a:pt x="3810" y="1458976"/>
                  </a:lnTo>
                  <a:lnTo>
                    <a:pt x="4013" y="1455775"/>
                  </a:lnTo>
                  <a:lnTo>
                    <a:pt x="5143" y="1448333"/>
                  </a:lnTo>
                  <a:lnTo>
                    <a:pt x="6908" y="1445590"/>
                  </a:lnTo>
                  <a:lnTo>
                    <a:pt x="13017" y="1445590"/>
                  </a:lnTo>
                  <a:lnTo>
                    <a:pt x="14833" y="1449006"/>
                  </a:lnTo>
                  <a:lnTo>
                    <a:pt x="14833" y="1443723"/>
                  </a:lnTo>
                  <a:lnTo>
                    <a:pt x="13881" y="1442453"/>
                  </a:lnTo>
                  <a:lnTo>
                    <a:pt x="11696" y="1441310"/>
                  </a:lnTo>
                  <a:lnTo>
                    <a:pt x="4368" y="1441310"/>
                  </a:lnTo>
                  <a:lnTo>
                    <a:pt x="0" y="1446771"/>
                  </a:lnTo>
                  <a:lnTo>
                    <a:pt x="76" y="1465376"/>
                  </a:lnTo>
                  <a:lnTo>
                    <a:pt x="292" y="1469986"/>
                  </a:lnTo>
                  <a:lnTo>
                    <a:pt x="2311" y="1474470"/>
                  </a:lnTo>
                  <a:lnTo>
                    <a:pt x="4470" y="1479118"/>
                  </a:lnTo>
                  <a:lnTo>
                    <a:pt x="7810" y="1479664"/>
                  </a:lnTo>
                  <a:lnTo>
                    <a:pt x="11201" y="1479664"/>
                  </a:lnTo>
                  <a:lnTo>
                    <a:pt x="14211" y="1479283"/>
                  </a:lnTo>
                  <a:lnTo>
                    <a:pt x="15913" y="1475447"/>
                  </a:lnTo>
                  <a:lnTo>
                    <a:pt x="18122" y="1470469"/>
                  </a:lnTo>
                  <a:lnTo>
                    <a:pt x="18643" y="1465376"/>
                  </a:lnTo>
                  <a:lnTo>
                    <a:pt x="18643" y="1452778"/>
                  </a:lnTo>
                  <a:close/>
                </a:path>
                <a:path w="84454" h="1539875">
                  <a:moveTo>
                    <a:pt x="18643" y="1392580"/>
                  </a:moveTo>
                  <a:lnTo>
                    <a:pt x="17957" y="1387906"/>
                  </a:lnTo>
                  <a:lnTo>
                    <a:pt x="16179" y="1385430"/>
                  </a:lnTo>
                  <a:lnTo>
                    <a:pt x="14833" y="1383588"/>
                  </a:lnTo>
                  <a:lnTo>
                    <a:pt x="14833" y="1388897"/>
                  </a:lnTo>
                  <a:lnTo>
                    <a:pt x="14808" y="1406969"/>
                  </a:lnTo>
                  <a:lnTo>
                    <a:pt x="13995" y="1415249"/>
                  </a:lnTo>
                  <a:lnTo>
                    <a:pt x="6997" y="1415249"/>
                  </a:lnTo>
                  <a:lnTo>
                    <a:pt x="5740" y="1413319"/>
                  </a:lnTo>
                  <a:lnTo>
                    <a:pt x="5041" y="1410957"/>
                  </a:lnTo>
                  <a:lnTo>
                    <a:pt x="3810" y="1406969"/>
                  </a:lnTo>
                  <a:lnTo>
                    <a:pt x="3810" y="1398790"/>
                  </a:lnTo>
                  <a:lnTo>
                    <a:pt x="4013" y="1395628"/>
                  </a:lnTo>
                  <a:lnTo>
                    <a:pt x="5143" y="1388173"/>
                  </a:lnTo>
                  <a:lnTo>
                    <a:pt x="6908" y="1385430"/>
                  </a:lnTo>
                  <a:lnTo>
                    <a:pt x="13017" y="1385430"/>
                  </a:lnTo>
                  <a:lnTo>
                    <a:pt x="14833" y="1388897"/>
                  </a:lnTo>
                  <a:lnTo>
                    <a:pt x="14833" y="1383588"/>
                  </a:lnTo>
                  <a:lnTo>
                    <a:pt x="13881" y="1382268"/>
                  </a:lnTo>
                  <a:lnTo>
                    <a:pt x="11696" y="1381188"/>
                  </a:lnTo>
                  <a:lnTo>
                    <a:pt x="4368" y="1381188"/>
                  </a:lnTo>
                  <a:lnTo>
                    <a:pt x="0" y="1386547"/>
                  </a:lnTo>
                  <a:lnTo>
                    <a:pt x="76" y="1405191"/>
                  </a:lnTo>
                  <a:lnTo>
                    <a:pt x="292" y="1409801"/>
                  </a:lnTo>
                  <a:lnTo>
                    <a:pt x="2387" y="1414462"/>
                  </a:lnTo>
                  <a:lnTo>
                    <a:pt x="4470" y="1418945"/>
                  </a:lnTo>
                  <a:lnTo>
                    <a:pt x="7810" y="1419529"/>
                  </a:lnTo>
                  <a:lnTo>
                    <a:pt x="11201" y="1419529"/>
                  </a:lnTo>
                  <a:lnTo>
                    <a:pt x="14211" y="1419199"/>
                  </a:lnTo>
                  <a:lnTo>
                    <a:pt x="15963" y="1415249"/>
                  </a:lnTo>
                  <a:lnTo>
                    <a:pt x="18122" y="1410284"/>
                  </a:lnTo>
                  <a:lnTo>
                    <a:pt x="18643" y="1405191"/>
                  </a:lnTo>
                  <a:lnTo>
                    <a:pt x="18643" y="1392580"/>
                  </a:lnTo>
                  <a:close/>
                </a:path>
                <a:path w="84454" h="1539875">
                  <a:moveTo>
                    <a:pt x="18643" y="1272286"/>
                  </a:moveTo>
                  <a:lnTo>
                    <a:pt x="17957" y="1267548"/>
                  </a:lnTo>
                  <a:lnTo>
                    <a:pt x="16167" y="1265072"/>
                  </a:lnTo>
                  <a:lnTo>
                    <a:pt x="15303" y="1263865"/>
                  </a:lnTo>
                  <a:lnTo>
                    <a:pt x="14833" y="1263243"/>
                  </a:lnTo>
                  <a:lnTo>
                    <a:pt x="14833" y="1268488"/>
                  </a:lnTo>
                  <a:lnTo>
                    <a:pt x="14808" y="1286624"/>
                  </a:lnTo>
                  <a:lnTo>
                    <a:pt x="13995" y="1294904"/>
                  </a:lnTo>
                  <a:lnTo>
                    <a:pt x="6997" y="1294904"/>
                  </a:lnTo>
                  <a:lnTo>
                    <a:pt x="5740" y="1292961"/>
                  </a:lnTo>
                  <a:lnTo>
                    <a:pt x="3810" y="1286624"/>
                  </a:lnTo>
                  <a:lnTo>
                    <a:pt x="3810" y="1278432"/>
                  </a:lnTo>
                  <a:lnTo>
                    <a:pt x="4013" y="1275295"/>
                  </a:lnTo>
                  <a:lnTo>
                    <a:pt x="5143" y="1267815"/>
                  </a:lnTo>
                  <a:lnTo>
                    <a:pt x="6908" y="1265072"/>
                  </a:lnTo>
                  <a:lnTo>
                    <a:pt x="13017" y="1265072"/>
                  </a:lnTo>
                  <a:lnTo>
                    <a:pt x="14833" y="1268488"/>
                  </a:lnTo>
                  <a:lnTo>
                    <a:pt x="14833" y="1263243"/>
                  </a:lnTo>
                  <a:lnTo>
                    <a:pt x="13881" y="1261973"/>
                  </a:lnTo>
                  <a:lnTo>
                    <a:pt x="11696" y="1260830"/>
                  </a:lnTo>
                  <a:lnTo>
                    <a:pt x="4368" y="1260830"/>
                  </a:lnTo>
                  <a:lnTo>
                    <a:pt x="0" y="1266215"/>
                  </a:lnTo>
                  <a:lnTo>
                    <a:pt x="76" y="1284871"/>
                  </a:lnTo>
                  <a:lnTo>
                    <a:pt x="292" y="1289481"/>
                  </a:lnTo>
                  <a:lnTo>
                    <a:pt x="2387" y="1294104"/>
                  </a:lnTo>
                  <a:lnTo>
                    <a:pt x="4470" y="1298587"/>
                  </a:lnTo>
                  <a:lnTo>
                    <a:pt x="7810" y="1299159"/>
                  </a:lnTo>
                  <a:lnTo>
                    <a:pt x="11201" y="1299159"/>
                  </a:lnTo>
                  <a:lnTo>
                    <a:pt x="14211" y="1298803"/>
                  </a:lnTo>
                  <a:lnTo>
                    <a:pt x="15951" y="1294904"/>
                  </a:lnTo>
                  <a:lnTo>
                    <a:pt x="18122" y="1289926"/>
                  </a:lnTo>
                  <a:lnTo>
                    <a:pt x="18643" y="1284871"/>
                  </a:lnTo>
                  <a:lnTo>
                    <a:pt x="18643" y="1272286"/>
                  </a:lnTo>
                  <a:close/>
                </a:path>
                <a:path w="84454" h="1539875">
                  <a:moveTo>
                    <a:pt x="18643" y="1212037"/>
                  </a:moveTo>
                  <a:lnTo>
                    <a:pt x="17957" y="1207414"/>
                  </a:lnTo>
                  <a:lnTo>
                    <a:pt x="16205" y="1204950"/>
                  </a:lnTo>
                  <a:lnTo>
                    <a:pt x="15303" y="1203693"/>
                  </a:lnTo>
                  <a:lnTo>
                    <a:pt x="14833" y="1203083"/>
                  </a:lnTo>
                  <a:lnTo>
                    <a:pt x="14833" y="1208366"/>
                  </a:lnTo>
                  <a:lnTo>
                    <a:pt x="14808" y="1226439"/>
                  </a:lnTo>
                  <a:lnTo>
                    <a:pt x="13995" y="1234719"/>
                  </a:lnTo>
                  <a:lnTo>
                    <a:pt x="6997" y="1234719"/>
                  </a:lnTo>
                  <a:lnTo>
                    <a:pt x="5740" y="1232801"/>
                  </a:lnTo>
                  <a:lnTo>
                    <a:pt x="3810" y="1226439"/>
                  </a:lnTo>
                  <a:lnTo>
                    <a:pt x="3810" y="1218272"/>
                  </a:lnTo>
                  <a:lnTo>
                    <a:pt x="4013" y="1215097"/>
                  </a:lnTo>
                  <a:lnTo>
                    <a:pt x="5143" y="1207643"/>
                  </a:lnTo>
                  <a:lnTo>
                    <a:pt x="6908" y="1204950"/>
                  </a:lnTo>
                  <a:lnTo>
                    <a:pt x="13017" y="1204950"/>
                  </a:lnTo>
                  <a:lnTo>
                    <a:pt x="14833" y="1208366"/>
                  </a:lnTo>
                  <a:lnTo>
                    <a:pt x="14833" y="1203083"/>
                  </a:lnTo>
                  <a:lnTo>
                    <a:pt x="13881" y="1201813"/>
                  </a:lnTo>
                  <a:lnTo>
                    <a:pt x="11696" y="1200670"/>
                  </a:lnTo>
                  <a:lnTo>
                    <a:pt x="4368" y="1200670"/>
                  </a:lnTo>
                  <a:lnTo>
                    <a:pt x="0" y="1206055"/>
                  </a:lnTo>
                  <a:lnTo>
                    <a:pt x="76" y="1224686"/>
                  </a:lnTo>
                  <a:lnTo>
                    <a:pt x="292" y="1229309"/>
                  </a:lnTo>
                  <a:lnTo>
                    <a:pt x="4470" y="1238465"/>
                  </a:lnTo>
                  <a:lnTo>
                    <a:pt x="7810" y="1239024"/>
                  </a:lnTo>
                  <a:lnTo>
                    <a:pt x="11201" y="1239024"/>
                  </a:lnTo>
                  <a:lnTo>
                    <a:pt x="14211" y="1238656"/>
                  </a:lnTo>
                  <a:lnTo>
                    <a:pt x="15963" y="1234719"/>
                  </a:lnTo>
                  <a:lnTo>
                    <a:pt x="18122" y="1229741"/>
                  </a:lnTo>
                  <a:lnTo>
                    <a:pt x="18643" y="1224686"/>
                  </a:lnTo>
                  <a:lnTo>
                    <a:pt x="18643" y="1212037"/>
                  </a:lnTo>
                  <a:close/>
                </a:path>
                <a:path w="84454" h="1539875">
                  <a:moveTo>
                    <a:pt x="18643" y="1151978"/>
                  </a:moveTo>
                  <a:lnTo>
                    <a:pt x="17957" y="1147229"/>
                  </a:lnTo>
                  <a:lnTo>
                    <a:pt x="16154" y="1144714"/>
                  </a:lnTo>
                  <a:lnTo>
                    <a:pt x="15303" y="1143508"/>
                  </a:lnTo>
                  <a:lnTo>
                    <a:pt x="14833" y="1142898"/>
                  </a:lnTo>
                  <a:lnTo>
                    <a:pt x="14833" y="1148181"/>
                  </a:lnTo>
                  <a:lnTo>
                    <a:pt x="14808" y="1166317"/>
                  </a:lnTo>
                  <a:lnTo>
                    <a:pt x="13995" y="1174572"/>
                  </a:lnTo>
                  <a:lnTo>
                    <a:pt x="6997" y="1174572"/>
                  </a:lnTo>
                  <a:lnTo>
                    <a:pt x="5740" y="1172667"/>
                  </a:lnTo>
                  <a:lnTo>
                    <a:pt x="5041" y="1170279"/>
                  </a:lnTo>
                  <a:lnTo>
                    <a:pt x="3810" y="1166317"/>
                  </a:lnTo>
                  <a:lnTo>
                    <a:pt x="3810" y="1158113"/>
                  </a:lnTo>
                  <a:lnTo>
                    <a:pt x="4013" y="1154899"/>
                  </a:lnTo>
                  <a:lnTo>
                    <a:pt x="5143" y="1147483"/>
                  </a:lnTo>
                  <a:lnTo>
                    <a:pt x="6908" y="1144714"/>
                  </a:lnTo>
                  <a:lnTo>
                    <a:pt x="13017" y="1144714"/>
                  </a:lnTo>
                  <a:lnTo>
                    <a:pt x="14833" y="1148181"/>
                  </a:lnTo>
                  <a:lnTo>
                    <a:pt x="14833" y="1142898"/>
                  </a:lnTo>
                  <a:lnTo>
                    <a:pt x="13881" y="1141628"/>
                  </a:lnTo>
                  <a:lnTo>
                    <a:pt x="11696" y="1140498"/>
                  </a:lnTo>
                  <a:lnTo>
                    <a:pt x="4368" y="1140498"/>
                  </a:lnTo>
                  <a:lnTo>
                    <a:pt x="0" y="1145844"/>
                  </a:lnTo>
                  <a:lnTo>
                    <a:pt x="76" y="1164551"/>
                  </a:lnTo>
                  <a:lnTo>
                    <a:pt x="292" y="1169149"/>
                  </a:lnTo>
                  <a:lnTo>
                    <a:pt x="4470" y="1178217"/>
                  </a:lnTo>
                  <a:lnTo>
                    <a:pt x="7810" y="1178826"/>
                  </a:lnTo>
                  <a:lnTo>
                    <a:pt x="11201" y="1178826"/>
                  </a:lnTo>
                  <a:lnTo>
                    <a:pt x="14211" y="1178483"/>
                  </a:lnTo>
                  <a:lnTo>
                    <a:pt x="15963" y="1174572"/>
                  </a:lnTo>
                  <a:lnTo>
                    <a:pt x="18122" y="1169619"/>
                  </a:lnTo>
                  <a:lnTo>
                    <a:pt x="18643" y="1164551"/>
                  </a:lnTo>
                  <a:lnTo>
                    <a:pt x="18643" y="1151978"/>
                  </a:lnTo>
                  <a:close/>
                </a:path>
                <a:path w="84454" h="1539875">
                  <a:moveTo>
                    <a:pt x="18643" y="1031621"/>
                  </a:moveTo>
                  <a:lnTo>
                    <a:pt x="17957" y="1026883"/>
                  </a:lnTo>
                  <a:lnTo>
                    <a:pt x="16179" y="1024394"/>
                  </a:lnTo>
                  <a:lnTo>
                    <a:pt x="15303" y="1023175"/>
                  </a:lnTo>
                  <a:lnTo>
                    <a:pt x="14833" y="1022553"/>
                  </a:lnTo>
                  <a:lnTo>
                    <a:pt x="14833" y="1027811"/>
                  </a:lnTo>
                  <a:lnTo>
                    <a:pt x="14808" y="1045972"/>
                  </a:lnTo>
                  <a:lnTo>
                    <a:pt x="13995" y="1054201"/>
                  </a:lnTo>
                  <a:lnTo>
                    <a:pt x="6997" y="1054201"/>
                  </a:lnTo>
                  <a:lnTo>
                    <a:pt x="5740" y="1052296"/>
                  </a:lnTo>
                  <a:lnTo>
                    <a:pt x="5041" y="1049909"/>
                  </a:lnTo>
                  <a:lnTo>
                    <a:pt x="3810" y="1045972"/>
                  </a:lnTo>
                  <a:lnTo>
                    <a:pt x="3810" y="1037780"/>
                  </a:lnTo>
                  <a:lnTo>
                    <a:pt x="4013" y="1034554"/>
                  </a:lnTo>
                  <a:lnTo>
                    <a:pt x="5143" y="1027137"/>
                  </a:lnTo>
                  <a:lnTo>
                    <a:pt x="6908" y="1024394"/>
                  </a:lnTo>
                  <a:lnTo>
                    <a:pt x="13017" y="1024394"/>
                  </a:lnTo>
                  <a:lnTo>
                    <a:pt x="14833" y="1027811"/>
                  </a:lnTo>
                  <a:lnTo>
                    <a:pt x="14833" y="1022553"/>
                  </a:lnTo>
                  <a:lnTo>
                    <a:pt x="13881" y="1021257"/>
                  </a:lnTo>
                  <a:lnTo>
                    <a:pt x="11696" y="1020191"/>
                  </a:lnTo>
                  <a:lnTo>
                    <a:pt x="4368" y="1020191"/>
                  </a:lnTo>
                  <a:lnTo>
                    <a:pt x="0" y="1025550"/>
                  </a:lnTo>
                  <a:lnTo>
                    <a:pt x="76" y="1044194"/>
                  </a:lnTo>
                  <a:lnTo>
                    <a:pt x="292" y="1048791"/>
                  </a:lnTo>
                  <a:lnTo>
                    <a:pt x="4470" y="1057935"/>
                  </a:lnTo>
                  <a:lnTo>
                    <a:pt x="7810" y="1058468"/>
                  </a:lnTo>
                  <a:lnTo>
                    <a:pt x="11201" y="1058468"/>
                  </a:lnTo>
                  <a:lnTo>
                    <a:pt x="14211" y="1058151"/>
                  </a:lnTo>
                  <a:lnTo>
                    <a:pt x="15951" y="1054201"/>
                  </a:lnTo>
                  <a:lnTo>
                    <a:pt x="18122" y="1049286"/>
                  </a:lnTo>
                  <a:lnTo>
                    <a:pt x="18643" y="1044194"/>
                  </a:lnTo>
                  <a:lnTo>
                    <a:pt x="18643" y="1031621"/>
                  </a:lnTo>
                  <a:close/>
                </a:path>
                <a:path w="84454" h="1539875">
                  <a:moveTo>
                    <a:pt x="18643" y="971461"/>
                  </a:moveTo>
                  <a:lnTo>
                    <a:pt x="17957" y="966736"/>
                  </a:lnTo>
                  <a:lnTo>
                    <a:pt x="16167" y="964196"/>
                  </a:lnTo>
                  <a:lnTo>
                    <a:pt x="15303" y="962977"/>
                  </a:lnTo>
                  <a:lnTo>
                    <a:pt x="14833" y="962367"/>
                  </a:lnTo>
                  <a:lnTo>
                    <a:pt x="14833" y="967638"/>
                  </a:lnTo>
                  <a:lnTo>
                    <a:pt x="14795" y="985812"/>
                  </a:lnTo>
                  <a:lnTo>
                    <a:pt x="13995" y="994067"/>
                  </a:lnTo>
                  <a:lnTo>
                    <a:pt x="6997" y="994067"/>
                  </a:lnTo>
                  <a:lnTo>
                    <a:pt x="5740" y="992136"/>
                  </a:lnTo>
                  <a:lnTo>
                    <a:pt x="3810" y="985812"/>
                  </a:lnTo>
                  <a:lnTo>
                    <a:pt x="3810" y="977620"/>
                  </a:lnTo>
                  <a:lnTo>
                    <a:pt x="4013" y="974369"/>
                  </a:lnTo>
                  <a:lnTo>
                    <a:pt x="5143" y="966952"/>
                  </a:lnTo>
                  <a:lnTo>
                    <a:pt x="6908" y="964196"/>
                  </a:lnTo>
                  <a:lnTo>
                    <a:pt x="13017" y="964196"/>
                  </a:lnTo>
                  <a:lnTo>
                    <a:pt x="14833" y="967638"/>
                  </a:lnTo>
                  <a:lnTo>
                    <a:pt x="14833" y="962367"/>
                  </a:lnTo>
                  <a:lnTo>
                    <a:pt x="13881" y="961110"/>
                  </a:lnTo>
                  <a:lnTo>
                    <a:pt x="11696" y="959967"/>
                  </a:lnTo>
                  <a:lnTo>
                    <a:pt x="4368" y="959967"/>
                  </a:lnTo>
                  <a:lnTo>
                    <a:pt x="0" y="965339"/>
                  </a:lnTo>
                  <a:lnTo>
                    <a:pt x="76" y="984021"/>
                  </a:lnTo>
                  <a:lnTo>
                    <a:pt x="292" y="988606"/>
                  </a:lnTo>
                  <a:lnTo>
                    <a:pt x="2311" y="993076"/>
                  </a:lnTo>
                  <a:lnTo>
                    <a:pt x="4470" y="997699"/>
                  </a:lnTo>
                  <a:lnTo>
                    <a:pt x="7810" y="998296"/>
                  </a:lnTo>
                  <a:lnTo>
                    <a:pt x="11201" y="998296"/>
                  </a:lnTo>
                  <a:lnTo>
                    <a:pt x="14211" y="997991"/>
                  </a:lnTo>
                  <a:lnTo>
                    <a:pt x="15925" y="994067"/>
                  </a:lnTo>
                  <a:lnTo>
                    <a:pt x="18122" y="989076"/>
                  </a:lnTo>
                  <a:lnTo>
                    <a:pt x="18643" y="984021"/>
                  </a:lnTo>
                  <a:lnTo>
                    <a:pt x="18643" y="971461"/>
                  </a:lnTo>
                  <a:close/>
                </a:path>
                <a:path w="84454" h="1539875">
                  <a:moveTo>
                    <a:pt x="18643" y="911263"/>
                  </a:moveTo>
                  <a:lnTo>
                    <a:pt x="17957" y="906551"/>
                  </a:lnTo>
                  <a:lnTo>
                    <a:pt x="16167" y="904024"/>
                  </a:lnTo>
                  <a:lnTo>
                    <a:pt x="15303" y="902817"/>
                  </a:lnTo>
                  <a:lnTo>
                    <a:pt x="14833" y="902208"/>
                  </a:lnTo>
                  <a:lnTo>
                    <a:pt x="14833" y="907478"/>
                  </a:lnTo>
                  <a:lnTo>
                    <a:pt x="14808" y="925626"/>
                  </a:lnTo>
                  <a:lnTo>
                    <a:pt x="13995" y="933869"/>
                  </a:lnTo>
                  <a:lnTo>
                    <a:pt x="6997" y="933869"/>
                  </a:lnTo>
                  <a:lnTo>
                    <a:pt x="5740" y="932014"/>
                  </a:lnTo>
                  <a:lnTo>
                    <a:pt x="5041" y="929627"/>
                  </a:lnTo>
                  <a:lnTo>
                    <a:pt x="3810" y="925626"/>
                  </a:lnTo>
                  <a:lnTo>
                    <a:pt x="3810" y="917448"/>
                  </a:lnTo>
                  <a:lnTo>
                    <a:pt x="4013" y="914222"/>
                  </a:lnTo>
                  <a:lnTo>
                    <a:pt x="5143" y="906818"/>
                  </a:lnTo>
                  <a:lnTo>
                    <a:pt x="6908" y="904024"/>
                  </a:lnTo>
                  <a:lnTo>
                    <a:pt x="13017" y="904024"/>
                  </a:lnTo>
                  <a:lnTo>
                    <a:pt x="14833" y="907478"/>
                  </a:lnTo>
                  <a:lnTo>
                    <a:pt x="14833" y="902208"/>
                  </a:lnTo>
                  <a:lnTo>
                    <a:pt x="13881" y="900963"/>
                  </a:lnTo>
                  <a:lnTo>
                    <a:pt x="11696" y="899833"/>
                  </a:lnTo>
                  <a:lnTo>
                    <a:pt x="4368" y="899833"/>
                  </a:lnTo>
                  <a:lnTo>
                    <a:pt x="0" y="905217"/>
                  </a:lnTo>
                  <a:lnTo>
                    <a:pt x="76" y="923836"/>
                  </a:lnTo>
                  <a:lnTo>
                    <a:pt x="292" y="928433"/>
                  </a:lnTo>
                  <a:lnTo>
                    <a:pt x="2311" y="932929"/>
                  </a:lnTo>
                  <a:lnTo>
                    <a:pt x="4470" y="937590"/>
                  </a:lnTo>
                  <a:lnTo>
                    <a:pt x="7810" y="938149"/>
                  </a:lnTo>
                  <a:lnTo>
                    <a:pt x="11201" y="938149"/>
                  </a:lnTo>
                  <a:lnTo>
                    <a:pt x="14211" y="937768"/>
                  </a:lnTo>
                  <a:lnTo>
                    <a:pt x="15938" y="933869"/>
                  </a:lnTo>
                  <a:lnTo>
                    <a:pt x="18122" y="928916"/>
                  </a:lnTo>
                  <a:lnTo>
                    <a:pt x="18643" y="923836"/>
                  </a:lnTo>
                  <a:lnTo>
                    <a:pt x="18643" y="911263"/>
                  </a:lnTo>
                  <a:close/>
                </a:path>
                <a:path w="84454" h="1539875">
                  <a:moveTo>
                    <a:pt x="18643" y="733437"/>
                  </a:moveTo>
                  <a:lnTo>
                    <a:pt x="17957" y="728789"/>
                  </a:lnTo>
                  <a:lnTo>
                    <a:pt x="16192" y="726262"/>
                  </a:lnTo>
                  <a:lnTo>
                    <a:pt x="15303" y="724992"/>
                  </a:lnTo>
                  <a:lnTo>
                    <a:pt x="14833" y="724395"/>
                  </a:lnTo>
                  <a:lnTo>
                    <a:pt x="14833" y="729678"/>
                  </a:lnTo>
                  <a:lnTo>
                    <a:pt x="14795" y="747788"/>
                  </a:lnTo>
                  <a:lnTo>
                    <a:pt x="13995" y="756107"/>
                  </a:lnTo>
                  <a:lnTo>
                    <a:pt x="6997" y="756107"/>
                  </a:lnTo>
                  <a:lnTo>
                    <a:pt x="5740" y="754189"/>
                  </a:lnTo>
                  <a:lnTo>
                    <a:pt x="3810" y="747788"/>
                  </a:lnTo>
                  <a:lnTo>
                    <a:pt x="3810" y="739609"/>
                  </a:lnTo>
                  <a:lnTo>
                    <a:pt x="4013" y="736409"/>
                  </a:lnTo>
                  <a:lnTo>
                    <a:pt x="5143" y="729005"/>
                  </a:lnTo>
                  <a:lnTo>
                    <a:pt x="6908" y="726262"/>
                  </a:lnTo>
                  <a:lnTo>
                    <a:pt x="13017" y="726262"/>
                  </a:lnTo>
                  <a:lnTo>
                    <a:pt x="14833" y="729678"/>
                  </a:lnTo>
                  <a:lnTo>
                    <a:pt x="14833" y="724395"/>
                  </a:lnTo>
                  <a:lnTo>
                    <a:pt x="13881" y="723163"/>
                  </a:lnTo>
                  <a:lnTo>
                    <a:pt x="11696" y="721995"/>
                  </a:lnTo>
                  <a:lnTo>
                    <a:pt x="4368" y="721995"/>
                  </a:lnTo>
                  <a:lnTo>
                    <a:pt x="0" y="727379"/>
                  </a:lnTo>
                  <a:lnTo>
                    <a:pt x="76" y="746074"/>
                  </a:lnTo>
                  <a:lnTo>
                    <a:pt x="292" y="750620"/>
                  </a:lnTo>
                  <a:lnTo>
                    <a:pt x="2387" y="755256"/>
                  </a:lnTo>
                  <a:lnTo>
                    <a:pt x="4470" y="759739"/>
                  </a:lnTo>
                  <a:lnTo>
                    <a:pt x="7810" y="760298"/>
                  </a:lnTo>
                  <a:lnTo>
                    <a:pt x="11201" y="760298"/>
                  </a:lnTo>
                  <a:lnTo>
                    <a:pt x="14211" y="759980"/>
                  </a:lnTo>
                  <a:lnTo>
                    <a:pt x="15938" y="756107"/>
                  </a:lnTo>
                  <a:lnTo>
                    <a:pt x="18122" y="751090"/>
                  </a:lnTo>
                  <a:lnTo>
                    <a:pt x="18643" y="746074"/>
                  </a:lnTo>
                  <a:lnTo>
                    <a:pt x="18643" y="733437"/>
                  </a:lnTo>
                  <a:close/>
                </a:path>
                <a:path w="84454" h="1539875">
                  <a:moveTo>
                    <a:pt x="18643" y="673277"/>
                  </a:moveTo>
                  <a:lnTo>
                    <a:pt x="17957" y="668540"/>
                  </a:lnTo>
                  <a:lnTo>
                    <a:pt x="16192" y="666064"/>
                  </a:lnTo>
                  <a:lnTo>
                    <a:pt x="15303" y="664819"/>
                  </a:lnTo>
                  <a:lnTo>
                    <a:pt x="14833" y="664222"/>
                  </a:lnTo>
                  <a:lnTo>
                    <a:pt x="14833" y="669505"/>
                  </a:lnTo>
                  <a:lnTo>
                    <a:pt x="14808" y="687616"/>
                  </a:lnTo>
                  <a:lnTo>
                    <a:pt x="13995" y="695883"/>
                  </a:lnTo>
                  <a:lnTo>
                    <a:pt x="6997" y="695883"/>
                  </a:lnTo>
                  <a:lnTo>
                    <a:pt x="5740" y="694004"/>
                  </a:lnTo>
                  <a:lnTo>
                    <a:pt x="3810" y="687616"/>
                  </a:lnTo>
                  <a:lnTo>
                    <a:pt x="3810" y="679437"/>
                  </a:lnTo>
                  <a:lnTo>
                    <a:pt x="4013" y="676236"/>
                  </a:lnTo>
                  <a:lnTo>
                    <a:pt x="5143" y="668832"/>
                  </a:lnTo>
                  <a:lnTo>
                    <a:pt x="6908" y="666064"/>
                  </a:lnTo>
                  <a:lnTo>
                    <a:pt x="13017" y="666064"/>
                  </a:lnTo>
                  <a:lnTo>
                    <a:pt x="14833" y="669505"/>
                  </a:lnTo>
                  <a:lnTo>
                    <a:pt x="14833" y="664222"/>
                  </a:lnTo>
                  <a:lnTo>
                    <a:pt x="13881" y="662978"/>
                  </a:lnTo>
                  <a:lnTo>
                    <a:pt x="11696" y="661835"/>
                  </a:lnTo>
                  <a:lnTo>
                    <a:pt x="4368" y="661835"/>
                  </a:lnTo>
                  <a:lnTo>
                    <a:pt x="0" y="667258"/>
                  </a:lnTo>
                  <a:lnTo>
                    <a:pt x="76" y="685888"/>
                  </a:lnTo>
                  <a:lnTo>
                    <a:pt x="292" y="690448"/>
                  </a:lnTo>
                  <a:lnTo>
                    <a:pt x="2387" y="695109"/>
                  </a:lnTo>
                  <a:lnTo>
                    <a:pt x="4470" y="699592"/>
                  </a:lnTo>
                  <a:lnTo>
                    <a:pt x="7810" y="700125"/>
                  </a:lnTo>
                  <a:lnTo>
                    <a:pt x="11201" y="700125"/>
                  </a:lnTo>
                  <a:lnTo>
                    <a:pt x="14211" y="699795"/>
                  </a:lnTo>
                  <a:lnTo>
                    <a:pt x="15963" y="695883"/>
                  </a:lnTo>
                  <a:lnTo>
                    <a:pt x="18122" y="690918"/>
                  </a:lnTo>
                  <a:lnTo>
                    <a:pt x="18643" y="685888"/>
                  </a:lnTo>
                  <a:lnTo>
                    <a:pt x="18643" y="673277"/>
                  </a:lnTo>
                  <a:close/>
                </a:path>
                <a:path w="84454" h="1539875">
                  <a:moveTo>
                    <a:pt x="18643" y="613117"/>
                  </a:moveTo>
                  <a:lnTo>
                    <a:pt x="17957" y="608431"/>
                  </a:lnTo>
                  <a:lnTo>
                    <a:pt x="16129" y="605815"/>
                  </a:lnTo>
                  <a:lnTo>
                    <a:pt x="15303" y="604647"/>
                  </a:lnTo>
                  <a:lnTo>
                    <a:pt x="14833" y="604037"/>
                  </a:lnTo>
                  <a:lnTo>
                    <a:pt x="14833" y="609320"/>
                  </a:lnTo>
                  <a:lnTo>
                    <a:pt x="14808" y="627456"/>
                  </a:lnTo>
                  <a:lnTo>
                    <a:pt x="13995" y="635698"/>
                  </a:lnTo>
                  <a:lnTo>
                    <a:pt x="6997" y="635698"/>
                  </a:lnTo>
                  <a:lnTo>
                    <a:pt x="5740" y="633831"/>
                  </a:lnTo>
                  <a:lnTo>
                    <a:pt x="3810" y="627456"/>
                  </a:lnTo>
                  <a:lnTo>
                    <a:pt x="3810" y="619277"/>
                  </a:lnTo>
                  <a:lnTo>
                    <a:pt x="4013" y="616038"/>
                  </a:lnTo>
                  <a:lnTo>
                    <a:pt x="5143" y="608711"/>
                  </a:lnTo>
                  <a:lnTo>
                    <a:pt x="6908" y="605815"/>
                  </a:lnTo>
                  <a:lnTo>
                    <a:pt x="13017" y="605815"/>
                  </a:lnTo>
                  <a:lnTo>
                    <a:pt x="14833" y="609320"/>
                  </a:lnTo>
                  <a:lnTo>
                    <a:pt x="14833" y="604037"/>
                  </a:lnTo>
                  <a:lnTo>
                    <a:pt x="13881" y="602767"/>
                  </a:lnTo>
                  <a:lnTo>
                    <a:pt x="11696" y="601687"/>
                  </a:lnTo>
                  <a:lnTo>
                    <a:pt x="4368" y="601687"/>
                  </a:lnTo>
                  <a:lnTo>
                    <a:pt x="0" y="607034"/>
                  </a:lnTo>
                  <a:lnTo>
                    <a:pt x="76" y="625703"/>
                  </a:lnTo>
                  <a:lnTo>
                    <a:pt x="292" y="630250"/>
                  </a:lnTo>
                  <a:lnTo>
                    <a:pt x="2374" y="634923"/>
                  </a:lnTo>
                  <a:lnTo>
                    <a:pt x="4470" y="639419"/>
                  </a:lnTo>
                  <a:lnTo>
                    <a:pt x="7810" y="639965"/>
                  </a:lnTo>
                  <a:lnTo>
                    <a:pt x="11201" y="639965"/>
                  </a:lnTo>
                  <a:lnTo>
                    <a:pt x="14211" y="639622"/>
                  </a:lnTo>
                  <a:lnTo>
                    <a:pt x="15963" y="635698"/>
                  </a:lnTo>
                  <a:lnTo>
                    <a:pt x="18122" y="630770"/>
                  </a:lnTo>
                  <a:lnTo>
                    <a:pt x="18643" y="625703"/>
                  </a:lnTo>
                  <a:lnTo>
                    <a:pt x="18643" y="613117"/>
                  </a:lnTo>
                  <a:close/>
                </a:path>
                <a:path w="84454" h="1539875">
                  <a:moveTo>
                    <a:pt x="18643" y="492760"/>
                  </a:moveTo>
                  <a:lnTo>
                    <a:pt x="17957" y="488022"/>
                  </a:lnTo>
                  <a:lnTo>
                    <a:pt x="16230" y="485584"/>
                  </a:lnTo>
                  <a:lnTo>
                    <a:pt x="15303" y="484276"/>
                  </a:lnTo>
                  <a:lnTo>
                    <a:pt x="14833" y="483679"/>
                  </a:lnTo>
                  <a:lnTo>
                    <a:pt x="14833" y="489000"/>
                  </a:lnTo>
                  <a:lnTo>
                    <a:pt x="14808" y="507085"/>
                  </a:lnTo>
                  <a:lnTo>
                    <a:pt x="13995" y="515429"/>
                  </a:lnTo>
                  <a:lnTo>
                    <a:pt x="6997" y="515429"/>
                  </a:lnTo>
                  <a:lnTo>
                    <a:pt x="5740" y="513473"/>
                  </a:lnTo>
                  <a:lnTo>
                    <a:pt x="3810" y="507085"/>
                  </a:lnTo>
                  <a:lnTo>
                    <a:pt x="3810" y="498983"/>
                  </a:lnTo>
                  <a:lnTo>
                    <a:pt x="4013" y="495706"/>
                  </a:lnTo>
                  <a:lnTo>
                    <a:pt x="5143" y="488289"/>
                  </a:lnTo>
                  <a:lnTo>
                    <a:pt x="6908" y="485584"/>
                  </a:lnTo>
                  <a:lnTo>
                    <a:pt x="13017" y="485584"/>
                  </a:lnTo>
                  <a:lnTo>
                    <a:pt x="14833" y="489000"/>
                  </a:lnTo>
                  <a:lnTo>
                    <a:pt x="14833" y="483679"/>
                  </a:lnTo>
                  <a:lnTo>
                    <a:pt x="13881" y="482447"/>
                  </a:lnTo>
                  <a:lnTo>
                    <a:pt x="11696" y="481317"/>
                  </a:lnTo>
                  <a:lnTo>
                    <a:pt x="4368" y="481317"/>
                  </a:lnTo>
                  <a:lnTo>
                    <a:pt x="0" y="486727"/>
                  </a:lnTo>
                  <a:lnTo>
                    <a:pt x="76" y="505383"/>
                  </a:lnTo>
                  <a:lnTo>
                    <a:pt x="292" y="510032"/>
                  </a:lnTo>
                  <a:lnTo>
                    <a:pt x="4470" y="519061"/>
                  </a:lnTo>
                  <a:lnTo>
                    <a:pt x="7810" y="519645"/>
                  </a:lnTo>
                  <a:lnTo>
                    <a:pt x="11201" y="519645"/>
                  </a:lnTo>
                  <a:lnTo>
                    <a:pt x="14211" y="519264"/>
                  </a:lnTo>
                  <a:lnTo>
                    <a:pt x="15925" y="515429"/>
                  </a:lnTo>
                  <a:lnTo>
                    <a:pt x="18122" y="510463"/>
                  </a:lnTo>
                  <a:lnTo>
                    <a:pt x="18643" y="505383"/>
                  </a:lnTo>
                  <a:lnTo>
                    <a:pt x="18643" y="492760"/>
                  </a:lnTo>
                  <a:close/>
                </a:path>
                <a:path w="84454" h="1539875">
                  <a:moveTo>
                    <a:pt x="18643" y="432600"/>
                  </a:moveTo>
                  <a:lnTo>
                    <a:pt x="17957" y="427888"/>
                  </a:lnTo>
                  <a:lnTo>
                    <a:pt x="16179" y="425411"/>
                  </a:lnTo>
                  <a:lnTo>
                    <a:pt x="15303" y="424180"/>
                  </a:lnTo>
                  <a:lnTo>
                    <a:pt x="14833" y="423557"/>
                  </a:lnTo>
                  <a:lnTo>
                    <a:pt x="14833" y="428828"/>
                  </a:lnTo>
                  <a:lnTo>
                    <a:pt x="14808" y="446913"/>
                  </a:lnTo>
                  <a:lnTo>
                    <a:pt x="13995" y="455193"/>
                  </a:lnTo>
                  <a:lnTo>
                    <a:pt x="6997" y="455193"/>
                  </a:lnTo>
                  <a:lnTo>
                    <a:pt x="5740" y="453301"/>
                  </a:lnTo>
                  <a:lnTo>
                    <a:pt x="3810" y="446913"/>
                  </a:lnTo>
                  <a:lnTo>
                    <a:pt x="3810" y="438797"/>
                  </a:lnTo>
                  <a:lnTo>
                    <a:pt x="4013" y="435533"/>
                  </a:lnTo>
                  <a:lnTo>
                    <a:pt x="5143" y="428180"/>
                  </a:lnTo>
                  <a:lnTo>
                    <a:pt x="6908" y="425411"/>
                  </a:lnTo>
                  <a:lnTo>
                    <a:pt x="13017" y="425411"/>
                  </a:lnTo>
                  <a:lnTo>
                    <a:pt x="14833" y="428828"/>
                  </a:lnTo>
                  <a:lnTo>
                    <a:pt x="14833" y="423557"/>
                  </a:lnTo>
                  <a:lnTo>
                    <a:pt x="13881" y="422262"/>
                  </a:lnTo>
                  <a:lnTo>
                    <a:pt x="11696" y="421157"/>
                  </a:lnTo>
                  <a:lnTo>
                    <a:pt x="4368" y="421157"/>
                  </a:lnTo>
                  <a:lnTo>
                    <a:pt x="0" y="426554"/>
                  </a:lnTo>
                  <a:lnTo>
                    <a:pt x="76" y="445211"/>
                  </a:lnTo>
                  <a:lnTo>
                    <a:pt x="292" y="449821"/>
                  </a:lnTo>
                  <a:lnTo>
                    <a:pt x="2311" y="454317"/>
                  </a:lnTo>
                  <a:lnTo>
                    <a:pt x="4470" y="458889"/>
                  </a:lnTo>
                  <a:lnTo>
                    <a:pt x="7810" y="459435"/>
                  </a:lnTo>
                  <a:lnTo>
                    <a:pt x="11201" y="459435"/>
                  </a:lnTo>
                  <a:lnTo>
                    <a:pt x="14211" y="459079"/>
                  </a:lnTo>
                  <a:lnTo>
                    <a:pt x="15938" y="455193"/>
                  </a:lnTo>
                  <a:lnTo>
                    <a:pt x="18122" y="450278"/>
                  </a:lnTo>
                  <a:lnTo>
                    <a:pt x="18643" y="445211"/>
                  </a:lnTo>
                  <a:lnTo>
                    <a:pt x="18643" y="432600"/>
                  </a:lnTo>
                  <a:close/>
                </a:path>
                <a:path w="84454" h="1539875">
                  <a:moveTo>
                    <a:pt x="18643" y="385038"/>
                  </a:moveTo>
                  <a:lnTo>
                    <a:pt x="18605" y="372110"/>
                  </a:lnTo>
                  <a:lnTo>
                    <a:pt x="17957" y="367715"/>
                  </a:lnTo>
                  <a:lnTo>
                    <a:pt x="16179" y="365226"/>
                  </a:lnTo>
                  <a:lnTo>
                    <a:pt x="14833" y="363397"/>
                  </a:lnTo>
                  <a:lnTo>
                    <a:pt x="14833" y="368655"/>
                  </a:lnTo>
                  <a:lnTo>
                    <a:pt x="14808" y="386753"/>
                  </a:lnTo>
                  <a:lnTo>
                    <a:pt x="13995" y="395084"/>
                  </a:lnTo>
                  <a:lnTo>
                    <a:pt x="6997" y="395084"/>
                  </a:lnTo>
                  <a:lnTo>
                    <a:pt x="5740" y="393141"/>
                  </a:lnTo>
                  <a:lnTo>
                    <a:pt x="3810" y="386753"/>
                  </a:lnTo>
                  <a:lnTo>
                    <a:pt x="3810" y="378625"/>
                  </a:lnTo>
                  <a:lnTo>
                    <a:pt x="4013" y="375361"/>
                  </a:lnTo>
                  <a:lnTo>
                    <a:pt x="4521" y="372110"/>
                  </a:lnTo>
                  <a:lnTo>
                    <a:pt x="5143" y="367995"/>
                  </a:lnTo>
                  <a:lnTo>
                    <a:pt x="6908" y="365226"/>
                  </a:lnTo>
                  <a:lnTo>
                    <a:pt x="13017" y="365226"/>
                  </a:lnTo>
                  <a:lnTo>
                    <a:pt x="14833" y="368655"/>
                  </a:lnTo>
                  <a:lnTo>
                    <a:pt x="14833" y="363397"/>
                  </a:lnTo>
                  <a:lnTo>
                    <a:pt x="13881" y="362089"/>
                  </a:lnTo>
                  <a:lnTo>
                    <a:pt x="11696" y="360959"/>
                  </a:lnTo>
                  <a:lnTo>
                    <a:pt x="4368" y="360959"/>
                  </a:lnTo>
                  <a:lnTo>
                    <a:pt x="0" y="366369"/>
                  </a:lnTo>
                  <a:lnTo>
                    <a:pt x="76" y="385038"/>
                  </a:lnTo>
                  <a:lnTo>
                    <a:pt x="292" y="389585"/>
                  </a:lnTo>
                  <a:lnTo>
                    <a:pt x="2374" y="394284"/>
                  </a:lnTo>
                  <a:lnTo>
                    <a:pt x="4470" y="398703"/>
                  </a:lnTo>
                  <a:lnTo>
                    <a:pt x="7810" y="399326"/>
                  </a:lnTo>
                  <a:lnTo>
                    <a:pt x="11201" y="399326"/>
                  </a:lnTo>
                  <a:lnTo>
                    <a:pt x="14211" y="398932"/>
                  </a:lnTo>
                  <a:lnTo>
                    <a:pt x="15951" y="395084"/>
                  </a:lnTo>
                  <a:lnTo>
                    <a:pt x="18122" y="390093"/>
                  </a:lnTo>
                  <a:lnTo>
                    <a:pt x="18643" y="385038"/>
                  </a:lnTo>
                  <a:close/>
                </a:path>
                <a:path w="84454" h="1539875">
                  <a:moveTo>
                    <a:pt x="18643" y="252018"/>
                  </a:moveTo>
                  <a:lnTo>
                    <a:pt x="17957" y="247370"/>
                  </a:lnTo>
                  <a:lnTo>
                    <a:pt x="16179" y="244881"/>
                  </a:lnTo>
                  <a:lnTo>
                    <a:pt x="14833" y="243039"/>
                  </a:lnTo>
                  <a:lnTo>
                    <a:pt x="14833" y="248297"/>
                  </a:lnTo>
                  <a:lnTo>
                    <a:pt x="14808" y="266458"/>
                  </a:lnTo>
                  <a:lnTo>
                    <a:pt x="13995" y="274726"/>
                  </a:lnTo>
                  <a:lnTo>
                    <a:pt x="6997" y="274726"/>
                  </a:lnTo>
                  <a:lnTo>
                    <a:pt x="5740" y="272783"/>
                  </a:lnTo>
                  <a:lnTo>
                    <a:pt x="3810" y="266458"/>
                  </a:lnTo>
                  <a:lnTo>
                    <a:pt x="3810" y="258254"/>
                  </a:lnTo>
                  <a:lnTo>
                    <a:pt x="4013" y="255054"/>
                  </a:lnTo>
                  <a:lnTo>
                    <a:pt x="5143" y="247650"/>
                  </a:lnTo>
                  <a:lnTo>
                    <a:pt x="6908" y="244881"/>
                  </a:lnTo>
                  <a:lnTo>
                    <a:pt x="13017" y="244881"/>
                  </a:lnTo>
                  <a:lnTo>
                    <a:pt x="14833" y="248297"/>
                  </a:lnTo>
                  <a:lnTo>
                    <a:pt x="14833" y="243039"/>
                  </a:lnTo>
                  <a:lnTo>
                    <a:pt x="13881" y="241731"/>
                  </a:lnTo>
                  <a:lnTo>
                    <a:pt x="11696" y="240652"/>
                  </a:lnTo>
                  <a:lnTo>
                    <a:pt x="4368" y="240652"/>
                  </a:lnTo>
                  <a:lnTo>
                    <a:pt x="0" y="246024"/>
                  </a:lnTo>
                  <a:lnTo>
                    <a:pt x="76" y="264706"/>
                  </a:lnTo>
                  <a:lnTo>
                    <a:pt x="292" y="269316"/>
                  </a:lnTo>
                  <a:lnTo>
                    <a:pt x="2374" y="273900"/>
                  </a:lnTo>
                  <a:lnTo>
                    <a:pt x="4470" y="278434"/>
                  </a:lnTo>
                  <a:lnTo>
                    <a:pt x="7810" y="278917"/>
                  </a:lnTo>
                  <a:lnTo>
                    <a:pt x="11201" y="278917"/>
                  </a:lnTo>
                  <a:lnTo>
                    <a:pt x="14211" y="278574"/>
                  </a:lnTo>
                  <a:lnTo>
                    <a:pt x="15938" y="274726"/>
                  </a:lnTo>
                  <a:lnTo>
                    <a:pt x="18122" y="269735"/>
                  </a:lnTo>
                  <a:lnTo>
                    <a:pt x="18643" y="264706"/>
                  </a:lnTo>
                  <a:lnTo>
                    <a:pt x="18643" y="252018"/>
                  </a:lnTo>
                  <a:close/>
                </a:path>
                <a:path w="84454" h="1539875">
                  <a:moveTo>
                    <a:pt x="18643" y="191973"/>
                  </a:moveTo>
                  <a:lnTo>
                    <a:pt x="17957" y="187248"/>
                  </a:lnTo>
                  <a:lnTo>
                    <a:pt x="16167" y="184696"/>
                  </a:lnTo>
                  <a:lnTo>
                    <a:pt x="15303" y="183464"/>
                  </a:lnTo>
                  <a:lnTo>
                    <a:pt x="14833" y="182841"/>
                  </a:lnTo>
                  <a:lnTo>
                    <a:pt x="14833" y="188137"/>
                  </a:lnTo>
                  <a:lnTo>
                    <a:pt x="14808" y="206260"/>
                  </a:lnTo>
                  <a:lnTo>
                    <a:pt x="13995" y="214553"/>
                  </a:lnTo>
                  <a:lnTo>
                    <a:pt x="6997" y="214553"/>
                  </a:lnTo>
                  <a:lnTo>
                    <a:pt x="5740" y="212648"/>
                  </a:lnTo>
                  <a:lnTo>
                    <a:pt x="3810" y="206260"/>
                  </a:lnTo>
                  <a:lnTo>
                    <a:pt x="3810" y="198094"/>
                  </a:lnTo>
                  <a:lnTo>
                    <a:pt x="4013" y="194881"/>
                  </a:lnTo>
                  <a:lnTo>
                    <a:pt x="5143" y="187477"/>
                  </a:lnTo>
                  <a:lnTo>
                    <a:pt x="6908" y="184696"/>
                  </a:lnTo>
                  <a:lnTo>
                    <a:pt x="13017" y="184696"/>
                  </a:lnTo>
                  <a:lnTo>
                    <a:pt x="14833" y="188137"/>
                  </a:lnTo>
                  <a:lnTo>
                    <a:pt x="14833" y="182841"/>
                  </a:lnTo>
                  <a:lnTo>
                    <a:pt x="13881" y="181559"/>
                  </a:lnTo>
                  <a:lnTo>
                    <a:pt x="11696" y="180467"/>
                  </a:lnTo>
                  <a:lnTo>
                    <a:pt x="4368" y="180467"/>
                  </a:lnTo>
                  <a:lnTo>
                    <a:pt x="0" y="185839"/>
                  </a:lnTo>
                  <a:lnTo>
                    <a:pt x="76" y="204495"/>
                  </a:lnTo>
                  <a:lnTo>
                    <a:pt x="292" y="209143"/>
                  </a:lnTo>
                  <a:lnTo>
                    <a:pt x="4470" y="218249"/>
                  </a:lnTo>
                  <a:lnTo>
                    <a:pt x="7810" y="218833"/>
                  </a:lnTo>
                  <a:lnTo>
                    <a:pt x="11201" y="218833"/>
                  </a:lnTo>
                  <a:lnTo>
                    <a:pt x="14211" y="218503"/>
                  </a:lnTo>
                  <a:lnTo>
                    <a:pt x="15963" y="214553"/>
                  </a:lnTo>
                  <a:lnTo>
                    <a:pt x="18122" y="209562"/>
                  </a:lnTo>
                  <a:lnTo>
                    <a:pt x="18643" y="204495"/>
                  </a:lnTo>
                  <a:lnTo>
                    <a:pt x="18643" y="191973"/>
                  </a:lnTo>
                  <a:close/>
                </a:path>
                <a:path w="84454" h="1539875">
                  <a:moveTo>
                    <a:pt x="18643" y="131775"/>
                  </a:moveTo>
                  <a:lnTo>
                    <a:pt x="17957" y="127025"/>
                  </a:lnTo>
                  <a:lnTo>
                    <a:pt x="16217" y="124587"/>
                  </a:lnTo>
                  <a:lnTo>
                    <a:pt x="15303" y="123317"/>
                  </a:lnTo>
                  <a:lnTo>
                    <a:pt x="14833" y="122694"/>
                  </a:lnTo>
                  <a:lnTo>
                    <a:pt x="14833" y="127952"/>
                  </a:lnTo>
                  <a:lnTo>
                    <a:pt x="14808" y="146088"/>
                  </a:lnTo>
                  <a:lnTo>
                    <a:pt x="13995" y="154381"/>
                  </a:lnTo>
                  <a:lnTo>
                    <a:pt x="6997" y="154381"/>
                  </a:lnTo>
                  <a:lnTo>
                    <a:pt x="5740" y="152438"/>
                  </a:lnTo>
                  <a:lnTo>
                    <a:pt x="5041" y="150088"/>
                  </a:lnTo>
                  <a:lnTo>
                    <a:pt x="3810" y="146088"/>
                  </a:lnTo>
                  <a:lnTo>
                    <a:pt x="3810" y="137960"/>
                  </a:lnTo>
                  <a:lnTo>
                    <a:pt x="4013" y="134734"/>
                  </a:lnTo>
                  <a:lnTo>
                    <a:pt x="5143" y="127279"/>
                  </a:lnTo>
                  <a:lnTo>
                    <a:pt x="6908" y="124587"/>
                  </a:lnTo>
                  <a:lnTo>
                    <a:pt x="13017" y="124587"/>
                  </a:lnTo>
                  <a:lnTo>
                    <a:pt x="14833" y="127952"/>
                  </a:lnTo>
                  <a:lnTo>
                    <a:pt x="14833" y="122694"/>
                  </a:lnTo>
                  <a:lnTo>
                    <a:pt x="13881" y="121424"/>
                  </a:lnTo>
                  <a:lnTo>
                    <a:pt x="11696" y="120319"/>
                  </a:lnTo>
                  <a:lnTo>
                    <a:pt x="4368" y="120319"/>
                  </a:lnTo>
                  <a:lnTo>
                    <a:pt x="0" y="125717"/>
                  </a:lnTo>
                  <a:lnTo>
                    <a:pt x="76" y="144310"/>
                  </a:lnTo>
                  <a:lnTo>
                    <a:pt x="292" y="148958"/>
                  </a:lnTo>
                  <a:lnTo>
                    <a:pt x="2362" y="153568"/>
                  </a:lnTo>
                  <a:lnTo>
                    <a:pt x="4470" y="158064"/>
                  </a:lnTo>
                  <a:lnTo>
                    <a:pt x="7810" y="158661"/>
                  </a:lnTo>
                  <a:lnTo>
                    <a:pt x="11201" y="158661"/>
                  </a:lnTo>
                  <a:lnTo>
                    <a:pt x="14211" y="158254"/>
                  </a:lnTo>
                  <a:lnTo>
                    <a:pt x="15951" y="154381"/>
                  </a:lnTo>
                  <a:lnTo>
                    <a:pt x="18122" y="149390"/>
                  </a:lnTo>
                  <a:lnTo>
                    <a:pt x="18643" y="144310"/>
                  </a:lnTo>
                  <a:lnTo>
                    <a:pt x="18643" y="131775"/>
                  </a:lnTo>
                  <a:close/>
                </a:path>
                <a:path w="84454" h="1539875">
                  <a:moveTo>
                    <a:pt x="39154" y="755611"/>
                  </a:moveTo>
                  <a:lnTo>
                    <a:pt x="33566" y="755611"/>
                  </a:lnTo>
                  <a:lnTo>
                    <a:pt x="33566" y="722833"/>
                  </a:lnTo>
                  <a:lnTo>
                    <a:pt x="22758" y="722833"/>
                  </a:lnTo>
                  <a:lnTo>
                    <a:pt x="22758" y="726998"/>
                  </a:lnTo>
                  <a:lnTo>
                    <a:pt x="29527" y="726998"/>
                  </a:lnTo>
                  <a:lnTo>
                    <a:pt x="29527" y="755611"/>
                  </a:lnTo>
                  <a:lnTo>
                    <a:pt x="23202" y="755611"/>
                  </a:lnTo>
                  <a:lnTo>
                    <a:pt x="23202" y="759650"/>
                  </a:lnTo>
                  <a:lnTo>
                    <a:pt x="39154" y="759650"/>
                  </a:lnTo>
                  <a:lnTo>
                    <a:pt x="39154" y="755611"/>
                  </a:lnTo>
                  <a:close/>
                </a:path>
                <a:path w="84454" h="1539875">
                  <a:moveTo>
                    <a:pt x="39154" y="695439"/>
                  </a:moveTo>
                  <a:lnTo>
                    <a:pt x="33566" y="695439"/>
                  </a:lnTo>
                  <a:lnTo>
                    <a:pt x="33566" y="662647"/>
                  </a:lnTo>
                  <a:lnTo>
                    <a:pt x="22758" y="662647"/>
                  </a:lnTo>
                  <a:lnTo>
                    <a:pt x="22758" y="666864"/>
                  </a:lnTo>
                  <a:lnTo>
                    <a:pt x="29527" y="666864"/>
                  </a:lnTo>
                  <a:lnTo>
                    <a:pt x="29527" y="695439"/>
                  </a:lnTo>
                  <a:lnTo>
                    <a:pt x="23202" y="695439"/>
                  </a:lnTo>
                  <a:lnTo>
                    <a:pt x="23202" y="699516"/>
                  </a:lnTo>
                  <a:lnTo>
                    <a:pt x="39154" y="699516"/>
                  </a:lnTo>
                  <a:lnTo>
                    <a:pt x="39154" y="695439"/>
                  </a:lnTo>
                  <a:close/>
                </a:path>
                <a:path w="84454" h="1539875">
                  <a:moveTo>
                    <a:pt x="39154" y="635228"/>
                  </a:moveTo>
                  <a:lnTo>
                    <a:pt x="33566" y="635228"/>
                  </a:lnTo>
                  <a:lnTo>
                    <a:pt x="33566" y="602564"/>
                  </a:lnTo>
                  <a:lnTo>
                    <a:pt x="22758" y="602564"/>
                  </a:lnTo>
                  <a:lnTo>
                    <a:pt x="22758" y="606717"/>
                  </a:lnTo>
                  <a:lnTo>
                    <a:pt x="29527" y="606717"/>
                  </a:lnTo>
                  <a:lnTo>
                    <a:pt x="29527" y="635228"/>
                  </a:lnTo>
                  <a:lnTo>
                    <a:pt x="23202" y="635228"/>
                  </a:lnTo>
                  <a:lnTo>
                    <a:pt x="23202" y="639356"/>
                  </a:lnTo>
                  <a:lnTo>
                    <a:pt x="39154" y="639356"/>
                  </a:lnTo>
                  <a:lnTo>
                    <a:pt x="39154" y="635228"/>
                  </a:lnTo>
                  <a:close/>
                </a:path>
                <a:path w="84454" h="1539875">
                  <a:moveTo>
                    <a:pt x="39154" y="514934"/>
                  </a:moveTo>
                  <a:lnTo>
                    <a:pt x="33566" y="514934"/>
                  </a:lnTo>
                  <a:lnTo>
                    <a:pt x="33566" y="482193"/>
                  </a:lnTo>
                  <a:lnTo>
                    <a:pt x="22758" y="482193"/>
                  </a:lnTo>
                  <a:lnTo>
                    <a:pt x="22758" y="486359"/>
                  </a:lnTo>
                  <a:lnTo>
                    <a:pt x="29527" y="486359"/>
                  </a:lnTo>
                  <a:lnTo>
                    <a:pt x="29527" y="514934"/>
                  </a:lnTo>
                  <a:lnTo>
                    <a:pt x="23202" y="514934"/>
                  </a:lnTo>
                  <a:lnTo>
                    <a:pt x="23202" y="519010"/>
                  </a:lnTo>
                  <a:lnTo>
                    <a:pt x="39154" y="519010"/>
                  </a:lnTo>
                  <a:lnTo>
                    <a:pt x="39154" y="514934"/>
                  </a:lnTo>
                  <a:close/>
                </a:path>
                <a:path w="84454" h="1539875">
                  <a:moveTo>
                    <a:pt x="39154" y="454774"/>
                  </a:moveTo>
                  <a:lnTo>
                    <a:pt x="33566" y="454774"/>
                  </a:lnTo>
                  <a:lnTo>
                    <a:pt x="33566" y="422033"/>
                  </a:lnTo>
                  <a:lnTo>
                    <a:pt x="22758" y="422033"/>
                  </a:lnTo>
                  <a:lnTo>
                    <a:pt x="22758" y="426173"/>
                  </a:lnTo>
                  <a:lnTo>
                    <a:pt x="29527" y="426173"/>
                  </a:lnTo>
                  <a:lnTo>
                    <a:pt x="29527" y="454774"/>
                  </a:lnTo>
                  <a:lnTo>
                    <a:pt x="23202" y="454774"/>
                  </a:lnTo>
                  <a:lnTo>
                    <a:pt x="23202" y="458838"/>
                  </a:lnTo>
                  <a:lnTo>
                    <a:pt x="39154" y="458838"/>
                  </a:lnTo>
                  <a:lnTo>
                    <a:pt x="39154" y="454774"/>
                  </a:lnTo>
                  <a:close/>
                </a:path>
                <a:path w="84454" h="1539875">
                  <a:moveTo>
                    <a:pt x="39154" y="394601"/>
                  </a:moveTo>
                  <a:lnTo>
                    <a:pt x="33566" y="394601"/>
                  </a:lnTo>
                  <a:lnTo>
                    <a:pt x="33566" y="361835"/>
                  </a:lnTo>
                  <a:lnTo>
                    <a:pt x="22758" y="361835"/>
                  </a:lnTo>
                  <a:lnTo>
                    <a:pt x="22758" y="366039"/>
                  </a:lnTo>
                  <a:lnTo>
                    <a:pt x="29527" y="366039"/>
                  </a:lnTo>
                  <a:lnTo>
                    <a:pt x="29527" y="394601"/>
                  </a:lnTo>
                  <a:lnTo>
                    <a:pt x="23202" y="394601"/>
                  </a:lnTo>
                  <a:lnTo>
                    <a:pt x="23202" y="398678"/>
                  </a:lnTo>
                  <a:lnTo>
                    <a:pt x="39154" y="398678"/>
                  </a:lnTo>
                  <a:lnTo>
                    <a:pt x="39154" y="394601"/>
                  </a:lnTo>
                  <a:close/>
                </a:path>
                <a:path w="84454" h="1539875">
                  <a:moveTo>
                    <a:pt x="39154" y="274256"/>
                  </a:moveTo>
                  <a:lnTo>
                    <a:pt x="33566" y="274256"/>
                  </a:lnTo>
                  <a:lnTo>
                    <a:pt x="33566" y="241503"/>
                  </a:lnTo>
                  <a:lnTo>
                    <a:pt x="22758" y="241503"/>
                  </a:lnTo>
                  <a:lnTo>
                    <a:pt x="22758" y="245706"/>
                  </a:lnTo>
                  <a:lnTo>
                    <a:pt x="29527" y="245706"/>
                  </a:lnTo>
                  <a:lnTo>
                    <a:pt x="29527" y="274256"/>
                  </a:lnTo>
                  <a:lnTo>
                    <a:pt x="23202" y="274256"/>
                  </a:lnTo>
                  <a:lnTo>
                    <a:pt x="23202" y="278358"/>
                  </a:lnTo>
                  <a:lnTo>
                    <a:pt x="39154" y="278358"/>
                  </a:lnTo>
                  <a:lnTo>
                    <a:pt x="39154" y="274256"/>
                  </a:lnTo>
                  <a:close/>
                </a:path>
                <a:path w="84454" h="1539875">
                  <a:moveTo>
                    <a:pt x="39154" y="214109"/>
                  </a:moveTo>
                  <a:lnTo>
                    <a:pt x="33566" y="214109"/>
                  </a:lnTo>
                  <a:lnTo>
                    <a:pt x="33566" y="181356"/>
                  </a:lnTo>
                  <a:lnTo>
                    <a:pt x="22758" y="181356"/>
                  </a:lnTo>
                  <a:lnTo>
                    <a:pt x="22758" y="185521"/>
                  </a:lnTo>
                  <a:lnTo>
                    <a:pt x="29527" y="185521"/>
                  </a:lnTo>
                  <a:lnTo>
                    <a:pt x="29527" y="214109"/>
                  </a:lnTo>
                  <a:lnTo>
                    <a:pt x="23202" y="214109"/>
                  </a:lnTo>
                  <a:lnTo>
                    <a:pt x="23202" y="218122"/>
                  </a:lnTo>
                  <a:lnTo>
                    <a:pt x="39154" y="218122"/>
                  </a:lnTo>
                  <a:lnTo>
                    <a:pt x="39154" y="214109"/>
                  </a:lnTo>
                  <a:close/>
                </a:path>
                <a:path w="84454" h="1539875">
                  <a:moveTo>
                    <a:pt x="39154" y="153885"/>
                  </a:moveTo>
                  <a:lnTo>
                    <a:pt x="33566" y="153885"/>
                  </a:lnTo>
                  <a:lnTo>
                    <a:pt x="33566" y="121158"/>
                  </a:lnTo>
                  <a:lnTo>
                    <a:pt x="22758" y="121158"/>
                  </a:lnTo>
                  <a:lnTo>
                    <a:pt x="22758" y="125349"/>
                  </a:lnTo>
                  <a:lnTo>
                    <a:pt x="29527" y="125349"/>
                  </a:lnTo>
                  <a:lnTo>
                    <a:pt x="29527" y="153885"/>
                  </a:lnTo>
                  <a:lnTo>
                    <a:pt x="23202" y="153885"/>
                  </a:lnTo>
                  <a:lnTo>
                    <a:pt x="23202" y="158000"/>
                  </a:lnTo>
                  <a:lnTo>
                    <a:pt x="39154" y="158000"/>
                  </a:lnTo>
                  <a:lnTo>
                    <a:pt x="39154" y="153885"/>
                  </a:lnTo>
                  <a:close/>
                </a:path>
                <a:path w="84454" h="1539875">
                  <a:moveTo>
                    <a:pt x="39154" y="33566"/>
                  </a:moveTo>
                  <a:lnTo>
                    <a:pt x="33566" y="33566"/>
                  </a:lnTo>
                  <a:lnTo>
                    <a:pt x="33566" y="812"/>
                  </a:lnTo>
                  <a:lnTo>
                    <a:pt x="22758" y="812"/>
                  </a:lnTo>
                  <a:lnTo>
                    <a:pt x="22758" y="5054"/>
                  </a:lnTo>
                  <a:lnTo>
                    <a:pt x="29527" y="5054"/>
                  </a:lnTo>
                  <a:lnTo>
                    <a:pt x="29527" y="33566"/>
                  </a:lnTo>
                  <a:lnTo>
                    <a:pt x="23202" y="33566"/>
                  </a:lnTo>
                  <a:lnTo>
                    <a:pt x="23202" y="37655"/>
                  </a:lnTo>
                  <a:lnTo>
                    <a:pt x="39154" y="37655"/>
                  </a:lnTo>
                  <a:lnTo>
                    <a:pt x="39154" y="33566"/>
                  </a:lnTo>
                  <a:close/>
                </a:path>
                <a:path w="84454" h="1539875">
                  <a:moveTo>
                    <a:pt x="40551" y="552945"/>
                  </a:moveTo>
                  <a:lnTo>
                    <a:pt x="39865" y="548259"/>
                  </a:lnTo>
                  <a:lnTo>
                    <a:pt x="38087" y="545706"/>
                  </a:lnTo>
                  <a:lnTo>
                    <a:pt x="37223" y="544474"/>
                  </a:lnTo>
                  <a:lnTo>
                    <a:pt x="36715" y="543801"/>
                  </a:lnTo>
                  <a:lnTo>
                    <a:pt x="36715" y="549173"/>
                  </a:lnTo>
                  <a:lnTo>
                    <a:pt x="36703" y="567194"/>
                  </a:lnTo>
                  <a:lnTo>
                    <a:pt x="35941" y="575525"/>
                  </a:lnTo>
                  <a:lnTo>
                    <a:pt x="28956" y="575525"/>
                  </a:lnTo>
                  <a:lnTo>
                    <a:pt x="27686" y="573659"/>
                  </a:lnTo>
                  <a:lnTo>
                    <a:pt x="26631" y="570191"/>
                  </a:lnTo>
                  <a:lnTo>
                    <a:pt x="25781" y="567194"/>
                  </a:lnTo>
                  <a:lnTo>
                    <a:pt x="25781" y="559142"/>
                  </a:lnTo>
                  <a:lnTo>
                    <a:pt x="25920" y="555879"/>
                  </a:lnTo>
                  <a:lnTo>
                    <a:pt x="27063" y="548525"/>
                  </a:lnTo>
                  <a:lnTo>
                    <a:pt x="28854" y="545706"/>
                  </a:lnTo>
                  <a:lnTo>
                    <a:pt x="34963" y="545706"/>
                  </a:lnTo>
                  <a:lnTo>
                    <a:pt x="36715" y="549173"/>
                  </a:lnTo>
                  <a:lnTo>
                    <a:pt x="36715" y="543801"/>
                  </a:lnTo>
                  <a:lnTo>
                    <a:pt x="35826" y="542620"/>
                  </a:lnTo>
                  <a:lnTo>
                    <a:pt x="33604" y="541477"/>
                  </a:lnTo>
                  <a:lnTo>
                    <a:pt x="26301" y="541477"/>
                  </a:lnTo>
                  <a:lnTo>
                    <a:pt x="21882" y="546900"/>
                  </a:lnTo>
                  <a:lnTo>
                    <a:pt x="21958" y="565531"/>
                  </a:lnTo>
                  <a:lnTo>
                    <a:pt x="22186" y="570191"/>
                  </a:lnTo>
                  <a:lnTo>
                    <a:pt x="26352" y="579234"/>
                  </a:lnTo>
                  <a:lnTo>
                    <a:pt x="29730" y="579780"/>
                  </a:lnTo>
                  <a:lnTo>
                    <a:pt x="33172" y="579780"/>
                  </a:lnTo>
                  <a:lnTo>
                    <a:pt x="36144" y="579462"/>
                  </a:lnTo>
                  <a:lnTo>
                    <a:pt x="37884" y="575525"/>
                  </a:lnTo>
                  <a:lnTo>
                    <a:pt x="40068" y="570560"/>
                  </a:lnTo>
                  <a:lnTo>
                    <a:pt x="40551" y="565531"/>
                  </a:lnTo>
                  <a:lnTo>
                    <a:pt x="40551" y="552945"/>
                  </a:lnTo>
                  <a:close/>
                </a:path>
                <a:path w="84454" h="1539875">
                  <a:moveTo>
                    <a:pt x="40551" y="312229"/>
                  </a:moveTo>
                  <a:lnTo>
                    <a:pt x="39865" y="307568"/>
                  </a:lnTo>
                  <a:lnTo>
                    <a:pt x="38061" y="305015"/>
                  </a:lnTo>
                  <a:lnTo>
                    <a:pt x="37223" y="303834"/>
                  </a:lnTo>
                  <a:lnTo>
                    <a:pt x="36715" y="303149"/>
                  </a:lnTo>
                  <a:lnTo>
                    <a:pt x="36715" y="308483"/>
                  </a:lnTo>
                  <a:lnTo>
                    <a:pt x="36690" y="326605"/>
                  </a:lnTo>
                  <a:lnTo>
                    <a:pt x="35941" y="334911"/>
                  </a:lnTo>
                  <a:lnTo>
                    <a:pt x="28956" y="334911"/>
                  </a:lnTo>
                  <a:lnTo>
                    <a:pt x="27686" y="332955"/>
                  </a:lnTo>
                  <a:lnTo>
                    <a:pt x="25781" y="326605"/>
                  </a:lnTo>
                  <a:lnTo>
                    <a:pt x="25781" y="318439"/>
                  </a:lnTo>
                  <a:lnTo>
                    <a:pt x="25920" y="315239"/>
                  </a:lnTo>
                  <a:lnTo>
                    <a:pt x="27063" y="307822"/>
                  </a:lnTo>
                  <a:lnTo>
                    <a:pt x="28854" y="305015"/>
                  </a:lnTo>
                  <a:lnTo>
                    <a:pt x="34963" y="305015"/>
                  </a:lnTo>
                  <a:lnTo>
                    <a:pt x="36715" y="308483"/>
                  </a:lnTo>
                  <a:lnTo>
                    <a:pt x="36715" y="303149"/>
                  </a:lnTo>
                  <a:lnTo>
                    <a:pt x="35826" y="301942"/>
                  </a:lnTo>
                  <a:lnTo>
                    <a:pt x="33604" y="300850"/>
                  </a:lnTo>
                  <a:lnTo>
                    <a:pt x="26301" y="300850"/>
                  </a:lnTo>
                  <a:lnTo>
                    <a:pt x="21882" y="306209"/>
                  </a:lnTo>
                  <a:lnTo>
                    <a:pt x="21958" y="324827"/>
                  </a:lnTo>
                  <a:lnTo>
                    <a:pt x="22186" y="329488"/>
                  </a:lnTo>
                  <a:lnTo>
                    <a:pt x="26352" y="338543"/>
                  </a:lnTo>
                  <a:lnTo>
                    <a:pt x="29730" y="339178"/>
                  </a:lnTo>
                  <a:lnTo>
                    <a:pt x="33172" y="339178"/>
                  </a:lnTo>
                  <a:lnTo>
                    <a:pt x="36144" y="338772"/>
                  </a:lnTo>
                  <a:lnTo>
                    <a:pt x="37858" y="334911"/>
                  </a:lnTo>
                  <a:lnTo>
                    <a:pt x="40068" y="329920"/>
                  </a:lnTo>
                  <a:lnTo>
                    <a:pt x="40551" y="324827"/>
                  </a:lnTo>
                  <a:lnTo>
                    <a:pt x="40551" y="312229"/>
                  </a:lnTo>
                  <a:close/>
                </a:path>
                <a:path w="84454" h="1539875">
                  <a:moveTo>
                    <a:pt x="40551" y="71602"/>
                  </a:moveTo>
                  <a:lnTo>
                    <a:pt x="39865" y="66827"/>
                  </a:lnTo>
                  <a:lnTo>
                    <a:pt x="38074" y="64350"/>
                  </a:lnTo>
                  <a:lnTo>
                    <a:pt x="36715" y="62471"/>
                  </a:lnTo>
                  <a:lnTo>
                    <a:pt x="36715" y="67830"/>
                  </a:lnTo>
                  <a:lnTo>
                    <a:pt x="36690" y="85953"/>
                  </a:lnTo>
                  <a:lnTo>
                    <a:pt x="35941" y="94195"/>
                  </a:lnTo>
                  <a:lnTo>
                    <a:pt x="28956" y="94195"/>
                  </a:lnTo>
                  <a:lnTo>
                    <a:pt x="27686" y="92303"/>
                  </a:lnTo>
                  <a:lnTo>
                    <a:pt x="25781" y="85953"/>
                  </a:lnTo>
                  <a:lnTo>
                    <a:pt x="25781" y="77724"/>
                  </a:lnTo>
                  <a:lnTo>
                    <a:pt x="36715" y="67830"/>
                  </a:lnTo>
                  <a:lnTo>
                    <a:pt x="36715" y="62471"/>
                  </a:lnTo>
                  <a:lnTo>
                    <a:pt x="35826" y="61226"/>
                  </a:lnTo>
                  <a:lnTo>
                    <a:pt x="33604" y="60134"/>
                  </a:lnTo>
                  <a:lnTo>
                    <a:pt x="26301" y="60134"/>
                  </a:lnTo>
                  <a:lnTo>
                    <a:pt x="21882" y="65532"/>
                  </a:lnTo>
                  <a:lnTo>
                    <a:pt x="21958" y="84162"/>
                  </a:lnTo>
                  <a:lnTo>
                    <a:pt x="22186" y="88760"/>
                  </a:lnTo>
                  <a:lnTo>
                    <a:pt x="24206" y="93268"/>
                  </a:lnTo>
                  <a:lnTo>
                    <a:pt x="26352" y="97917"/>
                  </a:lnTo>
                  <a:lnTo>
                    <a:pt x="29730" y="98475"/>
                  </a:lnTo>
                  <a:lnTo>
                    <a:pt x="33172" y="98475"/>
                  </a:lnTo>
                  <a:lnTo>
                    <a:pt x="36144" y="98082"/>
                  </a:lnTo>
                  <a:lnTo>
                    <a:pt x="37858" y="94195"/>
                  </a:lnTo>
                  <a:lnTo>
                    <a:pt x="40068" y="89204"/>
                  </a:lnTo>
                  <a:lnTo>
                    <a:pt x="40551" y="84162"/>
                  </a:lnTo>
                  <a:lnTo>
                    <a:pt x="40551" y="71602"/>
                  </a:lnTo>
                  <a:close/>
                </a:path>
                <a:path w="84454" h="1539875">
                  <a:moveTo>
                    <a:pt x="61061" y="1354543"/>
                  </a:moveTo>
                  <a:lnTo>
                    <a:pt x="55448" y="1354543"/>
                  </a:lnTo>
                  <a:lnTo>
                    <a:pt x="55448" y="1321904"/>
                  </a:lnTo>
                  <a:lnTo>
                    <a:pt x="44678" y="1321904"/>
                  </a:lnTo>
                  <a:lnTo>
                    <a:pt x="44678" y="1326057"/>
                  </a:lnTo>
                  <a:lnTo>
                    <a:pt x="51422" y="1326057"/>
                  </a:lnTo>
                  <a:lnTo>
                    <a:pt x="51422" y="1354543"/>
                  </a:lnTo>
                  <a:lnTo>
                    <a:pt x="45110" y="1354543"/>
                  </a:lnTo>
                  <a:lnTo>
                    <a:pt x="45110" y="1358684"/>
                  </a:lnTo>
                  <a:lnTo>
                    <a:pt x="61061" y="1358684"/>
                  </a:lnTo>
                  <a:lnTo>
                    <a:pt x="61061" y="1354543"/>
                  </a:lnTo>
                  <a:close/>
                </a:path>
                <a:path w="84454" h="1539875">
                  <a:moveTo>
                    <a:pt x="61061" y="575043"/>
                  </a:moveTo>
                  <a:lnTo>
                    <a:pt x="55448" y="575043"/>
                  </a:lnTo>
                  <a:lnTo>
                    <a:pt x="55448" y="542290"/>
                  </a:lnTo>
                  <a:lnTo>
                    <a:pt x="44678" y="542290"/>
                  </a:lnTo>
                  <a:lnTo>
                    <a:pt x="44678" y="546531"/>
                  </a:lnTo>
                  <a:lnTo>
                    <a:pt x="51422" y="546531"/>
                  </a:lnTo>
                  <a:lnTo>
                    <a:pt x="51422" y="575043"/>
                  </a:lnTo>
                  <a:lnTo>
                    <a:pt x="45110" y="575043"/>
                  </a:lnTo>
                  <a:lnTo>
                    <a:pt x="45110" y="579120"/>
                  </a:lnTo>
                  <a:lnTo>
                    <a:pt x="61061" y="579120"/>
                  </a:lnTo>
                  <a:lnTo>
                    <a:pt x="61061" y="575043"/>
                  </a:lnTo>
                  <a:close/>
                </a:path>
                <a:path w="84454" h="1539875">
                  <a:moveTo>
                    <a:pt x="61061" y="334429"/>
                  </a:moveTo>
                  <a:lnTo>
                    <a:pt x="55448" y="334429"/>
                  </a:lnTo>
                  <a:lnTo>
                    <a:pt x="55448" y="301688"/>
                  </a:lnTo>
                  <a:lnTo>
                    <a:pt x="44678" y="301688"/>
                  </a:lnTo>
                  <a:lnTo>
                    <a:pt x="44678" y="305816"/>
                  </a:lnTo>
                  <a:lnTo>
                    <a:pt x="51422" y="305816"/>
                  </a:lnTo>
                  <a:lnTo>
                    <a:pt x="51422" y="334429"/>
                  </a:lnTo>
                  <a:lnTo>
                    <a:pt x="45110" y="334429"/>
                  </a:lnTo>
                  <a:lnTo>
                    <a:pt x="45110" y="338480"/>
                  </a:lnTo>
                  <a:lnTo>
                    <a:pt x="61061" y="338480"/>
                  </a:lnTo>
                  <a:lnTo>
                    <a:pt x="61061" y="334429"/>
                  </a:lnTo>
                  <a:close/>
                </a:path>
                <a:path w="84454" h="1539875">
                  <a:moveTo>
                    <a:pt x="61061" y="93738"/>
                  </a:moveTo>
                  <a:lnTo>
                    <a:pt x="55448" y="93738"/>
                  </a:lnTo>
                  <a:lnTo>
                    <a:pt x="55448" y="60985"/>
                  </a:lnTo>
                  <a:lnTo>
                    <a:pt x="44678" y="60985"/>
                  </a:lnTo>
                  <a:lnTo>
                    <a:pt x="44678" y="65151"/>
                  </a:lnTo>
                  <a:lnTo>
                    <a:pt x="51422" y="65151"/>
                  </a:lnTo>
                  <a:lnTo>
                    <a:pt x="51422" y="93738"/>
                  </a:lnTo>
                  <a:lnTo>
                    <a:pt x="45110" y="93738"/>
                  </a:lnTo>
                  <a:lnTo>
                    <a:pt x="45110" y="97790"/>
                  </a:lnTo>
                  <a:lnTo>
                    <a:pt x="61061" y="97790"/>
                  </a:lnTo>
                  <a:lnTo>
                    <a:pt x="61061" y="93738"/>
                  </a:lnTo>
                  <a:close/>
                </a:path>
                <a:path w="84454" h="1539875">
                  <a:moveTo>
                    <a:pt x="62458" y="1525549"/>
                  </a:moveTo>
                  <a:lnTo>
                    <a:pt x="58648" y="1503832"/>
                  </a:lnTo>
                  <a:lnTo>
                    <a:pt x="58648" y="1509191"/>
                  </a:lnTo>
                  <a:lnTo>
                    <a:pt x="58623" y="1527263"/>
                  </a:lnTo>
                  <a:lnTo>
                    <a:pt x="57835" y="1535620"/>
                  </a:lnTo>
                  <a:lnTo>
                    <a:pt x="50863" y="1535620"/>
                  </a:lnTo>
                  <a:lnTo>
                    <a:pt x="49568" y="1533652"/>
                  </a:lnTo>
                  <a:lnTo>
                    <a:pt x="48869" y="1531353"/>
                  </a:lnTo>
                  <a:lnTo>
                    <a:pt x="47650" y="1527263"/>
                  </a:lnTo>
                  <a:lnTo>
                    <a:pt x="47650" y="1519148"/>
                  </a:lnTo>
                  <a:lnTo>
                    <a:pt x="47866" y="1515960"/>
                  </a:lnTo>
                  <a:lnTo>
                    <a:pt x="48348" y="1512595"/>
                  </a:lnTo>
                  <a:lnTo>
                    <a:pt x="48996" y="1508544"/>
                  </a:lnTo>
                  <a:lnTo>
                    <a:pt x="50723" y="1505775"/>
                  </a:lnTo>
                  <a:lnTo>
                    <a:pt x="56870" y="1505775"/>
                  </a:lnTo>
                  <a:lnTo>
                    <a:pt x="58648" y="1509191"/>
                  </a:lnTo>
                  <a:lnTo>
                    <a:pt x="58648" y="1503832"/>
                  </a:lnTo>
                  <a:lnTo>
                    <a:pt x="57746" y="1502638"/>
                  </a:lnTo>
                  <a:lnTo>
                    <a:pt x="55511" y="1501495"/>
                  </a:lnTo>
                  <a:lnTo>
                    <a:pt x="48247" y="1501495"/>
                  </a:lnTo>
                  <a:lnTo>
                    <a:pt x="43840" y="1506905"/>
                  </a:lnTo>
                  <a:lnTo>
                    <a:pt x="43916" y="1525549"/>
                  </a:lnTo>
                  <a:lnTo>
                    <a:pt x="44107" y="1530159"/>
                  </a:lnTo>
                  <a:lnTo>
                    <a:pt x="48285" y="1539240"/>
                  </a:lnTo>
                  <a:lnTo>
                    <a:pt x="51650" y="1539836"/>
                  </a:lnTo>
                  <a:lnTo>
                    <a:pt x="55041" y="1539836"/>
                  </a:lnTo>
                  <a:lnTo>
                    <a:pt x="58051" y="1539468"/>
                  </a:lnTo>
                  <a:lnTo>
                    <a:pt x="59766" y="1535620"/>
                  </a:lnTo>
                  <a:lnTo>
                    <a:pt x="61988" y="1530642"/>
                  </a:lnTo>
                  <a:lnTo>
                    <a:pt x="62458" y="1525549"/>
                  </a:lnTo>
                  <a:close/>
                </a:path>
                <a:path w="84454" h="1539875">
                  <a:moveTo>
                    <a:pt x="62458" y="1465376"/>
                  </a:moveTo>
                  <a:lnTo>
                    <a:pt x="62407" y="1452422"/>
                  </a:lnTo>
                  <a:lnTo>
                    <a:pt x="61785" y="1448066"/>
                  </a:lnTo>
                  <a:lnTo>
                    <a:pt x="60045" y="1445590"/>
                  </a:lnTo>
                  <a:lnTo>
                    <a:pt x="59182" y="1444345"/>
                  </a:lnTo>
                  <a:lnTo>
                    <a:pt x="58648" y="1443647"/>
                  </a:lnTo>
                  <a:lnTo>
                    <a:pt x="58648" y="1449006"/>
                  </a:lnTo>
                  <a:lnTo>
                    <a:pt x="58623" y="1467154"/>
                  </a:lnTo>
                  <a:lnTo>
                    <a:pt x="57835" y="1475447"/>
                  </a:lnTo>
                  <a:lnTo>
                    <a:pt x="50863" y="1475447"/>
                  </a:lnTo>
                  <a:lnTo>
                    <a:pt x="49568" y="1473517"/>
                  </a:lnTo>
                  <a:lnTo>
                    <a:pt x="48869" y="1471129"/>
                  </a:lnTo>
                  <a:lnTo>
                    <a:pt x="47650" y="1467154"/>
                  </a:lnTo>
                  <a:lnTo>
                    <a:pt x="47650" y="1458976"/>
                  </a:lnTo>
                  <a:lnTo>
                    <a:pt x="47866" y="1455775"/>
                  </a:lnTo>
                  <a:lnTo>
                    <a:pt x="48348" y="1452422"/>
                  </a:lnTo>
                  <a:lnTo>
                    <a:pt x="48996" y="1448333"/>
                  </a:lnTo>
                  <a:lnTo>
                    <a:pt x="50723" y="1445590"/>
                  </a:lnTo>
                  <a:lnTo>
                    <a:pt x="56870" y="1445590"/>
                  </a:lnTo>
                  <a:lnTo>
                    <a:pt x="58648" y="1449006"/>
                  </a:lnTo>
                  <a:lnTo>
                    <a:pt x="58648" y="1443647"/>
                  </a:lnTo>
                  <a:lnTo>
                    <a:pt x="57746" y="1442453"/>
                  </a:lnTo>
                  <a:lnTo>
                    <a:pt x="55511" y="1441310"/>
                  </a:lnTo>
                  <a:lnTo>
                    <a:pt x="48247" y="1441310"/>
                  </a:lnTo>
                  <a:lnTo>
                    <a:pt x="43840" y="1446771"/>
                  </a:lnTo>
                  <a:lnTo>
                    <a:pt x="43916" y="1465376"/>
                  </a:lnTo>
                  <a:lnTo>
                    <a:pt x="44107" y="1469986"/>
                  </a:lnTo>
                  <a:lnTo>
                    <a:pt x="46164" y="1474546"/>
                  </a:lnTo>
                  <a:lnTo>
                    <a:pt x="48285" y="1479118"/>
                  </a:lnTo>
                  <a:lnTo>
                    <a:pt x="51650" y="1479664"/>
                  </a:lnTo>
                  <a:lnTo>
                    <a:pt x="55041" y="1479664"/>
                  </a:lnTo>
                  <a:lnTo>
                    <a:pt x="58051" y="1479283"/>
                  </a:lnTo>
                  <a:lnTo>
                    <a:pt x="59740" y="1475447"/>
                  </a:lnTo>
                  <a:lnTo>
                    <a:pt x="61988" y="1470469"/>
                  </a:lnTo>
                  <a:lnTo>
                    <a:pt x="62458" y="1465376"/>
                  </a:lnTo>
                  <a:close/>
                </a:path>
                <a:path w="84454" h="1539875">
                  <a:moveTo>
                    <a:pt x="62458" y="1405191"/>
                  </a:moveTo>
                  <a:lnTo>
                    <a:pt x="62407" y="1392262"/>
                  </a:lnTo>
                  <a:lnTo>
                    <a:pt x="61785" y="1387906"/>
                  </a:lnTo>
                  <a:lnTo>
                    <a:pt x="60045" y="1385430"/>
                  </a:lnTo>
                  <a:lnTo>
                    <a:pt x="59182" y="1384198"/>
                  </a:lnTo>
                  <a:lnTo>
                    <a:pt x="58648" y="1383487"/>
                  </a:lnTo>
                  <a:lnTo>
                    <a:pt x="58648" y="1388897"/>
                  </a:lnTo>
                  <a:lnTo>
                    <a:pt x="58623" y="1406969"/>
                  </a:lnTo>
                  <a:lnTo>
                    <a:pt x="57835" y="1415249"/>
                  </a:lnTo>
                  <a:lnTo>
                    <a:pt x="50863" y="1415249"/>
                  </a:lnTo>
                  <a:lnTo>
                    <a:pt x="49568" y="1413319"/>
                  </a:lnTo>
                  <a:lnTo>
                    <a:pt x="47650" y="1406969"/>
                  </a:lnTo>
                  <a:lnTo>
                    <a:pt x="47650" y="1398790"/>
                  </a:lnTo>
                  <a:lnTo>
                    <a:pt x="47866" y="1395628"/>
                  </a:lnTo>
                  <a:lnTo>
                    <a:pt x="48348" y="1392262"/>
                  </a:lnTo>
                  <a:lnTo>
                    <a:pt x="48996" y="1388173"/>
                  </a:lnTo>
                  <a:lnTo>
                    <a:pt x="50723" y="1385430"/>
                  </a:lnTo>
                  <a:lnTo>
                    <a:pt x="56870" y="1385430"/>
                  </a:lnTo>
                  <a:lnTo>
                    <a:pt x="58648" y="1388897"/>
                  </a:lnTo>
                  <a:lnTo>
                    <a:pt x="58648" y="1383487"/>
                  </a:lnTo>
                  <a:lnTo>
                    <a:pt x="57746" y="1382268"/>
                  </a:lnTo>
                  <a:lnTo>
                    <a:pt x="55511" y="1381188"/>
                  </a:lnTo>
                  <a:lnTo>
                    <a:pt x="48247" y="1381188"/>
                  </a:lnTo>
                  <a:lnTo>
                    <a:pt x="43840" y="1386547"/>
                  </a:lnTo>
                  <a:lnTo>
                    <a:pt x="43916" y="1405191"/>
                  </a:lnTo>
                  <a:lnTo>
                    <a:pt x="44107" y="1409801"/>
                  </a:lnTo>
                  <a:lnTo>
                    <a:pt x="46126" y="1414297"/>
                  </a:lnTo>
                  <a:lnTo>
                    <a:pt x="48285" y="1418945"/>
                  </a:lnTo>
                  <a:lnTo>
                    <a:pt x="51650" y="1419529"/>
                  </a:lnTo>
                  <a:lnTo>
                    <a:pt x="55041" y="1419529"/>
                  </a:lnTo>
                  <a:lnTo>
                    <a:pt x="58051" y="1419199"/>
                  </a:lnTo>
                  <a:lnTo>
                    <a:pt x="59791" y="1415249"/>
                  </a:lnTo>
                  <a:lnTo>
                    <a:pt x="61988" y="1410284"/>
                  </a:lnTo>
                  <a:lnTo>
                    <a:pt x="62458" y="1405191"/>
                  </a:lnTo>
                  <a:close/>
                </a:path>
                <a:path w="84454" h="1539875">
                  <a:moveTo>
                    <a:pt x="62458" y="746074"/>
                  </a:moveTo>
                  <a:lnTo>
                    <a:pt x="58648" y="724319"/>
                  </a:lnTo>
                  <a:lnTo>
                    <a:pt x="58648" y="729678"/>
                  </a:lnTo>
                  <a:lnTo>
                    <a:pt x="58623" y="747788"/>
                  </a:lnTo>
                  <a:lnTo>
                    <a:pt x="57835" y="756107"/>
                  </a:lnTo>
                  <a:lnTo>
                    <a:pt x="50863" y="756107"/>
                  </a:lnTo>
                  <a:lnTo>
                    <a:pt x="49568" y="754189"/>
                  </a:lnTo>
                  <a:lnTo>
                    <a:pt x="47650" y="747788"/>
                  </a:lnTo>
                  <a:lnTo>
                    <a:pt x="47650" y="739609"/>
                  </a:lnTo>
                  <a:lnTo>
                    <a:pt x="47866" y="736409"/>
                  </a:lnTo>
                  <a:lnTo>
                    <a:pt x="48348" y="733120"/>
                  </a:lnTo>
                  <a:lnTo>
                    <a:pt x="48996" y="729005"/>
                  </a:lnTo>
                  <a:lnTo>
                    <a:pt x="50723" y="726262"/>
                  </a:lnTo>
                  <a:lnTo>
                    <a:pt x="56870" y="726262"/>
                  </a:lnTo>
                  <a:lnTo>
                    <a:pt x="58648" y="729678"/>
                  </a:lnTo>
                  <a:lnTo>
                    <a:pt x="58648" y="724319"/>
                  </a:lnTo>
                  <a:lnTo>
                    <a:pt x="57746" y="723163"/>
                  </a:lnTo>
                  <a:lnTo>
                    <a:pt x="55511" y="721995"/>
                  </a:lnTo>
                  <a:lnTo>
                    <a:pt x="48247" y="721995"/>
                  </a:lnTo>
                  <a:lnTo>
                    <a:pt x="43840" y="727379"/>
                  </a:lnTo>
                  <a:lnTo>
                    <a:pt x="43916" y="746074"/>
                  </a:lnTo>
                  <a:lnTo>
                    <a:pt x="44107" y="750620"/>
                  </a:lnTo>
                  <a:lnTo>
                    <a:pt x="46126" y="755091"/>
                  </a:lnTo>
                  <a:lnTo>
                    <a:pt x="48285" y="759739"/>
                  </a:lnTo>
                  <a:lnTo>
                    <a:pt x="51650" y="760298"/>
                  </a:lnTo>
                  <a:lnTo>
                    <a:pt x="55041" y="760298"/>
                  </a:lnTo>
                  <a:lnTo>
                    <a:pt x="58051" y="759980"/>
                  </a:lnTo>
                  <a:lnTo>
                    <a:pt x="59766" y="756107"/>
                  </a:lnTo>
                  <a:lnTo>
                    <a:pt x="61988" y="751090"/>
                  </a:lnTo>
                  <a:lnTo>
                    <a:pt x="62458" y="746074"/>
                  </a:lnTo>
                  <a:close/>
                </a:path>
                <a:path w="84454" h="1539875">
                  <a:moveTo>
                    <a:pt x="62458" y="685888"/>
                  </a:moveTo>
                  <a:lnTo>
                    <a:pt x="62407" y="672934"/>
                  </a:lnTo>
                  <a:lnTo>
                    <a:pt x="61785" y="668540"/>
                  </a:lnTo>
                  <a:lnTo>
                    <a:pt x="60045" y="666064"/>
                  </a:lnTo>
                  <a:lnTo>
                    <a:pt x="59182" y="664819"/>
                  </a:lnTo>
                  <a:lnTo>
                    <a:pt x="58648" y="664146"/>
                  </a:lnTo>
                  <a:lnTo>
                    <a:pt x="58648" y="669505"/>
                  </a:lnTo>
                  <a:lnTo>
                    <a:pt x="58623" y="687616"/>
                  </a:lnTo>
                  <a:lnTo>
                    <a:pt x="57835" y="695883"/>
                  </a:lnTo>
                  <a:lnTo>
                    <a:pt x="50863" y="695883"/>
                  </a:lnTo>
                  <a:lnTo>
                    <a:pt x="49568" y="694004"/>
                  </a:lnTo>
                  <a:lnTo>
                    <a:pt x="47650" y="687616"/>
                  </a:lnTo>
                  <a:lnTo>
                    <a:pt x="47650" y="679437"/>
                  </a:lnTo>
                  <a:lnTo>
                    <a:pt x="47866" y="676236"/>
                  </a:lnTo>
                  <a:lnTo>
                    <a:pt x="48348" y="672934"/>
                  </a:lnTo>
                  <a:lnTo>
                    <a:pt x="48996" y="668832"/>
                  </a:lnTo>
                  <a:lnTo>
                    <a:pt x="50723" y="666064"/>
                  </a:lnTo>
                  <a:lnTo>
                    <a:pt x="56870" y="666064"/>
                  </a:lnTo>
                  <a:lnTo>
                    <a:pt x="58648" y="669505"/>
                  </a:lnTo>
                  <a:lnTo>
                    <a:pt x="58648" y="664146"/>
                  </a:lnTo>
                  <a:lnTo>
                    <a:pt x="57746" y="662978"/>
                  </a:lnTo>
                  <a:lnTo>
                    <a:pt x="55511" y="661835"/>
                  </a:lnTo>
                  <a:lnTo>
                    <a:pt x="48247" y="661835"/>
                  </a:lnTo>
                  <a:lnTo>
                    <a:pt x="43840" y="667258"/>
                  </a:lnTo>
                  <a:lnTo>
                    <a:pt x="43916" y="685888"/>
                  </a:lnTo>
                  <a:lnTo>
                    <a:pt x="44107" y="690448"/>
                  </a:lnTo>
                  <a:lnTo>
                    <a:pt x="46202" y="695109"/>
                  </a:lnTo>
                  <a:lnTo>
                    <a:pt x="48285" y="699592"/>
                  </a:lnTo>
                  <a:lnTo>
                    <a:pt x="51650" y="700125"/>
                  </a:lnTo>
                  <a:lnTo>
                    <a:pt x="55041" y="700125"/>
                  </a:lnTo>
                  <a:lnTo>
                    <a:pt x="58051" y="699795"/>
                  </a:lnTo>
                  <a:lnTo>
                    <a:pt x="59804" y="695883"/>
                  </a:lnTo>
                  <a:lnTo>
                    <a:pt x="61988" y="690918"/>
                  </a:lnTo>
                  <a:lnTo>
                    <a:pt x="62458" y="685888"/>
                  </a:lnTo>
                  <a:close/>
                </a:path>
                <a:path w="84454" h="1539875">
                  <a:moveTo>
                    <a:pt x="62458" y="625703"/>
                  </a:moveTo>
                  <a:lnTo>
                    <a:pt x="58648" y="603948"/>
                  </a:lnTo>
                  <a:lnTo>
                    <a:pt x="58648" y="609320"/>
                  </a:lnTo>
                  <a:lnTo>
                    <a:pt x="58623" y="627456"/>
                  </a:lnTo>
                  <a:lnTo>
                    <a:pt x="57835" y="635698"/>
                  </a:lnTo>
                  <a:lnTo>
                    <a:pt x="50863" y="635698"/>
                  </a:lnTo>
                  <a:lnTo>
                    <a:pt x="49568" y="633831"/>
                  </a:lnTo>
                  <a:lnTo>
                    <a:pt x="47650" y="627456"/>
                  </a:lnTo>
                  <a:lnTo>
                    <a:pt x="47650" y="619277"/>
                  </a:lnTo>
                  <a:lnTo>
                    <a:pt x="47866" y="616038"/>
                  </a:lnTo>
                  <a:lnTo>
                    <a:pt x="48348" y="612762"/>
                  </a:lnTo>
                  <a:lnTo>
                    <a:pt x="48996" y="608711"/>
                  </a:lnTo>
                  <a:lnTo>
                    <a:pt x="50723" y="605815"/>
                  </a:lnTo>
                  <a:lnTo>
                    <a:pt x="56870" y="605815"/>
                  </a:lnTo>
                  <a:lnTo>
                    <a:pt x="58648" y="609320"/>
                  </a:lnTo>
                  <a:lnTo>
                    <a:pt x="58648" y="603948"/>
                  </a:lnTo>
                  <a:lnTo>
                    <a:pt x="57746" y="602767"/>
                  </a:lnTo>
                  <a:lnTo>
                    <a:pt x="55511" y="601687"/>
                  </a:lnTo>
                  <a:lnTo>
                    <a:pt x="48247" y="601687"/>
                  </a:lnTo>
                  <a:lnTo>
                    <a:pt x="43840" y="607034"/>
                  </a:lnTo>
                  <a:lnTo>
                    <a:pt x="43916" y="625703"/>
                  </a:lnTo>
                  <a:lnTo>
                    <a:pt x="44107" y="630250"/>
                  </a:lnTo>
                  <a:lnTo>
                    <a:pt x="46126" y="634771"/>
                  </a:lnTo>
                  <a:lnTo>
                    <a:pt x="48285" y="639419"/>
                  </a:lnTo>
                  <a:lnTo>
                    <a:pt x="51650" y="639965"/>
                  </a:lnTo>
                  <a:lnTo>
                    <a:pt x="55041" y="639965"/>
                  </a:lnTo>
                  <a:lnTo>
                    <a:pt x="58051" y="639622"/>
                  </a:lnTo>
                  <a:lnTo>
                    <a:pt x="59791" y="635698"/>
                  </a:lnTo>
                  <a:lnTo>
                    <a:pt x="61988" y="630770"/>
                  </a:lnTo>
                  <a:lnTo>
                    <a:pt x="62458" y="625703"/>
                  </a:lnTo>
                  <a:close/>
                </a:path>
                <a:path w="84454" h="1539875">
                  <a:moveTo>
                    <a:pt x="62458" y="505383"/>
                  </a:moveTo>
                  <a:lnTo>
                    <a:pt x="62407" y="492404"/>
                  </a:lnTo>
                  <a:lnTo>
                    <a:pt x="61785" y="488022"/>
                  </a:lnTo>
                  <a:lnTo>
                    <a:pt x="60083" y="485584"/>
                  </a:lnTo>
                  <a:lnTo>
                    <a:pt x="59182" y="484276"/>
                  </a:lnTo>
                  <a:lnTo>
                    <a:pt x="58648" y="483603"/>
                  </a:lnTo>
                  <a:lnTo>
                    <a:pt x="58648" y="489000"/>
                  </a:lnTo>
                  <a:lnTo>
                    <a:pt x="58623" y="507085"/>
                  </a:lnTo>
                  <a:lnTo>
                    <a:pt x="57835" y="515429"/>
                  </a:lnTo>
                  <a:lnTo>
                    <a:pt x="50863" y="515429"/>
                  </a:lnTo>
                  <a:lnTo>
                    <a:pt x="49568" y="513473"/>
                  </a:lnTo>
                  <a:lnTo>
                    <a:pt x="47650" y="507085"/>
                  </a:lnTo>
                  <a:lnTo>
                    <a:pt x="47650" y="498983"/>
                  </a:lnTo>
                  <a:lnTo>
                    <a:pt x="47866" y="495706"/>
                  </a:lnTo>
                  <a:lnTo>
                    <a:pt x="48348" y="492404"/>
                  </a:lnTo>
                  <a:lnTo>
                    <a:pt x="48996" y="488289"/>
                  </a:lnTo>
                  <a:lnTo>
                    <a:pt x="50723" y="485584"/>
                  </a:lnTo>
                  <a:lnTo>
                    <a:pt x="56870" y="485584"/>
                  </a:lnTo>
                  <a:lnTo>
                    <a:pt x="58648" y="489000"/>
                  </a:lnTo>
                  <a:lnTo>
                    <a:pt x="58648" y="483603"/>
                  </a:lnTo>
                  <a:lnTo>
                    <a:pt x="57746" y="482447"/>
                  </a:lnTo>
                  <a:lnTo>
                    <a:pt x="55511" y="481317"/>
                  </a:lnTo>
                  <a:lnTo>
                    <a:pt x="48247" y="481317"/>
                  </a:lnTo>
                  <a:lnTo>
                    <a:pt x="43840" y="486727"/>
                  </a:lnTo>
                  <a:lnTo>
                    <a:pt x="43916" y="505383"/>
                  </a:lnTo>
                  <a:lnTo>
                    <a:pt x="44107" y="510032"/>
                  </a:lnTo>
                  <a:lnTo>
                    <a:pt x="48285" y="519061"/>
                  </a:lnTo>
                  <a:lnTo>
                    <a:pt x="51650" y="519645"/>
                  </a:lnTo>
                  <a:lnTo>
                    <a:pt x="55041" y="519645"/>
                  </a:lnTo>
                  <a:lnTo>
                    <a:pt x="58051" y="519264"/>
                  </a:lnTo>
                  <a:lnTo>
                    <a:pt x="59766" y="515429"/>
                  </a:lnTo>
                  <a:lnTo>
                    <a:pt x="61988" y="510463"/>
                  </a:lnTo>
                  <a:lnTo>
                    <a:pt x="62458" y="505383"/>
                  </a:lnTo>
                  <a:close/>
                </a:path>
                <a:path w="84454" h="1539875">
                  <a:moveTo>
                    <a:pt x="62458" y="445211"/>
                  </a:moveTo>
                  <a:lnTo>
                    <a:pt x="62407" y="432244"/>
                  </a:lnTo>
                  <a:lnTo>
                    <a:pt x="61785" y="427888"/>
                  </a:lnTo>
                  <a:lnTo>
                    <a:pt x="60045" y="425411"/>
                  </a:lnTo>
                  <a:lnTo>
                    <a:pt x="59182" y="424180"/>
                  </a:lnTo>
                  <a:lnTo>
                    <a:pt x="58648" y="423468"/>
                  </a:lnTo>
                  <a:lnTo>
                    <a:pt x="58648" y="428828"/>
                  </a:lnTo>
                  <a:lnTo>
                    <a:pt x="58623" y="446913"/>
                  </a:lnTo>
                  <a:lnTo>
                    <a:pt x="57835" y="455193"/>
                  </a:lnTo>
                  <a:lnTo>
                    <a:pt x="50863" y="455193"/>
                  </a:lnTo>
                  <a:lnTo>
                    <a:pt x="49568" y="453301"/>
                  </a:lnTo>
                  <a:lnTo>
                    <a:pt x="47650" y="446913"/>
                  </a:lnTo>
                  <a:lnTo>
                    <a:pt x="47650" y="438797"/>
                  </a:lnTo>
                  <a:lnTo>
                    <a:pt x="47866" y="435533"/>
                  </a:lnTo>
                  <a:lnTo>
                    <a:pt x="48348" y="432244"/>
                  </a:lnTo>
                  <a:lnTo>
                    <a:pt x="48996" y="428180"/>
                  </a:lnTo>
                  <a:lnTo>
                    <a:pt x="50723" y="425411"/>
                  </a:lnTo>
                  <a:lnTo>
                    <a:pt x="56870" y="425411"/>
                  </a:lnTo>
                  <a:lnTo>
                    <a:pt x="58648" y="428828"/>
                  </a:lnTo>
                  <a:lnTo>
                    <a:pt x="58648" y="423468"/>
                  </a:lnTo>
                  <a:lnTo>
                    <a:pt x="57746" y="422262"/>
                  </a:lnTo>
                  <a:lnTo>
                    <a:pt x="55511" y="421157"/>
                  </a:lnTo>
                  <a:lnTo>
                    <a:pt x="48247" y="421157"/>
                  </a:lnTo>
                  <a:lnTo>
                    <a:pt x="43840" y="426554"/>
                  </a:lnTo>
                  <a:lnTo>
                    <a:pt x="43916" y="445211"/>
                  </a:lnTo>
                  <a:lnTo>
                    <a:pt x="44107" y="449821"/>
                  </a:lnTo>
                  <a:lnTo>
                    <a:pt x="46126" y="454317"/>
                  </a:lnTo>
                  <a:lnTo>
                    <a:pt x="48285" y="458889"/>
                  </a:lnTo>
                  <a:lnTo>
                    <a:pt x="51650" y="459435"/>
                  </a:lnTo>
                  <a:lnTo>
                    <a:pt x="55041" y="459435"/>
                  </a:lnTo>
                  <a:lnTo>
                    <a:pt x="58051" y="459079"/>
                  </a:lnTo>
                  <a:lnTo>
                    <a:pt x="59791" y="455193"/>
                  </a:lnTo>
                  <a:lnTo>
                    <a:pt x="61988" y="450278"/>
                  </a:lnTo>
                  <a:lnTo>
                    <a:pt x="62458" y="445211"/>
                  </a:lnTo>
                  <a:close/>
                </a:path>
                <a:path w="84454" h="1539875">
                  <a:moveTo>
                    <a:pt x="62458" y="385038"/>
                  </a:moveTo>
                  <a:lnTo>
                    <a:pt x="58648" y="363308"/>
                  </a:lnTo>
                  <a:lnTo>
                    <a:pt x="58648" y="368655"/>
                  </a:lnTo>
                  <a:lnTo>
                    <a:pt x="58623" y="386753"/>
                  </a:lnTo>
                  <a:lnTo>
                    <a:pt x="57835" y="395084"/>
                  </a:lnTo>
                  <a:lnTo>
                    <a:pt x="50863" y="395084"/>
                  </a:lnTo>
                  <a:lnTo>
                    <a:pt x="49568" y="393141"/>
                  </a:lnTo>
                  <a:lnTo>
                    <a:pt x="47650" y="386753"/>
                  </a:lnTo>
                  <a:lnTo>
                    <a:pt x="47650" y="378625"/>
                  </a:lnTo>
                  <a:lnTo>
                    <a:pt x="47866" y="375361"/>
                  </a:lnTo>
                  <a:lnTo>
                    <a:pt x="48348" y="372110"/>
                  </a:lnTo>
                  <a:lnTo>
                    <a:pt x="48996" y="367995"/>
                  </a:lnTo>
                  <a:lnTo>
                    <a:pt x="50723" y="365226"/>
                  </a:lnTo>
                  <a:lnTo>
                    <a:pt x="56870" y="365226"/>
                  </a:lnTo>
                  <a:lnTo>
                    <a:pt x="58648" y="368655"/>
                  </a:lnTo>
                  <a:lnTo>
                    <a:pt x="58648" y="363308"/>
                  </a:lnTo>
                  <a:lnTo>
                    <a:pt x="57746" y="362089"/>
                  </a:lnTo>
                  <a:lnTo>
                    <a:pt x="55511" y="360959"/>
                  </a:lnTo>
                  <a:lnTo>
                    <a:pt x="48247" y="360959"/>
                  </a:lnTo>
                  <a:lnTo>
                    <a:pt x="43840" y="366369"/>
                  </a:lnTo>
                  <a:lnTo>
                    <a:pt x="43916" y="385038"/>
                  </a:lnTo>
                  <a:lnTo>
                    <a:pt x="44107" y="389585"/>
                  </a:lnTo>
                  <a:lnTo>
                    <a:pt x="46189" y="394284"/>
                  </a:lnTo>
                  <a:lnTo>
                    <a:pt x="48285" y="398703"/>
                  </a:lnTo>
                  <a:lnTo>
                    <a:pt x="51650" y="399326"/>
                  </a:lnTo>
                  <a:lnTo>
                    <a:pt x="55041" y="399326"/>
                  </a:lnTo>
                  <a:lnTo>
                    <a:pt x="58051" y="398932"/>
                  </a:lnTo>
                  <a:lnTo>
                    <a:pt x="59778" y="395084"/>
                  </a:lnTo>
                  <a:lnTo>
                    <a:pt x="61988" y="390093"/>
                  </a:lnTo>
                  <a:lnTo>
                    <a:pt x="62458" y="385038"/>
                  </a:lnTo>
                  <a:close/>
                </a:path>
                <a:path w="84454" h="1539875">
                  <a:moveTo>
                    <a:pt x="62458" y="264706"/>
                  </a:moveTo>
                  <a:lnTo>
                    <a:pt x="62420" y="251714"/>
                  </a:lnTo>
                  <a:lnTo>
                    <a:pt x="61785" y="247370"/>
                  </a:lnTo>
                  <a:lnTo>
                    <a:pt x="60032" y="244881"/>
                  </a:lnTo>
                  <a:lnTo>
                    <a:pt x="59182" y="243662"/>
                  </a:lnTo>
                  <a:lnTo>
                    <a:pt x="58648" y="242951"/>
                  </a:lnTo>
                  <a:lnTo>
                    <a:pt x="58648" y="248297"/>
                  </a:lnTo>
                  <a:lnTo>
                    <a:pt x="58623" y="266458"/>
                  </a:lnTo>
                  <a:lnTo>
                    <a:pt x="57835" y="274726"/>
                  </a:lnTo>
                  <a:lnTo>
                    <a:pt x="50863" y="274726"/>
                  </a:lnTo>
                  <a:lnTo>
                    <a:pt x="49568" y="272783"/>
                  </a:lnTo>
                  <a:lnTo>
                    <a:pt x="47650" y="266458"/>
                  </a:lnTo>
                  <a:lnTo>
                    <a:pt x="47650" y="258254"/>
                  </a:lnTo>
                  <a:lnTo>
                    <a:pt x="47866" y="255054"/>
                  </a:lnTo>
                  <a:lnTo>
                    <a:pt x="48348" y="251714"/>
                  </a:lnTo>
                  <a:lnTo>
                    <a:pt x="48996" y="247650"/>
                  </a:lnTo>
                  <a:lnTo>
                    <a:pt x="50723" y="244881"/>
                  </a:lnTo>
                  <a:lnTo>
                    <a:pt x="56870" y="244881"/>
                  </a:lnTo>
                  <a:lnTo>
                    <a:pt x="58648" y="248297"/>
                  </a:lnTo>
                  <a:lnTo>
                    <a:pt x="58648" y="242951"/>
                  </a:lnTo>
                  <a:lnTo>
                    <a:pt x="57746" y="241731"/>
                  </a:lnTo>
                  <a:lnTo>
                    <a:pt x="55511" y="240652"/>
                  </a:lnTo>
                  <a:lnTo>
                    <a:pt x="48247" y="240652"/>
                  </a:lnTo>
                  <a:lnTo>
                    <a:pt x="43840" y="246024"/>
                  </a:lnTo>
                  <a:lnTo>
                    <a:pt x="43916" y="264706"/>
                  </a:lnTo>
                  <a:lnTo>
                    <a:pt x="44107" y="269316"/>
                  </a:lnTo>
                  <a:lnTo>
                    <a:pt x="46189" y="273900"/>
                  </a:lnTo>
                  <a:lnTo>
                    <a:pt x="48285" y="278434"/>
                  </a:lnTo>
                  <a:lnTo>
                    <a:pt x="51650" y="278917"/>
                  </a:lnTo>
                  <a:lnTo>
                    <a:pt x="55041" y="278917"/>
                  </a:lnTo>
                  <a:lnTo>
                    <a:pt x="58051" y="278574"/>
                  </a:lnTo>
                  <a:lnTo>
                    <a:pt x="59778" y="274726"/>
                  </a:lnTo>
                  <a:lnTo>
                    <a:pt x="61988" y="269735"/>
                  </a:lnTo>
                  <a:lnTo>
                    <a:pt x="62458" y="264706"/>
                  </a:lnTo>
                  <a:close/>
                </a:path>
                <a:path w="84454" h="1539875">
                  <a:moveTo>
                    <a:pt x="62458" y="204495"/>
                  </a:moveTo>
                  <a:lnTo>
                    <a:pt x="58648" y="182765"/>
                  </a:lnTo>
                  <a:lnTo>
                    <a:pt x="58648" y="188137"/>
                  </a:lnTo>
                  <a:lnTo>
                    <a:pt x="58623" y="206260"/>
                  </a:lnTo>
                  <a:lnTo>
                    <a:pt x="57835" y="214553"/>
                  </a:lnTo>
                  <a:lnTo>
                    <a:pt x="50863" y="214553"/>
                  </a:lnTo>
                  <a:lnTo>
                    <a:pt x="49568" y="212648"/>
                  </a:lnTo>
                  <a:lnTo>
                    <a:pt x="47650" y="206260"/>
                  </a:lnTo>
                  <a:lnTo>
                    <a:pt x="47650" y="198094"/>
                  </a:lnTo>
                  <a:lnTo>
                    <a:pt x="47866" y="194881"/>
                  </a:lnTo>
                  <a:lnTo>
                    <a:pt x="48348" y="191579"/>
                  </a:lnTo>
                  <a:lnTo>
                    <a:pt x="48996" y="187477"/>
                  </a:lnTo>
                  <a:lnTo>
                    <a:pt x="50723" y="184696"/>
                  </a:lnTo>
                  <a:lnTo>
                    <a:pt x="56870" y="184696"/>
                  </a:lnTo>
                  <a:lnTo>
                    <a:pt x="58648" y="188137"/>
                  </a:lnTo>
                  <a:lnTo>
                    <a:pt x="58648" y="182765"/>
                  </a:lnTo>
                  <a:lnTo>
                    <a:pt x="57746" y="181559"/>
                  </a:lnTo>
                  <a:lnTo>
                    <a:pt x="55511" y="180467"/>
                  </a:lnTo>
                  <a:lnTo>
                    <a:pt x="48247" y="180467"/>
                  </a:lnTo>
                  <a:lnTo>
                    <a:pt x="43840" y="185839"/>
                  </a:lnTo>
                  <a:lnTo>
                    <a:pt x="43916" y="204495"/>
                  </a:lnTo>
                  <a:lnTo>
                    <a:pt x="44107" y="209143"/>
                  </a:lnTo>
                  <a:lnTo>
                    <a:pt x="48285" y="218249"/>
                  </a:lnTo>
                  <a:lnTo>
                    <a:pt x="51650" y="218833"/>
                  </a:lnTo>
                  <a:lnTo>
                    <a:pt x="55041" y="218833"/>
                  </a:lnTo>
                  <a:lnTo>
                    <a:pt x="58051" y="218503"/>
                  </a:lnTo>
                  <a:lnTo>
                    <a:pt x="59791" y="214553"/>
                  </a:lnTo>
                  <a:lnTo>
                    <a:pt x="61988" y="209562"/>
                  </a:lnTo>
                  <a:lnTo>
                    <a:pt x="62458" y="204495"/>
                  </a:lnTo>
                  <a:close/>
                </a:path>
                <a:path w="84454" h="1539875">
                  <a:moveTo>
                    <a:pt x="62458" y="144310"/>
                  </a:moveTo>
                  <a:lnTo>
                    <a:pt x="62407" y="131419"/>
                  </a:lnTo>
                  <a:lnTo>
                    <a:pt x="61785" y="127025"/>
                  </a:lnTo>
                  <a:lnTo>
                    <a:pt x="60071" y="124587"/>
                  </a:lnTo>
                  <a:lnTo>
                    <a:pt x="59182" y="123317"/>
                  </a:lnTo>
                  <a:lnTo>
                    <a:pt x="58648" y="122618"/>
                  </a:lnTo>
                  <a:lnTo>
                    <a:pt x="58648" y="127952"/>
                  </a:lnTo>
                  <a:lnTo>
                    <a:pt x="58623" y="146088"/>
                  </a:lnTo>
                  <a:lnTo>
                    <a:pt x="57835" y="154381"/>
                  </a:lnTo>
                  <a:lnTo>
                    <a:pt x="50863" y="154381"/>
                  </a:lnTo>
                  <a:lnTo>
                    <a:pt x="49568" y="152438"/>
                  </a:lnTo>
                  <a:lnTo>
                    <a:pt x="47650" y="146088"/>
                  </a:lnTo>
                  <a:lnTo>
                    <a:pt x="47650" y="137960"/>
                  </a:lnTo>
                  <a:lnTo>
                    <a:pt x="47866" y="134734"/>
                  </a:lnTo>
                  <a:lnTo>
                    <a:pt x="48348" y="131419"/>
                  </a:lnTo>
                  <a:lnTo>
                    <a:pt x="48996" y="127279"/>
                  </a:lnTo>
                  <a:lnTo>
                    <a:pt x="50723" y="124587"/>
                  </a:lnTo>
                  <a:lnTo>
                    <a:pt x="56870" y="124587"/>
                  </a:lnTo>
                  <a:lnTo>
                    <a:pt x="58648" y="127952"/>
                  </a:lnTo>
                  <a:lnTo>
                    <a:pt x="58648" y="122618"/>
                  </a:lnTo>
                  <a:lnTo>
                    <a:pt x="57746" y="121424"/>
                  </a:lnTo>
                  <a:lnTo>
                    <a:pt x="55511" y="120319"/>
                  </a:lnTo>
                  <a:lnTo>
                    <a:pt x="48247" y="120319"/>
                  </a:lnTo>
                  <a:lnTo>
                    <a:pt x="43840" y="125717"/>
                  </a:lnTo>
                  <a:lnTo>
                    <a:pt x="43903" y="144310"/>
                  </a:lnTo>
                  <a:lnTo>
                    <a:pt x="44107" y="148958"/>
                  </a:lnTo>
                  <a:lnTo>
                    <a:pt x="46177" y="153568"/>
                  </a:lnTo>
                  <a:lnTo>
                    <a:pt x="48285" y="158064"/>
                  </a:lnTo>
                  <a:lnTo>
                    <a:pt x="51650" y="158661"/>
                  </a:lnTo>
                  <a:lnTo>
                    <a:pt x="55041" y="158661"/>
                  </a:lnTo>
                  <a:lnTo>
                    <a:pt x="58051" y="158254"/>
                  </a:lnTo>
                  <a:lnTo>
                    <a:pt x="59778" y="154381"/>
                  </a:lnTo>
                  <a:lnTo>
                    <a:pt x="61988" y="149390"/>
                  </a:lnTo>
                  <a:lnTo>
                    <a:pt x="62458" y="144310"/>
                  </a:lnTo>
                  <a:close/>
                </a:path>
                <a:path w="84454" h="1539875">
                  <a:moveTo>
                    <a:pt x="62458" y="23964"/>
                  </a:moveTo>
                  <a:lnTo>
                    <a:pt x="62407" y="11049"/>
                  </a:lnTo>
                  <a:lnTo>
                    <a:pt x="61785" y="6718"/>
                  </a:lnTo>
                  <a:lnTo>
                    <a:pt x="60020" y="4178"/>
                  </a:lnTo>
                  <a:lnTo>
                    <a:pt x="59182" y="2959"/>
                  </a:lnTo>
                  <a:lnTo>
                    <a:pt x="58648" y="2247"/>
                  </a:lnTo>
                  <a:lnTo>
                    <a:pt x="58648" y="7670"/>
                  </a:lnTo>
                  <a:lnTo>
                    <a:pt x="58623" y="25730"/>
                  </a:lnTo>
                  <a:lnTo>
                    <a:pt x="57835" y="34023"/>
                  </a:lnTo>
                  <a:lnTo>
                    <a:pt x="50863" y="34023"/>
                  </a:lnTo>
                  <a:lnTo>
                    <a:pt x="49568" y="32143"/>
                  </a:lnTo>
                  <a:lnTo>
                    <a:pt x="47650" y="25730"/>
                  </a:lnTo>
                  <a:lnTo>
                    <a:pt x="47650" y="17602"/>
                  </a:lnTo>
                  <a:lnTo>
                    <a:pt x="47866" y="14376"/>
                  </a:lnTo>
                  <a:lnTo>
                    <a:pt x="48348" y="11049"/>
                  </a:lnTo>
                  <a:lnTo>
                    <a:pt x="48996" y="6934"/>
                  </a:lnTo>
                  <a:lnTo>
                    <a:pt x="50723" y="4178"/>
                  </a:lnTo>
                  <a:lnTo>
                    <a:pt x="56870" y="4178"/>
                  </a:lnTo>
                  <a:lnTo>
                    <a:pt x="58648" y="7670"/>
                  </a:lnTo>
                  <a:lnTo>
                    <a:pt x="58648" y="2247"/>
                  </a:lnTo>
                  <a:lnTo>
                    <a:pt x="57746" y="1041"/>
                  </a:lnTo>
                  <a:lnTo>
                    <a:pt x="55511" y="0"/>
                  </a:lnTo>
                  <a:lnTo>
                    <a:pt x="48247" y="0"/>
                  </a:lnTo>
                  <a:lnTo>
                    <a:pt x="43840" y="5384"/>
                  </a:lnTo>
                  <a:lnTo>
                    <a:pt x="43916" y="23964"/>
                  </a:lnTo>
                  <a:lnTo>
                    <a:pt x="44107" y="28613"/>
                  </a:lnTo>
                  <a:lnTo>
                    <a:pt x="48285" y="37744"/>
                  </a:lnTo>
                  <a:lnTo>
                    <a:pt x="51650" y="38303"/>
                  </a:lnTo>
                  <a:lnTo>
                    <a:pt x="55041" y="38303"/>
                  </a:lnTo>
                  <a:lnTo>
                    <a:pt x="58051" y="37985"/>
                  </a:lnTo>
                  <a:lnTo>
                    <a:pt x="59791" y="34023"/>
                  </a:lnTo>
                  <a:lnTo>
                    <a:pt x="61988" y="29032"/>
                  </a:lnTo>
                  <a:lnTo>
                    <a:pt x="62458" y="23964"/>
                  </a:lnTo>
                  <a:close/>
                </a:path>
                <a:path w="84454" h="1539875">
                  <a:moveTo>
                    <a:pt x="82994" y="1174102"/>
                  </a:moveTo>
                  <a:lnTo>
                    <a:pt x="77368" y="1174102"/>
                  </a:lnTo>
                  <a:lnTo>
                    <a:pt x="77368" y="1141349"/>
                  </a:lnTo>
                  <a:lnTo>
                    <a:pt x="66624" y="1141349"/>
                  </a:lnTo>
                  <a:lnTo>
                    <a:pt x="66624" y="1145527"/>
                  </a:lnTo>
                  <a:lnTo>
                    <a:pt x="73355" y="1145527"/>
                  </a:lnTo>
                  <a:lnTo>
                    <a:pt x="73355" y="1174102"/>
                  </a:lnTo>
                  <a:lnTo>
                    <a:pt x="67005" y="1174102"/>
                  </a:lnTo>
                  <a:lnTo>
                    <a:pt x="67005" y="1178140"/>
                  </a:lnTo>
                  <a:lnTo>
                    <a:pt x="82994" y="1178140"/>
                  </a:lnTo>
                  <a:lnTo>
                    <a:pt x="82994" y="1174102"/>
                  </a:lnTo>
                  <a:close/>
                </a:path>
                <a:path w="84454" h="1539875">
                  <a:moveTo>
                    <a:pt x="82994" y="1113917"/>
                  </a:moveTo>
                  <a:lnTo>
                    <a:pt x="77368" y="1113917"/>
                  </a:lnTo>
                  <a:lnTo>
                    <a:pt x="77368" y="1081176"/>
                  </a:lnTo>
                  <a:lnTo>
                    <a:pt x="66624" y="1081176"/>
                  </a:lnTo>
                  <a:lnTo>
                    <a:pt x="66624" y="1085342"/>
                  </a:lnTo>
                  <a:lnTo>
                    <a:pt x="73355" y="1085342"/>
                  </a:lnTo>
                  <a:lnTo>
                    <a:pt x="73355" y="1113917"/>
                  </a:lnTo>
                  <a:lnTo>
                    <a:pt x="67005" y="1113917"/>
                  </a:lnTo>
                  <a:lnTo>
                    <a:pt x="67005" y="1117993"/>
                  </a:lnTo>
                  <a:lnTo>
                    <a:pt x="82994" y="1117993"/>
                  </a:lnTo>
                  <a:lnTo>
                    <a:pt x="82994" y="1113917"/>
                  </a:lnTo>
                  <a:close/>
                </a:path>
                <a:path w="84454" h="1539875">
                  <a:moveTo>
                    <a:pt x="82994" y="1053769"/>
                  </a:moveTo>
                  <a:lnTo>
                    <a:pt x="77368" y="1053769"/>
                  </a:lnTo>
                  <a:lnTo>
                    <a:pt x="77368" y="1021054"/>
                  </a:lnTo>
                  <a:lnTo>
                    <a:pt x="66624" y="1021054"/>
                  </a:lnTo>
                  <a:lnTo>
                    <a:pt x="66624" y="1025194"/>
                  </a:lnTo>
                  <a:lnTo>
                    <a:pt x="73355" y="1025194"/>
                  </a:lnTo>
                  <a:lnTo>
                    <a:pt x="73355" y="1053769"/>
                  </a:lnTo>
                  <a:lnTo>
                    <a:pt x="67005" y="1053769"/>
                  </a:lnTo>
                  <a:lnTo>
                    <a:pt x="67005" y="1057833"/>
                  </a:lnTo>
                  <a:lnTo>
                    <a:pt x="82994" y="1057833"/>
                  </a:lnTo>
                  <a:lnTo>
                    <a:pt x="82994" y="1053769"/>
                  </a:lnTo>
                  <a:close/>
                </a:path>
                <a:path w="84454" h="1539875">
                  <a:moveTo>
                    <a:pt x="82994" y="755611"/>
                  </a:moveTo>
                  <a:lnTo>
                    <a:pt x="77368" y="755611"/>
                  </a:lnTo>
                  <a:lnTo>
                    <a:pt x="77368" y="722833"/>
                  </a:lnTo>
                  <a:lnTo>
                    <a:pt x="66624" y="722833"/>
                  </a:lnTo>
                  <a:lnTo>
                    <a:pt x="66624" y="726998"/>
                  </a:lnTo>
                  <a:lnTo>
                    <a:pt x="73355" y="726998"/>
                  </a:lnTo>
                  <a:lnTo>
                    <a:pt x="73355" y="755611"/>
                  </a:lnTo>
                  <a:lnTo>
                    <a:pt x="67005" y="755611"/>
                  </a:lnTo>
                  <a:lnTo>
                    <a:pt x="67005" y="759650"/>
                  </a:lnTo>
                  <a:lnTo>
                    <a:pt x="82994" y="759650"/>
                  </a:lnTo>
                  <a:lnTo>
                    <a:pt x="82994" y="755611"/>
                  </a:lnTo>
                  <a:close/>
                </a:path>
                <a:path w="84454" h="1539875">
                  <a:moveTo>
                    <a:pt x="82994" y="635228"/>
                  </a:moveTo>
                  <a:lnTo>
                    <a:pt x="77368" y="635228"/>
                  </a:lnTo>
                  <a:lnTo>
                    <a:pt x="77368" y="602564"/>
                  </a:lnTo>
                  <a:lnTo>
                    <a:pt x="66624" y="602564"/>
                  </a:lnTo>
                  <a:lnTo>
                    <a:pt x="66624" y="606717"/>
                  </a:lnTo>
                  <a:lnTo>
                    <a:pt x="73355" y="606717"/>
                  </a:lnTo>
                  <a:lnTo>
                    <a:pt x="73355" y="635228"/>
                  </a:lnTo>
                  <a:lnTo>
                    <a:pt x="67005" y="635228"/>
                  </a:lnTo>
                  <a:lnTo>
                    <a:pt x="67005" y="639368"/>
                  </a:lnTo>
                  <a:lnTo>
                    <a:pt x="82994" y="639368"/>
                  </a:lnTo>
                  <a:lnTo>
                    <a:pt x="82994" y="635228"/>
                  </a:lnTo>
                  <a:close/>
                </a:path>
                <a:path w="84454" h="1539875">
                  <a:moveTo>
                    <a:pt x="82994" y="575043"/>
                  </a:moveTo>
                  <a:lnTo>
                    <a:pt x="77368" y="575043"/>
                  </a:lnTo>
                  <a:lnTo>
                    <a:pt x="77368" y="542290"/>
                  </a:lnTo>
                  <a:lnTo>
                    <a:pt x="66624" y="542290"/>
                  </a:lnTo>
                  <a:lnTo>
                    <a:pt x="66624" y="546531"/>
                  </a:lnTo>
                  <a:lnTo>
                    <a:pt x="73355" y="546531"/>
                  </a:lnTo>
                  <a:lnTo>
                    <a:pt x="73355" y="575043"/>
                  </a:lnTo>
                  <a:lnTo>
                    <a:pt x="67005" y="575043"/>
                  </a:lnTo>
                  <a:lnTo>
                    <a:pt x="67005" y="579120"/>
                  </a:lnTo>
                  <a:lnTo>
                    <a:pt x="82994" y="579120"/>
                  </a:lnTo>
                  <a:lnTo>
                    <a:pt x="82994" y="575043"/>
                  </a:lnTo>
                  <a:close/>
                </a:path>
                <a:path w="84454" h="1539875">
                  <a:moveTo>
                    <a:pt x="82994" y="514934"/>
                  </a:moveTo>
                  <a:lnTo>
                    <a:pt x="77368" y="514934"/>
                  </a:lnTo>
                  <a:lnTo>
                    <a:pt x="77368" y="482193"/>
                  </a:lnTo>
                  <a:lnTo>
                    <a:pt x="66624" y="482193"/>
                  </a:lnTo>
                  <a:lnTo>
                    <a:pt x="66624" y="486359"/>
                  </a:lnTo>
                  <a:lnTo>
                    <a:pt x="73355" y="486359"/>
                  </a:lnTo>
                  <a:lnTo>
                    <a:pt x="73355" y="514934"/>
                  </a:lnTo>
                  <a:lnTo>
                    <a:pt x="67005" y="514934"/>
                  </a:lnTo>
                  <a:lnTo>
                    <a:pt x="67005" y="519010"/>
                  </a:lnTo>
                  <a:lnTo>
                    <a:pt x="82994" y="519010"/>
                  </a:lnTo>
                  <a:lnTo>
                    <a:pt x="82994" y="514934"/>
                  </a:lnTo>
                  <a:close/>
                </a:path>
                <a:path w="84454" h="1539875">
                  <a:moveTo>
                    <a:pt x="82994" y="394601"/>
                  </a:moveTo>
                  <a:lnTo>
                    <a:pt x="77368" y="394601"/>
                  </a:lnTo>
                  <a:lnTo>
                    <a:pt x="77368" y="361835"/>
                  </a:lnTo>
                  <a:lnTo>
                    <a:pt x="66624" y="361835"/>
                  </a:lnTo>
                  <a:lnTo>
                    <a:pt x="66624" y="366039"/>
                  </a:lnTo>
                  <a:lnTo>
                    <a:pt x="73355" y="366039"/>
                  </a:lnTo>
                  <a:lnTo>
                    <a:pt x="73355" y="394601"/>
                  </a:lnTo>
                  <a:lnTo>
                    <a:pt x="67005" y="394601"/>
                  </a:lnTo>
                  <a:lnTo>
                    <a:pt x="67005" y="398678"/>
                  </a:lnTo>
                  <a:lnTo>
                    <a:pt x="82994" y="398678"/>
                  </a:lnTo>
                  <a:lnTo>
                    <a:pt x="82994" y="394601"/>
                  </a:lnTo>
                  <a:close/>
                </a:path>
                <a:path w="84454" h="1539875">
                  <a:moveTo>
                    <a:pt x="82994" y="334429"/>
                  </a:moveTo>
                  <a:lnTo>
                    <a:pt x="77368" y="334429"/>
                  </a:lnTo>
                  <a:lnTo>
                    <a:pt x="77368" y="301688"/>
                  </a:lnTo>
                  <a:lnTo>
                    <a:pt x="66624" y="301688"/>
                  </a:lnTo>
                  <a:lnTo>
                    <a:pt x="66624" y="305816"/>
                  </a:lnTo>
                  <a:lnTo>
                    <a:pt x="73355" y="305816"/>
                  </a:lnTo>
                  <a:lnTo>
                    <a:pt x="73355" y="334429"/>
                  </a:lnTo>
                  <a:lnTo>
                    <a:pt x="67005" y="334429"/>
                  </a:lnTo>
                  <a:lnTo>
                    <a:pt x="67005" y="338480"/>
                  </a:lnTo>
                  <a:lnTo>
                    <a:pt x="82994" y="338480"/>
                  </a:lnTo>
                  <a:lnTo>
                    <a:pt x="82994" y="334429"/>
                  </a:lnTo>
                  <a:close/>
                </a:path>
                <a:path w="84454" h="1539875">
                  <a:moveTo>
                    <a:pt x="82994" y="274243"/>
                  </a:moveTo>
                  <a:lnTo>
                    <a:pt x="77368" y="274243"/>
                  </a:lnTo>
                  <a:lnTo>
                    <a:pt x="77368" y="241503"/>
                  </a:lnTo>
                  <a:lnTo>
                    <a:pt x="66624" y="241503"/>
                  </a:lnTo>
                  <a:lnTo>
                    <a:pt x="66624" y="245706"/>
                  </a:lnTo>
                  <a:lnTo>
                    <a:pt x="73355" y="245706"/>
                  </a:lnTo>
                  <a:lnTo>
                    <a:pt x="73355" y="274243"/>
                  </a:lnTo>
                  <a:lnTo>
                    <a:pt x="67005" y="274243"/>
                  </a:lnTo>
                  <a:lnTo>
                    <a:pt x="67005" y="278358"/>
                  </a:lnTo>
                  <a:lnTo>
                    <a:pt x="82994" y="278358"/>
                  </a:lnTo>
                  <a:lnTo>
                    <a:pt x="82994" y="274243"/>
                  </a:lnTo>
                  <a:close/>
                </a:path>
                <a:path w="84454" h="1539875">
                  <a:moveTo>
                    <a:pt x="82994" y="153885"/>
                  </a:moveTo>
                  <a:lnTo>
                    <a:pt x="77368" y="153885"/>
                  </a:lnTo>
                  <a:lnTo>
                    <a:pt x="77368" y="121158"/>
                  </a:lnTo>
                  <a:lnTo>
                    <a:pt x="66624" y="121158"/>
                  </a:lnTo>
                  <a:lnTo>
                    <a:pt x="66624" y="125349"/>
                  </a:lnTo>
                  <a:lnTo>
                    <a:pt x="73355" y="125349"/>
                  </a:lnTo>
                  <a:lnTo>
                    <a:pt x="73355" y="153885"/>
                  </a:lnTo>
                  <a:lnTo>
                    <a:pt x="67005" y="153885"/>
                  </a:lnTo>
                  <a:lnTo>
                    <a:pt x="67005" y="158000"/>
                  </a:lnTo>
                  <a:lnTo>
                    <a:pt x="82994" y="158000"/>
                  </a:lnTo>
                  <a:lnTo>
                    <a:pt x="82994" y="153885"/>
                  </a:lnTo>
                  <a:close/>
                </a:path>
                <a:path w="84454" h="1539875">
                  <a:moveTo>
                    <a:pt x="82994" y="93738"/>
                  </a:moveTo>
                  <a:lnTo>
                    <a:pt x="77368" y="93738"/>
                  </a:lnTo>
                  <a:lnTo>
                    <a:pt x="77368" y="60985"/>
                  </a:lnTo>
                  <a:lnTo>
                    <a:pt x="66624" y="60985"/>
                  </a:lnTo>
                  <a:lnTo>
                    <a:pt x="66624" y="65151"/>
                  </a:lnTo>
                  <a:lnTo>
                    <a:pt x="73355" y="65151"/>
                  </a:lnTo>
                  <a:lnTo>
                    <a:pt x="73355" y="93738"/>
                  </a:lnTo>
                  <a:lnTo>
                    <a:pt x="67005" y="93738"/>
                  </a:lnTo>
                  <a:lnTo>
                    <a:pt x="67005" y="97790"/>
                  </a:lnTo>
                  <a:lnTo>
                    <a:pt x="82994" y="97790"/>
                  </a:lnTo>
                  <a:lnTo>
                    <a:pt x="82994" y="93738"/>
                  </a:lnTo>
                  <a:close/>
                </a:path>
                <a:path w="84454" h="1539875">
                  <a:moveTo>
                    <a:pt x="84416" y="685888"/>
                  </a:moveTo>
                  <a:lnTo>
                    <a:pt x="80581" y="664222"/>
                  </a:lnTo>
                  <a:lnTo>
                    <a:pt x="80581" y="669505"/>
                  </a:lnTo>
                  <a:lnTo>
                    <a:pt x="80556" y="687616"/>
                  </a:lnTo>
                  <a:lnTo>
                    <a:pt x="79768" y="695883"/>
                  </a:lnTo>
                  <a:lnTo>
                    <a:pt x="72783" y="695883"/>
                  </a:lnTo>
                  <a:lnTo>
                    <a:pt x="71501" y="694004"/>
                  </a:lnTo>
                  <a:lnTo>
                    <a:pt x="69557" y="687616"/>
                  </a:lnTo>
                  <a:lnTo>
                    <a:pt x="69557" y="679437"/>
                  </a:lnTo>
                  <a:lnTo>
                    <a:pt x="69773" y="676236"/>
                  </a:lnTo>
                  <a:lnTo>
                    <a:pt x="70243" y="672934"/>
                  </a:lnTo>
                  <a:lnTo>
                    <a:pt x="70916" y="668832"/>
                  </a:lnTo>
                  <a:lnTo>
                    <a:pt x="72669" y="666064"/>
                  </a:lnTo>
                  <a:lnTo>
                    <a:pt x="78765" y="666064"/>
                  </a:lnTo>
                  <a:lnTo>
                    <a:pt x="80581" y="669505"/>
                  </a:lnTo>
                  <a:lnTo>
                    <a:pt x="80581" y="664222"/>
                  </a:lnTo>
                  <a:lnTo>
                    <a:pt x="79641" y="662978"/>
                  </a:lnTo>
                  <a:lnTo>
                    <a:pt x="77444" y="661835"/>
                  </a:lnTo>
                  <a:lnTo>
                    <a:pt x="70078" y="661835"/>
                  </a:lnTo>
                  <a:lnTo>
                    <a:pt x="65760" y="667258"/>
                  </a:lnTo>
                  <a:lnTo>
                    <a:pt x="65887" y="687349"/>
                  </a:lnTo>
                  <a:lnTo>
                    <a:pt x="66014" y="690448"/>
                  </a:lnTo>
                  <a:lnTo>
                    <a:pt x="70192" y="699592"/>
                  </a:lnTo>
                  <a:lnTo>
                    <a:pt x="73558" y="700125"/>
                  </a:lnTo>
                  <a:lnTo>
                    <a:pt x="76974" y="700125"/>
                  </a:lnTo>
                  <a:lnTo>
                    <a:pt x="79921" y="699795"/>
                  </a:lnTo>
                  <a:lnTo>
                    <a:pt x="81699" y="695883"/>
                  </a:lnTo>
                  <a:lnTo>
                    <a:pt x="83896" y="690918"/>
                  </a:lnTo>
                  <a:lnTo>
                    <a:pt x="84416" y="685888"/>
                  </a:lnTo>
                  <a:close/>
                </a:path>
                <a:path w="84454" h="1539875">
                  <a:moveTo>
                    <a:pt x="84416" y="445211"/>
                  </a:moveTo>
                  <a:lnTo>
                    <a:pt x="84366" y="432244"/>
                  </a:lnTo>
                  <a:lnTo>
                    <a:pt x="83718" y="427888"/>
                  </a:lnTo>
                  <a:lnTo>
                    <a:pt x="81927" y="425411"/>
                  </a:lnTo>
                  <a:lnTo>
                    <a:pt x="80581" y="423557"/>
                  </a:lnTo>
                  <a:lnTo>
                    <a:pt x="80581" y="428828"/>
                  </a:lnTo>
                  <a:lnTo>
                    <a:pt x="80568" y="446913"/>
                  </a:lnTo>
                  <a:lnTo>
                    <a:pt x="79768" y="455193"/>
                  </a:lnTo>
                  <a:lnTo>
                    <a:pt x="72783" y="455193"/>
                  </a:lnTo>
                  <a:lnTo>
                    <a:pt x="71501" y="453301"/>
                  </a:lnTo>
                  <a:lnTo>
                    <a:pt x="69557" y="446913"/>
                  </a:lnTo>
                  <a:lnTo>
                    <a:pt x="69557" y="438797"/>
                  </a:lnTo>
                  <a:lnTo>
                    <a:pt x="69773" y="435533"/>
                  </a:lnTo>
                  <a:lnTo>
                    <a:pt x="70243" y="432244"/>
                  </a:lnTo>
                  <a:lnTo>
                    <a:pt x="70916" y="428180"/>
                  </a:lnTo>
                  <a:lnTo>
                    <a:pt x="72669" y="425411"/>
                  </a:lnTo>
                  <a:lnTo>
                    <a:pt x="78765" y="425411"/>
                  </a:lnTo>
                  <a:lnTo>
                    <a:pt x="80581" y="428828"/>
                  </a:lnTo>
                  <a:lnTo>
                    <a:pt x="80581" y="423557"/>
                  </a:lnTo>
                  <a:lnTo>
                    <a:pt x="79641" y="422262"/>
                  </a:lnTo>
                  <a:lnTo>
                    <a:pt x="77444" y="421157"/>
                  </a:lnTo>
                  <a:lnTo>
                    <a:pt x="70078" y="421157"/>
                  </a:lnTo>
                  <a:lnTo>
                    <a:pt x="65760" y="426554"/>
                  </a:lnTo>
                  <a:lnTo>
                    <a:pt x="65887" y="446684"/>
                  </a:lnTo>
                  <a:lnTo>
                    <a:pt x="66014" y="449821"/>
                  </a:lnTo>
                  <a:lnTo>
                    <a:pt x="70192" y="458889"/>
                  </a:lnTo>
                  <a:lnTo>
                    <a:pt x="73558" y="459435"/>
                  </a:lnTo>
                  <a:lnTo>
                    <a:pt x="76974" y="459435"/>
                  </a:lnTo>
                  <a:lnTo>
                    <a:pt x="79921" y="459079"/>
                  </a:lnTo>
                  <a:lnTo>
                    <a:pt x="81673" y="455193"/>
                  </a:lnTo>
                  <a:lnTo>
                    <a:pt x="83896" y="450278"/>
                  </a:lnTo>
                  <a:lnTo>
                    <a:pt x="84416" y="445211"/>
                  </a:lnTo>
                  <a:close/>
                </a:path>
                <a:path w="84454" h="1539875">
                  <a:moveTo>
                    <a:pt x="84416" y="204495"/>
                  </a:moveTo>
                  <a:lnTo>
                    <a:pt x="80581" y="182841"/>
                  </a:lnTo>
                  <a:lnTo>
                    <a:pt x="80581" y="188137"/>
                  </a:lnTo>
                  <a:lnTo>
                    <a:pt x="80556" y="206260"/>
                  </a:lnTo>
                  <a:lnTo>
                    <a:pt x="79768" y="214553"/>
                  </a:lnTo>
                  <a:lnTo>
                    <a:pt x="72783" y="214553"/>
                  </a:lnTo>
                  <a:lnTo>
                    <a:pt x="71501" y="212648"/>
                  </a:lnTo>
                  <a:lnTo>
                    <a:pt x="69557" y="206260"/>
                  </a:lnTo>
                  <a:lnTo>
                    <a:pt x="69557" y="198094"/>
                  </a:lnTo>
                  <a:lnTo>
                    <a:pt x="69773" y="194881"/>
                  </a:lnTo>
                  <a:lnTo>
                    <a:pt x="70243" y="191579"/>
                  </a:lnTo>
                  <a:lnTo>
                    <a:pt x="70916" y="187477"/>
                  </a:lnTo>
                  <a:lnTo>
                    <a:pt x="72669" y="184696"/>
                  </a:lnTo>
                  <a:lnTo>
                    <a:pt x="78765" y="184696"/>
                  </a:lnTo>
                  <a:lnTo>
                    <a:pt x="80581" y="188137"/>
                  </a:lnTo>
                  <a:lnTo>
                    <a:pt x="80581" y="182841"/>
                  </a:lnTo>
                  <a:lnTo>
                    <a:pt x="79641" y="181559"/>
                  </a:lnTo>
                  <a:lnTo>
                    <a:pt x="77444" y="180467"/>
                  </a:lnTo>
                  <a:lnTo>
                    <a:pt x="70078" y="180467"/>
                  </a:lnTo>
                  <a:lnTo>
                    <a:pt x="65760" y="185839"/>
                  </a:lnTo>
                  <a:lnTo>
                    <a:pt x="65887" y="205994"/>
                  </a:lnTo>
                  <a:lnTo>
                    <a:pt x="66014" y="209143"/>
                  </a:lnTo>
                  <a:lnTo>
                    <a:pt x="68173" y="213753"/>
                  </a:lnTo>
                  <a:lnTo>
                    <a:pt x="70192" y="218249"/>
                  </a:lnTo>
                  <a:lnTo>
                    <a:pt x="73558" y="218833"/>
                  </a:lnTo>
                  <a:lnTo>
                    <a:pt x="76974" y="218833"/>
                  </a:lnTo>
                  <a:lnTo>
                    <a:pt x="79921" y="218503"/>
                  </a:lnTo>
                  <a:lnTo>
                    <a:pt x="81699" y="214553"/>
                  </a:lnTo>
                  <a:lnTo>
                    <a:pt x="83896" y="209562"/>
                  </a:lnTo>
                  <a:lnTo>
                    <a:pt x="84416" y="204495"/>
                  </a:lnTo>
                  <a:close/>
                </a:path>
                <a:path w="84454" h="1539875">
                  <a:moveTo>
                    <a:pt x="84416" y="23964"/>
                  </a:moveTo>
                  <a:lnTo>
                    <a:pt x="84366" y="11049"/>
                  </a:lnTo>
                  <a:lnTo>
                    <a:pt x="83718" y="6718"/>
                  </a:lnTo>
                  <a:lnTo>
                    <a:pt x="81915" y="4178"/>
                  </a:lnTo>
                  <a:lnTo>
                    <a:pt x="80581" y="2349"/>
                  </a:lnTo>
                  <a:lnTo>
                    <a:pt x="80581" y="7670"/>
                  </a:lnTo>
                  <a:lnTo>
                    <a:pt x="80568" y="25730"/>
                  </a:lnTo>
                  <a:lnTo>
                    <a:pt x="79768" y="34023"/>
                  </a:lnTo>
                  <a:lnTo>
                    <a:pt x="72783" y="34023"/>
                  </a:lnTo>
                  <a:lnTo>
                    <a:pt x="71501" y="32143"/>
                  </a:lnTo>
                  <a:lnTo>
                    <a:pt x="69557" y="25730"/>
                  </a:lnTo>
                  <a:lnTo>
                    <a:pt x="69557" y="17602"/>
                  </a:lnTo>
                  <a:lnTo>
                    <a:pt x="69773" y="14376"/>
                  </a:lnTo>
                  <a:lnTo>
                    <a:pt x="70243" y="11049"/>
                  </a:lnTo>
                  <a:lnTo>
                    <a:pt x="70916" y="6934"/>
                  </a:lnTo>
                  <a:lnTo>
                    <a:pt x="72669" y="4178"/>
                  </a:lnTo>
                  <a:lnTo>
                    <a:pt x="78765" y="4178"/>
                  </a:lnTo>
                  <a:lnTo>
                    <a:pt x="80581" y="7670"/>
                  </a:lnTo>
                  <a:lnTo>
                    <a:pt x="80581" y="2349"/>
                  </a:lnTo>
                  <a:lnTo>
                    <a:pt x="79641" y="1041"/>
                  </a:lnTo>
                  <a:lnTo>
                    <a:pt x="77444" y="0"/>
                  </a:lnTo>
                  <a:lnTo>
                    <a:pt x="70078" y="0"/>
                  </a:lnTo>
                  <a:lnTo>
                    <a:pt x="65760" y="5384"/>
                  </a:lnTo>
                  <a:lnTo>
                    <a:pt x="65887" y="25514"/>
                  </a:lnTo>
                  <a:lnTo>
                    <a:pt x="66014" y="28613"/>
                  </a:lnTo>
                  <a:lnTo>
                    <a:pt x="68072" y="33020"/>
                  </a:lnTo>
                  <a:lnTo>
                    <a:pt x="70192" y="37744"/>
                  </a:lnTo>
                  <a:lnTo>
                    <a:pt x="73558" y="38303"/>
                  </a:lnTo>
                  <a:lnTo>
                    <a:pt x="76974" y="38303"/>
                  </a:lnTo>
                  <a:lnTo>
                    <a:pt x="79921" y="37985"/>
                  </a:lnTo>
                  <a:lnTo>
                    <a:pt x="81686" y="34023"/>
                  </a:lnTo>
                  <a:lnTo>
                    <a:pt x="83896" y="29032"/>
                  </a:lnTo>
                  <a:lnTo>
                    <a:pt x="84416" y="23964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5684" y="3511727"/>
              <a:ext cx="1455420" cy="2806700"/>
            </a:xfrm>
            <a:custGeom>
              <a:avLst/>
              <a:gdLst/>
              <a:ahLst/>
              <a:cxnLst/>
              <a:rect l="l" t="t" r="r" b="b"/>
              <a:pathLst>
                <a:path w="1455420" h="2806700">
                  <a:moveTo>
                    <a:pt x="17259" y="93751"/>
                  </a:moveTo>
                  <a:lnTo>
                    <a:pt x="11620" y="93751"/>
                  </a:lnTo>
                  <a:lnTo>
                    <a:pt x="11620" y="61036"/>
                  </a:lnTo>
                  <a:lnTo>
                    <a:pt x="838" y="61036"/>
                  </a:lnTo>
                  <a:lnTo>
                    <a:pt x="838" y="65214"/>
                  </a:lnTo>
                  <a:lnTo>
                    <a:pt x="7594" y="65214"/>
                  </a:lnTo>
                  <a:lnTo>
                    <a:pt x="7594" y="93751"/>
                  </a:lnTo>
                  <a:lnTo>
                    <a:pt x="1270" y="93751"/>
                  </a:lnTo>
                  <a:lnTo>
                    <a:pt x="1270" y="97815"/>
                  </a:lnTo>
                  <a:lnTo>
                    <a:pt x="17259" y="97815"/>
                  </a:lnTo>
                  <a:lnTo>
                    <a:pt x="17259" y="93751"/>
                  </a:lnTo>
                  <a:close/>
                </a:path>
                <a:path w="1455420" h="2806700">
                  <a:moveTo>
                    <a:pt x="18643" y="673290"/>
                  </a:moveTo>
                  <a:lnTo>
                    <a:pt x="17957" y="668578"/>
                  </a:lnTo>
                  <a:lnTo>
                    <a:pt x="16192" y="666102"/>
                  </a:lnTo>
                  <a:lnTo>
                    <a:pt x="15303" y="664857"/>
                  </a:lnTo>
                  <a:lnTo>
                    <a:pt x="14833" y="664235"/>
                  </a:lnTo>
                  <a:lnTo>
                    <a:pt x="14833" y="669518"/>
                  </a:lnTo>
                  <a:lnTo>
                    <a:pt x="14808" y="687666"/>
                  </a:lnTo>
                  <a:lnTo>
                    <a:pt x="13995" y="695960"/>
                  </a:lnTo>
                  <a:lnTo>
                    <a:pt x="6997" y="695960"/>
                  </a:lnTo>
                  <a:lnTo>
                    <a:pt x="5740" y="694029"/>
                  </a:lnTo>
                  <a:lnTo>
                    <a:pt x="5041" y="691642"/>
                  </a:lnTo>
                  <a:lnTo>
                    <a:pt x="3810" y="687666"/>
                  </a:lnTo>
                  <a:lnTo>
                    <a:pt x="3810" y="679488"/>
                  </a:lnTo>
                  <a:lnTo>
                    <a:pt x="4013" y="676287"/>
                  </a:lnTo>
                  <a:lnTo>
                    <a:pt x="5143" y="668845"/>
                  </a:lnTo>
                  <a:lnTo>
                    <a:pt x="6908" y="666102"/>
                  </a:lnTo>
                  <a:lnTo>
                    <a:pt x="13017" y="666102"/>
                  </a:lnTo>
                  <a:lnTo>
                    <a:pt x="14833" y="669518"/>
                  </a:lnTo>
                  <a:lnTo>
                    <a:pt x="14833" y="664235"/>
                  </a:lnTo>
                  <a:lnTo>
                    <a:pt x="13881" y="662965"/>
                  </a:lnTo>
                  <a:lnTo>
                    <a:pt x="11696" y="661822"/>
                  </a:lnTo>
                  <a:lnTo>
                    <a:pt x="4368" y="661822"/>
                  </a:lnTo>
                  <a:lnTo>
                    <a:pt x="0" y="667283"/>
                  </a:lnTo>
                  <a:lnTo>
                    <a:pt x="76" y="685888"/>
                  </a:lnTo>
                  <a:lnTo>
                    <a:pt x="292" y="690499"/>
                  </a:lnTo>
                  <a:lnTo>
                    <a:pt x="2311" y="694982"/>
                  </a:lnTo>
                  <a:lnTo>
                    <a:pt x="4470" y="699630"/>
                  </a:lnTo>
                  <a:lnTo>
                    <a:pt x="7810" y="700176"/>
                  </a:lnTo>
                  <a:lnTo>
                    <a:pt x="11201" y="700176"/>
                  </a:lnTo>
                  <a:lnTo>
                    <a:pt x="14211" y="699795"/>
                  </a:lnTo>
                  <a:lnTo>
                    <a:pt x="15913" y="695960"/>
                  </a:lnTo>
                  <a:lnTo>
                    <a:pt x="18122" y="690981"/>
                  </a:lnTo>
                  <a:lnTo>
                    <a:pt x="18643" y="685888"/>
                  </a:lnTo>
                  <a:lnTo>
                    <a:pt x="18643" y="673290"/>
                  </a:lnTo>
                  <a:close/>
                </a:path>
                <a:path w="1455420" h="2806700">
                  <a:moveTo>
                    <a:pt x="39154" y="755637"/>
                  </a:moveTo>
                  <a:lnTo>
                    <a:pt x="33566" y="755637"/>
                  </a:lnTo>
                  <a:lnTo>
                    <a:pt x="33566" y="722871"/>
                  </a:lnTo>
                  <a:lnTo>
                    <a:pt x="22758" y="722871"/>
                  </a:lnTo>
                  <a:lnTo>
                    <a:pt x="22758" y="727049"/>
                  </a:lnTo>
                  <a:lnTo>
                    <a:pt x="29527" y="727049"/>
                  </a:lnTo>
                  <a:lnTo>
                    <a:pt x="29527" y="755637"/>
                  </a:lnTo>
                  <a:lnTo>
                    <a:pt x="23202" y="755637"/>
                  </a:lnTo>
                  <a:lnTo>
                    <a:pt x="23202" y="759650"/>
                  </a:lnTo>
                  <a:lnTo>
                    <a:pt x="39154" y="759650"/>
                  </a:lnTo>
                  <a:lnTo>
                    <a:pt x="39154" y="755637"/>
                  </a:lnTo>
                  <a:close/>
                </a:path>
                <a:path w="1455420" h="2806700">
                  <a:moveTo>
                    <a:pt x="39154" y="695464"/>
                  </a:moveTo>
                  <a:lnTo>
                    <a:pt x="33566" y="695464"/>
                  </a:lnTo>
                  <a:lnTo>
                    <a:pt x="33566" y="662698"/>
                  </a:lnTo>
                  <a:lnTo>
                    <a:pt x="22758" y="662698"/>
                  </a:lnTo>
                  <a:lnTo>
                    <a:pt x="22758" y="666851"/>
                  </a:lnTo>
                  <a:lnTo>
                    <a:pt x="29527" y="666851"/>
                  </a:lnTo>
                  <a:lnTo>
                    <a:pt x="29527" y="695464"/>
                  </a:lnTo>
                  <a:lnTo>
                    <a:pt x="23202" y="695464"/>
                  </a:lnTo>
                  <a:lnTo>
                    <a:pt x="23202" y="699541"/>
                  </a:lnTo>
                  <a:lnTo>
                    <a:pt x="39154" y="699541"/>
                  </a:lnTo>
                  <a:lnTo>
                    <a:pt x="39154" y="695464"/>
                  </a:lnTo>
                  <a:close/>
                </a:path>
                <a:path w="1455420" h="2806700">
                  <a:moveTo>
                    <a:pt x="39154" y="635304"/>
                  </a:moveTo>
                  <a:lnTo>
                    <a:pt x="33566" y="635304"/>
                  </a:lnTo>
                  <a:lnTo>
                    <a:pt x="33566" y="602576"/>
                  </a:lnTo>
                  <a:lnTo>
                    <a:pt x="22758" y="602576"/>
                  </a:lnTo>
                  <a:lnTo>
                    <a:pt x="22758" y="606742"/>
                  </a:lnTo>
                  <a:lnTo>
                    <a:pt x="29527" y="606742"/>
                  </a:lnTo>
                  <a:lnTo>
                    <a:pt x="29527" y="635304"/>
                  </a:lnTo>
                  <a:lnTo>
                    <a:pt x="23202" y="635304"/>
                  </a:lnTo>
                  <a:lnTo>
                    <a:pt x="23202" y="639356"/>
                  </a:lnTo>
                  <a:lnTo>
                    <a:pt x="39154" y="639356"/>
                  </a:lnTo>
                  <a:lnTo>
                    <a:pt x="39154" y="635304"/>
                  </a:lnTo>
                  <a:close/>
                </a:path>
                <a:path w="1455420" h="2806700">
                  <a:moveTo>
                    <a:pt x="39154" y="514985"/>
                  </a:moveTo>
                  <a:lnTo>
                    <a:pt x="33566" y="514985"/>
                  </a:lnTo>
                  <a:lnTo>
                    <a:pt x="33566" y="482219"/>
                  </a:lnTo>
                  <a:lnTo>
                    <a:pt x="22758" y="482219"/>
                  </a:lnTo>
                  <a:lnTo>
                    <a:pt x="22758" y="486384"/>
                  </a:lnTo>
                  <a:lnTo>
                    <a:pt x="29527" y="486384"/>
                  </a:lnTo>
                  <a:lnTo>
                    <a:pt x="29527" y="514985"/>
                  </a:lnTo>
                  <a:lnTo>
                    <a:pt x="23202" y="514985"/>
                  </a:lnTo>
                  <a:lnTo>
                    <a:pt x="23202" y="519036"/>
                  </a:lnTo>
                  <a:lnTo>
                    <a:pt x="39154" y="519036"/>
                  </a:lnTo>
                  <a:lnTo>
                    <a:pt x="39154" y="514985"/>
                  </a:lnTo>
                  <a:close/>
                </a:path>
                <a:path w="1455420" h="2806700">
                  <a:moveTo>
                    <a:pt x="39154" y="454812"/>
                  </a:moveTo>
                  <a:lnTo>
                    <a:pt x="33566" y="454812"/>
                  </a:lnTo>
                  <a:lnTo>
                    <a:pt x="33566" y="422046"/>
                  </a:lnTo>
                  <a:lnTo>
                    <a:pt x="22758" y="422046"/>
                  </a:lnTo>
                  <a:lnTo>
                    <a:pt x="22758" y="426250"/>
                  </a:lnTo>
                  <a:lnTo>
                    <a:pt x="29527" y="426250"/>
                  </a:lnTo>
                  <a:lnTo>
                    <a:pt x="29527" y="454812"/>
                  </a:lnTo>
                  <a:lnTo>
                    <a:pt x="23202" y="454812"/>
                  </a:lnTo>
                  <a:lnTo>
                    <a:pt x="23202" y="458851"/>
                  </a:lnTo>
                  <a:lnTo>
                    <a:pt x="39154" y="458851"/>
                  </a:lnTo>
                  <a:lnTo>
                    <a:pt x="39154" y="454812"/>
                  </a:lnTo>
                  <a:close/>
                </a:path>
                <a:path w="1455420" h="2806700">
                  <a:moveTo>
                    <a:pt x="39154" y="394614"/>
                  </a:moveTo>
                  <a:lnTo>
                    <a:pt x="33566" y="394614"/>
                  </a:lnTo>
                  <a:lnTo>
                    <a:pt x="33566" y="361873"/>
                  </a:lnTo>
                  <a:lnTo>
                    <a:pt x="22758" y="361873"/>
                  </a:lnTo>
                  <a:lnTo>
                    <a:pt x="22758" y="366039"/>
                  </a:lnTo>
                  <a:lnTo>
                    <a:pt x="29527" y="366039"/>
                  </a:lnTo>
                  <a:lnTo>
                    <a:pt x="29527" y="394614"/>
                  </a:lnTo>
                  <a:lnTo>
                    <a:pt x="23202" y="394614"/>
                  </a:lnTo>
                  <a:lnTo>
                    <a:pt x="23202" y="398653"/>
                  </a:lnTo>
                  <a:lnTo>
                    <a:pt x="39154" y="398653"/>
                  </a:lnTo>
                  <a:lnTo>
                    <a:pt x="39154" y="394614"/>
                  </a:lnTo>
                  <a:close/>
                </a:path>
                <a:path w="1455420" h="2806700">
                  <a:moveTo>
                    <a:pt x="39154" y="274294"/>
                  </a:moveTo>
                  <a:lnTo>
                    <a:pt x="33566" y="274294"/>
                  </a:lnTo>
                  <a:lnTo>
                    <a:pt x="33566" y="241566"/>
                  </a:lnTo>
                  <a:lnTo>
                    <a:pt x="22758" y="241566"/>
                  </a:lnTo>
                  <a:lnTo>
                    <a:pt x="22758" y="245706"/>
                  </a:lnTo>
                  <a:lnTo>
                    <a:pt x="29527" y="245706"/>
                  </a:lnTo>
                  <a:lnTo>
                    <a:pt x="29527" y="274294"/>
                  </a:lnTo>
                  <a:lnTo>
                    <a:pt x="23202" y="274294"/>
                  </a:lnTo>
                  <a:lnTo>
                    <a:pt x="23202" y="278345"/>
                  </a:lnTo>
                  <a:lnTo>
                    <a:pt x="39154" y="278345"/>
                  </a:lnTo>
                  <a:lnTo>
                    <a:pt x="39154" y="274294"/>
                  </a:lnTo>
                  <a:close/>
                </a:path>
                <a:path w="1455420" h="2806700">
                  <a:moveTo>
                    <a:pt x="39154" y="214096"/>
                  </a:moveTo>
                  <a:lnTo>
                    <a:pt x="33566" y="214096"/>
                  </a:lnTo>
                  <a:lnTo>
                    <a:pt x="33566" y="181330"/>
                  </a:lnTo>
                  <a:lnTo>
                    <a:pt x="22758" y="181330"/>
                  </a:lnTo>
                  <a:lnTo>
                    <a:pt x="22758" y="185521"/>
                  </a:lnTo>
                  <a:lnTo>
                    <a:pt x="29527" y="185521"/>
                  </a:lnTo>
                  <a:lnTo>
                    <a:pt x="29527" y="214096"/>
                  </a:lnTo>
                  <a:lnTo>
                    <a:pt x="23202" y="214096"/>
                  </a:lnTo>
                  <a:lnTo>
                    <a:pt x="23202" y="218173"/>
                  </a:lnTo>
                  <a:lnTo>
                    <a:pt x="39154" y="218173"/>
                  </a:lnTo>
                  <a:lnTo>
                    <a:pt x="39154" y="214096"/>
                  </a:lnTo>
                  <a:close/>
                </a:path>
                <a:path w="1455420" h="2806700">
                  <a:moveTo>
                    <a:pt x="39154" y="153924"/>
                  </a:moveTo>
                  <a:lnTo>
                    <a:pt x="33566" y="153924"/>
                  </a:lnTo>
                  <a:lnTo>
                    <a:pt x="33566" y="121234"/>
                  </a:lnTo>
                  <a:lnTo>
                    <a:pt x="22758" y="121234"/>
                  </a:lnTo>
                  <a:lnTo>
                    <a:pt x="22758" y="125374"/>
                  </a:lnTo>
                  <a:lnTo>
                    <a:pt x="29527" y="125374"/>
                  </a:lnTo>
                  <a:lnTo>
                    <a:pt x="29527" y="153924"/>
                  </a:lnTo>
                  <a:lnTo>
                    <a:pt x="23202" y="153924"/>
                  </a:lnTo>
                  <a:lnTo>
                    <a:pt x="23202" y="158000"/>
                  </a:lnTo>
                  <a:lnTo>
                    <a:pt x="39154" y="158000"/>
                  </a:lnTo>
                  <a:lnTo>
                    <a:pt x="39154" y="153924"/>
                  </a:lnTo>
                  <a:close/>
                </a:path>
                <a:path w="1455420" h="2806700">
                  <a:moveTo>
                    <a:pt x="39154" y="33578"/>
                  </a:moveTo>
                  <a:lnTo>
                    <a:pt x="33566" y="33578"/>
                  </a:lnTo>
                  <a:lnTo>
                    <a:pt x="33566" y="876"/>
                  </a:lnTo>
                  <a:lnTo>
                    <a:pt x="22758" y="876"/>
                  </a:lnTo>
                  <a:lnTo>
                    <a:pt x="22758" y="5041"/>
                  </a:lnTo>
                  <a:lnTo>
                    <a:pt x="29527" y="5041"/>
                  </a:lnTo>
                  <a:lnTo>
                    <a:pt x="29527" y="33578"/>
                  </a:lnTo>
                  <a:lnTo>
                    <a:pt x="23202" y="33578"/>
                  </a:lnTo>
                  <a:lnTo>
                    <a:pt x="23202" y="37630"/>
                  </a:lnTo>
                  <a:lnTo>
                    <a:pt x="39154" y="37630"/>
                  </a:lnTo>
                  <a:lnTo>
                    <a:pt x="39154" y="33578"/>
                  </a:lnTo>
                  <a:close/>
                </a:path>
                <a:path w="1455420" h="2806700">
                  <a:moveTo>
                    <a:pt x="40551" y="552907"/>
                  </a:moveTo>
                  <a:lnTo>
                    <a:pt x="39865" y="548259"/>
                  </a:lnTo>
                  <a:lnTo>
                    <a:pt x="38112" y="545757"/>
                  </a:lnTo>
                  <a:lnTo>
                    <a:pt x="37223" y="544499"/>
                  </a:lnTo>
                  <a:lnTo>
                    <a:pt x="36715" y="543826"/>
                  </a:lnTo>
                  <a:lnTo>
                    <a:pt x="36715" y="549224"/>
                  </a:lnTo>
                  <a:lnTo>
                    <a:pt x="36690" y="567321"/>
                  </a:lnTo>
                  <a:lnTo>
                    <a:pt x="35941" y="575614"/>
                  </a:lnTo>
                  <a:lnTo>
                    <a:pt x="28956" y="575614"/>
                  </a:lnTo>
                  <a:lnTo>
                    <a:pt x="27686" y="573646"/>
                  </a:lnTo>
                  <a:lnTo>
                    <a:pt x="26962" y="571322"/>
                  </a:lnTo>
                  <a:lnTo>
                    <a:pt x="25781" y="567321"/>
                  </a:lnTo>
                  <a:lnTo>
                    <a:pt x="25781" y="559130"/>
                  </a:lnTo>
                  <a:lnTo>
                    <a:pt x="25920" y="555929"/>
                  </a:lnTo>
                  <a:lnTo>
                    <a:pt x="27063" y="548538"/>
                  </a:lnTo>
                  <a:lnTo>
                    <a:pt x="28854" y="545757"/>
                  </a:lnTo>
                  <a:lnTo>
                    <a:pt x="34963" y="545757"/>
                  </a:lnTo>
                  <a:lnTo>
                    <a:pt x="36715" y="549224"/>
                  </a:lnTo>
                  <a:lnTo>
                    <a:pt x="36715" y="543826"/>
                  </a:lnTo>
                  <a:lnTo>
                    <a:pt x="35826" y="542620"/>
                  </a:lnTo>
                  <a:lnTo>
                    <a:pt x="33604" y="541528"/>
                  </a:lnTo>
                  <a:lnTo>
                    <a:pt x="26301" y="541528"/>
                  </a:lnTo>
                  <a:lnTo>
                    <a:pt x="21882" y="546900"/>
                  </a:lnTo>
                  <a:lnTo>
                    <a:pt x="21958" y="565518"/>
                  </a:lnTo>
                  <a:lnTo>
                    <a:pt x="22186" y="570166"/>
                  </a:lnTo>
                  <a:lnTo>
                    <a:pt x="26352" y="579335"/>
                  </a:lnTo>
                  <a:lnTo>
                    <a:pt x="29730" y="579831"/>
                  </a:lnTo>
                  <a:lnTo>
                    <a:pt x="33172" y="579831"/>
                  </a:lnTo>
                  <a:lnTo>
                    <a:pt x="36144" y="579526"/>
                  </a:lnTo>
                  <a:lnTo>
                    <a:pt x="37846" y="575614"/>
                  </a:lnTo>
                  <a:lnTo>
                    <a:pt x="40068" y="570623"/>
                  </a:lnTo>
                  <a:lnTo>
                    <a:pt x="40551" y="565518"/>
                  </a:lnTo>
                  <a:lnTo>
                    <a:pt x="40551" y="552907"/>
                  </a:lnTo>
                  <a:close/>
                </a:path>
                <a:path w="1455420" h="2806700">
                  <a:moveTo>
                    <a:pt x="40551" y="324878"/>
                  </a:moveTo>
                  <a:lnTo>
                    <a:pt x="40500" y="311962"/>
                  </a:lnTo>
                  <a:lnTo>
                    <a:pt x="39865" y="307555"/>
                  </a:lnTo>
                  <a:lnTo>
                    <a:pt x="38100" y="305079"/>
                  </a:lnTo>
                  <a:lnTo>
                    <a:pt x="37223" y="303847"/>
                  </a:lnTo>
                  <a:lnTo>
                    <a:pt x="36715" y="303161"/>
                  </a:lnTo>
                  <a:lnTo>
                    <a:pt x="36715" y="308508"/>
                  </a:lnTo>
                  <a:lnTo>
                    <a:pt x="36703" y="326605"/>
                  </a:lnTo>
                  <a:lnTo>
                    <a:pt x="35941" y="334911"/>
                  </a:lnTo>
                  <a:lnTo>
                    <a:pt x="28956" y="334911"/>
                  </a:lnTo>
                  <a:lnTo>
                    <a:pt x="27686" y="332968"/>
                  </a:lnTo>
                  <a:lnTo>
                    <a:pt x="26962" y="330644"/>
                  </a:lnTo>
                  <a:lnTo>
                    <a:pt x="25781" y="326605"/>
                  </a:lnTo>
                  <a:lnTo>
                    <a:pt x="25781" y="318490"/>
                  </a:lnTo>
                  <a:lnTo>
                    <a:pt x="25920" y="315252"/>
                  </a:lnTo>
                  <a:lnTo>
                    <a:pt x="26441" y="311962"/>
                  </a:lnTo>
                  <a:lnTo>
                    <a:pt x="27063" y="307797"/>
                  </a:lnTo>
                  <a:lnTo>
                    <a:pt x="28854" y="305079"/>
                  </a:lnTo>
                  <a:lnTo>
                    <a:pt x="34963" y="305079"/>
                  </a:lnTo>
                  <a:lnTo>
                    <a:pt x="36715" y="308508"/>
                  </a:lnTo>
                  <a:lnTo>
                    <a:pt x="36715" y="303161"/>
                  </a:lnTo>
                  <a:lnTo>
                    <a:pt x="35826" y="301955"/>
                  </a:lnTo>
                  <a:lnTo>
                    <a:pt x="33604" y="300888"/>
                  </a:lnTo>
                  <a:lnTo>
                    <a:pt x="26301" y="300888"/>
                  </a:lnTo>
                  <a:lnTo>
                    <a:pt x="21882" y="306235"/>
                  </a:lnTo>
                  <a:lnTo>
                    <a:pt x="21958" y="324878"/>
                  </a:lnTo>
                  <a:lnTo>
                    <a:pt x="22186" y="329450"/>
                  </a:lnTo>
                  <a:lnTo>
                    <a:pt x="24282" y="334111"/>
                  </a:lnTo>
                  <a:lnTo>
                    <a:pt x="26352" y="338569"/>
                  </a:lnTo>
                  <a:lnTo>
                    <a:pt x="29730" y="339178"/>
                  </a:lnTo>
                  <a:lnTo>
                    <a:pt x="33172" y="339178"/>
                  </a:lnTo>
                  <a:lnTo>
                    <a:pt x="36144" y="338823"/>
                  </a:lnTo>
                  <a:lnTo>
                    <a:pt x="37858" y="334911"/>
                  </a:lnTo>
                  <a:lnTo>
                    <a:pt x="40068" y="329984"/>
                  </a:lnTo>
                  <a:lnTo>
                    <a:pt x="40551" y="324878"/>
                  </a:lnTo>
                  <a:close/>
                </a:path>
                <a:path w="1455420" h="2806700">
                  <a:moveTo>
                    <a:pt x="40551" y="71589"/>
                  </a:moveTo>
                  <a:lnTo>
                    <a:pt x="39865" y="66890"/>
                  </a:lnTo>
                  <a:lnTo>
                    <a:pt x="38100" y="64401"/>
                  </a:lnTo>
                  <a:lnTo>
                    <a:pt x="37223" y="63169"/>
                  </a:lnTo>
                  <a:lnTo>
                    <a:pt x="36715" y="62484"/>
                  </a:lnTo>
                  <a:lnTo>
                    <a:pt x="36715" y="67856"/>
                  </a:lnTo>
                  <a:lnTo>
                    <a:pt x="36690" y="85953"/>
                  </a:lnTo>
                  <a:lnTo>
                    <a:pt x="35941" y="94195"/>
                  </a:lnTo>
                  <a:lnTo>
                    <a:pt x="28956" y="94195"/>
                  </a:lnTo>
                  <a:lnTo>
                    <a:pt x="27686" y="92354"/>
                  </a:lnTo>
                  <a:lnTo>
                    <a:pt x="25781" y="85953"/>
                  </a:lnTo>
                  <a:lnTo>
                    <a:pt x="25781" y="77774"/>
                  </a:lnTo>
                  <a:lnTo>
                    <a:pt x="25920" y="74523"/>
                  </a:lnTo>
                  <a:lnTo>
                    <a:pt x="27063" y="67170"/>
                  </a:lnTo>
                  <a:lnTo>
                    <a:pt x="28854" y="64401"/>
                  </a:lnTo>
                  <a:lnTo>
                    <a:pt x="34963" y="64401"/>
                  </a:lnTo>
                  <a:lnTo>
                    <a:pt x="36715" y="67856"/>
                  </a:lnTo>
                  <a:lnTo>
                    <a:pt x="36715" y="62484"/>
                  </a:lnTo>
                  <a:lnTo>
                    <a:pt x="35826" y="61252"/>
                  </a:lnTo>
                  <a:lnTo>
                    <a:pt x="33604" y="60172"/>
                  </a:lnTo>
                  <a:lnTo>
                    <a:pt x="26301" y="60172"/>
                  </a:lnTo>
                  <a:lnTo>
                    <a:pt x="21882" y="65582"/>
                  </a:lnTo>
                  <a:lnTo>
                    <a:pt x="21958" y="84162"/>
                  </a:lnTo>
                  <a:lnTo>
                    <a:pt x="22186" y="88785"/>
                  </a:lnTo>
                  <a:lnTo>
                    <a:pt x="24282" y="93421"/>
                  </a:lnTo>
                  <a:lnTo>
                    <a:pt x="26352" y="97917"/>
                  </a:lnTo>
                  <a:lnTo>
                    <a:pt x="29730" y="98526"/>
                  </a:lnTo>
                  <a:lnTo>
                    <a:pt x="33172" y="98526"/>
                  </a:lnTo>
                  <a:lnTo>
                    <a:pt x="36144" y="98132"/>
                  </a:lnTo>
                  <a:lnTo>
                    <a:pt x="37871" y="94195"/>
                  </a:lnTo>
                  <a:lnTo>
                    <a:pt x="40068" y="89268"/>
                  </a:lnTo>
                  <a:lnTo>
                    <a:pt x="40551" y="84162"/>
                  </a:lnTo>
                  <a:lnTo>
                    <a:pt x="40551" y="71589"/>
                  </a:lnTo>
                  <a:close/>
                </a:path>
                <a:path w="1455420" h="2806700">
                  <a:moveTo>
                    <a:pt x="61061" y="334429"/>
                  </a:moveTo>
                  <a:lnTo>
                    <a:pt x="55448" y="334429"/>
                  </a:lnTo>
                  <a:lnTo>
                    <a:pt x="55448" y="301688"/>
                  </a:lnTo>
                  <a:lnTo>
                    <a:pt x="44678" y="301688"/>
                  </a:lnTo>
                  <a:lnTo>
                    <a:pt x="44678" y="305854"/>
                  </a:lnTo>
                  <a:lnTo>
                    <a:pt x="51422" y="305854"/>
                  </a:lnTo>
                  <a:lnTo>
                    <a:pt x="51422" y="334429"/>
                  </a:lnTo>
                  <a:lnTo>
                    <a:pt x="45110" y="334429"/>
                  </a:lnTo>
                  <a:lnTo>
                    <a:pt x="45110" y="338505"/>
                  </a:lnTo>
                  <a:lnTo>
                    <a:pt x="61061" y="338505"/>
                  </a:lnTo>
                  <a:lnTo>
                    <a:pt x="61061" y="334429"/>
                  </a:lnTo>
                  <a:close/>
                </a:path>
                <a:path w="1455420" h="2806700">
                  <a:moveTo>
                    <a:pt x="61061" y="93751"/>
                  </a:moveTo>
                  <a:lnTo>
                    <a:pt x="55448" y="93751"/>
                  </a:lnTo>
                  <a:lnTo>
                    <a:pt x="55448" y="61036"/>
                  </a:lnTo>
                  <a:lnTo>
                    <a:pt x="44678" y="61036"/>
                  </a:lnTo>
                  <a:lnTo>
                    <a:pt x="44678" y="65214"/>
                  </a:lnTo>
                  <a:lnTo>
                    <a:pt x="51422" y="65214"/>
                  </a:lnTo>
                  <a:lnTo>
                    <a:pt x="51422" y="93751"/>
                  </a:lnTo>
                  <a:lnTo>
                    <a:pt x="45110" y="93751"/>
                  </a:lnTo>
                  <a:lnTo>
                    <a:pt x="45110" y="97815"/>
                  </a:lnTo>
                  <a:lnTo>
                    <a:pt x="61061" y="97815"/>
                  </a:lnTo>
                  <a:lnTo>
                    <a:pt x="61061" y="93751"/>
                  </a:lnTo>
                  <a:close/>
                </a:path>
                <a:path w="1455420" h="2806700">
                  <a:moveTo>
                    <a:pt x="62458" y="505383"/>
                  </a:moveTo>
                  <a:lnTo>
                    <a:pt x="62407" y="492429"/>
                  </a:lnTo>
                  <a:lnTo>
                    <a:pt x="61785" y="488061"/>
                  </a:lnTo>
                  <a:lnTo>
                    <a:pt x="60032" y="485584"/>
                  </a:lnTo>
                  <a:lnTo>
                    <a:pt x="59182" y="484378"/>
                  </a:lnTo>
                  <a:lnTo>
                    <a:pt x="58648" y="483679"/>
                  </a:lnTo>
                  <a:lnTo>
                    <a:pt x="58648" y="489000"/>
                  </a:lnTo>
                  <a:lnTo>
                    <a:pt x="58623" y="507136"/>
                  </a:lnTo>
                  <a:lnTo>
                    <a:pt x="57835" y="515416"/>
                  </a:lnTo>
                  <a:lnTo>
                    <a:pt x="50863" y="515416"/>
                  </a:lnTo>
                  <a:lnTo>
                    <a:pt x="49568" y="513473"/>
                  </a:lnTo>
                  <a:lnTo>
                    <a:pt x="47650" y="507136"/>
                  </a:lnTo>
                  <a:lnTo>
                    <a:pt x="47650" y="498944"/>
                  </a:lnTo>
                  <a:lnTo>
                    <a:pt x="47866" y="495808"/>
                  </a:lnTo>
                  <a:lnTo>
                    <a:pt x="48348" y="492429"/>
                  </a:lnTo>
                  <a:lnTo>
                    <a:pt x="48996" y="488327"/>
                  </a:lnTo>
                  <a:lnTo>
                    <a:pt x="50723" y="485584"/>
                  </a:lnTo>
                  <a:lnTo>
                    <a:pt x="56870" y="485584"/>
                  </a:lnTo>
                  <a:lnTo>
                    <a:pt x="58648" y="489000"/>
                  </a:lnTo>
                  <a:lnTo>
                    <a:pt x="58648" y="483679"/>
                  </a:lnTo>
                  <a:lnTo>
                    <a:pt x="57746" y="482485"/>
                  </a:lnTo>
                  <a:lnTo>
                    <a:pt x="55511" y="481342"/>
                  </a:lnTo>
                  <a:lnTo>
                    <a:pt x="48247" y="481342"/>
                  </a:lnTo>
                  <a:lnTo>
                    <a:pt x="43840" y="486727"/>
                  </a:lnTo>
                  <a:lnTo>
                    <a:pt x="43916" y="505383"/>
                  </a:lnTo>
                  <a:lnTo>
                    <a:pt x="44107" y="509993"/>
                  </a:lnTo>
                  <a:lnTo>
                    <a:pt x="46126" y="514451"/>
                  </a:lnTo>
                  <a:lnTo>
                    <a:pt x="48285" y="519099"/>
                  </a:lnTo>
                  <a:lnTo>
                    <a:pt x="51650" y="519671"/>
                  </a:lnTo>
                  <a:lnTo>
                    <a:pt x="55041" y="519671"/>
                  </a:lnTo>
                  <a:lnTo>
                    <a:pt x="58051" y="519315"/>
                  </a:lnTo>
                  <a:lnTo>
                    <a:pt x="59778" y="515416"/>
                  </a:lnTo>
                  <a:lnTo>
                    <a:pt x="61988" y="510438"/>
                  </a:lnTo>
                  <a:lnTo>
                    <a:pt x="62458" y="505383"/>
                  </a:lnTo>
                  <a:close/>
                </a:path>
                <a:path w="1455420" h="2806700">
                  <a:moveTo>
                    <a:pt x="62458" y="445198"/>
                  </a:moveTo>
                  <a:lnTo>
                    <a:pt x="62407" y="432231"/>
                  </a:lnTo>
                  <a:lnTo>
                    <a:pt x="61785" y="427926"/>
                  </a:lnTo>
                  <a:lnTo>
                    <a:pt x="60058" y="425462"/>
                  </a:lnTo>
                  <a:lnTo>
                    <a:pt x="59182" y="424205"/>
                  </a:lnTo>
                  <a:lnTo>
                    <a:pt x="58648" y="423506"/>
                  </a:lnTo>
                  <a:lnTo>
                    <a:pt x="58648" y="428879"/>
                  </a:lnTo>
                  <a:lnTo>
                    <a:pt x="58623" y="446951"/>
                  </a:lnTo>
                  <a:lnTo>
                    <a:pt x="57835" y="455231"/>
                  </a:lnTo>
                  <a:lnTo>
                    <a:pt x="50863" y="455231"/>
                  </a:lnTo>
                  <a:lnTo>
                    <a:pt x="49568" y="453313"/>
                  </a:lnTo>
                  <a:lnTo>
                    <a:pt x="47650" y="446951"/>
                  </a:lnTo>
                  <a:lnTo>
                    <a:pt x="47650" y="438785"/>
                  </a:lnTo>
                  <a:lnTo>
                    <a:pt x="47866" y="435610"/>
                  </a:lnTo>
                  <a:lnTo>
                    <a:pt x="48348" y="432231"/>
                  </a:lnTo>
                  <a:lnTo>
                    <a:pt x="48996" y="428155"/>
                  </a:lnTo>
                  <a:lnTo>
                    <a:pt x="50723" y="425462"/>
                  </a:lnTo>
                  <a:lnTo>
                    <a:pt x="56870" y="425462"/>
                  </a:lnTo>
                  <a:lnTo>
                    <a:pt x="58648" y="428879"/>
                  </a:lnTo>
                  <a:lnTo>
                    <a:pt x="58648" y="423506"/>
                  </a:lnTo>
                  <a:lnTo>
                    <a:pt x="57746" y="422325"/>
                  </a:lnTo>
                  <a:lnTo>
                    <a:pt x="55511" y="421182"/>
                  </a:lnTo>
                  <a:lnTo>
                    <a:pt x="48247" y="421182"/>
                  </a:lnTo>
                  <a:lnTo>
                    <a:pt x="43840" y="426567"/>
                  </a:lnTo>
                  <a:lnTo>
                    <a:pt x="43916" y="445198"/>
                  </a:lnTo>
                  <a:lnTo>
                    <a:pt x="44107" y="449821"/>
                  </a:lnTo>
                  <a:lnTo>
                    <a:pt x="48285" y="458978"/>
                  </a:lnTo>
                  <a:lnTo>
                    <a:pt x="51650" y="459536"/>
                  </a:lnTo>
                  <a:lnTo>
                    <a:pt x="55041" y="459536"/>
                  </a:lnTo>
                  <a:lnTo>
                    <a:pt x="58051" y="459168"/>
                  </a:lnTo>
                  <a:lnTo>
                    <a:pt x="59791" y="455231"/>
                  </a:lnTo>
                  <a:lnTo>
                    <a:pt x="61988" y="450253"/>
                  </a:lnTo>
                  <a:lnTo>
                    <a:pt x="62458" y="445198"/>
                  </a:lnTo>
                  <a:close/>
                </a:path>
                <a:path w="1455420" h="2806700">
                  <a:moveTo>
                    <a:pt x="62458" y="385064"/>
                  </a:moveTo>
                  <a:lnTo>
                    <a:pt x="62395" y="372084"/>
                  </a:lnTo>
                  <a:lnTo>
                    <a:pt x="61785" y="367741"/>
                  </a:lnTo>
                  <a:lnTo>
                    <a:pt x="60020" y="365226"/>
                  </a:lnTo>
                  <a:lnTo>
                    <a:pt x="59182" y="364020"/>
                  </a:lnTo>
                  <a:lnTo>
                    <a:pt x="58648" y="363321"/>
                  </a:lnTo>
                  <a:lnTo>
                    <a:pt x="58648" y="368693"/>
                  </a:lnTo>
                  <a:lnTo>
                    <a:pt x="58623" y="386829"/>
                  </a:lnTo>
                  <a:lnTo>
                    <a:pt x="57835" y="395084"/>
                  </a:lnTo>
                  <a:lnTo>
                    <a:pt x="50863" y="395084"/>
                  </a:lnTo>
                  <a:lnTo>
                    <a:pt x="49568" y="393179"/>
                  </a:lnTo>
                  <a:lnTo>
                    <a:pt x="48869" y="390791"/>
                  </a:lnTo>
                  <a:lnTo>
                    <a:pt x="47650" y="386829"/>
                  </a:lnTo>
                  <a:lnTo>
                    <a:pt x="47650" y="378625"/>
                  </a:lnTo>
                  <a:lnTo>
                    <a:pt x="47866" y="375412"/>
                  </a:lnTo>
                  <a:lnTo>
                    <a:pt x="48348" y="372084"/>
                  </a:lnTo>
                  <a:lnTo>
                    <a:pt x="48996" y="367995"/>
                  </a:lnTo>
                  <a:lnTo>
                    <a:pt x="50723" y="365226"/>
                  </a:lnTo>
                  <a:lnTo>
                    <a:pt x="56870" y="365226"/>
                  </a:lnTo>
                  <a:lnTo>
                    <a:pt x="58648" y="368693"/>
                  </a:lnTo>
                  <a:lnTo>
                    <a:pt x="58648" y="363321"/>
                  </a:lnTo>
                  <a:lnTo>
                    <a:pt x="57746" y="362140"/>
                  </a:lnTo>
                  <a:lnTo>
                    <a:pt x="55511" y="361010"/>
                  </a:lnTo>
                  <a:lnTo>
                    <a:pt x="48247" y="361010"/>
                  </a:lnTo>
                  <a:lnTo>
                    <a:pt x="43840" y="366356"/>
                  </a:lnTo>
                  <a:lnTo>
                    <a:pt x="43916" y="385064"/>
                  </a:lnTo>
                  <a:lnTo>
                    <a:pt x="44107" y="389661"/>
                  </a:lnTo>
                  <a:lnTo>
                    <a:pt x="48285" y="398729"/>
                  </a:lnTo>
                  <a:lnTo>
                    <a:pt x="51650" y="399338"/>
                  </a:lnTo>
                  <a:lnTo>
                    <a:pt x="55041" y="399338"/>
                  </a:lnTo>
                  <a:lnTo>
                    <a:pt x="58051" y="398995"/>
                  </a:lnTo>
                  <a:lnTo>
                    <a:pt x="59791" y="395084"/>
                  </a:lnTo>
                  <a:lnTo>
                    <a:pt x="61988" y="390131"/>
                  </a:lnTo>
                  <a:lnTo>
                    <a:pt x="62458" y="385064"/>
                  </a:lnTo>
                  <a:close/>
                </a:path>
                <a:path w="1455420" h="2806700">
                  <a:moveTo>
                    <a:pt x="62458" y="264706"/>
                  </a:moveTo>
                  <a:lnTo>
                    <a:pt x="62407" y="251752"/>
                  </a:lnTo>
                  <a:lnTo>
                    <a:pt x="61785" y="247396"/>
                  </a:lnTo>
                  <a:lnTo>
                    <a:pt x="60032" y="244906"/>
                  </a:lnTo>
                  <a:lnTo>
                    <a:pt x="59182" y="243687"/>
                  </a:lnTo>
                  <a:lnTo>
                    <a:pt x="58648" y="242976"/>
                  </a:lnTo>
                  <a:lnTo>
                    <a:pt x="58648" y="248323"/>
                  </a:lnTo>
                  <a:lnTo>
                    <a:pt x="58623" y="266484"/>
                  </a:lnTo>
                  <a:lnTo>
                    <a:pt x="57835" y="274713"/>
                  </a:lnTo>
                  <a:lnTo>
                    <a:pt x="50863" y="274713"/>
                  </a:lnTo>
                  <a:lnTo>
                    <a:pt x="49568" y="272808"/>
                  </a:lnTo>
                  <a:lnTo>
                    <a:pt x="48869" y="270421"/>
                  </a:lnTo>
                  <a:lnTo>
                    <a:pt x="47650" y="266484"/>
                  </a:lnTo>
                  <a:lnTo>
                    <a:pt x="47650" y="258292"/>
                  </a:lnTo>
                  <a:lnTo>
                    <a:pt x="47866" y="255066"/>
                  </a:lnTo>
                  <a:lnTo>
                    <a:pt x="48348" y="251752"/>
                  </a:lnTo>
                  <a:lnTo>
                    <a:pt x="48996" y="247650"/>
                  </a:lnTo>
                  <a:lnTo>
                    <a:pt x="50723" y="244906"/>
                  </a:lnTo>
                  <a:lnTo>
                    <a:pt x="56870" y="244906"/>
                  </a:lnTo>
                  <a:lnTo>
                    <a:pt x="58648" y="248323"/>
                  </a:lnTo>
                  <a:lnTo>
                    <a:pt x="58648" y="242976"/>
                  </a:lnTo>
                  <a:lnTo>
                    <a:pt x="57746" y="241769"/>
                  </a:lnTo>
                  <a:lnTo>
                    <a:pt x="55511" y="240703"/>
                  </a:lnTo>
                  <a:lnTo>
                    <a:pt x="48247" y="240703"/>
                  </a:lnTo>
                  <a:lnTo>
                    <a:pt x="43840" y="246062"/>
                  </a:lnTo>
                  <a:lnTo>
                    <a:pt x="43916" y="264706"/>
                  </a:lnTo>
                  <a:lnTo>
                    <a:pt x="44107" y="269303"/>
                  </a:lnTo>
                  <a:lnTo>
                    <a:pt x="48285" y="278447"/>
                  </a:lnTo>
                  <a:lnTo>
                    <a:pt x="51650" y="278980"/>
                  </a:lnTo>
                  <a:lnTo>
                    <a:pt x="55041" y="278980"/>
                  </a:lnTo>
                  <a:lnTo>
                    <a:pt x="58051" y="278663"/>
                  </a:lnTo>
                  <a:lnTo>
                    <a:pt x="59804" y="274713"/>
                  </a:lnTo>
                  <a:lnTo>
                    <a:pt x="61988" y="269798"/>
                  </a:lnTo>
                  <a:lnTo>
                    <a:pt x="62458" y="264706"/>
                  </a:lnTo>
                  <a:close/>
                </a:path>
                <a:path w="1455420" h="2806700">
                  <a:moveTo>
                    <a:pt x="62458" y="204533"/>
                  </a:moveTo>
                  <a:lnTo>
                    <a:pt x="62407" y="191592"/>
                  </a:lnTo>
                  <a:lnTo>
                    <a:pt x="61785" y="187248"/>
                  </a:lnTo>
                  <a:lnTo>
                    <a:pt x="60020" y="184708"/>
                  </a:lnTo>
                  <a:lnTo>
                    <a:pt x="59182" y="183489"/>
                  </a:lnTo>
                  <a:lnTo>
                    <a:pt x="58648" y="182803"/>
                  </a:lnTo>
                  <a:lnTo>
                    <a:pt x="58648" y="188150"/>
                  </a:lnTo>
                  <a:lnTo>
                    <a:pt x="58623" y="206324"/>
                  </a:lnTo>
                  <a:lnTo>
                    <a:pt x="57835" y="214579"/>
                  </a:lnTo>
                  <a:lnTo>
                    <a:pt x="50863" y="214579"/>
                  </a:lnTo>
                  <a:lnTo>
                    <a:pt x="49568" y="212648"/>
                  </a:lnTo>
                  <a:lnTo>
                    <a:pt x="47650" y="206324"/>
                  </a:lnTo>
                  <a:lnTo>
                    <a:pt x="47650" y="198132"/>
                  </a:lnTo>
                  <a:lnTo>
                    <a:pt x="47866" y="194881"/>
                  </a:lnTo>
                  <a:lnTo>
                    <a:pt x="48348" y="191592"/>
                  </a:lnTo>
                  <a:lnTo>
                    <a:pt x="48996" y="187464"/>
                  </a:lnTo>
                  <a:lnTo>
                    <a:pt x="50723" y="184708"/>
                  </a:lnTo>
                  <a:lnTo>
                    <a:pt x="56870" y="184708"/>
                  </a:lnTo>
                  <a:lnTo>
                    <a:pt x="58648" y="188150"/>
                  </a:lnTo>
                  <a:lnTo>
                    <a:pt x="58648" y="182803"/>
                  </a:lnTo>
                  <a:lnTo>
                    <a:pt x="57746" y="181622"/>
                  </a:lnTo>
                  <a:lnTo>
                    <a:pt x="55511" y="180479"/>
                  </a:lnTo>
                  <a:lnTo>
                    <a:pt x="48247" y="180479"/>
                  </a:lnTo>
                  <a:lnTo>
                    <a:pt x="43840" y="185851"/>
                  </a:lnTo>
                  <a:lnTo>
                    <a:pt x="43903" y="204533"/>
                  </a:lnTo>
                  <a:lnTo>
                    <a:pt x="44107" y="209118"/>
                  </a:lnTo>
                  <a:lnTo>
                    <a:pt x="46126" y="213588"/>
                  </a:lnTo>
                  <a:lnTo>
                    <a:pt x="48285" y="218211"/>
                  </a:lnTo>
                  <a:lnTo>
                    <a:pt x="51650" y="218808"/>
                  </a:lnTo>
                  <a:lnTo>
                    <a:pt x="55041" y="218808"/>
                  </a:lnTo>
                  <a:lnTo>
                    <a:pt x="58051" y="218503"/>
                  </a:lnTo>
                  <a:lnTo>
                    <a:pt x="59778" y="214579"/>
                  </a:lnTo>
                  <a:lnTo>
                    <a:pt x="61988" y="209588"/>
                  </a:lnTo>
                  <a:lnTo>
                    <a:pt x="62458" y="204533"/>
                  </a:lnTo>
                  <a:close/>
                </a:path>
                <a:path w="1455420" h="2806700">
                  <a:moveTo>
                    <a:pt x="62458" y="144348"/>
                  </a:moveTo>
                  <a:lnTo>
                    <a:pt x="62407" y="131457"/>
                  </a:lnTo>
                  <a:lnTo>
                    <a:pt x="61785" y="127063"/>
                  </a:lnTo>
                  <a:lnTo>
                    <a:pt x="60020" y="124536"/>
                  </a:lnTo>
                  <a:lnTo>
                    <a:pt x="59182" y="123329"/>
                  </a:lnTo>
                  <a:lnTo>
                    <a:pt x="58648" y="122643"/>
                  </a:lnTo>
                  <a:lnTo>
                    <a:pt x="58648" y="127990"/>
                  </a:lnTo>
                  <a:lnTo>
                    <a:pt x="58623" y="146138"/>
                  </a:lnTo>
                  <a:lnTo>
                    <a:pt x="57835" y="154381"/>
                  </a:lnTo>
                  <a:lnTo>
                    <a:pt x="50863" y="154381"/>
                  </a:lnTo>
                  <a:lnTo>
                    <a:pt x="49568" y="152527"/>
                  </a:lnTo>
                  <a:lnTo>
                    <a:pt x="47650" y="146138"/>
                  </a:lnTo>
                  <a:lnTo>
                    <a:pt x="47650" y="137960"/>
                  </a:lnTo>
                  <a:lnTo>
                    <a:pt x="47866" y="134734"/>
                  </a:lnTo>
                  <a:lnTo>
                    <a:pt x="48348" y="131457"/>
                  </a:lnTo>
                  <a:lnTo>
                    <a:pt x="48996" y="127330"/>
                  </a:lnTo>
                  <a:lnTo>
                    <a:pt x="50723" y="124536"/>
                  </a:lnTo>
                  <a:lnTo>
                    <a:pt x="56870" y="124536"/>
                  </a:lnTo>
                  <a:lnTo>
                    <a:pt x="58648" y="127990"/>
                  </a:lnTo>
                  <a:lnTo>
                    <a:pt x="58648" y="122643"/>
                  </a:lnTo>
                  <a:lnTo>
                    <a:pt x="57746" y="121475"/>
                  </a:lnTo>
                  <a:lnTo>
                    <a:pt x="55511" y="120345"/>
                  </a:lnTo>
                  <a:lnTo>
                    <a:pt x="48247" y="120345"/>
                  </a:lnTo>
                  <a:lnTo>
                    <a:pt x="43840" y="125730"/>
                  </a:lnTo>
                  <a:lnTo>
                    <a:pt x="43916" y="144348"/>
                  </a:lnTo>
                  <a:lnTo>
                    <a:pt x="44107" y="148945"/>
                  </a:lnTo>
                  <a:lnTo>
                    <a:pt x="46126" y="153441"/>
                  </a:lnTo>
                  <a:lnTo>
                    <a:pt x="48285" y="158102"/>
                  </a:lnTo>
                  <a:lnTo>
                    <a:pt x="51650" y="158661"/>
                  </a:lnTo>
                  <a:lnTo>
                    <a:pt x="55041" y="158661"/>
                  </a:lnTo>
                  <a:lnTo>
                    <a:pt x="58051" y="158280"/>
                  </a:lnTo>
                  <a:lnTo>
                    <a:pt x="59791" y="154381"/>
                  </a:lnTo>
                  <a:lnTo>
                    <a:pt x="61988" y="149428"/>
                  </a:lnTo>
                  <a:lnTo>
                    <a:pt x="62458" y="144348"/>
                  </a:lnTo>
                  <a:close/>
                </a:path>
                <a:path w="1455420" h="2806700">
                  <a:moveTo>
                    <a:pt x="62458" y="24053"/>
                  </a:moveTo>
                  <a:lnTo>
                    <a:pt x="62407" y="11087"/>
                  </a:lnTo>
                  <a:lnTo>
                    <a:pt x="61785" y="6781"/>
                  </a:lnTo>
                  <a:lnTo>
                    <a:pt x="60032" y="4229"/>
                  </a:lnTo>
                  <a:lnTo>
                    <a:pt x="59182" y="2984"/>
                  </a:lnTo>
                  <a:lnTo>
                    <a:pt x="58648" y="2286"/>
                  </a:lnTo>
                  <a:lnTo>
                    <a:pt x="58648" y="7696"/>
                  </a:lnTo>
                  <a:lnTo>
                    <a:pt x="58623" y="25768"/>
                  </a:lnTo>
                  <a:lnTo>
                    <a:pt x="57835" y="34048"/>
                  </a:lnTo>
                  <a:lnTo>
                    <a:pt x="50863" y="34048"/>
                  </a:lnTo>
                  <a:lnTo>
                    <a:pt x="49568" y="32156"/>
                  </a:lnTo>
                  <a:lnTo>
                    <a:pt x="47650" y="25768"/>
                  </a:lnTo>
                  <a:lnTo>
                    <a:pt x="47650" y="17602"/>
                  </a:lnTo>
                  <a:lnTo>
                    <a:pt x="47866" y="14452"/>
                  </a:lnTo>
                  <a:lnTo>
                    <a:pt x="48348" y="11087"/>
                  </a:lnTo>
                  <a:lnTo>
                    <a:pt x="48996" y="6972"/>
                  </a:lnTo>
                  <a:lnTo>
                    <a:pt x="50723" y="4229"/>
                  </a:lnTo>
                  <a:lnTo>
                    <a:pt x="56870" y="4229"/>
                  </a:lnTo>
                  <a:lnTo>
                    <a:pt x="58648" y="7696"/>
                  </a:lnTo>
                  <a:lnTo>
                    <a:pt x="58648" y="2286"/>
                  </a:lnTo>
                  <a:lnTo>
                    <a:pt x="57746" y="1079"/>
                  </a:lnTo>
                  <a:lnTo>
                    <a:pt x="55511" y="0"/>
                  </a:lnTo>
                  <a:lnTo>
                    <a:pt x="48247" y="0"/>
                  </a:lnTo>
                  <a:lnTo>
                    <a:pt x="43840" y="5410"/>
                  </a:lnTo>
                  <a:lnTo>
                    <a:pt x="43916" y="24053"/>
                  </a:lnTo>
                  <a:lnTo>
                    <a:pt x="44107" y="28625"/>
                  </a:lnTo>
                  <a:lnTo>
                    <a:pt x="46189" y="33210"/>
                  </a:lnTo>
                  <a:lnTo>
                    <a:pt x="48285" y="37744"/>
                  </a:lnTo>
                  <a:lnTo>
                    <a:pt x="51650" y="38277"/>
                  </a:lnTo>
                  <a:lnTo>
                    <a:pt x="55041" y="38277"/>
                  </a:lnTo>
                  <a:lnTo>
                    <a:pt x="58051" y="37960"/>
                  </a:lnTo>
                  <a:lnTo>
                    <a:pt x="59778" y="34048"/>
                  </a:lnTo>
                  <a:lnTo>
                    <a:pt x="61988" y="29133"/>
                  </a:lnTo>
                  <a:lnTo>
                    <a:pt x="62458" y="24053"/>
                  </a:lnTo>
                  <a:close/>
                </a:path>
                <a:path w="1455420" h="2806700">
                  <a:moveTo>
                    <a:pt x="82994" y="755637"/>
                  </a:moveTo>
                  <a:lnTo>
                    <a:pt x="77368" y="755637"/>
                  </a:lnTo>
                  <a:lnTo>
                    <a:pt x="77368" y="722871"/>
                  </a:lnTo>
                  <a:lnTo>
                    <a:pt x="66611" y="722871"/>
                  </a:lnTo>
                  <a:lnTo>
                    <a:pt x="66611" y="727049"/>
                  </a:lnTo>
                  <a:lnTo>
                    <a:pt x="73342" y="727049"/>
                  </a:lnTo>
                  <a:lnTo>
                    <a:pt x="73342" y="755637"/>
                  </a:lnTo>
                  <a:lnTo>
                    <a:pt x="67017" y="755637"/>
                  </a:lnTo>
                  <a:lnTo>
                    <a:pt x="67017" y="759650"/>
                  </a:lnTo>
                  <a:lnTo>
                    <a:pt x="82994" y="759650"/>
                  </a:lnTo>
                  <a:lnTo>
                    <a:pt x="82994" y="755637"/>
                  </a:lnTo>
                  <a:close/>
                </a:path>
                <a:path w="1455420" h="2806700">
                  <a:moveTo>
                    <a:pt x="82994" y="635317"/>
                  </a:moveTo>
                  <a:lnTo>
                    <a:pt x="77368" y="635317"/>
                  </a:lnTo>
                  <a:lnTo>
                    <a:pt x="77368" y="602564"/>
                  </a:lnTo>
                  <a:lnTo>
                    <a:pt x="66624" y="602564"/>
                  </a:lnTo>
                  <a:lnTo>
                    <a:pt x="66624" y="606742"/>
                  </a:lnTo>
                  <a:lnTo>
                    <a:pt x="73355" y="606742"/>
                  </a:lnTo>
                  <a:lnTo>
                    <a:pt x="73355" y="635317"/>
                  </a:lnTo>
                  <a:lnTo>
                    <a:pt x="67005" y="635317"/>
                  </a:lnTo>
                  <a:lnTo>
                    <a:pt x="67005" y="639368"/>
                  </a:lnTo>
                  <a:lnTo>
                    <a:pt x="82994" y="639368"/>
                  </a:lnTo>
                  <a:lnTo>
                    <a:pt x="82994" y="635317"/>
                  </a:lnTo>
                  <a:close/>
                </a:path>
                <a:path w="1455420" h="2806700">
                  <a:moveTo>
                    <a:pt x="82994" y="575056"/>
                  </a:moveTo>
                  <a:lnTo>
                    <a:pt x="77368" y="575056"/>
                  </a:lnTo>
                  <a:lnTo>
                    <a:pt x="77368" y="542417"/>
                  </a:lnTo>
                  <a:lnTo>
                    <a:pt x="66624" y="542417"/>
                  </a:lnTo>
                  <a:lnTo>
                    <a:pt x="66624" y="546569"/>
                  </a:lnTo>
                  <a:lnTo>
                    <a:pt x="73355" y="546569"/>
                  </a:lnTo>
                  <a:lnTo>
                    <a:pt x="73355" y="575056"/>
                  </a:lnTo>
                  <a:lnTo>
                    <a:pt x="67005" y="575056"/>
                  </a:lnTo>
                  <a:lnTo>
                    <a:pt x="67005" y="579208"/>
                  </a:lnTo>
                  <a:lnTo>
                    <a:pt x="82994" y="579208"/>
                  </a:lnTo>
                  <a:lnTo>
                    <a:pt x="82994" y="575056"/>
                  </a:lnTo>
                  <a:close/>
                </a:path>
                <a:path w="1455420" h="2806700">
                  <a:moveTo>
                    <a:pt x="82994" y="514972"/>
                  </a:moveTo>
                  <a:lnTo>
                    <a:pt x="77368" y="514972"/>
                  </a:lnTo>
                  <a:lnTo>
                    <a:pt x="77368" y="482231"/>
                  </a:lnTo>
                  <a:lnTo>
                    <a:pt x="66624" y="482231"/>
                  </a:lnTo>
                  <a:lnTo>
                    <a:pt x="66624" y="486397"/>
                  </a:lnTo>
                  <a:lnTo>
                    <a:pt x="73355" y="486397"/>
                  </a:lnTo>
                  <a:lnTo>
                    <a:pt x="73355" y="514972"/>
                  </a:lnTo>
                  <a:lnTo>
                    <a:pt x="67005" y="514972"/>
                  </a:lnTo>
                  <a:lnTo>
                    <a:pt x="67005" y="519023"/>
                  </a:lnTo>
                  <a:lnTo>
                    <a:pt x="82994" y="519023"/>
                  </a:lnTo>
                  <a:lnTo>
                    <a:pt x="82994" y="514972"/>
                  </a:lnTo>
                  <a:close/>
                </a:path>
                <a:path w="1455420" h="2806700">
                  <a:moveTo>
                    <a:pt x="82994" y="153936"/>
                  </a:moveTo>
                  <a:lnTo>
                    <a:pt x="77368" y="153936"/>
                  </a:lnTo>
                  <a:lnTo>
                    <a:pt x="77368" y="121234"/>
                  </a:lnTo>
                  <a:lnTo>
                    <a:pt x="66624" y="121234"/>
                  </a:lnTo>
                  <a:lnTo>
                    <a:pt x="66624" y="125387"/>
                  </a:lnTo>
                  <a:lnTo>
                    <a:pt x="73355" y="125387"/>
                  </a:lnTo>
                  <a:lnTo>
                    <a:pt x="73355" y="153936"/>
                  </a:lnTo>
                  <a:lnTo>
                    <a:pt x="67005" y="153936"/>
                  </a:lnTo>
                  <a:lnTo>
                    <a:pt x="67005" y="158000"/>
                  </a:lnTo>
                  <a:lnTo>
                    <a:pt x="82994" y="158000"/>
                  </a:lnTo>
                  <a:lnTo>
                    <a:pt x="82994" y="153936"/>
                  </a:lnTo>
                  <a:close/>
                </a:path>
                <a:path w="1455420" h="2806700">
                  <a:moveTo>
                    <a:pt x="82994" y="93751"/>
                  </a:moveTo>
                  <a:lnTo>
                    <a:pt x="77368" y="93751"/>
                  </a:lnTo>
                  <a:lnTo>
                    <a:pt x="77368" y="61036"/>
                  </a:lnTo>
                  <a:lnTo>
                    <a:pt x="66624" y="61036"/>
                  </a:lnTo>
                  <a:lnTo>
                    <a:pt x="66624" y="65214"/>
                  </a:lnTo>
                  <a:lnTo>
                    <a:pt x="73355" y="65214"/>
                  </a:lnTo>
                  <a:lnTo>
                    <a:pt x="73355" y="93751"/>
                  </a:lnTo>
                  <a:lnTo>
                    <a:pt x="67005" y="93751"/>
                  </a:lnTo>
                  <a:lnTo>
                    <a:pt x="67005" y="97815"/>
                  </a:lnTo>
                  <a:lnTo>
                    <a:pt x="82994" y="97815"/>
                  </a:lnTo>
                  <a:lnTo>
                    <a:pt x="82994" y="93751"/>
                  </a:lnTo>
                  <a:close/>
                </a:path>
                <a:path w="1455420" h="2806700">
                  <a:moveTo>
                    <a:pt x="84416" y="685888"/>
                  </a:moveTo>
                  <a:lnTo>
                    <a:pt x="80581" y="664248"/>
                  </a:lnTo>
                  <a:lnTo>
                    <a:pt x="80581" y="669518"/>
                  </a:lnTo>
                  <a:lnTo>
                    <a:pt x="80556" y="687666"/>
                  </a:lnTo>
                  <a:lnTo>
                    <a:pt x="79768" y="695960"/>
                  </a:lnTo>
                  <a:lnTo>
                    <a:pt x="72783" y="695960"/>
                  </a:lnTo>
                  <a:lnTo>
                    <a:pt x="71501" y="694029"/>
                  </a:lnTo>
                  <a:lnTo>
                    <a:pt x="70789" y="691642"/>
                  </a:lnTo>
                  <a:lnTo>
                    <a:pt x="69557" y="687666"/>
                  </a:lnTo>
                  <a:lnTo>
                    <a:pt x="69557" y="679488"/>
                  </a:lnTo>
                  <a:lnTo>
                    <a:pt x="69773" y="676287"/>
                  </a:lnTo>
                  <a:lnTo>
                    <a:pt x="70243" y="672934"/>
                  </a:lnTo>
                  <a:lnTo>
                    <a:pt x="70916" y="668845"/>
                  </a:lnTo>
                  <a:lnTo>
                    <a:pt x="72669" y="666102"/>
                  </a:lnTo>
                  <a:lnTo>
                    <a:pt x="78765" y="666102"/>
                  </a:lnTo>
                  <a:lnTo>
                    <a:pt x="80581" y="669518"/>
                  </a:lnTo>
                  <a:lnTo>
                    <a:pt x="80581" y="664248"/>
                  </a:lnTo>
                  <a:lnTo>
                    <a:pt x="79641" y="662965"/>
                  </a:lnTo>
                  <a:lnTo>
                    <a:pt x="77444" y="661822"/>
                  </a:lnTo>
                  <a:lnTo>
                    <a:pt x="70078" y="661822"/>
                  </a:lnTo>
                  <a:lnTo>
                    <a:pt x="65760" y="667283"/>
                  </a:lnTo>
                  <a:lnTo>
                    <a:pt x="65887" y="687387"/>
                  </a:lnTo>
                  <a:lnTo>
                    <a:pt x="66014" y="690499"/>
                  </a:lnTo>
                  <a:lnTo>
                    <a:pt x="70192" y="699630"/>
                  </a:lnTo>
                  <a:lnTo>
                    <a:pt x="73558" y="700176"/>
                  </a:lnTo>
                  <a:lnTo>
                    <a:pt x="76974" y="700176"/>
                  </a:lnTo>
                  <a:lnTo>
                    <a:pt x="79921" y="699795"/>
                  </a:lnTo>
                  <a:lnTo>
                    <a:pt x="81648" y="695960"/>
                  </a:lnTo>
                  <a:lnTo>
                    <a:pt x="83896" y="690981"/>
                  </a:lnTo>
                  <a:lnTo>
                    <a:pt x="84416" y="685888"/>
                  </a:lnTo>
                  <a:close/>
                </a:path>
                <a:path w="1455420" h="2806700">
                  <a:moveTo>
                    <a:pt x="84416" y="445198"/>
                  </a:moveTo>
                  <a:lnTo>
                    <a:pt x="80581" y="423595"/>
                  </a:lnTo>
                  <a:lnTo>
                    <a:pt x="80581" y="428879"/>
                  </a:lnTo>
                  <a:lnTo>
                    <a:pt x="80568" y="446951"/>
                  </a:lnTo>
                  <a:lnTo>
                    <a:pt x="79768" y="455231"/>
                  </a:lnTo>
                  <a:lnTo>
                    <a:pt x="72783" y="455231"/>
                  </a:lnTo>
                  <a:lnTo>
                    <a:pt x="71501" y="453313"/>
                  </a:lnTo>
                  <a:lnTo>
                    <a:pt x="69557" y="446951"/>
                  </a:lnTo>
                  <a:lnTo>
                    <a:pt x="69557" y="438785"/>
                  </a:lnTo>
                  <a:lnTo>
                    <a:pt x="69773" y="435610"/>
                  </a:lnTo>
                  <a:lnTo>
                    <a:pt x="70243" y="432231"/>
                  </a:lnTo>
                  <a:lnTo>
                    <a:pt x="70916" y="428155"/>
                  </a:lnTo>
                  <a:lnTo>
                    <a:pt x="72669" y="425462"/>
                  </a:lnTo>
                  <a:lnTo>
                    <a:pt x="78765" y="425462"/>
                  </a:lnTo>
                  <a:lnTo>
                    <a:pt x="80581" y="428879"/>
                  </a:lnTo>
                  <a:lnTo>
                    <a:pt x="80581" y="423595"/>
                  </a:lnTo>
                  <a:lnTo>
                    <a:pt x="79641" y="422325"/>
                  </a:lnTo>
                  <a:lnTo>
                    <a:pt x="77444" y="421182"/>
                  </a:lnTo>
                  <a:lnTo>
                    <a:pt x="70078" y="421182"/>
                  </a:lnTo>
                  <a:lnTo>
                    <a:pt x="65760" y="426567"/>
                  </a:lnTo>
                  <a:lnTo>
                    <a:pt x="65836" y="445198"/>
                  </a:lnTo>
                  <a:lnTo>
                    <a:pt x="66014" y="449821"/>
                  </a:lnTo>
                  <a:lnTo>
                    <a:pt x="68148" y="454456"/>
                  </a:lnTo>
                  <a:lnTo>
                    <a:pt x="70192" y="458978"/>
                  </a:lnTo>
                  <a:lnTo>
                    <a:pt x="73558" y="459536"/>
                  </a:lnTo>
                  <a:lnTo>
                    <a:pt x="76974" y="459536"/>
                  </a:lnTo>
                  <a:lnTo>
                    <a:pt x="79921" y="459168"/>
                  </a:lnTo>
                  <a:lnTo>
                    <a:pt x="81699" y="455231"/>
                  </a:lnTo>
                  <a:lnTo>
                    <a:pt x="83896" y="450253"/>
                  </a:lnTo>
                  <a:lnTo>
                    <a:pt x="84416" y="445198"/>
                  </a:lnTo>
                  <a:close/>
                </a:path>
                <a:path w="1455420" h="2806700">
                  <a:moveTo>
                    <a:pt x="84416" y="204533"/>
                  </a:moveTo>
                  <a:lnTo>
                    <a:pt x="84366" y="191592"/>
                  </a:lnTo>
                  <a:lnTo>
                    <a:pt x="83718" y="187248"/>
                  </a:lnTo>
                  <a:lnTo>
                    <a:pt x="81902" y="184708"/>
                  </a:lnTo>
                  <a:lnTo>
                    <a:pt x="81038" y="183489"/>
                  </a:lnTo>
                  <a:lnTo>
                    <a:pt x="80581" y="182880"/>
                  </a:lnTo>
                  <a:lnTo>
                    <a:pt x="80581" y="188150"/>
                  </a:lnTo>
                  <a:lnTo>
                    <a:pt x="80556" y="206324"/>
                  </a:lnTo>
                  <a:lnTo>
                    <a:pt x="79768" y="214579"/>
                  </a:lnTo>
                  <a:lnTo>
                    <a:pt x="72783" y="214579"/>
                  </a:lnTo>
                  <a:lnTo>
                    <a:pt x="71501" y="212648"/>
                  </a:lnTo>
                  <a:lnTo>
                    <a:pt x="69557" y="206324"/>
                  </a:lnTo>
                  <a:lnTo>
                    <a:pt x="69557" y="198132"/>
                  </a:lnTo>
                  <a:lnTo>
                    <a:pt x="69773" y="194881"/>
                  </a:lnTo>
                  <a:lnTo>
                    <a:pt x="70243" y="191592"/>
                  </a:lnTo>
                  <a:lnTo>
                    <a:pt x="70916" y="187464"/>
                  </a:lnTo>
                  <a:lnTo>
                    <a:pt x="72669" y="184708"/>
                  </a:lnTo>
                  <a:lnTo>
                    <a:pt x="78765" y="184708"/>
                  </a:lnTo>
                  <a:lnTo>
                    <a:pt x="80581" y="188150"/>
                  </a:lnTo>
                  <a:lnTo>
                    <a:pt x="80581" y="182880"/>
                  </a:lnTo>
                  <a:lnTo>
                    <a:pt x="79641" y="181622"/>
                  </a:lnTo>
                  <a:lnTo>
                    <a:pt x="77444" y="180479"/>
                  </a:lnTo>
                  <a:lnTo>
                    <a:pt x="70078" y="180479"/>
                  </a:lnTo>
                  <a:lnTo>
                    <a:pt x="65760" y="185851"/>
                  </a:lnTo>
                  <a:lnTo>
                    <a:pt x="65887" y="206019"/>
                  </a:lnTo>
                  <a:lnTo>
                    <a:pt x="66014" y="209118"/>
                  </a:lnTo>
                  <a:lnTo>
                    <a:pt x="70192" y="218211"/>
                  </a:lnTo>
                  <a:lnTo>
                    <a:pt x="73558" y="218808"/>
                  </a:lnTo>
                  <a:lnTo>
                    <a:pt x="76974" y="218808"/>
                  </a:lnTo>
                  <a:lnTo>
                    <a:pt x="79921" y="218503"/>
                  </a:lnTo>
                  <a:lnTo>
                    <a:pt x="81673" y="214579"/>
                  </a:lnTo>
                  <a:lnTo>
                    <a:pt x="83896" y="209588"/>
                  </a:lnTo>
                  <a:lnTo>
                    <a:pt x="84416" y="204533"/>
                  </a:lnTo>
                  <a:close/>
                </a:path>
                <a:path w="1455420" h="2806700">
                  <a:moveTo>
                    <a:pt x="84416" y="24053"/>
                  </a:moveTo>
                  <a:lnTo>
                    <a:pt x="84366" y="11087"/>
                  </a:lnTo>
                  <a:lnTo>
                    <a:pt x="83718" y="6781"/>
                  </a:lnTo>
                  <a:lnTo>
                    <a:pt x="81915" y="4229"/>
                  </a:lnTo>
                  <a:lnTo>
                    <a:pt x="81038" y="2984"/>
                  </a:lnTo>
                  <a:lnTo>
                    <a:pt x="80581" y="2362"/>
                  </a:lnTo>
                  <a:lnTo>
                    <a:pt x="80581" y="7696"/>
                  </a:lnTo>
                  <a:lnTo>
                    <a:pt x="80568" y="25768"/>
                  </a:lnTo>
                  <a:lnTo>
                    <a:pt x="79768" y="34048"/>
                  </a:lnTo>
                  <a:lnTo>
                    <a:pt x="72783" y="34048"/>
                  </a:lnTo>
                  <a:lnTo>
                    <a:pt x="71501" y="32156"/>
                  </a:lnTo>
                  <a:lnTo>
                    <a:pt x="69557" y="25768"/>
                  </a:lnTo>
                  <a:lnTo>
                    <a:pt x="69557" y="17602"/>
                  </a:lnTo>
                  <a:lnTo>
                    <a:pt x="69773" y="14452"/>
                  </a:lnTo>
                  <a:lnTo>
                    <a:pt x="70243" y="11087"/>
                  </a:lnTo>
                  <a:lnTo>
                    <a:pt x="70916" y="6972"/>
                  </a:lnTo>
                  <a:lnTo>
                    <a:pt x="72669" y="4229"/>
                  </a:lnTo>
                  <a:lnTo>
                    <a:pt x="78765" y="4229"/>
                  </a:lnTo>
                  <a:lnTo>
                    <a:pt x="80581" y="7696"/>
                  </a:lnTo>
                  <a:lnTo>
                    <a:pt x="80581" y="2362"/>
                  </a:lnTo>
                  <a:lnTo>
                    <a:pt x="79641" y="1079"/>
                  </a:lnTo>
                  <a:lnTo>
                    <a:pt x="77444" y="0"/>
                  </a:lnTo>
                  <a:lnTo>
                    <a:pt x="70078" y="0"/>
                  </a:lnTo>
                  <a:lnTo>
                    <a:pt x="65760" y="5410"/>
                  </a:lnTo>
                  <a:lnTo>
                    <a:pt x="65836" y="24053"/>
                  </a:lnTo>
                  <a:lnTo>
                    <a:pt x="66014" y="28625"/>
                  </a:lnTo>
                  <a:lnTo>
                    <a:pt x="68072" y="33096"/>
                  </a:lnTo>
                  <a:lnTo>
                    <a:pt x="70192" y="37744"/>
                  </a:lnTo>
                  <a:lnTo>
                    <a:pt x="73558" y="38277"/>
                  </a:lnTo>
                  <a:lnTo>
                    <a:pt x="76974" y="38277"/>
                  </a:lnTo>
                  <a:lnTo>
                    <a:pt x="79921" y="37960"/>
                  </a:lnTo>
                  <a:lnTo>
                    <a:pt x="81686" y="34048"/>
                  </a:lnTo>
                  <a:lnTo>
                    <a:pt x="83896" y="29133"/>
                  </a:lnTo>
                  <a:lnTo>
                    <a:pt x="84416" y="24053"/>
                  </a:lnTo>
                  <a:close/>
                </a:path>
                <a:path w="1455420" h="2806700">
                  <a:moveTo>
                    <a:pt x="1455153" y="2781122"/>
                  </a:moveTo>
                  <a:lnTo>
                    <a:pt x="1418653" y="2781122"/>
                  </a:lnTo>
                  <a:lnTo>
                    <a:pt x="1418653" y="2595702"/>
                  </a:lnTo>
                  <a:lnTo>
                    <a:pt x="1418653" y="2569032"/>
                  </a:lnTo>
                  <a:lnTo>
                    <a:pt x="1348955" y="2569032"/>
                  </a:lnTo>
                  <a:lnTo>
                    <a:pt x="1348955" y="2595702"/>
                  </a:lnTo>
                  <a:lnTo>
                    <a:pt x="1392618" y="2595702"/>
                  </a:lnTo>
                  <a:lnTo>
                    <a:pt x="1392618" y="2781122"/>
                  </a:lnTo>
                  <a:lnTo>
                    <a:pt x="1351775" y="2781122"/>
                  </a:lnTo>
                  <a:lnTo>
                    <a:pt x="1351775" y="2806522"/>
                  </a:lnTo>
                  <a:lnTo>
                    <a:pt x="1455153" y="2806522"/>
                  </a:lnTo>
                  <a:lnTo>
                    <a:pt x="1455153" y="2781122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67139" y="6074811"/>
              <a:ext cx="120960" cy="24797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46199" y="6074815"/>
              <a:ext cx="243483" cy="24797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0" y="0"/>
              <a:ext cx="3882166" cy="560596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598075" y="161289"/>
              <a:ext cx="64769" cy="618490"/>
            </a:xfrm>
            <a:custGeom>
              <a:avLst/>
              <a:gdLst/>
              <a:ahLst/>
              <a:cxnLst/>
              <a:rect l="l" t="t" r="r" b="b"/>
              <a:pathLst>
                <a:path w="64770" h="618490">
                  <a:moveTo>
                    <a:pt x="64566" y="601980"/>
                  </a:moveTo>
                  <a:lnTo>
                    <a:pt x="42354" y="601980"/>
                  </a:lnTo>
                  <a:lnTo>
                    <a:pt x="42354" y="490220"/>
                  </a:lnTo>
                  <a:lnTo>
                    <a:pt x="42354" y="473710"/>
                  </a:lnTo>
                  <a:lnTo>
                    <a:pt x="0" y="473710"/>
                  </a:lnTo>
                  <a:lnTo>
                    <a:pt x="0" y="490220"/>
                  </a:lnTo>
                  <a:lnTo>
                    <a:pt x="26517" y="490220"/>
                  </a:lnTo>
                  <a:lnTo>
                    <a:pt x="26517" y="601980"/>
                  </a:lnTo>
                  <a:lnTo>
                    <a:pt x="1701" y="601980"/>
                  </a:lnTo>
                  <a:lnTo>
                    <a:pt x="1701" y="618490"/>
                  </a:lnTo>
                  <a:lnTo>
                    <a:pt x="64566" y="618490"/>
                  </a:lnTo>
                  <a:lnTo>
                    <a:pt x="64566" y="601980"/>
                  </a:lnTo>
                  <a:close/>
                </a:path>
                <a:path w="64770" h="618490">
                  <a:moveTo>
                    <a:pt x="64566" y="365760"/>
                  </a:moveTo>
                  <a:lnTo>
                    <a:pt x="42354" y="365760"/>
                  </a:lnTo>
                  <a:lnTo>
                    <a:pt x="42354" y="252730"/>
                  </a:lnTo>
                  <a:lnTo>
                    <a:pt x="42354" y="236220"/>
                  </a:lnTo>
                  <a:lnTo>
                    <a:pt x="0" y="236220"/>
                  </a:lnTo>
                  <a:lnTo>
                    <a:pt x="0" y="252730"/>
                  </a:lnTo>
                  <a:lnTo>
                    <a:pt x="26517" y="252730"/>
                  </a:lnTo>
                  <a:lnTo>
                    <a:pt x="26517" y="365760"/>
                  </a:lnTo>
                  <a:lnTo>
                    <a:pt x="1701" y="365760"/>
                  </a:lnTo>
                  <a:lnTo>
                    <a:pt x="1701" y="381000"/>
                  </a:lnTo>
                  <a:lnTo>
                    <a:pt x="64566" y="381000"/>
                  </a:lnTo>
                  <a:lnTo>
                    <a:pt x="64566" y="365760"/>
                  </a:lnTo>
                  <a:close/>
                </a:path>
                <a:path w="64770" h="618490">
                  <a:moveTo>
                    <a:pt x="64566" y="128270"/>
                  </a:moveTo>
                  <a:lnTo>
                    <a:pt x="42354" y="128270"/>
                  </a:lnTo>
                  <a:lnTo>
                    <a:pt x="42354" y="16510"/>
                  </a:lnTo>
                  <a:lnTo>
                    <a:pt x="42354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26517" y="16510"/>
                  </a:lnTo>
                  <a:lnTo>
                    <a:pt x="26517" y="128270"/>
                  </a:lnTo>
                  <a:lnTo>
                    <a:pt x="1701" y="128270"/>
                  </a:lnTo>
                  <a:lnTo>
                    <a:pt x="1701" y="144780"/>
                  </a:lnTo>
                  <a:lnTo>
                    <a:pt x="64566" y="144780"/>
                  </a:lnTo>
                  <a:lnTo>
                    <a:pt x="64566" y="128270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94682" y="868079"/>
              <a:ext cx="73516" cy="15079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486837" y="157670"/>
              <a:ext cx="1095375" cy="4617720"/>
            </a:xfrm>
            <a:custGeom>
              <a:avLst/>
              <a:gdLst/>
              <a:ahLst/>
              <a:cxnLst/>
              <a:rect l="l" t="t" r="r" b="b"/>
              <a:pathLst>
                <a:path w="1095375" h="4617720">
                  <a:moveTo>
                    <a:pt x="17246" y="4612398"/>
                  </a:moveTo>
                  <a:lnTo>
                    <a:pt x="11620" y="4612398"/>
                  </a:lnTo>
                  <a:lnTo>
                    <a:pt x="11620" y="4579658"/>
                  </a:lnTo>
                  <a:lnTo>
                    <a:pt x="850" y="4579658"/>
                  </a:lnTo>
                  <a:lnTo>
                    <a:pt x="850" y="4583773"/>
                  </a:lnTo>
                  <a:lnTo>
                    <a:pt x="7620" y="4583773"/>
                  </a:lnTo>
                  <a:lnTo>
                    <a:pt x="7620" y="4612398"/>
                  </a:lnTo>
                  <a:lnTo>
                    <a:pt x="1270" y="4612398"/>
                  </a:lnTo>
                  <a:lnTo>
                    <a:pt x="1270" y="4616475"/>
                  </a:lnTo>
                  <a:lnTo>
                    <a:pt x="17246" y="4616475"/>
                  </a:lnTo>
                  <a:lnTo>
                    <a:pt x="17246" y="4612398"/>
                  </a:lnTo>
                  <a:close/>
                </a:path>
                <a:path w="1095375" h="4617720">
                  <a:moveTo>
                    <a:pt x="17246" y="4552213"/>
                  </a:moveTo>
                  <a:lnTo>
                    <a:pt x="11620" y="4552213"/>
                  </a:lnTo>
                  <a:lnTo>
                    <a:pt x="11620" y="4519498"/>
                  </a:lnTo>
                  <a:lnTo>
                    <a:pt x="850" y="4519498"/>
                  </a:lnTo>
                  <a:lnTo>
                    <a:pt x="850" y="4523575"/>
                  </a:lnTo>
                  <a:lnTo>
                    <a:pt x="7607" y="4523575"/>
                  </a:lnTo>
                  <a:lnTo>
                    <a:pt x="7607" y="4552213"/>
                  </a:lnTo>
                  <a:lnTo>
                    <a:pt x="1270" y="4552213"/>
                  </a:lnTo>
                  <a:lnTo>
                    <a:pt x="1270" y="4556239"/>
                  </a:lnTo>
                  <a:lnTo>
                    <a:pt x="17246" y="4556239"/>
                  </a:lnTo>
                  <a:lnTo>
                    <a:pt x="17246" y="4552213"/>
                  </a:lnTo>
                  <a:close/>
                </a:path>
                <a:path w="1095375" h="4617720">
                  <a:moveTo>
                    <a:pt x="17246" y="4492053"/>
                  </a:moveTo>
                  <a:lnTo>
                    <a:pt x="11620" y="4492053"/>
                  </a:lnTo>
                  <a:lnTo>
                    <a:pt x="11620" y="4459338"/>
                  </a:lnTo>
                  <a:lnTo>
                    <a:pt x="850" y="4459338"/>
                  </a:lnTo>
                  <a:lnTo>
                    <a:pt x="850" y="4463504"/>
                  </a:lnTo>
                  <a:lnTo>
                    <a:pt x="7607" y="4463504"/>
                  </a:lnTo>
                  <a:lnTo>
                    <a:pt x="7607" y="4492053"/>
                  </a:lnTo>
                  <a:lnTo>
                    <a:pt x="1270" y="4492053"/>
                  </a:lnTo>
                  <a:lnTo>
                    <a:pt x="1270" y="4496105"/>
                  </a:lnTo>
                  <a:lnTo>
                    <a:pt x="17246" y="4496105"/>
                  </a:lnTo>
                  <a:lnTo>
                    <a:pt x="17246" y="4492053"/>
                  </a:lnTo>
                  <a:close/>
                </a:path>
                <a:path w="1095375" h="4617720">
                  <a:moveTo>
                    <a:pt x="17246" y="4371670"/>
                  </a:moveTo>
                  <a:lnTo>
                    <a:pt x="11620" y="4371670"/>
                  </a:lnTo>
                  <a:lnTo>
                    <a:pt x="11620" y="4338955"/>
                  </a:lnTo>
                  <a:lnTo>
                    <a:pt x="850" y="4338955"/>
                  </a:lnTo>
                  <a:lnTo>
                    <a:pt x="850" y="4343120"/>
                  </a:lnTo>
                  <a:lnTo>
                    <a:pt x="7607" y="4343120"/>
                  </a:lnTo>
                  <a:lnTo>
                    <a:pt x="7607" y="4371670"/>
                  </a:lnTo>
                  <a:lnTo>
                    <a:pt x="1270" y="4371670"/>
                  </a:lnTo>
                  <a:lnTo>
                    <a:pt x="1270" y="4375772"/>
                  </a:lnTo>
                  <a:lnTo>
                    <a:pt x="17246" y="4375772"/>
                  </a:lnTo>
                  <a:lnTo>
                    <a:pt x="17246" y="4371670"/>
                  </a:lnTo>
                  <a:close/>
                </a:path>
                <a:path w="1095375" h="4617720">
                  <a:moveTo>
                    <a:pt x="17246" y="4311586"/>
                  </a:moveTo>
                  <a:lnTo>
                    <a:pt x="11620" y="4311586"/>
                  </a:lnTo>
                  <a:lnTo>
                    <a:pt x="11620" y="4278808"/>
                  </a:lnTo>
                  <a:lnTo>
                    <a:pt x="850" y="4278808"/>
                  </a:lnTo>
                  <a:lnTo>
                    <a:pt x="850" y="4282973"/>
                  </a:lnTo>
                  <a:lnTo>
                    <a:pt x="7607" y="4282973"/>
                  </a:lnTo>
                  <a:lnTo>
                    <a:pt x="7607" y="4311586"/>
                  </a:lnTo>
                  <a:lnTo>
                    <a:pt x="1270" y="4311586"/>
                  </a:lnTo>
                  <a:lnTo>
                    <a:pt x="1270" y="4315574"/>
                  </a:lnTo>
                  <a:lnTo>
                    <a:pt x="17246" y="4315574"/>
                  </a:lnTo>
                  <a:lnTo>
                    <a:pt x="17246" y="4311586"/>
                  </a:lnTo>
                  <a:close/>
                </a:path>
                <a:path w="1095375" h="4617720">
                  <a:moveTo>
                    <a:pt x="17246" y="4251388"/>
                  </a:moveTo>
                  <a:lnTo>
                    <a:pt x="11620" y="4251388"/>
                  </a:lnTo>
                  <a:lnTo>
                    <a:pt x="11620" y="4218622"/>
                  </a:lnTo>
                  <a:lnTo>
                    <a:pt x="850" y="4218622"/>
                  </a:lnTo>
                  <a:lnTo>
                    <a:pt x="850" y="4222775"/>
                  </a:lnTo>
                  <a:lnTo>
                    <a:pt x="7607" y="4222775"/>
                  </a:lnTo>
                  <a:lnTo>
                    <a:pt x="7607" y="4251388"/>
                  </a:lnTo>
                  <a:lnTo>
                    <a:pt x="1270" y="4251388"/>
                  </a:lnTo>
                  <a:lnTo>
                    <a:pt x="1270" y="4255401"/>
                  </a:lnTo>
                  <a:lnTo>
                    <a:pt x="17246" y="4255401"/>
                  </a:lnTo>
                  <a:lnTo>
                    <a:pt x="17246" y="4251388"/>
                  </a:lnTo>
                  <a:close/>
                </a:path>
                <a:path w="1095375" h="4617720">
                  <a:moveTo>
                    <a:pt x="17246" y="4010698"/>
                  </a:moveTo>
                  <a:lnTo>
                    <a:pt x="11620" y="4010698"/>
                  </a:lnTo>
                  <a:lnTo>
                    <a:pt x="11620" y="3977983"/>
                  </a:lnTo>
                  <a:lnTo>
                    <a:pt x="850" y="3977983"/>
                  </a:lnTo>
                  <a:lnTo>
                    <a:pt x="850" y="3982148"/>
                  </a:lnTo>
                  <a:lnTo>
                    <a:pt x="7607" y="3982148"/>
                  </a:lnTo>
                  <a:lnTo>
                    <a:pt x="7607" y="4010698"/>
                  </a:lnTo>
                  <a:lnTo>
                    <a:pt x="1270" y="4010698"/>
                  </a:lnTo>
                  <a:lnTo>
                    <a:pt x="1270" y="4014736"/>
                  </a:lnTo>
                  <a:lnTo>
                    <a:pt x="17246" y="4014736"/>
                  </a:lnTo>
                  <a:lnTo>
                    <a:pt x="17246" y="4010698"/>
                  </a:lnTo>
                  <a:close/>
                </a:path>
                <a:path w="1095375" h="4617720">
                  <a:moveTo>
                    <a:pt x="17246" y="3592157"/>
                  </a:moveTo>
                  <a:lnTo>
                    <a:pt x="11620" y="3592157"/>
                  </a:lnTo>
                  <a:lnTo>
                    <a:pt x="11620" y="3559479"/>
                  </a:lnTo>
                  <a:lnTo>
                    <a:pt x="850" y="3559479"/>
                  </a:lnTo>
                  <a:lnTo>
                    <a:pt x="850" y="3563607"/>
                  </a:lnTo>
                  <a:lnTo>
                    <a:pt x="7607" y="3563607"/>
                  </a:lnTo>
                  <a:lnTo>
                    <a:pt x="7607" y="3592157"/>
                  </a:lnTo>
                  <a:lnTo>
                    <a:pt x="1270" y="3592157"/>
                  </a:lnTo>
                  <a:lnTo>
                    <a:pt x="1270" y="3596284"/>
                  </a:lnTo>
                  <a:lnTo>
                    <a:pt x="17246" y="3596284"/>
                  </a:lnTo>
                  <a:lnTo>
                    <a:pt x="17246" y="3592157"/>
                  </a:lnTo>
                  <a:close/>
                </a:path>
                <a:path w="1095375" h="4617720">
                  <a:moveTo>
                    <a:pt x="17246" y="3532035"/>
                  </a:moveTo>
                  <a:lnTo>
                    <a:pt x="11620" y="3532035"/>
                  </a:lnTo>
                  <a:lnTo>
                    <a:pt x="11620" y="3499294"/>
                  </a:lnTo>
                  <a:lnTo>
                    <a:pt x="850" y="3499294"/>
                  </a:lnTo>
                  <a:lnTo>
                    <a:pt x="850" y="3503434"/>
                  </a:lnTo>
                  <a:lnTo>
                    <a:pt x="7607" y="3503434"/>
                  </a:lnTo>
                  <a:lnTo>
                    <a:pt x="7607" y="3532035"/>
                  </a:lnTo>
                  <a:lnTo>
                    <a:pt x="1270" y="3532035"/>
                  </a:lnTo>
                  <a:lnTo>
                    <a:pt x="1270" y="3536073"/>
                  </a:lnTo>
                  <a:lnTo>
                    <a:pt x="17246" y="3536073"/>
                  </a:lnTo>
                  <a:lnTo>
                    <a:pt x="17246" y="3532035"/>
                  </a:lnTo>
                  <a:close/>
                </a:path>
                <a:path w="1095375" h="4617720">
                  <a:moveTo>
                    <a:pt x="17246" y="3351504"/>
                  </a:moveTo>
                  <a:lnTo>
                    <a:pt x="11620" y="3351504"/>
                  </a:lnTo>
                  <a:lnTo>
                    <a:pt x="11620" y="3318789"/>
                  </a:lnTo>
                  <a:lnTo>
                    <a:pt x="850" y="3318789"/>
                  </a:lnTo>
                  <a:lnTo>
                    <a:pt x="850" y="3322929"/>
                  </a:lnTo>
                  <a:lnTo>
                    <a:pt x="7607" y="3322929"/>
                  </a:lnTo>
                  <a:lnTo>
                    <a:pt x="7607" y="3351504"/>
                  </a:lnTo>
                  <a:lnTo>
                    <a:pt x="1270" y="3351504"/>
                  </a:lnTo>
                  <a:lnTo>
                    <a:pt x="1270" y="3355606"/>
                  </a:lnTo>
                  <a:lnTo>
                    <a:pt x="17246" y="3355606"/>
                  </a:lnTo>
                  <a:lnTo>
                    <a:pt x="17246" y="3351504"/>
                  </a:lnTo>
                  <a:close/>
                </a:path>
                <a:path w="1095375" h="4617720">
                  <a:moveTo>
                    <a:pt x="17246" y="3291332"/>
                  </a:moveTo>
                  <a:lnTo>
                    <a:pt x="11620" y="3291332"/>
                  </a:lnTo>
                  <a:lnTo>
                    <a:pt x="11620" y="3258616"/>
                  </a:lnTo>
                  <a:lnTo>
                    <a:pt x="850" y="3258616"/>
                  </a:lnTo>
                  <a:lnTo>
                    <a:pt x="850" y="3262719"/>
                  </a:lnTo>
                  <a:lnTo>
                    <a:pt x="7607" y="3262719"/>
                  </a:lnTo>
                  <a:lnTo>
                    <a:pt x="7607" y="3291332"/>
                  </a:lnTo>
                  <a:lnTo>
                    <a:pt x="1270" y="3291332"/>
                  </a:lnTo>
                  <a:lnTo>
                    <a:pt x="1270" y="3295408"/>
                  </a:lnTo>
                  <a:lnTo>
                    <a:pt x="17246" y="3295408"/>
                  </a:lnTo>
                  <a:lnTo>
                    <a:pt x="17246" y="3291332"/>
                  </a:lnTo>
                  <a:close/>
                </a:path>
                <a:path w="1095375" h="4617720">
                  <a:moveTo>
                    <a:pt x="17246" y="3231146"/>
                  </a:moveTo>
                  <a:lnTo>
                    <a:pt x="11620" y="3231146"/>
                  </a:lnTo>
                  <a:lnTo>
                    <a:pt x="11620" y="3198444"/>
                  </a:lnTo>
                  <a:lnTo>
                    <a:pt x="850" y="3198444"/>
                  </a:lnTo>
                  <a:lnTo>
                    <a:pt x="850" y="3202609"/>
                  </a:lnTo>
                  <a:lnTo>
                    <a:pt x="7607" y="3202609"/>
                  </a:lnTo>
                  <a:lnTo>
                    <a:pt x="7607" y="3231146"/>
                  </a:lnTo>
                  <a:lnTo>
                    <a:pt x="1270" y="3231146"/>
                  </a:lnTo>
                  <a:lnTo>
                    <a:pt x="1270" y="3235261"/>
                  </a:lnTo>
                  <a:lnTo>
                    <a:pt x="17246" y="3235261"/>
                  </a:lnTo>
                  <a:lnTo>
                    <a:pt x="17246" y="3231146"/>
                  </a:lnTo>
                  <a:close/>
                </a:path>
                <a:path w="1095375" h="4617720">
                  <a:moveTo>
                    <a:pt x="17246" y="3110865"/>
                  </a:moveTo>
                  <a:lnTo>
                    <a:pt x="11620" y="3110865"/>
                  </a:lnTo>
                  <a:lnTo>
                    <a:pt x="11620" y="3078086"/>
                  </a:lnTo>
                  <a:lnTo>
                    <a:pt x="850" y="3078086"/>
                  </a:lnTo>
                  <a:lnTo>
                    <a:pt x="850" y="3082302"/>
                  </a:lnTo>
                  <a:lnTo>
                    <a:pt x="7607" y="3082302"/>
                  </a:lnTo>
                  <a:lnTo>
                    <a:pt x="7607" y="3110865"/>
                  </a:lnTo>
                  <a:lnTo>
                    <a:pt x="1270" y="3110865"/>
                  </a:lnTo>
                  <a:lnTo>
                    <a:pt x="1270" y="3114891"/>
                  </a:lnTo>
                  <a:lnTo>
                    <a:pt x="17246" y="3114891"/>
                  </a:lnTo>
                  <a:lnTo>
                    <a:pt x="17246" y="3110865"/>
                  </a:lnTo>
                  <a:close/>
                </a:path>
                <a:path w="1095375" h="4617720">
                  <a:moveTo>
                    <a:pt x="18669" y="4422330"/>
                  </a:moveTo>
                  <a:lnTo>
                    <a:pt x="14795" y="4400550"/>
                  </a:lnTo>
                  <a:lnTo>
                    <a:pt x="14795" y="4405985"/>
                  </a:lnTo>
                  <a:lnTo>
                    <a:pt x="14782" y="4424057"/>
                  </a:lnTo>
                  <a:lnTo>
                    <a:pt x="14033" y="4432300"/>
                  </a:lnTo>
                  <a:lnTo>
                    <a:pt x="7061" y="4432300"/>
                  </a:lnTo>
                  <a:lnTo>
                    <a:pt x="5778" y="4430446"/>
                  </a:lnTo>
                  <a:lnTo>
                    <a:pt x="5029" y="4428083"/>
                  </a:lnTo>
                  <a:lnTo>
                    <a:pt x="3873" y="4424057"/>
                  </a:lnTo>
                  <a:lnTo>
                    <a:pt x="3873" y="4415853"/>
                  </a:lnTo>
                  <a:lnTo>
                    <a:pt x="4000" y="4412627"/>
                  </a:lnTo>
                  <a:lnTo>
                    <a:pt x="4546" y="4409351"/>
                  </a:lnTo>
                  <a:lnTo>
                    <a:pt x="5168" y="4405249"/>
                  </a:lnTo>
                  <a:lnTo>
                    <a:pt x="6972" y="4402480"/>
                  </a:lnTo>
                  <a:lnTo>
                    <a:pt x="13081" y="4402480"/>
                  </a:lnTo>
                  <a:lnTo>
                    <a:pt x="14795" y="4405985"/>
                  </a:lnTo>
                  <a:lnTo>
                    <a:pt x="14795" y="4400550"/>
                  </a:lnTo>
                  <a:lnTo>
                    <a:pt x="13906" y="4399356"/>
                  </a:lnTo>
                  <a:lnTo>
                    <a:pt x="11722" y="4398251"/>
                  </a:lnTo>
                  <a:lnTo>
                    <a:pt x="4394" y="4398251"/>
                  </a:lnTo>
                  <a:lnTo>
                    <a:pt x="0" y="4403649"/>
                  </a:lnTo>
                  <a:lnTo>
                    <a:pt x="76" y="4422330"/>
                  </a:lnTo>
                  <a:lnTo>
                    <a:pt x="292" y="4426953"/>
                  </a:lnTo>
                  <a:lnTo>
                    <a:pt x="4470" y="4436034"/>
                  </a:lnTo>
                  <a:lnTo>
                    <a:pt x="7874" y="4436580"/>
                  </a:lnTo>
                  <a:lnTo>
                    <a:pt x="11226" y="4436580"/>
                  </a:lnTo>
                  <a:lnTo>
                    <a:pt x="14249" y="4436237"/>
                  </a:lnTo>
                  <a:lnTo>
                    <a:pt x="15976" y="4432300"/>
                  </a:lnTo>
                  <a:lnTo>
                    <a:pt x="18173" y="4427334"/>
                  </a:lnTo>
                  <a:lnTo>
                    <a:pt x="18669" y="4422330"/>
                  </a:lnTo>
                  <a:close/>
                </a:path>
                <a:path w="1095375" h="4617720">
                  <a:moveTo>
                    <a:pt x="18669" y="4181627"/>
                  </a:moveTo>
                  <a:lnTo>
                    <a:pt x="14795" y="4159897"/>
                  </a:lnTo>
                  <a:lnTo>
                    <a:pt x="14795" y="4165295"/>
                  </a:lnTo>
                  <a:lnTo>
                    <a:pt x="14770" y="4183367"/>
                  </a:lnTo>
                  <a:lnTo>
                    <a:pt x="14033" y="4191647"/>
                  </a:lnTo>
                  <a:lnTo>
                    <a:pt x="7061" y="4191647"/>
                  </a:lnTo>
                  <a:lnTo>
                    <a:pt x="5778" y="4189704"/>
                  </a:lnTo>
                  <a:lnTo>
                    <a:pt x="5029" y="4187418"/>
                  </a:lnTo>
                  <a:lnTo>
                    <a:pt x="3873" y="4183367"/>
                  </a:lnTo>
                  <a:lnTo>
                    <a:pt x="3873" y="4175239"/>
                  </a:lnTo>
                  <a:lnTo>
                    <a:pt x="4000" y="4171975"/>
                  </a:lnTo>
                  <a:lnTo>
                    <a:pt x="4546" y="4168686"/>
                  </a:lnTo>
                  <a:lnTo>
                    <a:pt x="5168" y="4164596"/>
                  </a:lnTo>
                  <a:lnTo>
                    <a:pt x="6972" y="4161828"/>
                  </a:lnTo>
                  <a:lnTo>
                    <a:pt x="13081" y="4161828"/>
                  </a:lnTo>
                  <a:lnTo>
                    <a:pt x="14795" y="4165295"/>
                  </a:lnTo>
                  <a:lnTo>
                    <a:pt x="14795" y="4159897"/>
                  </a:lnTo>
                  <a:lnTo>
                    <a:pt x="13906" y="4158704"/>
                  </a:lnTo>
                  <a:lnTo>
                    <a:pt x="11722" y="4157624"/>
                  </a:lnTo>
                  <a:lnTo>
                    <a:pt x="4394" y="4157624"/>
                  </a:lnTo>
                  <a:lnTo>
                    <a:pt x="0" y="4162983"/>
                  </a:lnTo>
                  <a:lnTo>
                    <a:pt x="76" y="4181627"/>
                  </a:lnTo>
                  <a:lnTo>
                    <a:pt x="292" y="4186237"/>
                  </a:lnTo>
                  <a:lnTo>
                    <a:pt x="4470" y="4195330"/>
                  </a:lnTo>
                  <a:lnTo>
                    <a:pt x="7874" y="4195902"/>
                  </a:lnTo>
                  <a:lnTo>
                    <a:pt x="11226" y="4195902"/>
                  </a:lnTo>
                  <a:lnTo>
                    <a:pt x="14249" y="4195534"/>
                  </a:lnTo>
                  <a:lnTo>
                    <a:pt x="15976" y="4191647"/>
                  </a:lnTo>
                  <a:lnTo>
                    <a:pt x="18173" y="4186720"/>
                  </a:lnTo>
                  <a:lnTo>
                    <a:pt x="18669" y="4181627"/>
                  </a:lnTo>
                  <a:close/>
                </a:path>
                <a:path w="1095375" h="4617720">
                  <a:moveTo>
                    <a:pt x="18669" y="3402101"/>
                  </a:moveTo>
                  <a:lnTo>
                    <a:pt x="14795" y="3380371"/>
                  </a:lnTo>
                  <a:lnTo>
                    <a:pt x="14795" y="3385743"/>
                  </a:lnTo>
                  <a:lnTo>
                    <a:pt x="14770" y="3403892"/>
                  </a:lnTo>
                  <a:lnTo>
                    <a:pt x="14033" y="3412134"/>
                  </a:lnTo>
                  <a:lnTo>
                    <a:pt x="7061" y="3412134"/>
                  </a:lnTo>
                  <a:lnTo>
                    <a:pt x="5778" y="3410191"/>
                  </a:lnTo>
                  <a:lnTo>
                    <a:pt x="5029" y="3407841"/>
                  </a:lnTo>
                  <a:lnTo>
                    <a:pt x="3873" y="3403892"/>
                  </a:lnTo>
                  <a:lnTo>
                    <a:pt x="3873" y="3395713"/>
                  </a:lnTo>
                  <a:lnTo>
                    <a:pt x="4000" y="3392487"/>
                  </a:lnTo>
                  <a:lnTo>
                    <a:pt x="4546" y="3389172"/>
                  </a:lnTo>
                  <a:lnTo>
                    <a:pt x="5168" y="3385058"/>
                  </a:lnTo>
                  <a:lnTo>
                    <a:pt x="6972" y="3382276"/>
                  </a:lnTo>
                  <a:lnTo>
                    <a:pt x="13081" y="3382276"/>
                  </a:lnTo>
                  <a:lnTo>
                    <a:pt x="14795" y="3385743"/>
                  </a:lnTo>
                  <a:lnTo>
                    <a:pt x="14795" y="3380371"/>
                  </a:lnTo>
                  <a:lnTo>
                    <a:pt x="13906" y="3379178"/>
                  </a:lnTo>
                  <a:lnTo>
                    <a:pt x="11722" y="3378085"/>
                  </a:lnTo>
                  <a:lnTo>
                    <a:pt x="4394" y="3378085"/>
                  </a:lnTo>
                  <a:lnTo>
                    <a:pt x="0" y="3383432"/>
                  </a:lnTo>
                  <a:lnTo>
                    <a:pt x="76" y="3402101"/>
                  </a:lnTo>
                  <a:lnTo>
                    <a:pt x="292" y="3406711"/>
                  </a:lnTo>
                  <a:lnTo>
                    <a:pt x="4470" y="3415881"/>
                  </a:lnTo>
                  <a:lnTo>
                    <a:pt x="7874" y="3416389"/>
                  </a:lnTo>
                  <a:lnTo>
                    <a:pt x="11226" y="3416389"/>
                  </a:lnTo>
                  <a:lnTo>
                    <a:pt x="14249" y="3416071"/>
                  </a:lnTo>
                  <a:lnTo>
                    <a:pt x="15963" y="3412134"/>
                  </a:lnTo>
                  <a:lnTo>
                    <a:pt x="18173" y="3407156"/>
                  </a:lnTo>
                  <a:lnTo>
                    <a:pt x="18669" y="3402101"/>
                  </a:lnTo>
                  <a:close/>
                </a:path>
                <a:path w="1095375" h="4617720">
                  <a:moveTo>
                    <a:pt x="18669" y="3161423"/>
                  </a:moveTo>
                  <a:lnTo>
                    <a:pt x="18630" y="3148520"/>
                  </a:lnTo>
                  <a:lnTo>
                    <a:pt x="17970" y="3144113"/>
                  </a:lnTo>
                  <a:lnTo>
                    <a:pt x="16217" y="3141637"/>
                  </a:lnTo>
                  <a:lnTo>
                    <a:pt x="15328" y="3140379"/>
                  </a:lnTo>
                  <a:lnTo>
                    <a:pt x="14795" y="3139668"/>
                  </a:lnTo>
                  <a:lnTo>
                    <a:pt x="14795" y="3145078"/>
                  </a:lnTo>
                  <a:lnTo>
                    <a:pt x="14782" y="3163176"/>
                  </a:lnTo>
                  <a:lnTo>
                    <a:pt x="14033" y="3171456"/>
                  </a:lnTo>
                  <a:lnTo>
                    <a:pt x="7061" y="3171456"/>
                  </a:lnTo>
                  <a:lnTo>
                    <a:pt x="5778" y="3169539"/>
                  </a:lnTo>
                  <a:lnTo>
                    <a:pt x="5029" y="3167126"/>
                  </a:lnTo>
                  <a:lnTo>
                    <a:pt x="3873" y="3163176"/>
                  </a:lnTo>
                  <a:lnTo>
                    <a:pt x="3873" y="3154997"/>
                  </a:lnTo>
                  <a:lnTo>
                    <a:pt x="4000" y="3151784"/>
                  </a:lnTo>
                  <a:lnTo>
                    <a:pt x="4546" y="3148520"/>
                  </a:lnTo>
                  <a:lnTo>
                    <a:pt x="5168" y="3144418"/>
                  </a:lnTo>
                  <a:lnTo>
                    <a:pt x="6972" y="3141637"/>
                  </a:lnTo>
                  <a:lnTo>
                    <a:pt x="13081" y="3141637"/>
                  </a:lnTo>
                  <a:lnTo>
                    <a:pt x="14795" y="3145078"/>
                  </a:lnTo>
                  <a:lnTo>
                    <a:pt x="14795" y="3139668"/>
                  </a:lnTo>
                  <a:lnTo>
                    <a:pt x="13906" y="3138474"/>
                  </a:lnTo>
                  <a:lnTo>
                    <a:pt x="11722" y="3137395"/>
                  </a:lnTo>
                  <a:lnTo>
                    <a:pt x="4394" y="3137395"/>
                  </a:lnTo>
                  <a:lnTo>
                    <a:pt x="0" y="3142754"/>
                  </a:lnTo>
                  <a:lnTo>
                    <a:pt x="76" y="3161423"/>
                  </a:lnTo>
                  <a:lnTo>
                    <a:pt x="292" y="3165995"/>
                  </a:lnTo>
                  <a:lnTo>
                    <a:pt x="2413" y="3170682"/>
                  </a:lnTo>
                  <a:lnTo>
                    <a:pt x="4470" y="3175165"/>
                  </a:lnTo>
                  <a:lnTo>
                    <a:pt x="7874" y="3175749"/>
                  </a:lnTo>
                  <a:lnTo>
                    <a:pt x="11226" y="3175749"/>
                  </a:lnTo>
                  <a:lnTo>
                    <a:pt x="14249" y="3175330"/>
                  </a:lnTo>
                  <a:lnTo>
                    <a:pt x="15976" y="3171456"/>
                  </a:lnTo>
                  <a:lnTo>
                    <a:pt x="18173" y="3166478"/>
                  </a:lnTo>
                  <a:lnTo>
                    <a:pt x="18669" y="3161423"/>
                  </a:lnTo>
                  <a:close/>
                </a:path>
                <a:path w="1095375" h="4617720">
                  <a:moveTo>
                    <a:pt x="39192" y="4431881"/>
                  </a:moveTo>
                  <a:lnTo>
                    <a:pt x="33553" y="4431881"/>
                  </a:lnTo>
                  <a:lnTo>
                    <a:pt x="33553" y="4399165"/>
                  </a:lnTo>
                  <a:lnTo>
                    <a:pt x="22758" y="4399165"/>
                  </a:lnTo>
                  <a:lnTo>
                    <a:pt x="22758" y="4403268"/>
                  </a:lnTo>
                  <a:lnTo>
                    <a:pt x="29502" y="4403268"/>
                  </a:lnTo>
                  <a:lnTo>
                    <a:pt x="29502" y="4431881"/>
                  </a:lnTo>
                  <a:lnTo>
                    <a:pt x="23228" y="4431881"/>
                  </a:lnTo>
                  <a:lnTo>
                    <a:pt x="23228" y="4435945"/>
                  </a:lnTo>
                  <a:lnTo>
                    <a:pt x="39192" y="4435945"/>
                  </a:lnTo>
                  <a:lnTo>
                    <a:pt x="39192" y="4431881"/>
                  </a:lnTo>
                  <a:close/>
                </a:path>
                <a:path w="1095375" h="4617720">
                  <a:moveTo>
                    <a:pt x="39192" y="4191152"/>
                  </a:moveTo>
                  <a:lnTo>
                    <a:pt x="33553" y="4191152"/>
                  </a:lnTo>
                  <a:lnTo>
                    <a:pt x="33553" y="4158462"/>
                  </a:lnTo>
                  <a:lnTo>
                    <a:pt x="22758" y="4158462"/>
                  </a:lnTo>
                  <a:lnTo>
                    <a:pt x="22758" y="4162602"/>
                  </a:lnTo>
                  <a:lnTo>
                    <a:pt x="29502" y="4162602"/>
                  </a:lnTo>
                  <a:lnTo>
                    <a:pt x="29502" y="4191152"/>
                  </a:lnTo>
                  <a:lnTo>
                    <a:pt x="23228" y="4191152"/>
                  </a:lnTo>
                  <a:lnTo>
                    <a:pt x="23228" y="4195203"/>
                  </a:lnTo>
                  <a:lnTo>
                    <a:pt x="39192" y="4195203"/>
                  </a:lnTo>
                  <a:lnTo>
                    <a:pt x="39192" y="4191152"/>
                  </a:lnTo>
                  <a:close/>
                </a:path>
                <a:path w="1095375" h="4617720">
                  <a:moveTo>
                    <a:pt x="39192" y="3950487"/>
                  </a:moveTo>
                  <a:lnTo>
                    <a:pt x="33553" y="3950487"/>
                  </a:lnTo>
                  <a:lnTo>
                    <a:pt x="33553" y="3917797"/>
                  </a:lnTo>
                  <a:lnTo>
                    <a:pt x="22758" y="3917797"/>
                  </a:lnTo>
                  <a:lnTo>
                    <a:pt x="22758" y="3921976"/>
                  </a:lnTo>
                  <a:lnTo>
                    <a:pt x="29502" y="3921976"/>
                  </a:lnTo>
                  <a:lnTo>
                    <a:pt x="29502" y="3950487"/>
                  </a:lnTo>
                  <a:lnTo>
                    <a:pt x="23228" y="3950487"/>
                  </a:lnTo>
                  <a:lnTo>
                    <a:pt x="23228" y="3954564"/>
                  </a:lnTo>
                  <a:lnTo>
                    <a:pt x="39192" y="3954564"/>
                  </a:lnTo>
                  <a:lnTo>
                    <a:pt x="39192" y="3950487"/>
                  </a:lnTo>
                  <a:close/>
                </a:path>
                <a:path w="1095375" h="4617720">
                  <a:moveTo>
                    <a:pt x="39192" y="3411690"/>
                  </a:moveTo>
                  <a:lnTo>
                    <a:pt x="33553" y="3411690"/>
                  </a:lnTo>
                  <a:lnTo>
                    <a:pt x="33553" y="3378974"/>
                  </a:lnTo>
                  <a:lnTo>
                    <a:pt x="22758" y="3378974"/>
                  </a:lnTo>
                  <a:lnTo>
                    <a:pt x="22758" y="3383064"/>
                  </a:lnTo>
                  <a:lnTo>
                    <a:pt x="29502" y="3383064"/>
                  </a:lnTo>
                  <a:lnTo>
                    <a:pt x="29502" y="3411690"/>
                  </a:lnTo>
                  <a:lnTo>
                    <a:pt x="23228" y="3411690"/>
                  </a:lnTo>
                  <a:lnTo>
                    <a:pt x="23228" y="3415754"/>
                  </a:lnTo>
                  <a:lnTo>
                    <a:pt x="39192" y="3415754"/>
                  </a:lnTo>
                  <a:lnTo>
                    <a:pt x="39192" y="3411690"/>
                  </a:lnTo>
                  <a:close/>
                </a:path>
                <a:path w="1095375" h="4617720">
                  <a:moveTo>
                    <a:pt x="39192" y="3171012"/>
                  </a:moveTo>
                  <a:lnTo>
                    <a:pt x="33553" y="3171012"/>
                  </a:lnTo>
                  <a:lnTo>
                    <a:pt x="33553" y="3138259"/>
                  </a:lnTo>
                  <a:lnTo>
                    <a:pt x="22758" y="3138259"/>
                  </a:lnTo>
                  <a:lnTo>
                    <a:pt x="22758" y="3142424"/>
                  </a:lnTo>
                  <a:lnTo>
                    <a:pt x="29502" y="3142424"/>
                  </a:lnTo>
                  <a:lnTo>
                    <a:pt x="29502" y="3171012"/>
                  </a:lnTo>
                  <a:lnTo>
                    <a:pt x="23228" y="3171012"/>
                  </a:lnTo>
                  <a:lnTo>
                    <a:pt x="23228" y="3175050"/>
                  </a:lnTo>
                  <a:lnTo>
                    <a:pt x="39192" y="3175050"/>
                  </a:lnTo>
                  <a:lnTo>
                    <a:pt x="39192" y="3171012"/>
                  </a:lnTo>
                  <a:close/>
                </a:path>
                <a:path w="1095375" h="4617720">
                  <a:moveTo>
                    <a:pt x="40576" y="4602810"/>
                  </a:moveTo>
                  <a:lnTo>
                    <a:pt x="36741" y="4581106"/>
                  </a:lnTo>
                  <a:lnTo>
                    <a:pt x="36741" y="4586516"/>
                  </a:lnTo>
                  <a:lnTo>
                    <a:pt x="36728" y="4604550"/>
                  </a:lnTo>
                  <a:lnTo>
                    <a:pt x="35915" y="4612843"/>
                  </a:lnTo>
                  <a:lnTo>
                    <a:pt x="28994" y="4612843"/>
                  </a:lnTo>
                  <a:lnTo>
                    <a:pt x="27698" y="4610925"/>
                  </a:lnTo>
                  <a:lnTo>
                    <a:pt x="26949" y="4608563"/>
                  </a:lnTo>
                  <a:lnTo>
                    <a:pt x="25781" y="4604550"/>
                  </a:lnTo>
                  <a:lnTo>
                    <a:pt x="25781" y="4596422"/>
                  </a:lnTo>
                  <a:lnTo>
                    <a:pt x="25933" y="4593171"/>
                  </a:lnTo>
                  <a:lnTo>
                    <a:pt x="26466" y="4589881"/>
                  </a:lnTo>
                  <a:lnTo>
                    <a:pt x="27089" y="4585779"/>
                  </a:lnTo>
                  <a:lnTo>
                    <a:pt x="28841" y="4582998"/>
                  </a:lnTo>
                  <a:lnTo>
                    <a:pt x="34963" y="4582998"/>
                  </a:lnTo>
                  <a:lnTo>
                    <a:pt x="36741" y="4586516"/>
                  </a:lnTo>
                  <a:lnTo>
                    <a:pt x="36741" y="4581106"/>
                  </a:lnTo>
                  <a:lnTo>
                    <a:pt x="35852" y="4579899"/>
                  </a:lnTo>
                  <a:lnTo>
                    <a:pt x="33591" y="4578820"/>
                  </a:lnTo>
                  <a:lnTo>
                    <a:pt x="26327" y="4578820"/>
                  </a:lnTo>
                  <a:lnTo>
                    <a:pt x="21932" y="4584128"/>
                  </a:lnTo>
                  <a:lnTo>
                    <a:pt x="22009" y="4602810"/>
                  </a:lnTo>
                  <a:lnTo>
                    <a:pt x="22212" y="4607407"/>
                  </a:lnTo>
                  <a:lnTo>
                    <a:pt x="24269" y="4612017"/>
                  </a:lnTo>
                  <a:lnTo>
                    <a:pt x="26377" y="4616526"/>
                  </a:lnTo>
                  <a:lnTo>
                    <a:pt x="29743" y="4617123"/>
                  </a:lnTo>
                  <a:lnTo>
                    <a:pt x="33147" y="4617123"/>
                  </a:lnTo>
                  <a:lnTo>
                    <a:pt x="36169" y="4616742"/>
                  </a:lnTo>
                  <a:lnTo>
                    <a:pt x="37858" y="4612843"/>
                  </a:lnTo>
                  <a:lnTo>
                    <a:pt x="40081" y="4607839"/>
                  </a:lnTo>
                  <a:lnTo>
                    <a:pt x="40576" y="4602810"/>
                  </a:lnTo>
                  <a:close/>
                </a:path>
                <a:path w="1095375" h="4617720">
                  <a:moveTo>
                    <a:pt x="40576" y="4542650"/>
                  </a:moveTo>
                  <a:lnTo>
                    <a:pt x="36741" y="4520920"/>
                  </a:lnTo>
                  <a:lnTo>
                    <a:pt x="36741" y="4526267"/>
                  </a:lnTo>
                  <a:lnTo>
                    <a:pt x="36728" y="4544377"/>
                  </a:lnTo>
                  <a:lnTo>
                    <a:pt x="35915" y="4552658"/>
                  </a:lnTo>
                  <a:lnTo>
                    <a:pt x="28994" y="4552658"/>
                  </a:lnTo>
                  <a:lnTo>
                    <a:pt x="27698" y="4550778"/>
                  </a:lnTo>
                  <a:lnTo>
                    <a:pt x="26949" y="4548365"/>
                  </a:lnTo>
                  <a:lnTo>
                    <a:pt x="25781" y="4544377"/>
                  </a:lnTo>
                  <a:lnTo>
                    <a:pt x="25781" y="4536224"/>
                  </a:lnTo>
                  <a:lnTo>
                    <a:pt x="25933" y="4533011"/>
                  </a:lnTo>
                  <a:lnTo>
                    <a:pt x="26466" y="4529709"/>
                  </a:lnTo>
                  <a:lnTo>
                    <a:pt x="27089" y="4525581"/>
                  </a:lnTo>
                  <a:lnTo>
                    <a:pt x="28841" y="4522838"/>
                  </a:lnTo>
                  <a:lnTo>
                    <a:pt x="34963" y="4522838"/>
                  </a:lnTo>
                  <a:lnTo>
                    <a:pt x="36741" y="4526267"/>
                  </a:lnTo>
                  <a:lnTo>
                    <a:pt x="36741" y="4520920"/>
                  </a:lnTo>
                  <a:lnTo>
                    <a:pt x="35852" y="4519714"/>
                  </a:lnTo>
                  <a:lnTo>
                    <a:pt x="33591" y="4518634"/>
                  </a:lnTo>
                  <a:lnTo>
                    <a:pt x="26327" y="4518634"/>
                  </a:lnTo>
                  <a:lnTo>
                    <a:pt x="21932" y="4523981"/>
                  </a:lnTo>
                  <a:lnTo>
                    <a:pt x="22009" y="4542650"/>
                  </a:lnTo>
                  <a:lnTo>
                    <a:pt x="22212" y="4547235"/>
                  </a:lnTo>
                  <a:lnTo>
                    <a:pt x="24282" y="4551845"/>
                  </a:lnTo>
                  <a:lnTo>
                    <a:pt x="26377" y="4556379"/>
                  </a:lnTo>
                  <a:lnTo>
                    <a:pt x="29743" y="4556950"/>
                  </a:lnTo>
                  <a:lnTo>
                    <a:pt x="33147" y="4556950"/>
                  </a:lnTo>
                  <a:lnTo>
                    <a:pt x="36169" y="4556557"/>
                  </a:lnTo>
                  <a:lnTo>
                    <a:pt x="37871" y="4552658"/>
                  </a:lnTo>
                  <a:lnTo>
                    <a:pt x="40081" y="4547692"/>
                  </a:lnTo>
                  <a:lnTo>
                    <a:pt x="40576" y="4542650"/>
                  </a:lnTo>
                  <a:close/>
                </a:path>
                <a:path w="1095375" h="4617720">
                  <a:moveTo>
                    <a:pt x="40576" y="4482452"/>
                  </a:moveTo>
                  <a:lnTo>
                    <a:pt x="36741" y="4460722"/>
                  </a:lnTo>
                  <a:lnTo>
                    <a:pt x="36741" y="4466145"/>
                  </a:lnTo>
                  <a:lnTo>
                    <a:pt x="36715" y="4484230"/>
                  </a:lnTo>
                  <a:lnTo>
                    <a:pt x="35915" y="4492472"/>
                  </a:lnTo>
                  <a:lnTo>
                    <a:pt x="28994" y="4492472"/>
                  </a:lnTo>
                  <a:lnTo>
                    <a:pt x="27698" y="4490580"/>
                  </a:lnTo>
                  <a:lnTo>
                    <a:pt x="26606" y="4487062"/>
                  </a:lnTo>
                  <a:lnTo>
                    <a:pt x="25781" y="4484230"/>
                  </a:lnTo>
                  <a:lnTo>
                    <a:pt x="25781" y="4476051"/>
                  </a:lnTo>
                  <a:lnTo>
                    <a:pt x="25933" y="4472813"/>
                  </a:lnTo>
                  <a:lnTo>
                    <a:pt x="26466" y="4469523"/>
                  </a:lnTo>
                  <a:lnTo>
                    <a:pt x="27089" y="4465421"/>
                  </a:lnTo>
                  <a:lnTo>
                    <a:pt x="28841" y="4462653"/>
                  </a:lnTo>
                  <a:lnTo>
                    <a:pt x="34963" y="4462653"/>
                  </a:lnTo>
                  <a:lnTo>
                    <a:pt x="36741" y="4466145"/>
                  </a:lnTo>
                  <a:lnTo>
                    <a:pt x="36741" y="4460722"/>
                  </a:lnTo>
                  <a:lnTo>
                    <a:pt x="35852" y="4459541"/>
                  </a:lnTo>
                  <a:lnTo>
                    <a:pt x="33591" y="4458487"/>
                  </a:lnTo>
                  <a:lnTo>
                    <a:pt x="26327" y="4458487"/>
                  </a:lnTo>
                  <a:lnTo>
                    <a:pt x="21932" y="4463770"/>
                  </a:lnTo>
                  <a:lnTo>
                    <a:pt x="22009" y="4482452"/>
                  </a:lnTo>
                  <a:lnTo>
                    <a:pt x="22212" y="4487062"/>
                  </a:lnTo>
                  <a:lnTo>
                    <a:pt x="24295" y="4491710"/>
                  </a:lnTo>
                  <a:lnTo>
                    <a:pt x="26377" y="4496206"/>
                  </a:lnTo>
                  <a:lnTo>
                    <a:pt x="29743" y="4496752"/>
                  </a:lnTo>
                  <a:lnTo>
                    <a:pt x="33147" y="4496752"/>
                  </a:lnTo>
                  <a:lnTo>
                    <a:pt x="36169" y="4496422"/>
                  </a:lnTo>
                  <a:lnTo>
                    <a:pt x="37884" y="4492472"/>
                  </a:lnTo>
                  <a:lnTo>
                    <a:pt x="40081" y="4487481"/>
                  </a:lnTo>
                  <a:lnTo>
                    <a:pt x="40576" y="4482452"/>
                  </a:lnTo>
                  <a:close/>
                </a:path>
                <a:path w="1095375" h="4617720">
                  <a:moveTo>
                    <a:pt x="40576" y="4362158"/>
                  </a:moveTo>
                  <a:lnTo>
                    <a:pt x="36741" y="4340441"/>
                  </a:lnTo>
                  <a:lnTo>
                    <a:pt x="36741" y="4345787"/>
                  </a:lnTo>
                  <a:lnTo>
                    <a:pt x="36715" y="4363898"/>
                  </a:lnTo>
                  <a:lnTo>
                    <a:pt x="35915" y="4372178"/>
                  </a:lnTo>
                  <a:lnTo>
                    <a:pt x="28994" y="4372178"/>
                  </a:lnTo>
                  <a:lnTo>
                    <a:pt x="27698" y="4370235"/>
                  </a:lnTo>
                  <a:lnTo>
                    <a:pt x="26949" y="4367898"/>
                  </a:lnTo>
                  <a:lnTo>
                    <a:pt x="25781" y="4363898"/>
                  </a:lnTo>
                  <a:lnTo>
                    <a:pt x="25781" y="4355681"/>
                  </a:lnTo>
                  <a:lnTo>
                    <a:pt x="25933" y="4352518"/>
                  </a:lnTo>
                  <a:lnTo>
                    <a:pt x="26466" y="4349178"/>
                  </a:lnTo>
                  <a:lnTo>
                    <a:pt x="27089" y="4345038"/>
                  </a:lnTo>
                  <a:lnTo>
                    <a:pt x="28841" y="4342333"/>
                  </a:lnTo>
                  <a:lnTo>
                    <a:pt x="34963" y="4342333"/>
                  </a:lnTo>
                  <a:lnTo>
                    <a:pt x="36741" y="4345787"/>
                  </a:lnTo>
                  <a:lnTo>
                    <a:pt x="36741" y="4340441"/>
                  </a:lnTo>
                  <a:lnTo>
                    <a:pt x="35852" y="4339221"/>
                  </a:lnTo>
                  <a:lnTo>
                    <a:pt x="33591" y="4338104"/>
                  </a:lnTo>
                  <a:lnTo>
                    <a:pt x="26327" y="4338104"/>
                  </a:lnTo>
                  <a:lnTo>
                    <a:pt x="21932" y="4343476"/>
                  </a:lnTo>
                  <a:lnTo>
                    <a:pt x="22009" y="4362158"/>
                  </a:lnTo>
                  <a:lnTo>
                    <a:pt x="22212" y="4366704"/>
                  </a:lnTo>
                  <a:lnTo>
                    <a:pt x="24282" y="4371352"/>
                  </a:lnTo>
                  <a:lnTo>
                    <a:pt x="26377" y="4375874"/>
                  </a:lnTo>
                  <a:lnTo>
                    <a:pt x="29743" y="4376420"/>
                  </a:lnTo>
                  <a:lnTo>
                    <a:pt x="33147" y="4376420"/>
                  </a:lnTo>
                  <a:lnTo>
                    <a:pt x="36169" y="4376077"/>
                  </a:lnTo>
                  <a:lnTo>
                    <a:pt x="37858" y="4372178"/>
                  </a:lnTo>
                  <a:lnTo>
                    <a:pt x="40081" y="4367187"/>
                  </a:lnTo>
                  <a:lnTo>
                    <a:pt x="40576" y="4362158"/>
                  </a:lnTo>
                  <a:close/>
                </a:path>
                <a:path w="1095375" h="4617720">
                  <a:moveTo>
                    <a:pt x="40576" y="4289361"/>
                  </a:moveTo>
                  <a:lnTo>
                    <a:pt x="39865" y="4284637"/>
                  </a:lnTo>
                  <a:lnTo>
                    <a:pt x="38087" y="4282122"/>
                  </a:lnTo>
                  <a:lnTo>
                    <a:pt x="37261" y="4280967"/>
                  </a:lnTo>
                  <a:lnTo>
                    <a:pt x="36741" y="4280255"/>
                  </a:lnTo>
                  <a:lnTo>
                    <a:pt x="36741" y="4285615"/>
                  </a:lnTo>
                  <a:lnTo>
                    <a:pt x="36728" y="4303687"/>
                  </a:lnTo>
                  <a:lnTo>
                    <a:pt x="35915" y="4312005"/>
                  </a:lnTo>
                  <a:lnTo>
                    <a:pt x="28994" y="4312005"/>
                  </a:lnTo>
                  <a:lnTo>
                    <a:pt x="27698" y="4310138"/>
                  </a:lnTo>
                  <a:lnTo>
                    <a:pt x="26949" y="4307725"/>
                  </a:lnTo>
                  <a:lnTo>
                    <a:pt x="25781" y="4303687"/>
                  </a:lnTo>
                  <a:lnTo>
                    <a:pt x="25781" y="4295584"/>
                  </a:lnTo>
                  <a:lnTo>
                    <a:pt x="25933" y="4292346"/>
                  </a:lnTo>
                  <a:lnTo>
                    <a:pt x="27089" y="4284954"/>
                  </a:lnTo>
                  <a:lnTo>
                    <a:pt x="28841" y="4282122"/>
                  </a:lnTo>
                  <a:lnTo>
                    <a:pt x="34963" y="4282122"/>
                  </a:lnTo>
                  <a:lnTo>
                    <a:pt x="36741" y="4285615"/>
                  </a:lnTo>
                  <a:lnTo>
                    <a:pt x="36741" y="4280255"/>
                  </a:lnTo>
                  <a:lnTo>
                    <a:pt x="35852" y="4279036"/>
                  </a:lnTo>
                  <a:lnTo>
                    <a:pt x="33591" y="4277931"/>
                  </a:lnTo>
                  <a:lnTo>
                    <a:pt x="26327" y="4277931"/>
                  </a:lnTo>
                  <a:lnTo>
                    <a:pt x="21932" y="4283265"/>
                  </a:lnTo>
                  <a:lnTo>
                    <a:pt x="22009" y="4301934"/>
                  </a:lnTo>
                  <a:lnTo>
                    <a:pt x="22212" y="4306532"/>
                  </a:lnTo>
                  <a:lnTo>
                    <a:pt x="24218" y="4311027"/>
                  </a:lnTo>
                  <a:lnTo>
                    <a:pt x="26377" y="4315752"/>
                  </a:lnTo>
                  <a:lnTo>
                    <a:pt x="29743" y="4316285"/>
                  </a:lnTo>
                  <a:lnTo>
                    <a:pt x="33147" y="4316285"/>
                  </a:lnTo>
                  <a:lnTo>
                    <a:pt x="36169" y="4315892"/>
                  </a:lnTo>
                  <a:lnTo>
                    <a:pt x="37884" y="4312005"/>
                  </a:lnTo>
                  <a:lnTo>
                    <a:pt x="40081" y="4307002"/>
                  </a:lnTo>
                  <a:lnTo>
                    <a:pt x="40576" y="4301934"/>
                  </a:lnTo>
                  <a:lnTo>
                    <a:pt x="40576" y="4289361"/>
                  </a:lnTo>
                  <a:close/>
                </a:path>
                <a:path w="1095375" h="4617720">
                  <a:moveTo>
                    <a:pt x="40576" y="4241800"/>
                  </a:moveTo>
                  <a:lnTo>
                    <a:pt x="40525" y="4228833"/>
                  </a:lnTo>
                  <a:lnTo>
                    <a:pt x="39865" y="4224464"/>
                  </a:lnTo>
                  <a:lnTo>
                    <a:pt x="38087" y="4221962"/>
                  </a:lnTo>
                  <a:lnTo>
                    <a:pt x="37261" y="4220794"/>
                  </a:lnTo>
                  <a:lnTo>
                    <a:pt x="36741" y="4220095"/>
                  </a:lnTo>
                  <a:lnTo>
                    <a:pt x="36741" y="4225493"/>
                  </a:lnTo>
                  <a:lnTo>
                    <a:pt x="36728" y="4243565"/>
                  </a:lnTo>
                  <a:lnTo>
                    <a:pt x="35915" y="4251820"/>
                  </a:lnTo>
                  <a:lnTo>
                    <a:pt x="28994" y="4251820"/>
                  </a:lnTo>
                  <a:lnTo>
                    <a:pt x="27698" y="4249915"/>
                  </a:lnTo>
                  <a:lnTo>
                    <a:pt x="26949" y="4247566"/>
                  </a:lnTo>
                  <a:lnTo>
                    <a:pt x="25781" y="4243565"/>
                  </a:lnTo>
                  <a:lnTo>
                    <a:pt x="25781" y="4235399"/>
                  </a:lnTo>
                  <a:lnTo>
                    <a:pt x="25933" y="4232148"/>
                  </a:lnTo>
                  <a:lnTo>
                    <a:pt x="26466" y="4228833"/>
                  </a:lnTo>
                  <a:lnTo>
                    <a:pt x="27089" y="4224744"/>
                  </a:lnTo>
                  <a:lnTo>
                    <a:pt x="28841" y="4221962"/>
                  </a:lnTo>
                  <a:lnTo>
                    <a:pt x="34963" y="4221962"/>
                  </a:lnTo>
                  <a:lnTo>
                    <a:pt x="36741" y="4225493"/>
                  </a:lnTo>
                  <a:lnTo>
                    <a:pt x="36741" y="4220095"/>
                  </a:lnTo>
                  <a:lnTo>
                    <a:pt x="35852" y="4218889"/>
                  </a:lnTo>
                  <a:lnTo>
                    <a:pt x="33591" y="4217746"/>
                  </a:lnTo>
                  <a:lnTo>
                    <a:pt x="26327" y="4217746"/>
                  </a:lnTo>
                  <a:lnTo>
                    <a:pt x="21932" y="4223118"/>
                  </a:lnTo>
                  <a:lnTo>
                    <a:pt x="22009" y="4241800"/>
                  </a:lnTo>
                  <a:lnTo>
                    <a:pt x="22212" y="4246359"/>
                  </a:lnTo>
                  <a:lnTo>
                    <a:pt x="24295" y="4251020"/>
                  </a:lnTo>
                  <a:lnTo>
                    <a:pt x="26377" y="4255516"/>
                  </a:lnTo>
                  <a:lnTo>
                    <a:pt x="29743" y="4256049"/>
                  </a:lnTo>
                  <a:lnTo>
                    <a:pt x="33147" y="4256049"/>
                  </a:lnTo>
                  <a:lnTo>
                    <a:pt x="36169" y="4255732"/>
                  </a:lnTo>
                  <a:lnTo>
                    <a:pt x="37871" y="4251820"/>
                  </a:lnTo>
                  <a:lnTo>
                    <a:pt x="40081" y="4246854"/>
                  </a:lnTo>
                  <a:lnTo>
                    <a:pt x="40576" y="4241800"/>
                  </a:lnTo>
                  <a:close/>
                </a:path>
                <a:path w="1095375" h="4617720">
                  <a:moveTo>
                    <a:pt x="40576" y="4121467"/>
                  </a:moveTo>
                  <a:lnTo>
                    <a:pt x="36741" y="4099737"/>
                  </a:lnTo>
                  <a:lnTo>
                    <a:pt x="36741" y="4105084"/>
                  </a:lnTo>
                  <a:lnTo>
                    <a:pt x="36715" y="4123232"/>
                  </a:lnTo>
                  <a:lnTo>
                    <a:pt x="35915" y="4131513"/>
                  </a:lnTo>
                  <a:lnTo>
                    <a:pt x="28994" y="4131513"/>
                  </a:lnTo>
                  <a:lnTo>
                    <a:pt x="27698" y="4129595"/>
                  </a:lnTo>
                  <a:lnTo>
                    <a:pt x="26949" y="4127246"/>
                  </a:lnTo>
                  <a:lnTo>
                    <a:pt x="25781" y="4123232"/>
                  </a:lnTo>
                  <a:lnTo>
                    <a:pt x="25781" y="4115079"/>
                  </a:lnTo>
                  <a:lnTo>
                    <a:pt x="25933" y="4111739"/>
                  </a:lnTo>
                  <a:lnTo>
                    <a:pt x="26466" y="4108500"/>
                  </a:lnTo>
                  <a:lnTo>
                    <a:pt x="27089" y="4104411"/>
                  </a:lnTo>
                  <a:lnTo>
                    <a:pt x="28841" y="4101668"/>
                  </a:lnTo>
                  <a:lnTo>
                    <a:pt x="34963" y="4101668"/>
                  </a:lnTo>
                  <a:lnTo>
                    <a:pt x="36741" y="4105084"/>
                  </a:lnTo>
                  <a:lnTo>
                    <a:pt x="36741" y="4099737"/>
                  </a:lnTo>
                  <a:lnTo>
                    <a:pt x="35852" y="4098531"/>
                  </a:lnTo>
                  <a:lnTo>
                    <a:pt x="33591" y="4097413"/>
                  </a:lnTo>
                  <a:lnTo>
                    <a:pt x="26327" y="4097413"/>
                  </a:lnTo>
                  <a:lnTo>
                    <a:pt x="21932" y="4102836"/>
                  </a:lnTo>
                  <a:lnTo>
                    <a:pt x="22009" y="4121467"/>
                  </a:lnTo>
                  <a:lnTo>
                    <a:pt x="22212" y="4126077"/>
                  </a:lnTo>
                  <a:lnTo>
                    <a:pt x="24295" y="4130675"/>
                  </a:lnTo>
                  <a:lnTo>
                    <a:pt x="26377" y="4135196"/>
                  </a:lnTo>
                  <a:lnTo>
                    <a:pt x="29743" y="4135755"/>
                  </a:lnTo>
                  <a:lnTo>
                    <a:pt x="33147" y="4135755"/>
                  </a:lnTo>
                  <a:lnTo>
                    <a:pt x="36169" y="4135361"/>
                  </a:lnTo>
                  <a:lnTo>
                    <a:pt x="37846" y="4131513"/>
                  </a:lnTo>
                  <a:lnTo>
                    <a:pt x="40081" y="4126547"/>
                  </a:lnTo>
                  <a:lnTo>
                    <a:pt x="40576" y="4121467"/>
                  </a:lnTo>
                  <a:close/>
                </a:path>
                <a:path w="1095375" h="4617720">
                  <a:moveTo>
                    <a:pt x="40576" y="4061256"/>
                  </a:moveTo>
                  <a:lnTo>
                    <a:pt x="36741" y="4039565"/>
                  </a:lnTo>
                  <a:lnTo>
                    <a:pt x="36741" y="4044937"/>
                  </a:lnTo>
                  <a:lnTo>
                    <a:pt x="36728" y="4063009"/>
                  </a:lnTo>
                  <a:lnTo>
                    <a:pt x="35915" y="4071340"/>
                  </a:lnTo>
                  <a:lnTo>
                    <a:pt x="28994" y="4071340"/>
                  </a:lnTo>
                  <a:lnTo>
                    <a:pt x="27698" y="4069397"/>
                  </a:lnTo>
                  <a:lnTo>
                    <a:pt x="26949" y="4067060"/>
                  </a:lnTo>
                  <a:lnTo>
                    <a:pt x="25781" y="4063009"/>
                  </a:lnTo>
                  <a:lnTo>
                    <a:pt x="25781" y="4054843"/>
                  </a:lnTo>
                  <a:lnTo>
                    <a:pt x="25933" y="4051630"/>
                  </a:lnTo>
                  <a:lnTo>
                    <a:pt x="26466" y="4048328"/>
                  </a:lnTo>
                  <a:lnTo>
                    <a:pt x="27089" y="4044238"/>
                  </a:lnTo>
                  <a:lnTo>
                    <a:pt x="28841" y="4041444"/>
                  </a:lnTo>
                  <a:lnTo>
                    <a:pt x="34963" y="4041444"/>
                  </a:lnTo>
                  <a:lnTo>
                    <a:pt x="36741" y="4044937"/>
                  </a:lnTo>
                  <a:lnTo>
                    <a:pt x="36741" y="4039565"/>
                  </a:lnTo>
                  <a:lnTo>
                    <a:pt x="35852" y="4038384"/>
                  </a:lnTo>
                  <a:lnTo>
                    <a:pt x="33591" y="4037228"/>
                  </a:lnTo>
                  <a:lnTo>
                    <a:pt x="26327" y="4037228"/>
                  </a:lnTo>
                  <a:lnTo>
                    <a:pt x="21932" y="4042689"/>
                  </a:lnTo>
                  <a:lnTo>
                    <a:pt x="22009" y="4061256"/>
                  </a:lnTo>
                  <a:lnTo>
                    <a:pt x="22212" y="4065867"/>
                  </a:lnTo>
                  <a:lnTo>
                    <a:pt x="24269" y="4070477"/>
                  </a:lnTo>
                  <a:lnTo>
                    <a:pt x="26377" y="4074985"/>
                  </a:lnTo>
                  <a:lnTo>
                    <a:pt x="29743" y="4075557"/>
                  </a:lnTo>
                  <a:lnTo>
                    <a:pt x="33147" y="4075557"/>
                  </a:lnTo>
                  <a:lnTo>
                    <a:pt x="36169" y="4075201"/>
                  </a:lnTo>
                  <a:lnTo>
                    <a:pt x="37846" y="4071340"/>
                  </a:lnTo>
                  <a:lnTo>
                    <a:pt x="38265" y="4070375"/>
                  </a:lnTo>
                  <a:lnTo>
                    <a:pt x="40081" y="4066362"/>
                  </a:lnTo>
                  <a:lnTo>
                    <a:pt x="40576" y="4061256"/>
                  </a:lnTo>
                  <a:close/>
                </a:path>
                <a:path w="1095375" h="4617720">
                  <a:moveTo>
                    <a:pt x="40576" y="4001084"/>
                  </a:moveTo>
                  <a:lnTo>
                    <a:pt x="36741" y="3979380"/>
                  </a:lnTo>
                  <a:lnTo>
                    <a:pt x="36741" y="3984752"/>
                  </a:lnTo>
                  <a:lnTo>
                    <a:pt x="36715" y="4002900"/>
                  </a:lnTo>
                  <a:lnTo>
                    <a:pt x="35915" y="4011130"/>
                  </a:lnTo>
                  <a:lnTo>
                    <a:pt x="28994" y="4011130"/>
                  </a:lnTo>
                  <a:lnTo>
                    <a:pt x="27698" y="4009225"/>
                  </a:lnTo>
                  <a:lnTo>
                    <a:pt x="26949" y="4006913"/>
                  </a:lnTo>
                  <a:lnTo>
                    <a:pt x="25781" y="4002900"/>
                  </a:lnTo>
                  <a:lnTo>
                    <a:pt x="25781" y="3994696"/>
                  </a:lnTo>
                  <a:lnTo>
                    <a:pt x="25933" y="3991457"/>
                  </a:lnTo>
                  <a:lnTo>
                    <a:pt x="26466" y="3988168"/>
                  </a:lnTo>
                  <a:lnTo>
                    <a:pt x="27089" y="3984040"/>
                  </a:lnTo>
                  <a:lnTo>
                    <a:pt x="28841" y="3981323"/>
                  </a:lnTo>
                  <a:lnTo>
                    <a:pt x="34963" y="3981323"/>
                  </a:lnTo>
                  <a:lnTo>
                    <a:pt x="36741" y="3984752"/>
                  </a:lnTo>
                  <a:lnTo>
                    <a:pt x="36741" y="3979380"/>
                  </a:lnTo>
                  <a:lnTo>
                    <a:pt x="35852" y="3978186"/>
                  </a:lnTo>
                  <a:lnTo>
                    <a:pt x="33591" y="3977119"/>
                  </a:lnTo>
                  <a:lnTo>
                    <a:pt x="26327" y="3977119"/>
                  </a:lnTo>
                  <a:lnTo>
                    <a:pt x="21932" y="3982466"/>
                  </a:lnTo>
                  <a:lnTo>
                    <a:pt x="22009" y="4001084"/>
                  </a:lnTo>
                  <a:lnTo>
                    <a:pt x="22212" y="4005732"/>
                  </a:lnTo>
                  <a:lnTo>
                    <a:pt x="26377" y="4014863"/>
                  </a:lnTo>
                  <a:lnTo>
                    <a:pt x="29743" y="4015397"/>
                  </a:lnTo>
                  <a:lnTo>
                    <a:pt x="33147" y="4015397"/>
                  </a:lnTo>
                  <a:lnTo>
                    <a:pt x="36169" y="4015028"/>
                  </a:lnTo>
                  <a:lnTo>
                    <a:pt x="37871" y="4011130"/>
                  </a:lnTo>
                  <a:lnTo>
                    <a:pt x="40081" y="4006189"/>
                  </a:lnTo>
                  <a:lnTo>
                    <a:pt x="40576" y="4001084"/>
                  </a:lnTo>
                  <a:close/>
                </a:path>
                <a:path w="1095375" h="4617720">
                  <a:moveTo>
                    <a:pt x="40576" y="3880789"/>
                  </a:moveTo>
                  <a:lnTo>
                    <a:pt x="36741" y="3859060"/>
                  </a:lnTo>
                  <a:lnTo>
                    <a:pt x="36741" y="3864445"/>
                  </a:lnTo>
                  <a:lnTo>
                    <a:pt x="36728" y="3882542"/>
                  </a:lnTo>
                  <a:lnTo>
                    <a:pt x="35915" y="3890797"/>
                  </a:lnTo>
                  <a:lnTo>
                    <a:pt x="28994" y="3890797"/>
                  </a:lnTo>
                  <a:lnTo>
                    <a:pt x="27698" y="3888892"/>
                  </a:lnTo>
                  <a:lnTo>
                    <a:pt x="26949" y="3886555"/>
                  </a:lnTo>
                  <a:lnTo>
                    <a:pt x="25781" y="3882542"/>
                  </a:lnTo>
                  <a:lnTo>
                    <a:pt x="25781" y="3874338"/>
                  </a:lnTo>
                  <a:lnTo>
                    <a:pt x="25933" y="3871112"/>
                  </a:lnTo>
                  <a:lnTo>
                    <a:pt x="26466" y="3867810"/>
                  </a:lnTo>
                  <a:lnTo>
                    <a:pt x="27089" y="3863695"/>
                  </a:lnTo>
                  <a:lnTo>
                    <a:pt x="28841" y="3860990"/>
                  </a:lnTo>
                  <a:lnTo>
                    <a:pt x="34963" y="3860990"/>
                  </a:lnTo>
                  <a:lnTo>
                    <a:pt x="36741" y="3864445"/>
                  </a:lnTo>
                  <a:lnTo>
                    <a:pt x="36741" y="3859060"/>
                  </a:lnTo>
                  <a:lnTo>
                    <a:pt x="35852" y="3857815"/>
                  </a:lnTo>
                  <a:lnTo>
                    <a:pt x="33591" y="3856748"/>
                  </a:lnTo>
                  <a:lnTo>
                    <a:pt x="26327" y="3856748"/>
                  </a:lnTo>
                  <a:lnTo>
                    <a:pt x="21932" y="3862120"/>
                  </a:lnTo>
                  <a:lnTo>
                    <a:pt x="22009" y="3880789"/>
                  </a:lnTo>
                  <a:lnTo>
                    <a:pt x="22212" y="3885400"/>
                  </a:lnTo>
                  <a:lnTo>
                    <a:pt x="24295" y="3889997"/>
                  </a:lnTo>
                  <a:lnTo>
                    <a:pt x="26377" y="3894480"/>
                  </a:lnTo>
                  <a:lnTo>
                    <a:pt x="29743" y="3895052"/>
                  </a:lnTo>
                  <a:lnTo>
                    <a:pt x="33147" y="3895052"/>
                  </a:lnTo>
                  <a:lnTo>
                    <a:pt x="36169" y="3894709"/>
                  </a:lnTo>
                  <a:lnTo>
                    <a:pt x="37871" y="3890797"/>
                  </a:lnTo>
                  <a:lnTo>
                    <a:pt x="40081" y="3885831"/>
                  </a:lnTo>
                  <a:lnTo>
                    <a:pt x="40576" y="3880789"/>
                  </a:lnTo>
                  <a:close/>
                </a:path>
                <a:path w="1095375" h="4617720">
                  <a:moveTo>
                    <a:pt x="40576" y="3823322"/>
                  </a:moveTo>
                  <a:lnTo>
                    <a:pt x="36741" y="3801592"/>
                  </a:lnTo>
                  <a:lnTo>
                    <a:pt x="36741" y="3806926"/>
                  </a:lnTo>
                  <a:lnTo>
                    <a:pt x="36715" y="3825036"/>
                  </a:lnTo>
                  <a:lnTo>
                    <a:pt x="35915" y="3833317"/>
                  </a:lnTo>
                  <a:lnTo>
                    <a:pt x="28994" y="3833317"/>
                  </a:lnTo>
                  <a:lnTo>
                    <a:pt x="27698" y="3831437"/>
                  </a:lnTo>
                  <a:lnTo>
                    <a:pt x="26949" y="3829088"/>
                  </a:lnTo>
                  <a:lnTo>
                    <a:pt x="25781" y="3825036"/>
                  </a:lnTo>
                  <a:lnTo>
                    <a:pt x="25781" y="3816870"/>
                  </a:lnTo>
                  <a:lnTo>
                    <a:pt x="25933" y="3813670"/>
                  </a:lnTo>
                  <a:lnTo>
                    <a:pt x="26466" y="3810406"/>
                  </a:lnTo>
                  <a:lnTo>
                    <a:pt x="27089" y="3806240"/>
                  </a:lnTo>
                  <a:lnTo>
                    <a:pt x="28841" y="3803472"/>
                  </a:lnTo>
                  <a:lnTo>
                    <a:pt x="34963" y="3803472"/>
                  </a:lnTo>
                  <a:lnTo>
                    <a:pt x="36741" y="3806926"/>
                  </a:lnTo>
                  <a:lnTo>
                    <a:pt x="36741" y="3801592"/>
                  </a:lnTo>
                  <a:lnTo>
                    <a:pt x="35852" y="3800411"/>
                  </a:lnTo>
                  <a:lnTo>
                    <a:pt x="33591" y="3799268"/>
                  </a:lnTo>
                  <a:lnTo>
                    <a:pt x="26327" y="3799268"/>
                  </a:lnTo>
                  <a:lnTo>
                    <a:pt x="21932" y="3804653"/>
                  </a:lnTo>
                  <a:lnTo>
                    <a:pt x="22009" y="3823322"/>
                  </a:lnTo>
                  <a:lnTo>
                    <a:pt x="22212" y="3827818"/>
                  </a:lnTo>
                  <a:lnTo>
                    <a:pt x="24307" y="3832529"/>
                  </a:lnTo>
                  <a:lnTo>
                    <a:pt x="26377" y="3837051"/>
                  </a:lnTo>
                  <a:lnTo>
                    <a:pt x="29743" y="3837571"/>
                  </a:lnTo>
                  <a:lnTo>
                    <a:pt x="33147" y="3837571"/>
                  </a:lnTo>
                  <a:lnTo>
                    <a:pt x="36169" y="3837254"/>
                  </a:lnTo>
                  <a:lnTo>
                    <a:pt x="37871" y="3833317"/>
                  </a:lnTo>
                  <a:lnTo>
                    <a:pt x="40081" y="3828364"/>
                  </a:lnTo>
                  <a:lnTo>
                    <a:pt x="40576" y="3823322"/>
                  </a:lnTo>
                  <a:close/>
                </a:path>
                <a:path w="1095375" h="4617720">
                  <a:moveTo>
                    <a:pt x="40576" y="3763086"/>
                  </a:moveTo>
                  <a:lnTo>
                    <a:pt x="36741" y="3741407"/>
                  </a:lnTo>
                  <a:lnTo>
                    <a:pt x="36741" y="3746741"/>
                  </a:lnTo>
                  <a:lnTo>
                    <a:pt x="36728" y="3764889"/>
                  </a:lnTo>
                  <a:lnTo>
                    <a:pt x="35915" y="3773144"/>
                  </a:lnTo>
                  <a:lnTo>
                    <a:pt x="28994" y="3773144"/>
                  </a:lnTo>
                  <a:lnTo>
                    <a:pt x="27698" y="3771252"/>
                  </a:lnTo>
                  <a:lnTo>
                    <a:pt x="26619" y="3767785"/>
                  </a:lnTo>
                  <a:lnTo>
                    <a:pt x="25781" y="3764889"/>
                  </a:lnTo>
                  <a:lnTo>
                    <a:pt x="25781" y="3756723"/>
                  </a:lnTo>
                  <a:lnTo>
                    <a:pt x="25933" y="3753535"/>
                  </a:lnTo>
                  <a:lnTo>
                    <a:pt x="26466" y="3750195"/>
                  </a:lnTo>
                  <a:lnTo>
                    <a:pt x="27089" y="3746055"/>
                  </a:lnTo>
                  <a:lnTo>
                    <a:pt x="28841" y="3743337"/>
                  </a:lnTo>
                  <a:lnTo>
                    <a:pt x="34963" y="3743337"/>
                  </a:lnTo>
                  <a:lnTo>
                    <a:pt x="36741" y="3746741"/>
                  </a:lnTo>
                  <a:lnTo>
                    <a:pt x="36741" y="3741407"/>
                  </a:lnTo>
                  <a:lnTo>
                    <a:pt x="35852" y="3740251"/>
                  </a:lnTo>
                  <a:lnTo>
                    <a:pt x="33591" y="3739121"/>
                  </a:lnTo>
                  <a:lnTo>
                    <a:pt x="26327" y="3739121"/>
                  </a:lnTo>
                  <a:lnTo>
                    <a:pt x="21932" y="3744468"/>
                  </a:lnTo>
                  <a:lnTo>
                    <a:pt x="22009" y="3763086"/>
                  </a:lnTo>
                  <a:lnTo>
                    <a:pt x="22212" y="3767785"/>
                  </a:lnTo>
                  <a:lnTo>
                    <a:pt x="26377" y="3776853"/>
                  </a:lnTo>
                  <a:lnTo>
                    <a:pt x="29743" y="3777399"/>
                  </a:lnTo>
                  <a:lnTo>
                    <a:pt x="33147" y="3777399"/>
                  </a:lnTo>
                  <a:lnTo>
                    <a:pt x="36169" y="3777043"/>
                  </a:lnTo>
                  <a:lnTo>
                    <a:pt x="37871" y="3773144"/>
                  </a:lnTo>
                  <a:lnTo>
                    <a:pt x="40081" y="3768204"/>
                  </a:lnTo>
                  <a:lnTo>
                    <a:pt x="40576" y="3763086"/>
                  </a:lnTo>
                  <a:close/>
                </a:path>
                <a:path w="1095375" h="4617720">
                  <a:moveTo>
                    <a:pt x="40576" y="3702926"/>
                  </a:moveTo>
                  <a:lnTo>
                    <a:pt x="40525" y="3690010"/>
                  </a:lnTo>
                  <a:lnTo>
                    <a:pt x="39865" y="3685679"/>
                  </a:lnTo>
                  <a:lnTo>
                    <a:pt x="38087" y="3683139"/>
                  </a:lnTo>
                  <a:lnTo>
                    <a:pt x="37261" y="3681958"/>
                  </a:lnTo>
                  <a:lnTo>
                    <a:pt x="36741" y="3681247"/>
                  </a:lnTo>
                  <a:lnTo>
                    <a:pt x="36741" y="3686568"/>
                  </a:lnTo>
                  <a:lnTo>
                    <a:pt x="36728" y="3704704"/>
                  </a:lnTo>
                  <a:lnTo>
                    <a:pt x="35915" y="3712997"/>
                  </a:lnTo>
                  <a:lnTo>
                    <a:pt x="28994" y="3712997"/>
                  </a:lnTo>
                  <a:lnTo>
                    <a:pt x="27698" y="3711067"/>
                  </a:lnTo>
                  <a:lnTo>
                    <a:pt x="26949" y="3708704"/>
                  </a:lnTo>
                  <a:lnTo>
                    <a:pt x="25781" y="3704704"/>
                  </a:lnTo>
                  <a:lnTo>
                    <a:pt x="25781" y="3696538"/>
                  </a:lnTo>
                  <a:lnTo>
                    <a:pt x="25933" y="3693350"/>
                  </a:lnTo>
                  <a:lnTo>
                    <a:pt x="27089" y="3685908"/>
                  </a:lnTo>
                  <a:lnTo>
                    <a:pt x="28841" y="3683139"/>
                  </a:lnTo>
                  <a:lnTo>
                    <a:pt x="34963" y="3683139"/>
                  </a:lnTo>
                  <a:lnTo>
                    <a:pt x="36741" y="3686568"/>
                  </a:lnTo>
                  <a:lnTo>
                    <a:pt x="36741" y="3681247"/>
                  </a:lnTo>
                  <a:lnTo>
                    <a:pt x="35852" y="3680002"/>
                  </a:lnTo>
                  <a:lnTo>
                    <a:pt x="33591" y="3678974"/>
                  </a:lnTo>
                  <a:lnTo>
                    <a:pt x="26327" y="3678974"/>
                  </a:lnTo>
                  <a:lnTo>
                    <a:pt x="21932" y="3684257"/>
                  </a:lnTo>
                  <a:lnTo>
                    <a:pt x="22009" y="3702926"/>
                  </a:lnTo>
                  <a:lnTo>
                    <a:pt x="22212" y="3707549"/>
                  </a:lnTo>
                  <a:lnTo>
                    <a:pt x="24295" y="3712184"/>
                  </a:lnTo>
                  <a:lnTo>
                    <a:pt x="26377" y="3716693"/>
                  </a:lnTo>
                  <a:lnTo>
                    <a:pt x="29743" y="3717201"/>
                  </a:lnTo>
                  <a:lnTo>
                    <a:pt x="33147" y="3717201"/>
                  </a:lnTo>
                  <a:lnTo>
                    <a:pt x="36169" y="3716832"/>
                  </a:lnTo>
                  <a:lnTo>
                    <a:pt x="37858" y="3712997"/>
                  </a:lnTo>
                  <a:lnTo>
                    <a:pt x="40081" y="3708031"/>
                  </a:lnTo>
                  <a:lnTo>
                    <a:pt x="40576" y="3702926"/>
                  </a:lnTo>
                  <a:close/>
                </a:path>
                <a:path w="1095375" h="4617720">
                  <a:moveTo>
                    <a:pt x="40576" y="3582619"/>
                  </a:moveTo>
                  <a:lnTo>
                    <a:pt x="36741" y="3560915"/>
                  </a:lnTo>
                  <a:lnTo>
                    <a:pt x="36741" y="3566274"/>
                  </a:lnTo>
                  <a:lnTo>
                    <a:pt x="36728" y="3584359"/>
                  </a:lnTo>
                  <a:lnTo>
                    <a:pt x="35915" y="3592652"/>
                  </a:lnTo>
                  <a:lnTo>
                    <a:pt x="28994" y="3592652"/>
                  </a:lnTo>
                  <a:lnTo>
                    <a:pt x="27698" y="3590721"/>
                  </a:lnTo>
                  <a:lnTo>
                    <a:pt x="26949" y="3588385"/>
                  </a:lnTo>
                  <a:lnTo>
                    <a:pt x="25781" y="3584359"/>
                  </a:lnTo>
                  <a:lnTo>
                    <a:pt x="25781" y="3576218"/>
                  </a:lnTo>
                  <a:lnTo>
                    <a:pt x="25933" y="3572992"/>
                  </a:lnTo>
                  <a:lnTo>
                    <a:pt x="26466" y="3569716"/>
                  </a:lnTo>
                  <a:lnTo>
                    <a:pt x="27089" y="3565550"/>
                  </a:lnTo>
                  <a:lnTo>
                    <a:pt x="28841" y="3562820"/>
                  </a:lnTo>
                  <a:lnTo>
                    <a:pt x="34963" y="3562820"/>
                  </a:lnTo>
                  <a:lnTo>
                    <a:pt x="36741" y="3566274"/>
                  </a:lnTo>
                  <a:lnTo>
                    <a:pt x="36741" y="3560915"/>
                  </a:lnTo>
                  <a:lnTo>
                    <a:pt x="35852" y="3559721"/>
                  </a:lnTo>
                  <a:lnTo>
                    <a:pt x="33591" y="3558578"/>
                  </a:lnTo>
                  <a:lnTo>
                    <a:pt x="26327" y="3558578"/>
                  </a:lnTo>
                  <a:lnTo>
                    <a:pt x="21932" y="3563988"/>
                  </a:lnTo>
                  <a:lnTo>
                    <a:pt x="22009" y="3582619"/>
                  </a:lnTo>
                  <a:lnTo>
                    <a:pt x="22212" y="3587216"/>
                  </a:lnTo>
                  <a:lnTo>
                    <a:pt x="24295" y="3591826"/>
                  </a:lnTo>
                  <a:lnTo>
                    <a:pt x="26377" y="3596322"/>
                  </a:lnTo>
                  <a:lnTo>
                    <a:pt x="29743" y="3596919"/>
                  </a:lnTo>
                  <a:lnTo>
                    <a:pt x="33147" y="3596919"/>
                  </a:lnTo>
                  <a:lnTo>
                    <a:pt x="36169" y="3596589"/>
                  </a:lnTo>
                  <a:lnTo>
                    <a:pt x="37858" y="3592652"/>
                  </a:lnTo>
                  <a:lnTo>
                    <a:pt x="40081" y="3587699"/>
                  </a:lnTo>
                  <a:lnTo>
                    <a:pt x="40576" y="3582619"/>
                  </a:lnTo>
                  <a:close/>
                </a:path>
                <a:path w="1095375" h="4617720">
                  <a:moveTo>
                    <a:pt x="40576" y="3522446"/>
                  </a:moveTo>
                  <a:lnTo>
                    <a:pt x="36741" y="3500729"/>
                  </a:lnTo>
                  <a:lnTo>
                    <a:pt x="36741" y="3506076"/>
                  </a:lnTo>
                  <a:lnTo>
                    <a:pt x="36715" y="3524250"/>
                  </a:lnTo>
                  <a:lnTo>
                    <a:pt x="35915" y="3532467"/>
                  </a:lnTo>
                  <a:lnTo>
                    <a:pt x="28994" y="3532467"/>
                  </a:lnTo>
                  <a:lnTo>
                    <a:pt x="27698" y="3530562"/>
                  </a:lnTo>
                  <a:lnTo>
                    <a:pt x="26949" y="3528199"/>
                  </a:lnTo>
                  <a:lnTo>
                    <a:pt x="25781" y="3524250"/>
                  </a:lnTo>
                  <a:lnTo>
                    <a:pt x="25781" y="3516007"/>
                  </a:lnTo>
                  <a:lnTo>
                    <a:pt x="25933" y="3512807"/>
                  </a:lnTo>
                  <a:lnTo>
                    <a:pt x="26466" y="3509543"/>
                  </a:lnTo>
                  <a:lnTo>
                    <a:pt x="27089" y="3505428"/>
                  </a:lnTo>
                  <a:lnTo>
                    <a:pt x="28841" y="3502660"/>
                  </a:lnTo>
                  <a:lnTo>
                    <a:pt x="34963" y="3502660"/>
                  </a:lnTo>
                  <a:lnTo>
                    <a:pt x="36741" y="3506076"/>
                  </a:lnTo>
                  <a:lnTo>
                    <a:pt x="36741" y="3500729"/>
                  </a:lnTo>
                  <a:lnTo>
                    <a:pt x="35852" y="3499535"/>
                  </a:lnTo>
                  <a:lnTo>
                    <a:pt x="33591" y="3498405"/>
                  </a:lnTo>
                  <a:lnTo>
                    <a:pt x="26327" y="3498405"/>
                  </a:lnTo>
                  <a:lnTo>
                    <a:pt x="21932" y="3503790"/>
                  </a:lnTo>
                  <a:lnTo>
                    <a:pt x="22009" y="3522446"/>
                  </a:lnTo>
                  <a:lnTo>
                    <a:pt x="22212" y="3527018"/>
                  </a:lnTo>
                  <a:lnTo>
                    <a:pt x="24269" y="3531641"/>
                  </a:lnTo>
                  <a:lnTo>
                    <a:pt x="26377" y="3536175"/>
                  </a:lnTo>
                  <a:lnTo>
                    <a:pt x="29743" y="3536746"/>
                  </a:lnTo>
                  <a:lnTo>
                    <a:pt x="33147" y="3536746"/>
                  </a:lnTo>
                  <a:lnTo>
                    <a:pt x="36169" y="3536378"/>
                  </a:lnTo>
                  <a:lnTo>
                    <a:pt x="37858" y="3532467"/>
                  </a:lnTo>
                  <a:lnTo>
                    <a:pt x="40081" y="3527488"/>
                  </a:lnTo>
                  <a:lnTo>
                    <a:pt x="40576" y="3522446"/>
                  </a:lnTo>
                  <a:close/>
                </a:path>
                <a:path w="1095375" h="4617720">
                  <a:moveTo>
                    <a:pt x="40576" y="3462261"/>
                  </a:moveTo>
                  <a:lnTo>
                    <a:pt x="40525" y="3449370"/>
                  </a:lnTo>
                  <a:lnTo>
                    <a:pt x="39865" y="3444976"/>
                  </a:lnTo>
                  <a:lnTo>
                    <a:pt x="38138" y="3442512"/>
                  </a:lnTo>
                  <a:lnTo>
                    <a:pt x="37261" y="3441255"/>
                  </a:lnTo>
                  <a:lnTo>
                    <a:pt x="36741" y="3440557"/>
                  </a:lnTo>
                  <a:lnTo>
                    <a:pt x="36741" y="3445916"/>
                  </a:lnTo>
                  <a:lnTo>
                    <a:pt x="36728" y="3464001"/>
                  </a:lnTo>
                  <a:lnTo>
                    <a:pt x="35915" y="3472294"/>
                  </a:lnTo>
                  <a:lnTo>
                    <a:pt x="28994" y="3472294"/>
                  </a:lnTo>
                  <a:lnTo>
                    <a:pt x="27698" y="3470402"/>
                  </a:lnTo>
                  <a:lnTo>
                    <a:pt x="26949" y="3468027"/>
                  </a:lnTo>
                  <a:lnTo>
                    <a:pt x="25781" y="3464001"/>
                  </a:lnTo>
                  <a:lnTo>
                    <a:pt x="25781" y="3455873"/>
                  </a:lnTo>
                  <a:lnTo>
                    <a:pt x="25933" y="3452634"/>
                  </a:lnTo>
                  <a:lnTo>
                    <a:pt x="26466" y="3449370"/>
                  </a:lnTo>
                  <a:lnTo>
                    <a:pt x="27089" y="3445256"/>
                  </a:lnTo>
                  <a:lnTo>
                    <a:pt x="28841" y="3442512"/>
                  </a:lnTo>
                  <a:lnTo>
                    <a:pt x="34963" y="3442512"/>
                  </a:lnTo>
                  <a:lnTo>
                    <a:pt x="36741" y="3445916"/>
                  </a:lnTo>
                  <a:lnTo>
                    <a:pt x="36741" y="3440557"/>
                  </a:lnTo>
                  <a:lnTo>
                    <a:pt x="35852" y="3439363"/>
                  </a:lnTo>
                  <a:lnTo>
                    <a:pt x="33591" y="3438220"/>
                  </a:lnTo>
                  <a:lnTo>
                    <a:pt x="26327" y="3438220"/>
                  </a:lnTo>
                  <a:lnTo>
                    <a:pt x="21932" y="3443605"/>
                  </a:lnTo>
                  <a:lnTo>
                    <a:pt x="22009" y="3462261"/>
                  </a:lnTo>
                  <a:lnTo>
                    <a:pt x="22212" y="3466871"/>
                  </a:lnTo>
                  <a:lnTo>
                    <a:pt x="24295" y="3471494"/>
                  </a:lnTo>
                  <a:lnTo>
                    <a:pt x="26377" y="3476028"/>
                  </a:lnTo>
                  <a:lnTo>
                    <a:pt x="29743" y="3476574"/>
                  </a:lnTo>
                  <a:lnTo>
                    <a:pt x="33147" y="3476574"/>
                  </a:lnTo>
                  <a:lnTo>
                    <a:pt x="36169" y="3476218"/>
                  </a:lnTo>
                  <a:lnTo>
                    <a:pt x="37871" y="3472294"/>
                  </a:lnTo>
                  <a:lnTo>
                    <a:pt x="40081" y="3467379"/>
                  </a:lnTo>
                  <a:lnTo>
                    <a:pt x="40576" y="3462261"/>
                  </a:lnTo>
                  <a:close/>
                </a:path>
                <a:path w="1095375" h="4617720">
                  <a:moveTo>
                    <a:pt x="40576" y="3341928"/>
                  </a:moveTo>
                  <a:lnTo>
                    <a:pt x="40538" y="3329000"/>
                  </a:lnTo>
                  <a:lnTo>
                    <a:pt x="39865" y="3324606"/>
                  </a:lnTo>
                  <a:lnTo>
                    <a:pt x="38150" y="3322167"/>
                  </a:lnTo>
                  <a:lnTo>
                    <a:pt x="37261" y="3320897"/>
                  </a:lnTo>
                  <a:lnTo>
                    <a:pt x="36741" y="3320199"/>
                  </a:lnTo>
                  <a:lnTo>
                    <a:pt x="36741" y="3325558"/>
                  </a:lnTo>
                  <a:lnTo>
                    <a:pt x="36728" y="3343706"/>
                  </a:lnTo>
                  <a:lnTo>
                    <a:pt x="35915" y="3351949"/>
                  </a:lnTo>
                  <a:lnTo>
                    <a:pt x="28994" y="3351949"/>
                  </a:lnTo>
                  <a:lnTo>
                    <a:pt x="27698" y="3350044"/>
                  </a:lnTo>
                  <a:lnTo>
                    <a:pt x="26949" y="3347720"/>
                  </a:lnTo>
                  <a:lnTo>
                    <a:pt x="25781" y="3343706"/>
                  </a:lnTo>
                  <a:lnTo>
                    <a:pt x="25781" y="3335528"/>
                  </a:lnTo>
                  <a:lnTo>
                    <a:pt x="25933" y="3332289"/>
                  </a:lnTo>
                  <a:lnTo>
                    <a:pt x="26466" y="3329000"/>
                  </a:lnTo>
                  <a:lnTo>
                    <a:pt x="27089" y="3324910"/>
                  </a:lnTo>
                  <a:lnTo>
                    <a:pt x="28841" y="3322167"/>
                  </a:lnTo>
                  <a:lnTo>
                    <a:pt x="34963" y="3322167"/>
                  </a:lnTo>
                  <a:lnTo>
                    <a:pt x="36741" y="3325558"/>
                  </a:lnTo>
                  <a:lnTo>
                    <a:pt x="36741" y="3320199"/>
                  </a:lnTo>
                  <a:lnTo>
                    <a:pt x="35852" y="3319005"/>
                  </a:lnTo>
                  <a:lnTo>
                    <a:pt x="33591" y="3317925"/>
                  </a:lnTo>
                  <a:lnTo>
                    <a:pt x="26327" y="3317925"/>
                  </a:lnTo>
                  <a:lnTo>
                    <a:pt x="21932" y="3323272"/>
                  </a:lnTo>
                  <a:lnTo>
                    <a:pt x="22009" y="3341928"/>
                  </a:lnTo>
                  <a:lnTo>
                    <a:pt x="22212" y="3346513"/>
                  </a:lnTo>
                  <a:lnTo>
                    <a:pt x="24282" y="3351161"/>
                  </a:lnTo>
                  <a:lnTo>
                    <a:pt x="26377" y="3355670"/>
                  </a:lnTo>
                  <a:lnTo>
                    <a:pt x="29743" y="3356216"/>
                  </a:lnTo>
                  <a:lnTo>
                    <a:pt x="33147" y="3356216"/>
                  </a:lnTo>
                  <a:lnTo>
                    <a:pt x="36169" y="3355873"/>
                  </a:lnTo>
                  <a:lnTo>
                    <a:pt x="37871" y="3351949"/>
                  </a:lnTo>
                  <a:lnTo>
                    <a:pt x="40081" y="3346996"/>
                  </a:lnTo>
                  <a:lnTo>
                    <a:pt x="40576" y="3341928"/>
                  </a:lnTo>
                  <a:close/>
                </a:path>
                <a:path w="1095375" h="4617720">
                  <a:moveTo>
                    <a:pt x="40576" y="3281743"/>
                  </a:moveTo>
                  <a:lnTo>
                    <a:pt x="36741" y="3260039"/>
                  </a:lnTo>
                  <a:lnTo>
                    <a:pt x="36741" y="3265449"/>
                  </a:lnTo>
                  <a:lnTo>
                    <a:pt x="36715" y="3283534"/>
                  </a:lnTo>
                  <a:lnTo>
                    <a:pt x="35915" y="3291763"/>
                  </a:lnTo>
                  <a:lnTo>
                    <a:pt x="28994" y="3291763"/>
                  </a:lnTo>
                  <a:lnTo>
                    <a:pt x="27698" y="3289909"/>
                  </a:lnTo>
                  <a:lnTo>
                    <a:pt x="26949" y="3287484"/>
                  </a:lnTo>
                  <a:lnTo>
                    <a:pt x="25781" y="3283534"/>
                  </a:lnTo>
                  <a:lnTo>
                    <a:pt x="25781" y="3275355"/>
                  </a:lnTo>
                  <a:lnTo>
                    <a:pt x="25933" y="3272104"/>
                  </a:lnTo>
                  <a:lnTo>
                    <a:pt x="26466" y="3268853"/>
                  </a:lnTo>
                  <a:lnTo>
                    <a:pt x="27089" y="3264738"/>
                  </a:lnTo>
                  <a:lnTo>
                    <a:pt x="28841" y="3261969"/>
                  </a:lnTo>
                  <a:lnTo>
                    <a:pt x="34963" y="3261969"/>
                  </a:lnTo>
                  <a:lnTo>
                    <a:pt x="36741" y="3265449"/>
                  </a:lnTo>
                  <a:lnTo>
                    <a:pt x="36741" y="3260039"/>
                  </a:lnTo>
                  <a:lnTo>
                    <a:pt x="35852" y="3258832"/>
                  </a:lnTo>
                  <a:lnTo>
                    <a:pt x="33591" y="3257753"/>
                  </a:lnTo>
                  <a:lnTo>
                    <a:pt x="26327" y="3257753"/>
                  </a:lnTo>
                  <a:lnTo>
                    <a:pt x="21932" y="3263087"/>
                  </a:lnTo>
                  <a:lnTo>
                    <a:pt x="22009" y="3281743"/>
                  </a:lnTo>
                  <a:lnTo>
                    <a:pt x="22212" y="3286353"/>
                  </a:lnTo>
                  <a:lnTo>
                    <a:pt x="24282" y="3290976"/>
                  </a:lnTo>
                  <a:lnTo>
                    <a:pt x="26377" y="3295497"/>
                  </a:lnTo>
                  <a:lnTo>
                    <a:pt x="29743" y="3296043"/>
                  </a:lnTo>
                  <a:lnTo>
                    <a:pt x="33147" y="3296043"/>
                  </a:lnTo>
                  <a:lnTo>
                    <a:pt x="36169" y="3295726"/>
                  </a:lnTo>
                  <a:lnTo>
                    <a:pt x="37884" y="3291763"/>
                  </a:lnTo>
                  <a:lnTo>
                    <a:pt x="40081" y="3286836"/>
                  </a:lnTo>
                  <a:lnTo>
                    <a:pt x="40576" y="3281743"/>
                  </a:lnTo>
                  <a:close/>
                </a:path>
                <a:path w="1095375" h="4617720">
                  <a:moveTo>
                    <a:pt x="40576" y="3221571"/>
                  </a:moveTo>
                  <a:lnTo>
                    <a:pt x="40538" y="3208680"/>
                  </a:lnTo>
                  <a:lnTo>
                    <a:pt x="39865" y="3204299"/>
                  </a:lnTo>
                  <a:lnTo>
                    <a:pt x="38100" y="3201797"/>
                  </a:lnTo>
                  <a:lnTo>
                    <a:pt x="36741" y="3199904"/>
                  </a:lnTo>
                  <a:lnTo>
                    <a:pt x="36741" y="3205276"/>
                  </a:lnTo>
                  <a:lnTo>
                    <a:pt x="36715" y="3223349"/>
                  </a:lnTo>
                  <a:lnTo>
                    <a:pt x="35915" y="3231654"/>
                  </a:lnTo>
                  <a:lnTo>
                    <a:pt x="28994" y="3231654"/>
                  </a:lnTo>
                  <a:lnTo>
                    <a:pt x="27698" y="3229711"/>
                  </a:lnTo>
                  <a:lnTo>
                    <a:pt x="26949" y="3227324"/>
                  </a:lnTo>
                  <a:lnTo>
                    <a:pt x="25781" y="3223349"/>
                  </a:lnTo>
                  <a:lnTo>
                    <a:pt x="25781" y="3215132"/>
                  </a:lnTo>
                  <a:lnTo>
                    <a:pt x="25933" y="3211982"/>
                  </a:lnTo>
                  <a:lnTo>
                    <a:pt x="26466" y="3208680"/>
                  </a:lnTo>
                  <a:lnTo>
                    <a:pt x="27089" y="3204514"/>
                  </a:lnTo>
                  <a:lnTo>
                    <a:pt x="28841" y="3201797"/>
                  </a:lnTo>
                  <a:lnTo>
                    <a:pt x="34963" y="3201797"/>
                  </a:lnTo>
                  <a:lnTo>
                    <a:pt x="36741" y="3205276"/>
                  </a:lnTo>
                  <a:lnTo>
                    <a:pt x="36741" y="3199904"/>
                  </a:lnTo>
                  <a:lnTo>
                    <a:pt x="35852" y="3198660"/>
                  </a:lnTo>
                  <a:lnTo>
                    <a:pt x="33591" y="3197568"/>
                  </a:lnTo>
                  <a:lnTo>
                    <a:pt x="26327" y="3197568"/>
                  </a:lnTo>
                  <a:lnTo>
                    <a:pt x="21932" y="3202965"/>
                  </a:lnTo>
                  <a:lnTo>
                    <a:pt x="22009" y="3221571"/>
                  </a:lnTo>
                  <a:lnTo>
                    <a:pt x="22212" y="3226193"/>
                  </a:lnTo>
                  <a:lnTo>
                    <a:pt x="24269" y="3230803"/>
                  </a:lnTo>
                  <a:lnTo>
                    <a:pt x="26377" y="3235312"/>
                  </a:lnTo>
                  <a:lnTo>
                    <a:pt x="29743" y="3235858"/>
                  </a:lnTo>
                  <a:lnTo>
                    <a:pt x="33147" y="3235858"/>
                  </a:lnTo>
                  <a:lnTo>
                    <a:pt x="36169" y="3235515"/>
                  </a:lnTo>
                  <a:lnTo>
                    <a:pt x="37846" y="3231654"/>
                  </a:lnTo>
                  <a:lnTo>
                    <a:pt x="40081" y="3226663"/>
                  </a:lnTo>
                  <a:lnTo>
                    <a:pt x="40576" y="3221571"/>
                  </a:lnTo>
                  <a:close/>
                </a:path>
                <a:path w="1095375" h="4617720">
                  <a:moveTo>
                    <a:pt x="40576" y="3101276"/>
                  </a:moveTo>
                  <a:lnTo>
                    <a:pt x="36741" y="3079496"/>
                  </a:lnTo>
                  <a:lnTo>
                    <a:pt x="36741" y="3084893"/>
                  </a:lnTo>
                  <a:lnTo>
                    <a:pt x="36728" y="3103029"/>
                  </a:lnTo>
                  <a:lnTo>
                    <a:pt x="35915" y="3111296"/>
                  </a:lnTo>
                  <a:lnTo>
                    <a:pt x="28994" y="3111296"/>
                  </a:lnTo>
                  <a:lnTo>
                    <a:pt x="27698" y="3109366"/>
                  </a:lnTo>
                  <a:lnTo>
                    <a:pt x="26949" y="3107029"/>
                  </a:lnTo>
                  <a:lnTo>
                    <a:pt x="25781" y="3103029"/>
                  </a:lnTo>
                  <a:lnTo>
                    <a:pt x="25781" y="3094888"/>
                  </a:lnTo>
                  <a:lnTo>
                    <a:pt x="25933" y="3091599"/>
                  </a:lnTo>
                  <a:lnTo>
                    <a:pt x="26466" y="3088309"/>
                  </a:lnTo>
                  <a:lnTo>
                    <a:pt x="27089" y="3084220"/>
                  </a:lnTo>
                  <a:lnTo>
                    <a:pt x="28841" y="3081451"/>
                  </a:lnTo>
                  <a:lnTo>
                    <a:pt x="34963" y="3081451"/>
                  </a:lnTo>
                  <a:lnTo>
                    <a:pt x="36741" y="3084893"/>
                  </a:lnTo>
                  <a:lnTo>
                    <a:pt x="36741" y="3079496"/>
                  </a:lnTo>
                  <a:lnTo>
                    <a:pt x="35852" y="3078302"/>
                  </a:lnTo>
                  <a:lnTo>
                    <a:pt x="33591" y="3077210"/>
                  </a:lnTo>
                  <a:lnTo>
                    <a:pt x="26327" y="3077210"/>
                  </a:lnTo>
                  <a:lnTo>
                    <a:pt x="21932" y="3082607"/>
                  </a:lnTo>
                  <a:lnTo>
                    <a:pt x="22009" y="3101276"/>
                  </a:lnTo>
                  <a:lnTo>
                    <a:pt x="22212" y="3105861"/>
                  </a:lnTo>
                  <a:lnTo>
                    <a:pt x="26377" y="3115056"/>
                  </a:lnTo>
                  <a:lnTo>
                    <a:pt x="29743" y="3115526"/>
                  </a:lnTo>
                  <a:lnTo>
                    <a:pt x="33147" y="3115526"/>
                  </a:lnTo>
                  <a:lnTo>
                    <a:pt x="36169" y="3115183"/>
                  </a:lnTo>
                  <a:lnTo>
                    <a:pt x="37858" y="3111296"/>
                  </a:lnTo>
                  <a:lnTo>
                    <a:pt x="40081" y="3106280"/>
                  </a:lnTo>
                  <a:lnTo>
                    <a:pt x="40576" y="3101276"/>
                  </a:lnTo>
                  <a:close/>
                </a:path>
                <a:path w="1095375" h="4617720">
                  <a:moveTo>
                    <a:pt x="61074" y="4612398"/>
                  </a:moveTo>
                  <a:lnTo>
                    <a:pt x="55499" y="4612398"/>
                  </a:lnTo>
                  <a:lnTo>
                    <a:pt x="55499" y="4579658"/>
                  </a:lnTo>
                  <a:lnTo>
                    <a:pt x="44704" y="4579658"/>
                  </a:lnTo>
                  <a:lnTo>
                    <a:pt x="44704" y="4583773"/>
                  </a:lnTo>
                  <a:lnTo>
                    <a:pt x="51460" y="4583773"/>
                  </a:lnTo>
                  <a:lnTo>
                    <a:pt x="51460" y="4612398"/>
                  </a:lnTo>
                  <a:lnTo>
                    <a:pt x="45135" y="4612398"/>
                  </a:lnTo>
                  <a:lnTo>
                    <a:pt x="45135" y="4616475"/>
                  </a:lnTo>
                  <a:lnTo>
                    <a:pt x="61074" y="4616475"/>
                  </a:lnTo>
                  <a:lnTo>
                    <a:pt x="61074" y="4612398"/>
                  </a:lnTo>
                  <a:close/>
                </a:path>
                <a:path w="1095375" h="4617720">
                  <a:moveTo>
                    <a:pt x="61074" y="4492066"/>
                  </a:moveTo>
                  <a:lnTo>
                    <a:pt x="55486" y="4492066"/>
                  </a:lnTo>
                  <a:lnTo>
                    <a:pt x="55486" y="4459325"/>
                  </a:lnTo>
                  <a:lnTo>
                    <a:pt x="44704" y="4459325"/>
                  </a:lnTo>
                  <a:lnTo>
                    <a:pt x="44704" y="4463504"/>
                  </a:lnTo>
                  <a:lnTo>
                    <a:pt x="51460" y="4463504"/>
                  </a:lnTo>
                  <a:lnTo>
                    <a:pt x="51460" y="4492066"/>
                  </a:lnTo>
                  <a:lnTo>
                    <a:pt x="45135" y="4492066"/>
                  </a:lnTo>
                  <a:lnTo>
                    <a:pt x="45135" y="4496105"/>
                  </a:lnTo>
                  <a:lnTo>
                    <a:pt x="61074" y="4496105"/>
                  </a:lnTo>
                  <a:lnTo>
                    <a:pt x="61074" y="4492066"/>
                  </a:lnTo>
                  <a:close/>
                </a:path>
                <a:path w="1095375" h="4617720">
                  <a:moveTo>
                    <a:pt x="61074" y="4431881"/>
                  </a:moveTo>
                  <a:lnTo>
                    <a:pt x="55486" y="4431881"/>
                  </a:lnTo>
                  <a:lnTo>
                    <a:pt x="55486" y="4399165"/>
                  </a:lnTo>
                  <a:lnTo>
                    <a:pt x="44704" y="4399165"/>
                  </a:lnTo>
                  <a:lnTo>
                    <a:pt x="44704" y="4403268"/>
                  </a:lnTo>
                  <a:lnTo>
                    <a:pt x="51460" y="4403268"/>
                  </a:lnTo>
                  <a:lnTo>
                    <a:pt x="51460" y="4431881"/>
                  </a:lnTo>
                  <a:lnTo>
                    <a:pt x="45135" y="4431881"/>
                  </a:lnTo>
                  <a:lnTo>
                    <a:pt x="45135" y="4435945"/>
                  </a:lnTo>
                  <a:lnTo>
                    <a:pt x="61074" y="4435945"/>
                  </a:lnTo>
                  <a:lnTo>
                    <a:pt x="61074" y="4431881"/>
                  </a:lnTo>
                  <a:close/>
                </a:path>
                <a:path w="1095375" h="4617720">
                  <a:moveTo>
                    <a:pt x="61074" y="4371670"/>
                  </a:moveTo>
                  <a:lnTo>
                    <a:pt x="55486" y="4371670"/>
                  </a:lnTo>
                  <a:lnTo>
                    <a:pt x="55486" y="4338955"/>
                  </a:lnTo>
                  <a:lnTo>
                    <a:pt x="44704" y="4338955"/>
                  </a:lnTo>
                  <a:lnTo>
                    <a:pt x="44704" y="4343120"/>
                  </a:lnTo>
                  <a:lnTo>
                    <a:pt x="51460" y="4343120"/>
                  </a:lnTo>
                  <a:lnTo>
                    <a:pt x="51460" y="4371670"/>
                  </a:lnTo>
                  <a:lnTo>
                    <a:pt x="45135" y="4371670"/>
                  </a:lnTo>
                  <a:lnTo>
                    <a:pt x="45135" y="4375772"/>
                  </a:lnTo>
                  <a:lnTo>
                    <a:pt x="61074" y="4375772"/>
                  </a:lnTo>
                  <a:lnTo>
                    <a:pt x="61074" y="4371670"/>
                  </a:lnTo>
                  <a:close/>
                </a:path>
                <a:path w="1095375" h="4617720">
                  <a:moveTo>
                    <a:pt x="61074" y="4251388"/>
                  </a:moveTo>
                  <a:lnTo>
                    <a:pt x="55486" y="4251388"/>
                  </a:lnTo>
                  <a:lnTo>
                    <a:pt x="55486" y="4218622"/>
                  </a:lnTo>
                  <a:lnTo>
                    <a:pt x="44704" y="4218622"/>
                  </a:lnTo>
                  <a:lnTo>
                    <a:pt x="44704" y="4222775"/>
                  </a:lnTo>
                  <a:lnTo>
                    <a:pt x="51460" y="4222775"/>
                  </a:lnTo>
                  <a:lnTo>
                    <a:pt x="51460" y="4251388"/>
                  </a:lnTo>
                  <a:lnTo>
                    <a:pt x="45135" y="4251388"/>
                  </a:lnTo>
                  <a:lnTo>
                    <a:pt x="45135" y="4255414"/>
                  </a:lnTo>
                  <a:lnTo>
                    <a:pt x="61074" y="4255414"/>
                  </a:lnTo>
                  <a:lnTo>
                    <a:pt x="61074" y="4251388"/>
                  </a:lnTo>
                  <a:close/>
                </a:path>
                <a:path w="1095375" h="4617720">
                  <a:moveTo>
                    <a:pt x="61074" y="4191165"/>
                  </a:moveTo>
                  <a:lnTo>
                    <a:pt x="55486" y="4191165"/>
                  </a:lnTo>
                  <a:lnTo>
                    <a:pt x="55486" y="4158462"/>
                  </a:lnTo>
                  <a:lnTo>
                    <a:pt x="44704" y="4158462"/>
                  </a:lnTo>
                  <a:lnTo>
                    <a:pt x="44704" y="4162602"/>
                  </a:lnTo>
                  <a:lnTo>
                    <a:pt x="51460" y="4162602"/>
                  </a:lnTo>
                  <a:lnTo>
                    <a:pt x="51460" y="4191165"/>
                  </a:lnTo>
                  <a:lnTo>
                    <a:pt x="45135" y="4191165"/>
                  </a:lnTo>
                  <a:lnTo>
                    <a:pt x="45135" y="4195216"/>
                  </a:lnTo>
                  <a:lnTo>
                    <a:pt x="61074" y="4195216"/>
                  </a:lnTo>
                  <a:lnTo>
                    <a:pt x="61074" y="4191165"/>
                  </a:lnTo>
                  <a:close/>
                </a:path>
                <a:path w="1095375" h="4617720">
                  <a:moveTo>
                    <a:pt x="61074" y="4131030"/>
                  </a:moveTo>
                  <a:lnTo>
                    <a:pt x="55486" y="4131030"/>
                  </a:lnTo>
                  <a:lnTo>
                    <a:pt x="55486" y="4098290"/>
                  </a:lnTo>
                  <a:lnTo>
                    <a:pt x="44704" y="4098290"/>
                  </a:lnTo>
                  <a:lnTo>
                    <a:pt x="44704" y="4102455"/>
                  </a:lnTo>
                  <a:lnTo>
                    <a:pt x="51460" y="4102455"/>
                  </a:lnTo>
                  <a:lnTo>
                    <a:pt x="51460" y="4131030"/>
                  </a:lnTo>
                  <a:lnTo>
                    <a:pt x="45135" y="4131030"/>
                  </a:lnTo>
                  <a:lnTo>
                    <a:pt x="45135" y="4135094"/>
                  </a:lnTo>
                  <a:lnTo>
                    <a:pt x="61074" y="4135094"/>
                  </a:lnTo>
                  <a:lnTo>
                    <a:pt x="61074" y="4131030"/>
                  </a:lnTo>
                  <a:close/>
                </a:path>
                <a:path w="1095375" h="4617720">
                  <a:moveTo>
                    <a:pt x="61074" y="4010698"/>
                  </a:moveTo>
                  <a:lnTo>
                    <a:pt x="55486" y="4010698"/>
                  </a:lnTo>
                  <a:lnTo>
                    <a:pt x="55486" y="3977983"/>
                  </a:lnTo>
                  <a:lnTo>
                    <a:pt x="44704" y="3977983"/>
                  </a:lnTo>
                  <a:lnTo>
                    <a:pt x="44704" y="3982148"/>
                  </a:lnTo>
                  <a:lnTo>
                    <a:pt x="51460" y="3982148"/>
                  </a:lnTo>
                  <a:lnTo>
                    <a:pt x="51460" y="4010698"/>
                  </a:lnTo>
                  <a:lnTo>
                    <a:pt x="45135" y="4010698"/>
                  </a:lnTo>
                  <a:lnTo>
                    <a:pt x="45135" y="4014749"/>
                  </a:lnTo>
                  <a:lnTo>
                    <a:pt x="61074" y="4014749"/>
                  </a:lnTo>
                  <a:lnTo>
                    <a:pt x="61074" y="4010698"/>
                  </a:lnTo>
                  <a:close/>
                </a:path>
                <a:path w="1095375" h="4617720">
                  <a:moveTo>
                    <a:pt x="61074" y="3950487"/>
                  </a:moveTo>
                  <a:lnTo>
                    <a:pt x="55486" y="3950487"/>
                  </a:lnTo>
                  <a:lnTo>
                    <a:pt x="55486" y="3917797"/>
                  </a:lnTo>
                  <a:lnTo>
                    <a:pt x="44704" y="3917797"/>
                  </a:lnTo>
                  <a:lnTo>
                    <a:pt x="44704" y="3921976"/>
                  </a:lnTo>
                  <a:lnTo>
                    <a:pt x="51460" y="3921976"/>
                  </a:lnTo>
                  <a:lnTo>
                    <a:pt x="51460" y="3950487"/>
                  </a:lnTo>
                  <a:lnTo>
                    <a:pt x="45135" y="3950487"/>
                  </a:lnTo>
                  <a:lnTo>
                    <a:pt x="45135" y="3954564"/>
                  </a:lnTo>
                  <a:lnTo>
                    <a:pt x="61074" y="3954564"/>
                  </a:lnTo>
                  <a:lnTo>
                    <a:pt x="61074" y="3950487"/>
                  </a:lnTo>
                  <a:close/>
                </a:path>
                <a:path w="1095375" h="4617720">
                  <a:moveTo>
                    <a:pt x="61074" y="3832860"/>
                  </a:moveTo>
                  <a:lnTo>
                    <a:pt x="55486" y="3832860"/>
                  </a:lnTo>
                  <a:lnTo>
                    <a:pt x="55486" y="3800144"/>
                  </a:lnTo>
                  <a:lnTo>
                    <a:pt x="44704" y="3800144"/>
                  </a:lnTo>
                  <a:lnTo>
                    <a:pt x="44704" y="3804272"/>
                  </a:lnTo>
                  <a:lnTo>
                    <a:pt x="51460" y="3804272"/>
                  </a:lnTo>
                  <a:lnTo>
                    <a:pt x="51460" y="3832860"/>
                  </a:lnTo>
                  <a:lnTo>
                    <a:pt x="45135" y="3832860"/>
                  </a:lnTo>
                  <a:lnTo>
                    <a:pt x="45135" y="3836936"/>
                  </a:lnTo>
                  <a:lnTo>
                    <a:pt x="61074" y="3836936"/>
                  </a:lnTo>
                  <a:lnTo>
                    <a:pt x="61074" y="3832860"/>
                  </a:lnTo>
                  <a:close/>
                </a:path>
                <a:path w="1095375" h="4617720">
                  <a:moveTo>
                    <a:pt x="61074" y="3712514"/>
                  </a:moveTo>
                  <a:lnTo>
                    <a:pt x="55486" y="3712514"/>
                  </a:lnTo>
                  <a:lnTo>
                    <a:pt x="55486" y="3679799"/>
                  </a:lnTo>
                  <a:lnTo>
                    <a:pt x="44704" y="3679799"/>
                  </a:lnTo>
                  <a:lnTo>
                    <a:pt x="44704" y="3683978"/>
                  </a:lnTo>
                  <a:lnTo>
                    <a:pt x="51460" y="3683978"/>
                  </a:lnTo>
                  <a:lnTo>
                    <a:pt x="51460" y="3712514"/>
                  </a:lnTo>
                  <a:lnTo>
                    <a:pt x="45135" y="3712514"/>
                  </a:lnTo>
                  <a:lnTo>
                    <a:pt x="45135" y="3716591"/>
                  </a:lnTo>
                  <a:lnTo>
                    <a:pt x="61074" y="3716591"/>
                  </a:lnTo>
                  <a:lnTo>
                    <a:pt x="61074" y="3712514"/>
                  </a:lnTo>
                  <a:close/>
                </a:path>
                <a:path w="1095375" h="4617720">
                  <a:moveTo>
                    <a:pt x="61074" y="3652329"/>
                  </a:moveTo>
                  <a:lnTo>
                    <a:pt x="55486" y="3652329"/>
                  </a:lnTo>
                  <a:lnTo>
                    <a:pt x="55486" y="3619614"/>
                  </a:lnTo>
                  <a:lnTo>
                    <a:pt x="44704" y="3619614"/>
                  </a:lnTo>
                  <a:lnTo>
                    <a:pt x="44704" y="3623792"/>
                  </a:lnTo>
                  <a:lnTo>
                    <a:pt x="51460" y="3623792"/>
                  </a:lnTo>
                  <a:lnTo>
                    <a:pt x="51460" y="3652329"/>
                  </a:lnTo>
                  <a:lnTo>
                    <a:pt x="45135" y="3652329"/>
                  </a:lnTo>
                  <a:lnTo>
                    <a:pt x="45135" y="3656431"/>
                  </a:lnTo>
                  <a:lnTo>
                    <a:pt x="61074" y="3656431"/>
                  </a:lnTo>
                  <a:lnTo>
                    <a:pt x="61074" y="3652329"/>
                  </a:lnTo>
                  <a:close/>
                </a:path>
                <a:path w="1095375" h="4617720">
                  <a:moveTo>
                    <a:pt x="61074" y="3592157"/>
                  </a:moveTo>
                  <a:lnTo>
                    <a:pt x="55486" y="3592157"/>
                  </a:lnTo>
                  <a:lnTo>
                    <a:pt x="55486" y="3559479"/>
                  </a:lnTo>
                  <a:lnTo>
                    <a:pt x="44704" y="3559479"/>
                  </a:lnTo>
                  <a:lnTo>
                    <a:pt x="44704" y="3563607"/>
                  </a:lnTo>
                  <a:lnTo>
                    <a:pt x="51460" y="3563607"/>
                  </a:lnTo>
                  <a:lnTo>
                    <a:pt x="51460" y="3592157"/>
                  </a:lnTo>
                  <a:lnTo>
                    <a:pt x="45135" y="3592157"/>
                  </a:lnTo>
                  <a:lnTo>
                    <a:pt x="45135" y="3596284"/>
                  </a:lnTo>
                  <a:lnTo>
                    <a:pt x="61074" y="3596284"/>
                  </a:lnTo>
                  <a:lnTo>
                    <a:pt x="61074" y="3592157"/>
                  </a:lnTo>
                  <a:close/>
                </a:path>
                <a:path w="1095375" h="4617720">
                  <a:moveTo>
                    <a:pt x="61074" y="3411690"/>
                  </a:moveTo>
                  <a:lnTo>
                    <a:pt x="55486" y="3411690"/>
                  </a:lnTo>
                  <a:lnTo>
                    <a:pt x="55486" y="3378987"/>
                  </a:lnTo>
                  <a:lnTo>
                    <a:pt x="44704" y="3378987"/>
                  </a:lnTo>
                  <a:lnTo>
                    <a:pt x="44704" y="3383076"/>
                  </a:lnTo>
                  <a:lnTo>
                    <a:pt x="51460" y="3383076"/>
                  </a:lnTo>
                  <a:lnTo>
                    <a:pt x="51460" y="3411690"/>
                  </a:lnTo>
                  <a:lnTo>
                    <a:pt x="45135" y="3411690"/>
                  </a:lnTo>
                  <a:lnTo>
                    <a:pt x="45135" y="3415754"/>
                  </a:lnTo>
                  <a:lnTo>
                    <a:pt x="61074" y="3415754"/>
                  </a:lnTo>
                  <a:lnTo>
                    <a:pt x="61074" y="3411690"/>
                  </a:lnTo>
                  <a:close/>
                </a:path>
                <a:path w="1095375" h="4617720">
                  <a:moveTo>
                    <a:pt x="61074" y="3351504"/>
                  </a:moveTo>
                  <a:lnTo>
                    <a:pt x="55486" y="3351504"/>
                  </a:lnTo>
                  <a:lnTo>
                    <a:pt x="55486" y="3318789"/>
                  </a:lnTo>
                  <a:lnTo>
                    <a:pt x="44704" y="3318789"/>
                  </a:lnTo>
                  <a:lnTo>
                    <a:pt x="44704" y="3322929"/>
                  </a:lnTo>
                  <a:lnTo>
                    <a:pt x="51460" y="3322929"/>
                  </a:lnTo>
                  <a:lnTo>
                    <a:pt x="51460" y="3351504"/>
                  </a:lnTo>
                  <a:lnTo>
                    <a:pt x="45135" y="3351504"/>
                  </a:lnTo>
                  <a:lnTo>
                    <a:pt x="45135" y="3355606"/>
                  </a:lnTo>
                  <a:lnTo>
                    <a:pt x="61074" y="3355606"/>
                  </a:lnTo>
                  <a:lnTo>
                    <a:pt x="61074" y="3351504"/>
                  </a:lnTo>
                  <a:close/>
                </a:path>
                <a:path w="1095375" h="4617720">
                  <a:moveTo>
                    <a:pt x="62496" y="4530014"/>
                  </a:moveTo>
                  <a:lnTo>
                    <a:pt x="61810" y="4525302"/>
                  </a:lnTo>
                  <a:lnTo>
                    <a:pt x="60045" y="4522838"/>
                  </a:lnTo>
                  <a:lnTo>
                    <a:pt x="58674" y="4520958"/>
                  </a:lnTo>
                  <a:lnTo>
                    <a:pt x="58674" y="4526267"/>
                  </a:lnTo>
                  <a:lnTo>
                    <a:pt x="58648" y="4544377"/>
                  </a:lnTo>
                  <a:lnTo>
                    <a:pt x="57848" y="4552658"/>
                  </a:lnTo>
                  <a:lnTo>
                    <a:pt x="50876" y="4552658"/>
                  </a:lnTo>
                  <a:lnTo>
                    <a:pt x="49593" y="4550778"/>
                  </a:lnTo>
                  <a:lnTo>
                    <a:pt x="47663" y="4544377"/>
                  </a:lnTo>
                  <a:lnTo>
                    <a:pt x="47663" y="4536224"/>
                  </a:lnTo>
                  <a:lnTo>
                    <a:pt x="47879" y="4533011"/>
                  </a:lnTo>
                  <a:lnTo>
                    <a:pt x="49034" y="4525581"/>
                  </a:lnTo>
                  <a:lnTo>
                    <a:pt x="50787" y="4522838"/>
                  </a:lnTo>
                  <a:lnTo>
                    <a:pt x="56883" y="4522838"/>
                  </a:lnTo>
                  <a:lnTo>
                    <a:pt x="58674" y="4526267"/>
                  </a:lnTo>
                  <a:lnTo>
                    <a:pt x="58674" y="4520958"/>
                  </a:lnTo>
                  <a:lnTo>
                    <a:pt x="57772" y="4519714"/>
                  </a:lnTo>
                  <a:lnTo>
                    <a:pt x="55549" y="4518634"/>
                  </a:lnTo>
                  <a:lnTo>
                    <a:pt x="48209" y="4518634"/>
                  </a:lnTo>
                  <a:lnTo>
                    <a:pt x="43840" y="4523981"/>
                  </a:lnTo>
                  <a:lnTo>
                    <a:pt x="43916" y="4542650"/>
                  </a:lnTo>
                  <a:lnTo>
                    <a:pt x="44119" y="4547235"/>
                  </a:lnTo>
                  <a:lnTo>
                    <a:pt x="48272" y="4556379"/>
                  </a:lnTo>
                  <a:lnTo>
                    <a:pt x="51676" y="4556950"/>
                  </a:lnTo>
                  <a:lnTo>
                    <a:pt x="55105" y="4556950"/>
                  </a:lnTo>
                  <a:lnTo>
                    <a:pt x="58039" y="4556557"/>
                  </a:lnTo>
                  <a:lnTo>
                    <a:pt x="59791" y="4552658"/>
                  </a:lnTo>
                  <a:lnTo>
                    <a:pt x="62001" y="4547692"/>
                  </a:lnTo>
                  <a:lnTo>
                    <a:pt x="62496" y="4542650"/>
                  </a:lnTo>
                  <a:lnTo>
                    <a:pt x="62496" y="4530014"/>
                  </a:lnTo>
                  <a:close/>
                </a:path>
                <a:path w="1095375" h="4617720">
                  <a:moveTo>
                    <a:pt x="62496" y="4289361"/>
                  </a:moveTo>
                  <a:lnTo>
                    <a:pt x="61810" y="4284637"/>
                  </a:lnTo>
                  <a:lnTo>
                    <a:pt x="59994" y="4282122"/>
                  </a:lnTo>
                  <a:lnTo>
                    <a:pt x="58674" y="4280293"/>
                  </a:lnTo>
                  <a:lnTo>
                    <a:pt x="58674" y="4285615"/>
                  </a:lnTo>
                  <a:lnTo>
                    <a:pt x="58648" y="4303687"/>
                  </a:lnTo>
                  <a:lnTo>
                    <a:pt x="57848" y="4312005"/>
                  </a:lnTo>
                  <a:lnTo>
                    <a:pt x="50876" y="4312005"/>
                  </a:lnTo>
                  <a:lnTo>
                    <a:pt x="49593" y="4310138"/>
                  </a:lnTo>
                  <a:lnTo>
                    <a:pt x="47663" y="4303687"/>
                  </a:lnTo>
                  <a:lnTo>
                    <a:pt x="47663" y="4295584"/>
                  </a:lnTo>
                  <a:lnTo>
                    <a:pt x="58674" y="4285615"/>
                  </a:lnTo>
                  <a:lnTo>
                    <a:pt x="58674" y="4280293"/>
                  </a:lnTo>
                  <a:lnTo>
                    <a:pt x="57772" y="4279036"/>
                  </a:lnTo>
                  <a:lnTo>
                    <a:pt x="55549" y="4277931"/>
                  </a:lnTo>
                  <a:lnTo>
                    <a:pt x="48209" y="4277931"/>
                  </a:lnTo>
                  <a:lnTo>
                    <a:pt x="43840" y="4283265"/>
                  </a:lnTo>
                  <a:lnTo>
                    <a:pt x="43916" y="4301934"/>
                  </a:lnTo>
                  <a:lnTo>
                    <a:pt x="44119" y="4306532"/>
                  </a:lnTo>
                  <a:lnTo>
                    <a:pt x="46253" y="4311218"/>
                  </a:lnTo>
                  <a:lnTo>
                    <a:pt x="48272" y="4315752"/>
                  </a:lnTo>
                  <a:lnTo>
                    <a:pt x="51676" y="4316285"/>
                  </a:lnTo>
                  <a:lnTo>
                    <a:pt x="55105" y="4316285"/>
                  </a:lnTo>
                  <a:lnTo>
                    <a:pt x="58039" y="4315892"/>
                  </a:lnTo>
                  <a:lnTo>
                    <a:pt x="59804" y="4312005"/>
                  </a:lnTo>
                  <a:lnTo>
                    <a:pt x="62001" y="4307002"/>
                  </a:lnTo>
                  <a:lnTo>
                    <a:pt x="62496" y="4301934"/>
                  </a:lnTo>
                  <a:lnTo>
                    <a:pt x="62496" y="4289361"/>
                  </a:lnTo>
                  <a:close/>
                </a:path>
                <a:path w="1095375" h="4617720">
                  <a:moveTo>
                    <a:pt x="62496" y="4048671"/>
                  </a:moveTo>
                  <a:lnTo>
                    <a:pt x="61810" y="4044023"/>
                  </a:lnTo>
                  <a:lnTo>
                    <a:pt x="60007" y="4041444"/>
                  </a:lnTo>
                  <a:lnTo>
                    <a:pt x="59169" y="4040251"/>
                  </a:lnTo>
                  <a:lnTo>
                    <a:pt x="58674" y="4039590"/>
                  </a:lnTo>
                  <a:lnTo>
                    <a:pt x="58674" y="4044937"/>
                  </a:lnTo>
                  <a:lnTo>
                    <a:pt x="58648" y="4063009"/>
                  </a:lnTo>
                  <a:lnTo>
                    <a:pt x="57848" y="4071340"/>
                  </a:lnTo>
                  <a:lnTo>
                    <a:pt x="50876" y="4071340"/>
                  </a:lnTo>
                  <a:lnTo>
                    <a:pt x="49593" y="4069397"/>
                  </a:lnTo>
                  <a:lnTo>
                    <a:pt x="48869" y="4067060"/>
                  </a:lnTo>
                  <a:lnTo>
                    <a:pt x="47663" y="4063009"/>
                  </a:lnTo>
                  <a:lnTo>
                    <a:pt x="47663" y="4054843"/>
                  </a:lnTo>
                  <a:lnTo>
                    <a:pt x="47879" y="4051630"/>
                  </a:lnTo>
                  <a:lnTo>
                    <a:pt x="49034" y="4044238"/>
                  </a:lnTo>
                  <a:lnTo>
                    <a:pt x="50787" y="4041444"/>
                  </a:lnTo>
                  <a:lnTo>
                    <a:pt x="56883" y="4041444"/>
                  </a:lnTo>
                  <a:lnTo>
                    <a:pt x="58674" y="4044937"/>
                  </a:lnTo>
                  <a:lnTo>
                    <a:pt x="58674" y="4039590"/>
                  </a:lnTo>
                  <a:lnTo>
                    <a:pt x="57772" y="4038384"/>
                  </a:lnTo>
                  <a:lnTo>
                    <a:pt x="55549" y="4037228"/>
                  </a:lnTo>
                  <a:lnTo>
                    <a:pt x="48209" y="4037228"/>
                  </a:lnTo>
                  <a:lnTo>
                    <a:pt x="43840" y="4042689"/>
                  </a:lnTo>
                  <a:lnTo>
                    <a:pt x="43916" y="4061256"/>
                  </a:lnTo>
                  <a:lnTo>
                    <a:pt x="44119" y="4065867"/>
                  </a:lnTo>
                  <a:lnTo>
                    <a:pt x="48272" y="4074985"/>
                  </a:lnTo>
                  <a:lnTo>
                    <a:pt x="51676" y="4075557"/>
                  </a:lnTo>
                  <a:lnTo>
                    <a:pt x="55105" y="4075557"/>
                  </a:lnTo>
                  <a:lnTo>
                    <a:pt x="58039" y="4075201"/>
                  </a:lnTo>
                  <a:lnTo>
                    <a:pt x="59778" y="4071340"/>
                  </a:lnTo>
                  <a:lnTo>
                    <a:pt x="62001" y="4066362"/>
                  </a:lnTo>
                  <a:lnTo>
                    <a:pt x="62496" y="4061256"/>
                  </a:lnTo>
                  <a:lnTo>
                    <a:pt x="62496" y="4048671"/>
                  </a:lnTo>
                  <a:close/>
                </a:path>
                <a:path w="1095375" h="4617720">
                  <a:moveTo>
                    <a:pt x="62496" y="3868166"/>
                  </a:moveTo>
                  <a:lnTo>
                    <a:pt x="61810" y="3863479"/>
                  </a:lnTo>
                  <a:lnTo>
                    <a:pt x="60032" y="3860990"/>
                  </a:lnTo>
                  <a:lnTo>
                    <a:pt x="58674" y="3859085"/>
                  </a:lnTo>
                  <a:lnTo>
                    <a:pt x="58674" y="3864445"/>
                  </a:lnTo>
                  <a:lnTo>
                    <a:pt x="58648" y="3882542"/>
                  </a:lnTo>
                  <a:lnTo>
                    <a:pt x="57848" y="3890797"/>
                  </a:lnTo>
                  <a:lnTo>
                    <a:pt x="50876" y="3890797"/>
                  </a:lnTo>
                  <a:lnTo>
                    <a:pt x="49593" y="3888892"/>
                  </a:lnTo>
                  <a:lnTo>
                    <a:pt x="47663" y="3882542"/>
                  </a:lnTo>
                  <a:lnTo>
                    <a:pt x="47663" y="3874338"/>
                  </a:lnTo>
                  <a:lnTo>
                    <a:pt x="58674" y="3864445"/>
                  </a:lnTo>
                  <a:lnTo>
                    <a:pt x="58674" y="3859085"/>
                  </a:lnTo>
                  <a:lnTo>
                    <a:pt x="57772" y="3857815"/>
                  </a:lnTo>
                  <a:lnTo>
                    <a:pt x="55549" y="3856748"/>
                  </a:lnTo>
                  <a:lnTo>
                    <a:pt x="48209" y="3856748"/>
                  </a:lnTo>
                  <a:lnTo>
                    <a:pt x="43840" y="3862120"/>
                  </a:lnTo>
                  <a:lnTo>
                    <a:pt x="43916" y="3880789"/>
                  </a:lnTo>
                  <a:lnTo>
                    <a:pt x="44119" y="3885400"/>
                  </a:lnTo>
                  <a:lnTo>
                    <a:pt x="48272" y="3894480"/>
                  </a:lnTo>
                  <a:lnTo>
                    <a:pt x="51676" y="3895052"/>
                  </a:lnTo>
                  <a:lnTo>
                    <a:pt x="55105" y="3895052"/>
                  </a:lnTo>
                  <a:lnTo>
                    <a:pt x="58039" y="3894709"/>
                  </a:lnTo>
                  <a:lnTo>
                    <a:pt x="59791" y="3890797"/>
                  </a:lnTo>
                  <a:lnTo>
                    <a:pt x="62001" y="3885831"/>
                  </a:lnTo>
                  <a:lnTo>
                    <a:pt x="62496" y="3880789"/>
                  </a:lnTo>
                  <a:lnTo>
                    <a:pt x="62496" y="3868166"/>
                  </a:lnTo>
                  <a:close/>
                </a:path>
                <a:path w="1095375" h="4617720">
                  <a:moveTo>
                    <a:pt x="62496" y="3750538"/>
                  </a:moveTo>
                  <a:lnTo>
                    <a:pt x="61810" y="3745788"/>
                  </a:lnTo>
                  <a:lnTo>
                    <a:pt x="60058" y="3743337"/>
                  </a:lnTo>
                  <a:lnTo>
                    <a:pt x="59169" y="3742080"/>
                  </a:lnTo>
                  <a:lnTo>
                    <a:pt x="58674" y="3741432"/>
                  </a:lnTo>
                  <a:lnTo>
                    <a:pt x="58674" y="3746741"/>
                  </a:lnTo>
                  <a:lnTo>
                    <a:pt x="58648" y="3764889"/>
                  </a:lnTo>
                  <a:lnTo>
                    <a:pt x="57848" y="3773144"/>
                  </a:lnTo>
                  <a:lnTo>
                    <a:pt x="50876" y="3773144"/>
                  </a:lnTo>
                  <a:lnTo>
                    <a:pt x="49593" y="3771252"/>
                  </a:lnTo>
                  <a:lnTo>
                    <a:pt x="47663" y="3764889"/>
                  </a:lnTo>
                  <a:lnTo>
                    <a:pt x="47663" y="3756723"/>
                  </a:lnTo>
                  <a:lnTo>
                    <a:pt x="47879" y="3753535"/>
                  </a:lnTo>
                  <a:lnTo>
                    <a:pt x="49034" y="3746055"/>
                  </a:lnTo>
                  <a:lnTo>
                    <a:pt x="50787" y="3743337"/>
                  </a:lnTo>
                  <a:lnTo>
                    <a:pt x="56883" y="3743337"/>
                  </a:lnTo>
                  <a:lnTo>
                    <a:pt x="58674" y="3746741"/>
                  </a:lnTo>
                  <a:lnTo>
                    <a:pt x="58674" y="3741432"/>
                  </a:lnTo>
                  <a:lnTo>
                    <a:pt x="57772" y="3740251"/>
                  </a:lnTo>
                  <a:lnTo>
                    <a:pt x="55549" y="3739121"/>
                  </a:lnTo>
                  <a:lnTo>
                    <a:pt x="48209" y="3739121"/>
                  </a:lnTo>
                  <a:lnTo>
                    <a:pt x="43840" y="3744468"/>
                  </a:lnTo>
                  <a:lnTo>
                    <a:pt x="43916" y="3763086"/>
                  </a:lnTo>
                  <a:lnTo>
                    <a:pt x="44119" y="3767785"/>
                  </a:lnTo>
                  <a:lnTo>
                    <a:pt x="46164" y="3772192"/>
                  </a:lnTo>
                  <a:lnTo>
                    <a:pt x="48272" y="3776853"/>
                  </a:lnTo>
                  <a:lnTo>
                    <a:pt x="51676" y="3777399"/>
                  </a:lnTo>
                  <a:lnTo>
                    <a:pt x="55105" y="3777399"/>
                  </a:lnTo>
                  <a:lnTo>
                    <a:pt x="58039" y="3777043"/>
                  </a:lnTo>
                  <a:lnTo>
                    <a:pt x="59791" y="3773144"/>
                  </a:lnTo>
                  <a:lnTo>
                    <a:pt x="62001" y="3768204"/>
                  </a:lnTo>
                  <a:lnTo>
                    <a:pt x="62496" y="3763086"/>
                  </a:lnTo>
                  <a:lnTo>
                    <a:pt x="62496" y="3750538"/>
                  </a:lnTo>
                  <a:close/>
                </a:path>
                <a:path w="1095375" h="4617720">
                  <a:moveTo>
                    <a:pt x="62496" y="3509848"/>
                  </a:moveTo>
                  <a:lnTo>
                    <a:pt x="61810" y="3505149"/>
                  </a:lnTo>
                  <a:lnTo>
                    <a:pt x="60045" y="3502660"/>
                  </a:lnTo>
                  <a:lnTo>
                    <a:pt x="59169" y="3501428"/>
                  </a:lnTo>
                  <a:lnTo>
                    <a:pt x="58674" y="3500767"/>
                  </a:lnTo>
                  <a:lnTo>
                    <a:pt x="58674" y="3506076"/>
                  </a:lnTo>
                  <a:lnTo>
                    <a:pt x="58635" y="3524250"/>
                  </a:lnTo>
                  <a:lnTo>
                    <a:pt x="57848" y="3532467"/>
                  </a:lnTo>
                  <a:lnTo>
                    <a:pt x="50876" y="3532467"/>
                  </a:lnTo>
                  <a:lnTo>
                    <a:pt x="49593" y="3530562"/>
                  </a:lnTo>
                  <a:lnTo>
                    <a:pt x="47663" y="3524250"/>
                  </a:lnTo>
                  <a:lnTo>
                    <a:pt x="47663" y="3516007"/>
                  </a:lnTo>
                  <a:lnTo>
                    <a:pt x="47879" y="3512807"/>
                  </a:lnTo>
                  <a:lnTo>
                    <a:pt x="49034" y="3505428"/>
                  </a:lnTo>
                  <a:lnTo>
                    <a:pt x="50787" y="3502660"/>
                  </a:lnTo>
                  <a:lnTo>
                    <a:pt x="56883" y="3502660"/>
                  </a:lnTo>
                  <a:lnTo>
                    <a:pt x="58674" y="3506076"/>
                  </a:lnTo>
                  <a:lnTo>
                    <a:pt x="58674" y="3500767"/>
                  </a:lnTo>
                  <a:lnTo>
                    <a:pt x="57772" y="3499535"/>
                  </a:lnTo>
                  <a:lnTo>
                    <a:pt x="55549" y="3498405"/>
                  </a:lnTo>
                  <a:lnTo>
                    <a:pt x="48209" y="3498405"/>
                  </a:lnTo>
                  <a:lnTo>
                    <a:pt x="43840" y="3503790"/>
                  </a:lnTo>
                  <a:lnTo>
                    <a:pt x="43916" y="3522446"/>
                  </a:lnTo>
                  <a:lnTo>
                    <a:pt x="44119" y="3527018"/>
                  </a:lnTo>
                  <a:lnTo>
                    <a:pt x="48272" y="3536175"/>
                  </a:lnTo>
                  <a:lnTo>
                    <a:pt x="51676" y="3536746"/>
                  </a:lnTo>
                  <a:lnTo>
                    <a:pt x="55105" y="3536746"/>
                  </a:lnTo>
                  <a:lnTo>
                    <a:pt x="58039" y="3536378"/>
                  </a:lnTo>
                  <a:lnTo>
                    <a:pt x="59791" y="3532467"/>
                  </a:lnTo>
                  <a:lnTo>
                    <a:pt x="62001" y="3527488"/>
                  </a:lnTo>
                  <a:lnTo>
                    <a:pt x="62496" y="3522446"/>
                  </a:lnTo>
                  <a:lnTo>
                    <a:pt x="62496" y="3509848"/>
                  </a:lnTo>
                  <a:close/>
                </a:path>
                <a:path w="1095375" h="4617720">
                  <a:moveTo>
                    <a:pt x="1003236" y="131889"/>
                  </a:moveTo>
                  <a:lnTo>
                    <a:pt x="981049" y="131889"/>
                  </a:lnTo>
                  <a:lnTo>
                    <a:pt x="981049" y="20129"/>
                  </a:lnTo>
                  <a:lnTo>
                    <a:pt x="981049" y="3619"/>
                  </a:lnTo>
                  <a:lnTo>
                    <a:pt x="938669" y="3619"/>
                  </a:lnTo>
                  <a:lnTo>
                    <a:pt x="938669" y="20129"/>
                  </a:lnTo>
                  <a:lnTo>
                    <a:pt x="965250" y="20129"/>
                  </a:lnTo>
                  <a:lnTo>
                    <a:pt x="965250" y="131889"/>
                  </a:lnTo>
                  <a:lnTo>
                    <a:pt x="940409" y="131889"/>
                  </a:lnTo>
                  <a:lnTo>
                    <a:pt x="940409" y="148399"/>
                  </a:lnTo>
                  <a:lnTo>
                    <a:pt x="1003236" y="148399"/>
                  </a:lnTo>
                  <a:lnTo>
                    <a:pt x="1003236" y="131889"/>
                  </a:lnTo>
                  <a:close/>
                </a:path>
                <a:path w="1095375" h="4617720">
                  <a:moveTo>
                    <a:pt x="1089507" y="843089"/>
                  </a:moveTo>
                  <a:lnTo>
                    <a:pt x="1067295" y="843089"/>
                  </a:lnTo>
                  <a:lnTo>
                    <a:pt x="1067295" y="730059"/>
                  </a:lnTo>
                  <a:lnTo>
                    <a:pt x="1067295" y="713549"/>
                  </a:lnTo>
                  <a:lnTo>
                    <a:pt x="1024953" y="713549"/>
                  </a:lnTo>
                  <a:lnTo>
                    <a:pt x="1024953" y="730059"/>
                  </a:lnTo>
                  <a:lnTo>
                    <a:pt x="1051483" y="730059"/>
                  </a:lnTo>
                  <a:lnTo>
                    <a:pt x="1051483" y="843089"/>
                  </a:lnTo>
                  <a:lnTo>
                    <a:pt x="1026668" y="843089"/>
                  </a:lnTo>
                  <a:lnTo>
                    <a:pt x="1026668" y="858329"/>
                  </a:lnTo>
                  <a:lnTo>
                    <a:pt x="1089507" y="858329"/>
                  </a:lnTo>
                  <a:lnTo>
                    <a:pt x="1089507" y="843089"/>
                  </a:lnTo>
                  <a:close/>
                </a:path>
                <a:path w="1095375" h="4617720">
                  <a:moveTo>
                    <a:pt x="1095070" y="546023"/>
                  </a:moveTo>
                  <a:lnTo>
                    <a:pt x="1088364" y="497230"/>
                  </a:lnTo>
                  <a:lnTo>
                    <a:pt x="1084491" y="490169"/>
                  </a:lnTo>
                  <a:lnTo>
                    <a:pt x="1081925" y="485470"/>
                  </a:lnTo>
                  <a:lnTo>
                    <a:pt x="1079906" y="482777"/>
                  </a:lnTo>
                  <a:lnTo>
                    <a:pt x="1079906" y="546023"/>
                  </a:lnTo>
                  <a:lnTo>
                    <a:pt x="1079144" y="567486"/>
                  </a:lnTo>
                  <a:lnTo>
                    <a:pt x="1076172" y="587336"/>
                  </a:lnTo>
                  <a:lnTo>
                    <a:pt x="1069949" y="601941"/>
                  </a:lnTo>
                  <a:lnTo>
                    <a:pt x="1059421" y="607618"/>
                  </a:lnTo>
                  <a:lnTo>
                    <a:pt x="1049324" y="607618"/>
                  </a:lnTo>
                  <a:lnTo>
                    <a:pt x="1037336" y="568121"/>
                  </a:lnTo>
                  <a:lnTo>
                    <a:pt x="1036828" y="558812"/>
                  </a:lnTo>
                  <a:lnTo>
                    <a:pt x="1036891" y="544537"/>
                  </a:lnTo>
                  <a:lnTo>
                    <a:pt x="1042085" y="506171"/>
                  </a:lnTo>
                  <a:lnTo>
                    <a:pt x="1059256" y="490169"/>
                  </a:lnTo>
                  <a:lnTo>
                    <a:pt x="1068235" y="492950"/>
                  </a:lnTo>
                  <a:lnTo>
                    <a:pt x="1074686" y="502246"/>
                  </a:lnTo>
                  <a:lnTo>
                    <a:pt x="1078598" y="519468"/>
                  </a:lnTo>
                  <a:lnTo>
                    <a:pt x="1079906" y="546023"/>
                  </a:lnTo>
                  <a:lnTo>
                    <a:pt x="1079906" y="482777"/>
                  </a:lnTo>
                  <a:lnTo>
                    <a:pt x="1076312" y="477951"/>
                  </a:lnTo>
                  <a:lnTo>
                    <a:pt x="1067650" y="473621"/>
                  </a:lnTo>
                  <a:lnTo>
                    <a:pt x="1059891" y="473621"/>
                  </a:lnTo>
                  <a:lnTo>
                    <a:pt x="1044981" y="477812"/>
                  </a:lnTo>
                  <a:lnTo>
                    <a:pt x="1032789" y="491363"/>
                  </a:lnTo>
                  <a:lnTo>
                    <a:pt x="1024559" y="515708"/>
                  </a:lnTo>
                  <a:lnTo>
                    <a:pt x="1021537" y="552335"/>
                  </a:lnTo>
                  <a:lnTo>
                    <a:pt x="1021867" y="562025"/>
                  </a:lnTo>
                  <a:lnTo>
                    <a:pt x="1030706" y="603821"/>
                  </a:lnTo>
                  <a:lnTo>
                    <a:pt x="1057998" y="624420"/>
                  </a:lnTo>
                  <a:lnTo>
                    <a:pt x="1064463" y="623900"/>
                  </a:lnTo>
                  <a:lnTo>
                    <a:pt x="1071740" y="621385"/>
                  </a:lnTo>
                  <a:lnTo>
                    <a:pt x="1079080" y="615391"/>
                  </a:lnTo>
                  <a:lnTo>
                    <a:pt x="1083843" y="607618"/>
                  </a:lnTo>
                  <a:lnTo>
                    <a:pt x="1085799" y="604431"/>
                  </a:lnTo>
                  <a:lnTo>
                    <a:pt x="1090320" y="591489"/>
                  </a:lnTo>
                  <a:lnTo>
                    <a:pt x="1093177" y="577329"/>
                  </a:lnTo>
                  <a:lnTo>
                    <a:pt x="1094651" y="562025"/>
                  </a:lnTo>
                  <a:lnTo>
                    <a:pt x="1095070" y="546023"/>
                  </a:lnTo>
                  <a:close/>
                </a:path>
                <a:path w="1095375" h="4617720">
                  <a:moveTo>
                    <a:pt x="1095070" y="72428"/>
                  </a:moveTo>
                  <a:lnTo>
                    <a:pt x="1088364" y="23609"/>
                  </a:lnTo>
                  <a:lnTo>
                    <a:pt x="1084478" y="16522"/>
                  </a:lnTo>
                  <a:lnTo>
                    <a:pt x="1081925" y="11861"/>
                  </a:lnTo>
                  <a:lnTo>
                    <a:pt x="1079906" y="9156"/>
                  </a:lnTo>
                  <a:lnTo>
                    <a:pt x="1079906" y="72428"/>
                  </a:lnTo>
                  <a:lnTo>
                    <a:pt x="1079144" y="93878"/>
                  </a:lnTo>
                  <a:lnTo>
                    <a:pt x="1076172" y="113728"/>
                  </a:lnTo>
                  <a:lnTo>
                    <a:pt x="1069949" y="128333"/>
                  </a:lnTo>
                  <a:lnTo>
                    <a:pt x="1059421" y="134010"/>
                  </a:lnTo>
                  <a:lnTo>
                    <a:pt x="1049324" y="134010"/>
                  </a:lnTo>
                  <a:lnTo>
                    <a:pt x="1037336" y="94500"/>
                  </a:lnTo>
                  <a:lnTo>
                    <a:pt x="1036828" y="85178"/>
                  </a:lnTo>
                  <a:lnTo>
                    <a:pt x="1036891" y="70916"/>
                  </a:lnTo>
                  <a:lnTo>
                    <a:pt x="1042085" y="32524"/>
                  </a:lnTo>
                  <a:lnTo>
                    <a:pt x="1059256" y="16522"/>
                  </a:lnTo>
                  <a:lnTo>
                    <a:pt x="1068235" y="19316"/>
                  </a:lnTo>
                  <a:lnTo>
                    <a:pt x="1074686" y="28613"/>
                  </a:lnTo>
                  <a:lnTo>
                    <a:pt x="1078598" y="45859"/>
                  </a:lnTo>
                  <a:lnTo>
                    <a:pt x="1079906" y="72428"/>
                  </a:lnTo>
                  <a:lnTo>
                    <a:pt x="1079906" y="9156"/>
                  </a:lnTo>
                  <a:lnTo>
                    <a:pt x="1076312" y="4330"/>
                  </a:lnTo>
                  <a:lnTo>
                    <a:pt x="1067650" y="0"/>
                  </a:lnTo>
                  <a:lnTo>
                    <a:pt x="1059891" y="0"/>
                  </a:lnTo>
                  <a:lnTo>
                    <a:pt x="1044981" y="4191"/>
                  </a:lnTo>
                  <a:lnTo>
                    <a:pt x="1032789" y="17741"/>
                  </a:lnTo>
                  <a:lnTo>
                    <a:pt x="1024559" y="42087"/>
                  </a:lnTo>
                  <a:lnTo>
                    <a:pt x="1021537" y="78701"/>
                  </a:lnTo>
                  <a:lnTo>
                    <a:pt x="1021854" y="88379"/>
                  </a:lnTo>
                  <a:lnTo>
                    <a:pt x="1030706" y="130225"/>
                  </a:lnTo>
                  <a:lnTo>
                    <a:pt x="1057998" y="150749"/>
                  </a:lnTo>
                  <a:lnTo>
                    <a:pt x="1064463" y="150253"/>
                  </a:lnTo>
                  <a:lnTo>
                    <a:pt x="1071740" y="147751"/>
                  </a:lnTo>
                  <a:lnTo>
                    <a:pt x="1079080" y="141757"/>
                  </a:lnTo>
                  <a:lnTo>
                    <a:pt x="1083818" y="134010"/>
                  </a:lnTo>
                  <a:lnTo>
                    <a:pt x="1085799" y="130771"/>
                  </a:lnTo>
                  <a:lnTo>
                    <a:pt x="1090320" y="117868"/>
                  </a:lnTo>
                  <a:lnTo>
                    <a:pt x="1093177" y="103695"/>
                  </a:lnTo>
                  <a:lnTo>
                    <a:pt x="1094651" y="88379"/>
                  </a:lnTo>
                  <a:lnTo>
                    <a:pt x="1095070" y="72428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92134" y="2754236"/>
              <a:ext cx="1189990" cy="3856354"/>
            </a:xfrm>
            <a:custGeom>
              <a:avLst/>
              <a:gdLst/>
              <a:ahLst/>
              <a:cxnLst/>
              <a:rect l="l" t="t" r="r" b="b"/>
              <a:pathLst>
                <a:path w="1189989" h="3856354">
                  <a:moveTo>
                    <a:pt x="63627" y="1671713"/>
                  </a:moveTo>
                  <a:lnTo>
                    <a:pt x="42824" y="1671713"/>
                  </a:lnTo>
                  <a:lnTo>
                    <a:pt x="42824" y="1566303"/>
                  </a:lnTo>
                  <a:lnTo>
                    <a:pt x="42824" y="1551063"/>
                  </a:lnTo>
                  <a:lnTo>
                    <a:pt x="3187" y="1551063"/>
                  </a:lnTo>
                  <a:lnTo>
                    <a:pt x="3187" y="1566303"/>
                  </a:lnTo>
                  <a:lnTo>
                    <a:pt x="28041" y="1566303"/>
                  </a:lnTo>
                  <a:lnTo>
                    <a:pt x="28041" y="1671713"/>
                  </a:lnTo>
                  <a:lnTo>
                    <a:pt x="4775" y="1671713"/>
                  </a:lnTo>
                  <a:lnTo>
                    <a:pt x="4775" y="1686953"/>
                  </a:lnTo>
                  <a:lnTo>
                    <a:pt x="63627" y="1686953"/>
                  </a:lnTo>
                  <a:lnTo>
                    <a:pt x="63627" y="1671713"/>
                  </a:lnTo>
                  <a:close/>
                </a:path>
                <a:path w="1189989" h="3856354">
                  <a:moveTo>
                    <a:pt x="63627" y="1450733"/>
                  </a:moveTo>
                  <a:lnTo>
                    <a:pt x="42824" y="1450733"/>
                  </a:lnTo>
                  <a:lnTo>
                    <a:pt x="42824" y="1345323"/>
                  </a:lnTo>
                  <a:lnTo>
                    <a:pt x="42824" y="1330083"/>
                  </a:lnTo>
                  <a:lnTo>
                    <a:pt x="3187" y="1330083"/>
                  </a:lnTo>
                  <a:lnTo>
                    <a:pt x="3187" y="1345323"/>
                  </a:lnTo>
                  <a:lnTo>
                    <a:pt x="28041" y="1345323"/>
                  </a:lnTo>
                  <a:lnTo>
                    <a:pt x="28041" y="1450733"/>
                  </a:lnTo>
                  <a:lnTo>
                    <a:pt x="4775" y="1450733"/>
                  </a:lnTo>
                  <a:lnTo>
                    <a:pt x="4775" y="1465973"/>
                  </a:lnTo>
                  <a:lnTo>
                    <a:pt x="63627" y="1465973"/>
                  </a:lnTo>
                  <a:lnTo>
                    <a:pt x="63627" y="1450733"/>
                  </a:lnTo>
                  <a:close/>
                </a:path>
                <a:path w="1189989" h="3856354">
                  <a:moveTo>
                    <a:pt x="63627" y="1229753"/>
                  </a:moveTo>
                  <a:lnTo>
                    <a:pt x="42824" y="1229753"/>
                  </a:lnTo>
                  <a:lnTo>
                    <a:pt x="42824" y="1124343"/>
                  </a:lnTo>
                  <a:lnTo>
                    <a:pt x="42824" y="1109103"/>
                  </a:lnTo>
                  <a:lnTo>
                    <a:pt x="3187" y="1109103"/>
                  </a:lnTo>
                  <a:lnTo>
                    <a:pt x="3187" y="1124343"/>
                  </a:lnTo>
                  <a:lnTo>
                    <a:pt x="28041" y="1124343"/>
                  </a:lnTo>
                  <a:lnTo>
                    <a:pt x="28041" y="1229753"/>
                  </a:lnTo>
                  <a:lnTo>
                    <a:pt x="4775" y="1229753"/>
                  </a:lnTo>
                  <a:lnTo>
                    <a:pt x="4775" y="1243723"/>
                  </a:lnTo>
                  <a:lnTo>
                    <a:pt x="63627" y="1243723"/>
                  </a:lnTo>
                  <a:lnTo>
                    <a:pt x="63627" y="1229753"/>
                  </a:lnTo>
                  <a:close/>
                </a:path>
                <a:path w="1189989" h="3856354">
                  <a:moveTo>
                    <a:pt x="63627" y="786523"/>
                  </a:moveTo>
                  <a:lnTo>
                    <a:pt x="42824" y="786523"/>
                  </a:lnTo>
                  <a:lnTo>
                    <a:pt x="42824" y="682383"/>
                  </a:lnTo>
                  <a:lnTo>
                    <a:pt x="42824" y="667143"/>
                  </a:lnTo>
                  <a:lnTo>
                    <a:pt x="3187" y="667143"/>
                  </a:lnTo>
                  <a:lnTo>
                    <a:pt x="3187" y="682383"/>
                  </a:lnTo>
                  <a:lnTo>
                    <a:pt x="28041" y="682383"/>
                  </a:lnTo>
                  <a:lnTo>
                    <a:pt x="28041" y="786523"/>
                  </a:lnTo>
                  <a:lnTo>
                    <a:pt x="4775" y="786523"/>
                  </a:lnTo>
                  <a:lnTo>
                    <a:pt x="4775" y="801763"/>
                  </a:lnTo>
                  <a:lnTo>
                    <a:pt x="63627" y="801763"/>
                  </a:lnTo>
                  <a:lnTo>
                    <a:pt x="63627" y="786523"/>
                  </a:lnTo>
                  <a:close/>
                </a:path>
                <a:path w="1189989" h="3856354">
                  <a:moveTo>
                    <a:pt x="63627" y="565543"/>
                  </a:moveTo>
                  <a:lnTo>
                    <a:pt x="42824" y="565543"/>
                  </a:lnTo>
                  <a:lnTo>
                    <a:pt x="42824" y="460133"/>
                  </a:lnTo>
                  <a:lnTo>
                    <a:pt x="42824" y="444893"/>
                  </a:lnTo>
                  <a:lnTo>
                    <a:pt x="3187" y="444893"/>
                  </a:lnTo>
                  <a:lnTo>
                    <a:pt x="3187" y="460133"/>
                  </a:lnTo>
                  <a:lnTo>
                    <a:pt x="28041" y="460133"/>
                  </a:lnTo>
                  <a:lnTo>
                    <a:pt x="28041" y="565543"/>
                  </a:lnTo>
                  <a:lnTo>
                    <a:pt x="4775" y="565543"/>
                  </a:lnTo>
                  <a:lnTo>
                    <a:pt x="4775" y="580783"/>
                  </a:lnTo>
                  <a:lnTo>
                    <a:pt x="63627" y="580783"/>
                  </a:lnTo>
                  <a:lnTo>
                    <a:pt x="63627" y="565543"/>
                  </a:lnTo>
                  <a:close/>
                </a:path>
                <a:path w="1189989" h="3856354">
                  <a:moveTo>
                    <a:pt x="63627" y="344563"/>
                  </a:moveTo>
                  <a:lnTo>
                    <a:pt x="42824" y="344563"/>
                  </a:lnTo>
                  <a:lnTo>
                    <a:pt x="42824" y="239153"/>
                  </a:lnTo>
                  <a:lnTo>
                    <a:pt x="42824" y="223913"/>
                  </a:lnTo>
                  <a:lnTo>
                    <a:pt x="3187" y="223913"/>
                  </a:lnTo>
                  <a:lnTo>
                    <a:pt x="3187" y="239153"/>
                  </a:lnTo>
                  <a:lnTo>
                    <a:pt x="28041" y="239153"/>
                  </a:lnTo>
                  <a:lnTo>
                    <a:pt x="28041" y="344563"/>
                  </a:lnTo>
                  <a:lnTo>
                    <a:pt x="4775" y="344563"/>
                  </a:lnTo>
                  <a:lnTo>
                    <a:pt x="4775" y="359803"/>
                  </a:lnTo>
                  <a:lnTo>
                    <a:pt x="63627" y="359803"/>
                  </a:lnTo>
                  <a:lnTo>
                    <a:pt x="63627" y="344563"/>
                  </a:lnTo>
                  <a:close/>
                </a:path>
                <a:path w="1189989" h="3856354">
                  <a:moveTo>
                    <a:pt x="68846" y="1836915"/>
                  </a:moveTo>
                  <a:lnTo>
                    <a:pt x="62572" y="1791335"/>
                  </a:lnTo>
                  <a:lnTo>
                    <a:pt x="54610" y="1777796"/>
                  </a:lnTo>
                  <a:lnTo>
                    <a:pt x="54610" y="1836915"/>
                  </a:lnTo>
                  <a:lnTo>
                    <a:pt x="53898" y="1856943"/>
                  </a:lnTo>
                  <a:lnTo>
                    <a:pt x="51130" y="1875485"/>
                  </a:lnTo>
                  <a:lnTo>
                    <a:pt x="45288" y="1889125"/>
                  </a:lnTo>
                  <a:lnTo>
                    <a:pt x="35407" y="1894420"/>
                  </a:lnTo>
                  <a:lnTo>
                    <a:pt x="25958" y="1894420"/>
                  </a:lnTo>
                  <a:lnTo>
                    <a:pt x="14782" y="1857578"/>
                  </a:lnTo>
                  <a:lnTo>
                    <a:pt x="14312" y="1848866"/>
                  </a:lnTo>
                  <a:lnTo>
                    <a:pt x="14363" y="1835531"/>
                  </a:lnTo>
                  <a:lnTo>
                    <a:pt x="23202" y="1791728"/>
                  </a:lnTo>
                  <a:lnTo>
                    <a:pt x="35306" y="1784769"/>
                  </a:lnTo>
                  <a:lnTo>
                    <a:pt x="43713" y="1787385"/>
                  </a:lnTo>
                  <a:lnTo>
                    <a:pt x="49745" y="1796072"/>
                  </a:lnTo>
                  <a:lnTo>
                    <a:pt x="53390" y="1812150"/>
                  </a:lnTo>
                  <a:lnTo>
                    <a:pt x="54610" y="1836915"/>
                  </a:lnTo>
                  <a:lnTo>
                    <a:pt x="54610" y="1777796"/>
                  </a:lnTo>
                  <a:lnTo>
                    <a:pt x="51257" y="1773377"/>
                  </a:lnTo>
                  <a:lnTo>
                    <a:pt x="43167" y="1769300"/>
                  </a:lnTo>
                  <a:lnTo>
                    <a:pt x="35902" y="1769300"/>
                  </a:lnTo>
                  <a:lnTo>
                    <a:pt x="21932" y="1773237"/>
                  </a:lnTo>
                  <a:lnTo>
                    <a:pt x="10528" y="1785899"/>
                  </a:lnTo>
                  <a:lnTo>
                    <a:pt x="2832" y="1808645"/>
                  </a:lnTo>
                  <a:lnTo>
                    <a:pt x="12" y="1842795"/>
                  </a:lnTo>
                  <a:lnTo>
                    <a:pt x="304" y="1851850"/>
                  </a:lnTo>
                  <a:lnTo>
                    <a:pt x="8534" y="1890903"/>
                  </a:lnTo>
                  <a:lnTo>
                    <a:pt x="34124" y="1910067"/>
                  </a:lnTo>
                  <a:lnTo>
                    <a:pt x="40157" y="1909597"/>
                  </a:lnTo>
                  <a:lnTo>
                    <a:pt x="64389" y="1879396"/>
                  </a:lnTo>
                  <a:lnTo>
                    <a:pt x="68465" y="1851850"/>
                  </a:lnTo>
                  <a:lnTo>
                    <a:pt x="68846" y="1836915"/>
                  </a:lnTo>
                  <a:close/>
                </a:path>
                <a:path w="1189989" h="3856354">
                  <a:moveTo>
                    <a:pt x="68846" y="67652"/>
                  </a:moveTo>
                  <a:lnTo>
                    <a:pt x="62572" y="22021"/>
                  </a:lnTo>
                  <a:lnTo>
                    <a:pt x="58966" y="15455"/>
                  </a:lnTo>
                  <a:lnTo>
                    <a:pt x="56553" y="11036"/>
                  </a:lnTo>
                  <a:lnTo>
                    <a:pt x="54610" y="8483"/>
                  </a:lnTo>
                  <a:lnTo>
                    <a:pt x="54610" y="67652"/>
                  </a:lnTo>
                  <a:lnTo>
                    <a:pt x="53898" y="87655"/>
                  </a:lnTo>
                  <a:lnTo>
                    <a:pt x="51130" y="106197"/>
                  </a:lnTo>
                  <a:lnTo>
                    <a:pt x="45288" y="119837"/>
                  </a:lnTo>
                  <a:lnTo>
                    <a:pt x="35407" y="125145"/>
                  </a:lnTo>
                  <a:lnTo>
                    <a:pt x="25958" y="125145"/>
                  </a:lnTo>
                  <a:lnTo>
                    <a:pt x="14782" y="88265"/>
                  </a:lnTo>
                  <a:lnTo>
                    <a:pt x="14300" y="79565"/>
                  </a:lnTo>
                  <a:lnTo>
                    <a:pt x="14363" y="66230"/>
                  </a:lnTo>
                  <a:lnTo>
                    <a:pt x="23202" y="22415"/>
                  </a:lnTo>
                  <a:lnTo>
                    <a:pt x="35306" y="15455"/>
                  </a:lnTo>
                  <a:lnTo>
                    <a:pt x="43713" y="18059"/>
                  </a:lnTo>
                  <a:lnTo>
                    <a:pt x="49745" y="26758"/>
                  </a:lnTo>
                  <a:lnTo>
                    <a:pt x="53390" y="42849"/>
                  </a:lnTo>
                  <a:lnTo>
                    <a:pt x="54610" y="67652"/>
                  </a:lnTo>
                  <a:lnTo>
                    <a:pt x="54610" y="8483"/>
                  </a:lnTo>
                  <a:lnTo>
                    <a:pt x="51269" y="4064"/>
                  </a:lnTo>
                  <a:lnTo>
                    <a:pt x="43167" y="0"/>
                  </a:lnTo>
                  <a:lnTo>
                    <a:pt x="35915" y="0"/>
                  </a:lnTo>
                  <a:lnTo>
                    <a:pt x="21932" y="3924"/>
                  </a:lnTo>
                  <a:lnTo>
                    <a:pt x="10528" y="16586"/>
                  </a:lnTo>
                  <a:lnTo>
                    <a:pt x="2832" y="39331"/>
                  </a:lnTo>
                  <a:lnTo>
                    <a:pt x="0" y="73507"/>
                  </a:lnTo>
                  <a:lnTo>
                    <a:pt x="292" y="82537"/>
                  </a:lnTo>
                  <a:lnTo>
                    <a:pt x="8521" y="121653"/>
                  </a:lnTo>
                  <a:lnTo>
                    <a:pt x="34124" y="140779"/>
                  </a:lnTo>
                  <a:lnTo>
                    <a:pt x="40157" y="140309"/>
                  </a:lnTo>
                  <a:lnTo>
                    <a:pt x="64389" y="110109"/>
                  </a:lnTo>
                  <a:lnTo>
                    <a:pt x="68465" y="82537"/>
                  </a:lnTo>
                  <a:lnTo>
                    <a:pt x="68846" y="67652"/>
                  </a:lnTo>
                  <a:close/>
                </a:path>
                <a:path w="1189989" h="3856354">
                  <a:moveTo>
                    <a:pt x="68859" y="952271"/>
                  </a:moveTo>
                  <a:lnTo>
                    <a:pt x="62572" y="906691"/>
                  </a:lnTo>
                  <a:lnTo>
                    <a:pt x="58953" y="900087"/>
                  </a:lnTo>
                  <a:lnTo>
                    <a:pt x="56553" y="895705"/>
                  </a:lnTo>
                  <a:lnTo>
                    <a:pt x="54610" y="893127"/>
                  </a:lnTo>
                  <a:lnTo>
                    <a:pt x="54610" y="952271"/>
                  </a:lnTo>
                  <a:lnTo>
                    <a:pt x="53898" y="972324"/>
                  </a:lnTo>
                  <a:lnTo>
                    <a:pt x="51130" y="990854"/>
                  </a:lnTo>
                  <a:lnTo>
                    <a:pt x="45288" y="1004455"/>
                  </a:lnTo>
                  <a:lnTo>
                    <a:pt x="35407" y="1009738"/>
                  </a:lnTo>
                  <a:lnTo>
                    <a:pt x="25958" y="1009738"/>
                  </a:lnTo>
                  <a:lnTo>
                    <a:pt x="14782" y="972908"/>
                  </a:lnTo>
                  <a:lnTo>
                    <a:pt x="14300" y="964196"/>
                  </a:lnTo>
                  <a:lnTo>
                    <a:pt x="14363" y="950874"/>
                  </a:lnTo>
                  <a:lnTo>
                    <a:pt x="23202" y="907072"/>
                  </a:lnTo>
                  <a:lnTo>
                    <a:pt x="35306" y="900087"/>
                  </a:lnTo>
                  <a:lnTo>
                    <a:pt x="43713" y="902703"/>
                  </a:lnTo>
                  <a:lnTo>
                    <a:pt x="49745" y="911390"/>
                  </a:lnTo>
                  <a:lnTo>
                    <a:pt x="53390" y="927481"/>
                  </a:lnTo>
                  <a:lnTo>
                    <a:pt x="54610" y="952271"/>
                  </a:lnTo>
                  <a:lnTo>
                    <a:pt x="54610" y="893127"/>
                  </a:lnTo>
                  <a:lnTo>
                    <a:pt x="51269" y="888695"/>
                  </a:lnTo>
                  <a:lnTo>
                    <a:pt x="43167" y="884631"/>
                  </a:lnTo>
                  <a:lnTo>
                    <a:pt x="35915" y="884631"/>
                  </a:lnTo>
                  <a:lnTo>
                    <a:pt x="21932" y="888555"/>
                  </a:lnTo>
                  <a:lnTo>
                    <a:pt x="10528" y="901230"/>
                  </a:lnTo>
                  <a:lnTo>
                    <a:pt x="2832" y="923988"/>
                  </a:lnTo>
                  <a:lnTo>
                    <a:pt x="0" y="958202"/>
                  </a:lnTo>
                  <a:lnTo>
                    <a:pt x="292" y="967206"/>
                  </a:lnTo>
                  <a:lnTo>
                    <a:pt x="8521" y="1006271"/>
                  </a:lnTo>
                  <a:lnTo>
                    <a:pt x="34124" y="1025436"/>
                  </a:lnTo>
                  <a:lnTo>
                    <a:pt x="40157" y="1024966"/>
                  </a:lnTo>
                  <a:lnTo>
                    <a:pt x="64389" y="994740"/>
                  </a:lnTo>
                  <a:lnTo>
                    <a:pt x="68465" y="967206"/>
                  </a:lnTo>
                  <a:lnTo>
                    <a:pt x="68859" y="952271"/>
                  </a:lnTo>
                  <a:close/>
                </a:path>
                <a:path w="1189989" h="3856354">
                  <a:moveTo>
                    <a:pt x="290080" y="1835315"/>
                  </a:moveTo>
                  <a:lnTo>
                    <a:pt x="284416" y="1835315"/>
                  </a:lnTo>
                  <a:lnTo>
                    <a:pt x="284416" y="1802599"/>
                  </a:lnTo>
                  <a:lnTo>
                    <a:pt x="273634" y="1802599"/>
                  </a:lnTo>
                  <a:lnTo>
                    <a:pt x="273634" y="1806702"/>
                  </a:lnTo>
                  <a:lnTo>
                    <a:pt x="280365" y="1806702"/>
                  </a:lnTo>
                  <a:lnTo>
                    <a:pt x="280365" y="1835315"/>
                  </a:lnTo>
                  <a:lnTo>
                    <a:pt x="274078" y="1835315"/>
                  </a:lnTo>
                  <a:lnTo>
                    <a:pt x="274078" y="1839379"/>
                  </a:lnTo>
                  <a:lnTo>
                    <a:pt x="290080" y="1839379"/>
                  </a:lnTo>
                  <a:lnTo>
                    <a:pt x="290080" y="1835315"/>
                  </a:lnTo>
                  <a:close/>
                </a:path>
                <a:path w="1189989" h="3856354">
                  <a:moveTo>
                    <a:pt x="290080" y="1594586"/>
                  </a:moveTo>
                  <a:lnTo>
                    <a:pt x="284416" y="1594586"/>
                  </a:lnTo>
                  <a:lnTo>
                    <a:pt x="284416" y="1561896"/>
                  </a:lnTo>
                  <a:lnTo>
                    <a:pt x="273634" y="1561896"/>
                  </a:lnTo>
                  <a:lnTo>
                    <a:pt x="273634" y="1566037"/>
                  </a:lnTo>
                  <a:lnTo>
                    <a:pt x="280365" y="1566037"/>
                  </a:lnTo>
                  <a:lnTo>
                    <a:pt x="280365" y="1594586"/>
                  </a:lnTo>
                  <a:lnTo>
                    <a:pt x="274078" y="1594586"/>
                  </a:lnTo>
                  <a:lnTo>
                    <a:pt x="274078" y="1598637"/>
                  </a:lnTo>
                  <a:lnTo>
                    <a:pt x="290080" y="1598637"/>
                  </a:lnTo>
                  <a:lnTo>
                    <a:pt x="290080" y="1594586"/>
                  </a:lnTo>
                  <a:close/>
                </a:path>
                <a:path w="1189989" h="3856354">
                  <a:moveTo>
                    <a:pt x="290080" y="1353934"/>
                  </a:moveTo>
                  <a:lnTo>
                    <a:pt x="284416" y="1353934"/>
                  </a:lnTo>
                  <a:lnTo>
                    <a:pt x="284416" y="1321231"/>
                  </a:lnTo>
                  <a:lnTo>
                    <a:pt x="273634" y="1321231"/>
                  </a:lnTo>
                  <a:lnTo>
                    <a:pt x="273634" y="1325410"/>
                  </a:lnTo>
                  <a:lnTo>
                    <a:pt x="280365" y="1325410"/>
                  </a:lnTo>
                  <a:lnTo>
                    <a:pt x="280365" y="1353934"/>
                  </a:lnTo>
                  <a:lnTo>
                    <a:pt x="274078" y="1353934"/>
                  </a:lnTo>
                  <a:lnTo>
                    <a:pt x="274078" y="1358011"/>
                  </a:lnTo>
                  <a:lnTo>
                    <a:pt x="290080" y="1358011"/>
                  </a:lnTo>
                  <a:lnTo>
                    <a:pt x="290080" y="1353934"/>
                  </a:lnTo>
                  <a:close/>
                </a:path>
                <a:path w="1189989" h="3856354">
                  <a:moveTo>
                    <a:pt x="290080" y="1293774"/>
                  </a:moveTo>
                  <a:lnTo>
                    <a:pt x="284416" y="1293774"/>
                  </a:lnTo>
                  <a:lnTo>
                    <a:pt x="284416" y="1261059"/>
                  </a:lnTo>
                  <a:lnTo>
                    <a:pt x="273634" y="1261059"/>
                  </a:lnTo>
                  <a:lnTo>
                    <a:pt x="273634" y="1265199"/>
                  </a:lnTo>
                  <a:lnTo>
                    <a:pt x="280365" y="1265199"/>
                  </a:lnTo>
                  <a:lnTo>
                    <a:pt x="280365" y="1293774"/>
                  </a:lnTo>
                  <a:lnTo>
                    <a:pt x="274078" y="1293774"/>
                  </a:lnTo>
                  <a:lnTo>
                    <a:pt x="274078" y="1297813"/>
                  </a:lnTo>
                  <a:lnTo>
                    <a:pt x="290080" y="1297813"/>
                  </a:lnTo>
                  <a:lnTo>
                    <a:pt x="290080" y="1293774"/>
                  </a:lnTo>
                  <a:close/>
                </a:path>
                <a:path w="1189989" h="3856354">
                  <a:moveTo>
                    <a:pt x="290080" y="514299"/>
                  </a:moveTo>
                  <a:lnTo>
                    <a:pt x="284416" y="514299"/>
                  </a:lnTo>
                  <a:lnTo>
                    <a:pt x="284416" y="481520"/>
                  </a:lnTo>
                  <a:lnTo>
                    <a:pt x="273634" y="481520"/>
                  </a:lnTo>
                  <a:lnTo>
                    <a:pt x="273634" y="485736"/>
                  </a:lnTo>
                  <a:lnTo>
                    <a:pt x="280365" y="485736"/>
                  </a:lnTo>
                  <a:lnTo>
                    <a:pt x="280365" y="514299"/>
                  </a:lnTo>
                  <a:lnTo>
                    <a:pt x="274078" y="514299"/>
                  </a:lnTo>
                  <a:lnTo>
                    <a:pt x="274078" y="518325"/>
                  </a:lnTo>
                  <a:lnTo>
                    <a:pt x="290080" y="518325"/>
                  </a:lnTo>
                  <a:lnTo>
                    <a:pt x="290080" y="514299"/>
                  </a:lnTo>
                  <a:close/>
                </a:path>
                <a:path w="1189989" h="3856354">
                  <a:moveTo>
                    <a:pt x="291452" y="1946084"/>
                  </a:moveTo>
                  <a:lnTo>
                    <a:pt x="287629" y="1924405"/>
                  </a:lnTo>
                  <a:lnTo>
                    <a:pt x="287629" y="1929701"/>
                  </a:lnTo>
                  <a:lnTo>
                    <a:pt x="287604" y="1947811"/>
                  </a:lnTo>
                  <a:lnTo>
                    <a:pt x="286816" y="1956092"/>
                  </a:lnTo>
                  <a:lnTo>
                    <a:pt x="279844" y="1956092"/>
                  </a:lnTo>
                  <a:lnTo>
                    <a:pt x="278523" y="1954212"/>
                  </a:lnTo>
                  <a:lnTo>
                    <a:pt x="277850" y="1951799"/>
                  </a:lnTo>
                  <a:lnTo>
                    <a:pt x="276631" y="1947811"/>
                  </a:lnTo>
                  <a:lnTo>
                    <a:pt x="276631" y="1939658"/>
                  </a:lnTo>
                  <a:lnTo>
                    <a:pt x="276809" y="1936445"/>
                  </a:lnTo>
                  <a:lnTo>
                    <a:pt x="277926" y="1929015"/>
                  </a:lnTo>
                  <a:lnTo>
                    <a:pt x="279679" y="1926272"/>
                  </a:lnTo>
                  <a:lnTo>
                    <a:pt x="285864" y="1926272"/>
                  </a:lnTo>
                  <a:lnTo>
                    <a:pt x="287629" y="1929701"/>
                  </a:lnTo>
                  <a:lnTo>
                    <a:pt x="287629" y="1924405"/>
                  </a:lnTo>
                  <a:lnTo>
                    <a:pt x="286689" y="1923148"/>
                  </a:lnTo>
                  <a:lnTo>
                    <a:pt x="284480" y="1922068"/>
                  </a:lnTo>
                  <a:lnTo>
                    <a:pt x="277190" y="1922068"/>
                  </a:lnTo>
                  <a:lnTo>
                    <a:pt x="272783" y="1927415"/>
                  </a:lnTo>
                  <a:lnTo>
                    <a:pt x="272859" y="1946084"/>
                  </a:lnTo>
                  <a:lnTo>
                    <a:pt x="273062" y="1950669"/>
                  </a:lnTo>
                  <a:lnTo>
                    <a:pt x="275069" y="1955165"/>
                  </a:lnTo>
                  <a:lnTo>
                    <a:pt x="277266" y="1959813"/>
                  </a:lnTo>
                  <a:lnTo>
                    <a:pt x="280581" y="1960384"/>
                  </a:lnTo>
                  <a:lnTo>
                    <a:pt x="284010" y="1960384"/>
                  </a:lnTo>
                  <a:lnTo>
                    <a:pt x="287032" y="1959991"/>
                  </a:lnTo>
                  <a:lnTo>
                    <a:pt x="288759" y="1956092"/>
                  </a:lnTo>
                  <a:lnTo>
                    <a:pt x="290944" y="1951126"/>
                  </a:lnTo>
                  <a:lnTo>
                    <a:pt x="291452" y="1946084"/>
                  </a:lnTo>
                  <a:close/>
                </a:path>
                <a:path w="1189989" h="3856354">
                  <a:moveTo>
                    <a:pt x="291452" y="1873338"/>
                  </a:moveTo>
                  <a:lnTo>
                    <a:pt x="290753" y="1868563"/>
                  </a:lnTo>
                  <a:lnTo>
                    <a:pt x="289001" y="1866087"/>
                  </a:lnTo>
                  <a:lnTo>
                    <a:pt x="288124" y="1864842"/>
                  </a:lnTo>
                  <a:lnTo>
                    <a:pt x="287629" y="1864207"/>
                  </a:lnTo>
                  <a:lnTo>
                    <a:pt x="287629" y="1869579"/>
                  </a:lnTo>
                  <a:lnTo>
                    <a:pt x="287604" y="1887664"/>
                  </a:lnTo>
                  <a:lnTo>
                    <a:pt x="286816" y="1895906"/>
                  </a:lnTo>
                  <a:lnTo>
                    <a:pt x="279844" y="1895906"/>
                  </a:lnTo>
                  <a:lnTo>
                    <a:pt x="278523" y="1894014"/>
                  </a:lnTo>
                  <a:lnTo>
                    <a:pt x="277850" y="1891639"/>
                  </a:lnTo>
                  <a:lnTo>
                    <a:pt x="276631" y="1887664"/>
                  </a:lnTo>
                  <a:lnTo>
                    <a:pt x="276631" y="1879485"/>
                  </a:lnTo>
                  <a:lnTo>
                    <a:pt x="276809" y="1876247"/>
                  </a:lnTo>
                  <a:lnTo>
                    <a:pt x="277926" y="1868855"/>
                  </a:lnTo>
                  <a:lnTo>
                    <a:pt x="279679" y="1866087"/>
                  </a:lnTo>
                  <a:lnTo>
                    <a:pt x="285864" y="1866087"/>
                  </a:lnTo>
                  <a:lnTo>
                    <a:pt x="287629" y="1869579"/>
                  </a:lnTo>
                  <a:lnTo>
                    <a:pt x="287629" y="1864207"/>
                  </a:lnTo>
                  <a:lnTo>
                    <a:pt x="286689" y="1862975"/>
                  </a:lnTo>
                  <a:lnTo>
                    <a:pt x="284480" y="1861921"/>
                  </a:lnTo>
                  <a:lnTo>
                    <a:pt x="277190" y="1861921"/>
                  </a:lnTo>
                  <a:lnTo>
                    <a:pt x="272783" y="1867204"/>
                  </a:lnTo>
                  <a:lnTo>
                    <a:pt x="272859" y="1885886"/>
                  </a:lnTo>
                  <a:lnTo>
                    <a:pt x="273062" y="1890496"/>
                  </a:lnTo>
                  <a:lnTo>
                    <a:pt x="275069" y="1894992"/>
                  </a:lnTo>
                  <a:lnTo>
                    <a:pt x="277266" y="1899640"/>
                  </a:lnTo>
                  <a:lnTo>
                    <a:pt x="280581" y="1900186"/>
                  </a:lnTo>
                  <a:lnTo>
                    <a:pt x="284010" y="1900186"/>
                  </a:lnTo>
                  <a:lnTo>
                    <a:pt x="287032" y="1899856"/>
                  </a:lnTo>
                  <a:lnTo>
                    <a:pt x="288759" y="1895906"/>
                  </a:lnTo>
                  <a:lnTo>
                    <a:pt x="290944" y="1890915"/>
                  </a:lnTo>
                  <a:lnTo>
                    <a:pt x="291452" y="1885886"/>
                  </a:lnTo>
                  <a:lnTo>
                    <a:pt x="291452" y="1873338"/>
                  </a:lnTo>
                  <a:close/>
                </a:path>
                <a:path w="1189989" h="3856354">
                  <a:moveTo>
                    <a:pt x="291452" y="1752968"/>
                  </a:moveTo>
                  <a:lnTo>
                    <a:pt x="290753" y="1748282"/>
                  </a:lnTo>
                  <a:lnTo>
                    <a:pt x="288963" y="1745767"/>
                  </a:lnTo>
                  <a:lnTo>
                    <a:pt x="288124" y="1744586"/>
                  </a:lnTo>
                  <a:lnTo>
                    <a:pt x="287629" y="1743925"/>
                  </a:lnTo>
                  <a:lnTo>
                    <a:pt x="287629" y="1749221"/>
                  </a:lnTo>
                  <a:lnTo>
                    <a:pt x="287604" y="1767332"/>
                  </a:lnTo>
                  <a:lnTo>
                    <a:pt x="286816" y="1775612"/>
                  </a:lnTo>
                  <a:lnTo>
                    <a:pt x="279844" y="1775612"/>
                  </a:lnTo>
                  <a:lnTo>
                    <a:pt x="278523" y="1773669"/>
                  </a:lnTo>
                  <a:lnTo>
                    <a:pt x="277850" y="1771332"/>
                  </a:lnTo>
                  <a:lnTo>
                    <a:pt x="276631" y="1767332"/>
                  </a:lnTo>
                  <a:lnTo>
                    <a:pt x="276631" y="1759115"/>
                  </a:lnTo>
                  <a:lnTo>
                    <a:pt x="276809" y="1755952"/>
                  </a:lnTo>
                  <a:lnTo>
                    <a:pt x="277926" y="1748472"/>
                  </a:lnTo>
                  <a:lnTo>
                    <a:pt x="279679" y="1745767"/>
                  </a:lnTo>
                  <a:lnTo>
                    <a:pt x="285864" y="1745767"/>
                  </a:lnTo>
                  <a:lnTo>
                    <a:pt x="287629" y="1749221"/>
                  </a:lnTo>
                  <a:lnTo>
                    <a:pt x="287629" y="1743925"/>
                  </a:lnTo>
                  <a:lnTo>
                    <a:pt x="286689" y="1742655"/>
                  </a:lnTo>
                  <a:lnTo>
                    <a:pt x="284480" y="1741538"/>
                  </a:lnTo>
                  <a:lnTo>
                    <a:pt x="277190" y="1741538"/>
                  </a:lnTo>
                  <a:lnTo>
                    <a:pt x="272783" y="1746910"/>
                  </a:lnTo>
                  <a:lnTo>
                    <a:pt x="272859" y="1765592"/>
                  </a:lnTo>
                  <a:lnTo>
                    <a:pt x="273062" y="1770138"/>
                  </a:lnTo>
                  <a:lnTo>
                    <a:pt x="275069" y="1774647"/>
                  </a:lnTo>
                  <a:lnTo>
                    <a:pt x="277266" y="1779308"/>
                  </a:lnTo>
                  <a:lnTo>
                    <a:pt x="280581" y="1779854"/>
                  </a:lnTo>
                  <a:lnTo>
                    <a:pt x="284010" y="1779854"/>
                  </a:lnTo>
                  <a:lnTo>
                    <a:pt x="287032" y="1779511"/>
                  </a:lnTo>
                  <a:lnTo>
                    <a:pt x="288747" y="1775612"/>
                  </a:lnTo>
                  <a:lnTo>
                    <a:pt x="290944" y="1770621"/>
                  </a:lnTo>
                  <a:lnTo>
                    <a:pt x="291452" y="1765592"/>
                  </a:lnTo>
                  <a:lnTo>
                    <a:pt x="291452" y="1752968"/>
                  </a:lnTo>
                  <a:close/>
                </a:path>
                <a:path w="1189989" h="3856354">
                  <a:moveTo>
                    <a:pt x="291452" y="1692795"/>
                  </a:moveTo>
                  <a:lnTo>
                    <a:pt x="290753" y="1688071"/>
                  </a:lnTo>
                  <a:lnTo>
                    <a:pt x="288950" y="1685556"/>
                  </a:lnTo>
                  <a:lnTo>
                    <a:pt x="288124" y="1684401"/>
                  </a:lnTo>
                  <a:lnTo>
                    <a:pt x="287629" y="1683740"/>
                  </a:lnTo>
                  <a:lnTo>
                    <a:pt x="287629" y="1689049"/>
                  </a:lnTo>
                  <a:lnTo>
                    <a:pt x="287604" y="1707121"/>
                  </a:lnTo>
                  <a:lnTo>
                    <a:pt x="286816" y="1715439"/>
                  </a:lnTo>
                  <a:lnTo>
                    <a:pt x="279844" y="1715439"/>
                  </a:lnTo>
                  <a:lnTo>
                    <a:pt x="278523" y="1713572"/>
                  </a:lnTo>
                  <a:lnTo>
                    <a:pt x="277850" y="1711159"/>
                  </a:lnTo>
                  <a:lnTo>
                    <a:pt x="276631" y="1707121"/>
                  </a:lnTo>
                  <a:lnTo>
                    <a:pt x="276631" y="1699018"/>
                  </a:lnTo>
                  <a:lnTo>
                    <a:pt x="276809" y="1695780"/>
                  </a:lnTo>
                  <a:lnTo>
                    <a:pt x="277926" y="1688388"/>
                  </a:lnTo>
                  <a:lnTo>
                    <a:pt x="279679" y="1685556"/>
                  </a:lnTo>
                  <a:lnTo>
                    <a:pt x="285864" y="1685556"/>
                  </a:lnTo>
                  <a:lnTo>
                    <a:pt x="287629" y="1689049"/>
                  </a:lnTo>
                  <a:lnTo>
                    <a:pt x="287629" y="1683740"/>
                  </a:lnTo>
                  <a:lnTo>
                    <a:pt x="286689" y="1682470"/>
                  </a:lnTo>
                  <a:lnTo>
                    <a:pt x="284480" y="1681365"/>
                  </a:lnTo>
                  <a:lnTo>
                    <a:pt x="277190" y="1681365"/>
                  </a:lnTo>
                  <a:lnTo>
                    <a:pt x="272783" y="1686699"/>
                  </a:lnTo>
                  <a:lnTo>
                    <a:pt x="272846" y="1705368"/>
                  </a:lnTo>
                  <a:lnTo>
                    <a:pt x="273062" y="1709966"/>
                  </a:lnTo>
                  <a:lnTo>
                    <a:pt x="275069" y="1714461"/>
                  </a:lnTo>
                  <a:lnTo>
                    <a:pt x="277266" y="1719186"/>
                  </a:lnTo>
                  <a:lnTo>
                    <a:pt x="280581" y="1719719"/>
                  </a:lnTo>
                  <a:lnTo>
                    <a:pt x="284010" y="1719719"/>
                  </a:lnTo>
                  <a:lnTo>
                    <a:pt x="287032" y="1719326"/>
                  </a:lnTo>
                  <a:lnTo>
                    <a:pt x="288747" y="1715439"/>
                  </a:lnTo>
                  <a:lnTo>
                    <a:pt x="290944" y="1710436"/>
                  </a:lnTo>
                  <a:lnTo>
                    <a:pt x="291452" y="1705368"/>
                  </a:lnTo>
                  <a:lnTo>
                    <a:pt x="291452" y="1692795"/>
                  </a:lnTo>
                  <a:close/>
                </a:path>
                <a:path w="1189989" h="3856354">
                  <a:moveTo>
                    <a:pt x="291452" y="1632623"/>
                  </a:moveTo>
                  <a:lnTo>
                    <a:pt x="290753" y="1627898"/>
                  </a:lnTo>
                  <a:lnTo>
                    <a:pt x="288963" y="1625396"/>
                  </a:lnTo>
                  <a:lnTo>
                    <a:pt x="288124" y="1624228"/>
                  </a:lnTo>
                  <a:lnTo>
                    <a:pt x="287629" y="1623580"/>
                  </a:lnTo>
                  <a:lnTo>
                    <a:pt x="287629" y="1628927"/>
                  </a:lnTo>
                  <a:lnTo>
                    <a:pt x="287604" y="1646999"/>
                  </a:lnTo>
                  <a:lnTo>
                    <a:pt x="286816" y="1655254"/>
                  </a:lnTo>
                  <a:lnTo>
                    <a:pt x="279844" y="1655254"/>
                  </a:lnTo>
                  <a:lnTo>
                    <a:pt x="278523" y="1653349"/>
                  </a:lnTo>
                  <a:lnTo>
                    <a:pt x="277850" y="1651000"/>
                  </a:lnTo>
                  <a:lnTo>
                    <a:pt x="276631" y="1646999"/>
                  </a:lnTo>
                  <a:lnTo>
                    <a:pt x="276631" y="1638833"/>
                  </a:lnTo>
                  <a:lnTo>
                    <a:pt x="276809" y="1635582"/>
                  </a:lnTo>
                  <a:lnTo>
                    <a:pt x="277926" y="1628178"/>
                  </a:lnTo>
                  <a:lnTo>
                    <a:pt x="279679" y="1625396"/>
                  </a:lnTo>
                  <a:lnTo>
                    <a:pt x="285864" y="1625396"/>
                  </a:lnTo>
                  <a:lnTo>
                    <a:pt x="287629" y="1628927"/>
                  </a:lnTo>
                  <a:lnTo>
                    <a:pt x="287629" y="1623580"/>
                  </a:lnTo>
                  <a:lnTo>
                    <a:pt x="286689" y="1622323"/>
                  </a:lnTo>
                  <a:lnTo>
                    <a:pt x="284480" y="1621180"/>
                  </a:lnTo>
                  <a:lnTo>
                    <a:pt x="277190" y="1621180"/>
                  </a:lnTo>
                  <a:lnTo>
                    <a:pt x="272783" y="1626552"/>
                  </a:lnTo>
                  <a:lnTo>
                    <a:pt x="272859" y="1645234"/>
                  </a:lnTo>
                  <a:lnTo>
                    <a:pt x="273062" y="1649793"/>
                  </a:lnTo>
                  <a:lnTo>
                    <a:pt x="275069" y="1654289"/>
                  </a:lnTo>
                  <a:lnTo>
                    <a:pt x="277266" y="1658950"/>
                  </a:lnTo>
                  <a:lnTo>
                    <a:pt x="280581" y="1659483"/>
                  </a:lnTo>
                  <a:lnTo>
                    <a:pt x="284010" y="1659483"/>
                  </a:lnTo>
                  <a:lnTo>
                    <a:pt x="287032" y="1659166"/>
                  </a:lnTo>
                  <a:lnTo>
                    <a:pt x="288759" y="1655254"/>
                  </a:lnTo>
                  <a:lnTo>
                    <a:pt x="290944" y="1650288"/>
                  </a:lnTo>
                  <a:lnTo>
                    <a:pt x="291452" y="1645234"/>
                  </a:lnTo>
                  <a:lnTo>
                    <a:pt x="291452" y="1632623"/>
                  </a:lnTo>
                  <a:close/>
                </a:path>
                <a:path w="1189989" h="3856354">
                  <a:moveTo>
                    <a:pt x="291452" y="1524901"/>
                  </a:moveTo>
                  <a:lnTo>
                    <a:pt x="291388" y="1511935"/>
                  </a:lnTo>
                  <a:lnTo>
                    <a:pt x="290753" y="1507553"/>
                  </a:lnTo>
                  <a:lnTo>
                    <a:pt x="289001" y="1505102"/>
                  </a:lnTo>
                  <a:lnTo>
                    <a:pt x="288124" y="1503870"/>
                  </a:lnTo>
                  <a:lnTo>
                    <a:pt x="287629" y="1503222"/>
                  </a:lnTo>
                  <a:lnTo>
                    <a:pt x="287629" y="1508518"/>
                  </a:lnTo>
                  <a:lnTo>
                    <a:pt x="287604" y="1526667"/>
                  </a:lnTo>
                  <a:lnTo>
                    <a:pt x="286816" y="1534947"/>
                  </a:lnTo>
                  <a:lnTo>
                    <a:pt x="279844" y="1534947"/>
                  </a:lnTo>
                  <a:lnTo>
                    <a:pt x="278523" y="1533029"/>
                  </a:lnTo>
                  <a:lnTo>
                    <a:pt x="277850" y="1530680"/>
                  </a:lnTo>
                  <a:lnTo>
                    <a:pt x="276631" y="1526667"/>
                  </a:lnTo>
                  <a:lnTo>
                    <a:pt x="276631" y="1518513"/>
                  </a:lnTo>
                  <a:lnTo>
                    <a:pt x="276809" y="1515173"/>
                  </a:lnTo>
                  <a:lnTo>
                    <a:pt x="277317" y="1511935"/>
                  </a:lnTo>
                  <a:lnTo>
                    <a:pt x="277926" y="1507845"/>
                  </a:lnTo>
                  <a:lnTo>
                    <a:pt x="279679" y="1505102"/>
                  </a:lnTo>
                  <a:lnTo>
                    <a:pt x="285864" y="1505102"/>
                  </a:lnTo>
                  <a:lnTo>
                    <a:pt x="287629" y="1508518"/>
                  </a:lnTo>
                  <a:lnTo>
                    <a:pt x="287629" y="1503222"/>
                  </a:lnTo>
                  <a:lnTo>
                    <a:pt x="286689" y="1501965"/>
                  </a:lnTo>
                  <a:lnTo>
                    <a:pt x="284480" y="1500847"/>
                  </a:lnTo>
                  <a:lnTo>
                    <a:pt x="277190" y="1500847"/>
                  </a:lnTo>
                  <a:lnTo>
                    <a:pt x="272783" y="1506270"/>
                  </a:lnTo>
                  <a:lnTo>
                    <a:pt x="272846" y="1524901"/>
                  </a:lnTo>
                  <a:lnTo>
                    <a:pt x="273062" y="1529511"/>
                  </a:lnTo>
                  <a:lnTo>
                    <a:pt x="275069" y="1533956"/>
                  </a:lnTo>
                  <a:lnTo>
                    <a:pt x="277266" y="1538630"/>
                  </a:lnTo>
                  <a:lnTo>
                    <a:pt x="280581" y="1539189"/>
                  </a:lnTo>
                  <a:lnTo>
                    <a:pt x="284010" y="1539189"/>
                  </a:lnTo>
                  <a:lnTo>
                    <a:pt x="287032" y="1538795"/>
                  </a:lnTo>
                  <a:lnTo>
                    <a:pt x="288734" y="1534947"/>
                  </a:lnTo>
                  <a:lnTo>
                    <a:pt x="290944" y="1529981"/>
                  </a:lnTo>
                  <a:lnTo>
                    <a:pt x="291452" y="1524901"/>
                  </a:lnTo>
                  <a:close/>
                </a:path>
                <a:path w="1189989" h="3856354">
                  <a:moveTo>
                    <a:pt x="291452" y="1452105"/>
                  </a:moveTo>
                  <a:lnTo>
                    <a:pt x="290753" y="1447457"/>
                  </a:lnTo>
                  <a:lnTo>
                    <a:pt x="288950" y="1444879"/>
                  </a:lnTo>
                  <a:lnTo>
                    <a:pt x="288124" y="1443685"/>
                  </a:lnTo>
                  <a:lnTo>
                    <a:pt x="287629" y="1443050"/>
                  </a:lnTo>
                  <a:lnTo>
                    <a:pt x="287629" y="1448371"/>
                  </a:lnTo>
                  <a:lnTo>
                    <a:pt x="287604" y="1466443"/>
                  </a:lnTo>
                  <a:lnTo>
                    <a:pt x="286816" y="1474774"/>
                  </a:lnTo>
                  <a:lnTo>
                    <a:pt x="279844" y="1474774"/>
                  </a:lnTo>
                  <a:lnTo>
                    <a:pt x="278523" y="1472831"/>
                  </a:lnTo>
                  <a:lnTo>
                    <a:pt x="276631" y="1466443"/>
                  </a:lnTo>
                  <a:lnTo>
                    <a:pt x="276631" y="1458277"/>
                  </a:lnTo>
                  <a:lnTo>
                    <a:pt x="276809" y="1455064"/>
                  </a:lnTo>
                  <a:lnTo>
                    <a:pt x="277926" y="1447673"/>
                  </a:lnTo>
                  <a:lnTo>
                    <a:pt x="279679" y="1444879"/>
                  </a:lnTo>
                  <a:lnTo>
                    <a:pt x="285864" y="1444879"/>
                  </a:lnTo>
                  <a:lnTo>
                    <a:pt x="287629" y="1448371"/>
                  </a:lnTo>
                  <a:lnTo>
                    <a:pt x="287629" y="1443050"/>
                  </a:lnTo>
                  <a:lnTo>
                    <a:pt x="286689" y="1441818"/>
                  </a:lnTo>
                  <a:lnTo>
                    <a:pt x="284480" y="1440662"/>
                  </a:lnTo>
                  <a:lnTo>
                    <a:pt x="277190" y="1440662"/>
                  </a:lnTo>
                  <a:lnTo>
                    <a:pt x="272783" y="1446123"/>
                  </a:lnTo>
                  <a:lnTo>
                    <a:pt x="272846" y="1464691"/>
                  </a:lnTo>
                  <a:lnTo>
                    <a:pt x="273062" y="1469301"/>
                  </a:lnTo>
                  <a:lnTo>
                    <a:pt x="275120" y="1473911"/>
                  </a:lnTo>
                  <a:lnTo>
                    <a:pt x="277266" y="1478419"/>
                  </a:lnTo>
                  <a:lnTo>
                    <a:pt x="280581" y="1478991"/>
                  </a:lnTo>
                  <a:lnTo>
                    <a:pt x="284010" y="1478991"/>
                  </a:lnTo>
                  <a:lnTo>
                    <a:pt x="287032" y="1478635"/>
                  </a:lnTo>
                  <a:lnTo>
                    <a:pt x="288721" y="1474774"/>
                  </a:lnTo>
                  <a:lnTo>
                    <a:pt x="290944" y="1469796"/>
                  </a:lnTo>
                  <a:lnTo>
                    <a:pt x="291452" y="1464691"/>
                  </a:lnTo>
                  <a:lnTo>
                    <a:pt x="291452" y="1452105"/>
                  </a:lnTo>
                  <a:close/>
                </a:path>
                <a:path w="1189989" h="3856354">
                  <a:moveTo>
                    <a:pt x="291452" y="1404518"/>
                  </a:moveTo>
                  <a:lnTo>
                    <a:pt x="291388" y="1391602"/>
                  </a:lnTo>
                  <a:lnTo>
                    <a:pt x="290753" y="1387246"/>
                  </a:lnTo>
                  <a:lnTo>
                    <a:pt x="289001" y="1384757"/>
                  </a:lnTo>
                  <a:lnTo>
                    <a:pt x="288124" y="1383512"/>
                  </a:lnTo>
                  <a:lnTo>
                    <a:pt x="287629" y="1382864"/>
                  </a:lnTo>
                  <a:lnTo>
                    <a:pt x="287629" y="1388186"/>
                  </a:lnTo>
                  <a:lnTo>
                    <a:pt x="287604" y="1406334"/>
                  </a:lnTo>
                  <a:lnTo>
                    <a:pt x="286816" y="1414564"/>
                  </a:lnTo>
                  <a:lnTo>
                    <a:pt x="279844" y="1414564"/>
                  </a:lnTo>
                  <a:lnTo>
                    <a:pt x="278523" y="1412659"/>
                  </a:lnTo>
                  <a:lnTo>
                    <a:pt x="276631" y="1406334"/>
                  </a:lnTo>
                  <a:lnTo>
                    <a:pt x="276631" y="1398130"/>
                  </a:lnTo>
                  <a:lnTo>
                    <a:pt x="276809" y="1394891"/>
                  </a:lnTo>
                  <a:lnTo>
                    <a:pt x="277317" y="1391602"/>
                  </a:lnTo>
                  <a:lnTo>
                    <a:pt x="277926" y="1387475"/>
                  </a:lnTo>
                  <a:lnTo>
                    <a:pt x="279679" y="1384757"/>
                  </a:lnTo>
                  <a:lnTo>
                    <a:pt x="285864" y="1384757"/>
                  </a:lnTo>
                  <a:lnTo>
                    <a:pt x="287629" y="1388186"/>
                  </a:lnTo>
                  <a:lnTo>
                    <a:pt x="287629" y="1382864"/>
                  </a:lnTo>
                  <a:lnTo>
                    <a:pt x="286689" y="1381620"/>
                  </a:lnTo>
                  <a:lnTo>
                    <a:pt x="284480" y="1380553"/>
                  </a:lnTo>
                  <a:lnTo>
                    <a:pt x="277190" y="1380553"/>
                  </a:lnTo>
                  <a:lnTo>
                    <a:pt x="272783" y="1385900"/>
                  </a:lnTo>
                  <a:lnTo>
                    <a:pt x="272859" y="1404518"/>
                  </a:lnTo>
                  <a:lnTo>
                    <a:pt x="273062" y="1409166"/>
                  </a:lnTo>
                  <a:lnTo>
                    <a:pt x="275145" y="1413751"/>
                  </a:lnTo>
                  <a:lnTo>
                    <a:pt x="277266" y="1418297"/>
                  </a:lnTo>
                  <a:lnTo>
                    <a:pt x="280581" y="1418831"/>
                  </a:lnTo>
                  <a:lnTo>
                    <a:pt x="284010" y="1418831"/>
                  </a:lnTo>
                  <a:lnTo>
                    <a:pt x="287032" y="1418463"/>
                  </a:lnTo>
                  <a:lnTo>
                    <a:pt x="288747" y="1414564"/>
                  </a:lnTo>
                  <a:lnTo>
                    <a:pt x="290944" y="1409623"/>
                  </a:lnTo>
                  <a:lnTo>
                    <a:pt x="291452" y="1404518"/>
                  </a:lnTo>
                  <a:close/>
                </a:path>
                <a:path w="1189989" h="3856354">
                  <a:moveTo>
                    <a:pt x="291452" y="1226756"/>
                  </a:moveTo>
                  <a:lnTo>
                    <a:pt x="287629" y="1205077"/>
                  </a:lnTo>
                  <a:lnTo>
                    <a:pt x="287629" y="1210360"/>
                  </a:lnTo>
                  <a:lnTo>
                    <a:pt x="287604" y="1228471"/>
                  </a:lnTo>
                  <a:lnTo>
                    <a:pt x="286816" y="1236751"/>
                  </a:lnTo>
                  <a:lnTo>
                    <a:pt x="279844" y="1236751"/>
                  </a:lnTo>
                  <a:lnTo>
                    <a:pt x="278523" y="1234871"/>
                  </a:lnTo>
                  <a:lnTo>
                    <a:pt x="276631" y="1228471"/>
                  </a:lnTo>
                  <a:lnTo>
                    <a:pt x="276631" y="1220304"/>
                  </a:lnTo>
                  <a:lnTo>
                    <a:pt x="276809" y="1217104"/>
                  </a:lnTo>
                  <a:lnTo>
                    <a:pt x="277317" y="1213840"/>
                  </a:lnTo>
                  <a:lnTo>
                    <a:pt x="277926" y="1209675"/>
                  </a:lnTo>
                  <a:lnTo>
                    <a:pt x="279679" y="1206906"/>
                  </a:lnTo>
                  <a:lnTo>
                    <a:pt x="285864" y="1206906"/>
                  </a:lnTo>
                  <a:lnTo>
                    <a:pt x="287629" y="1210360"/>
                  </a:lnTo>
                  <a:lnTo>
                    <a:pt x="287629" y="1205077"/>
                  </a:lnTo>
                  <a:lnTo>
                    <a:pt x="286689" y="1203845"/>
                  </a:lnTo>
                  <a:lnTo>
                    <a:pt x="284480" y="1202702"/>
                  </a:lnTo>
                  <a:lnTo>
                    <a:pt x="277190" y="1202702"/>
                  </a:lnTo>
                  <a:lnTo>
                    <a:pt x="272783" y="1208087"/>
                  </a:lnTo>
                  <a:lnTo>
                    <a:pt x="272859" y="1226756"/>
                  </a:lnTo>
                  <a:lnTo>
                    <a:pt x="273062" y="1231252"/>
                  </a:lnTo>
                  <a:lnTo>
                    <a:pt x="275069" y="1235773"/>
                  </a:lnTo>
                  <a:lnTo>
                    <a:pt x="277266" y="1240485"/>
                  </a:lnTo>
                  <a:lnTo>
                    <a:pt x="280581" y="1241005"/>
                  </a:lnTo>
                  <a:lnTo>
                    <a:pt x="284010" y="1241005"/>
                  </a:lnTo>
                  <a:lnTo>
                    <a:pt x="287032" y="1240688"/>
                  </a:lnTo>
                  <a:lnTo>
                    <a:pt x="288759" y="1236751"/>
                  </a:lnTo>
                  <a:lnTo>
                    <a:pt x="290944" y="1231798"/>
                  </a:lnTo>
                  <a:lnTo>
                    <a:pt x="291452" y="1226756"/>
                  </a:lnTo>
                  <a:close/>
                </a:path>
                <a:path w="1189989" h="3856354">
                  <a:moveTo>
                    <a:pt x="311950" y="1534464"/>
                  </a:moveTo>
                  <a:lnTo>
                    <a:pt x="306324" y="1534464"/>
                  </a:lnTo>
                  <a:lnTo>
                    <a:pt x="306324" y="1501711"/>
                  </a:lnTo>
                  <a:lnTo>
                    <a:pt x="295554" y="1501711"/>
                  </a:lnTo>
                  <a:lnTo>
                    <a:pt x="295554" y="1505889"/>
                  </a:lnTo>
                  <a:lnTo>
                    <a:pt x="302310" y="1505889"/>
                  </a:lnTo>
                  <a:lnTo>
                    <a:pt x="302310" y="1534464"/>
                  </a:lnTo>
                  <a:lnTo>
                    <a:pt x="295973" y="1534464"/>
                  </a:lnTo>
                  <a:lnTo>
                    <a:pt x="295973" y="1538541"/>
                  </a:lnTo>
                  <a:lnTo>
                    <a:pt x="311950" y="1538541"/>
                  </a:lnTo>
                  <a:lnTo>
                    <a:pt x="311950" y="1534464"/>
                  </a:lnTo>
                  <a:close/>
                </a:path>
                <a:path w="1189989" h="3856354">
                  <a:moveTo>
                    <a:pt x="311950" y="1474292"/>
                  </a:moveTo>
                  <a:lnTo>
                    <a:pt x="306324" y="1474292"/>
                  </a:lnTo>
                  <a:lnTo>
                    <a:pt x="306324" y="1441538"/>
                  </a:lnTo>
                  <a:lnTo>
                    <a:pt x="295554" y="1441538"/>
                  </a:lnTo>
                  <a:lnTo>
                    <a:pt x="295554" y="1445742"/>
                  </a:lnTo>
                  <a:lnTo>
                    <a:pt x="302310" y="1445742"/>
                  </a:lnTo>
                  <a:lnTo>
                    <a:pt x="302310" y="1474292"/>
                  </a:lnTo>
                  <a:lnTo>
                    <a:pt x="295973" y="1474292"/>
                  </a:lnTo>
                  <a:lnTo>
                    <a:pt x="295973" y="1478343"/>
                  </a:lnTo>
                  <a:lnTo>
                    <a:pt x="311950" y="1478343"/>
                  </a:lnTo>
                  <a:lnTo>
                    <a:pt x="311950" y="1474292"/>
                  </a:lnTo>
                  <a:close/>
                </a:path>
                <a:path w="1189989" h="3856354">
                  <a:moveTo>
                    <a:pt x="311950" y="1293787"/>
                  </a:moveTo>
                  <a:lnTo>
                    <a:pt x="306324" y="1293787"/>
                  </a:lnTo>
                  <a:lnTo>
                    <a:pt x="306324" y="1261059"/>
                  </a:lnTo>
                  <a:lnTo>
                    <a:pt x="295554" y="1261059"/>
                  </a:lnTo>
                  <a:lnTo>
                    <a:pt x="295554" y="1265199"/>
                  </a:lnTo>
                  <a:lnTo>
                    <a:pt x="302310" y="1265199"/>
                  </a:lnTo>
                  <a:lnTo>
                    <a:pt x="302310" y="1293787"/>
                  </a:lnTo>
                  <a:lnTo>
                    <a:pt x="295973" y="1293787"/>
                  </a:lnTo>
                  <a:lnTo>
                    <a:pt x="295973" y="1297825"/>
                  </a:lnTo>
                  <a:lnTo>
                    <a:pt x="311950" y="1297825"/>
                  </a:lnTo>
                  <a:lnTo>
                    <a:pt x="311950" y="1293787"/>
                  </a:lnTo>
                  <a:close/>
                </a:path>
                <a:path w="1189989" h="3856354">
                  <a:moveTo>
                    <a:pt x="311950" y="1236306"/>
                  </a:moveTo>
                  <a:lnTo>
                    <a:pt x="306324" y="1236306"/>
                  </a:lnTo>
                  <a:lnTo>
                    <a:pt x="306324" y="1203579"/>
                  </a:lnTo>
                  <a:lnTo>
                    <a:pt x="295554" y="1203579"/>
                  </a:lnTo>
                  <a:lnTo>
                    <a:pt x="295554" y="1207706"/>
                  </a:lnTo>
                  <a:lnTo>
                    <a:pt x="302310" y="1207706"/>
                  </a:lnTo>
                  <a:lnTo>
                    <a:pt x="302310" y="1236306"/>
                  </a:lnTo>
                  <a:lnTo>
                    <a:pt x="295973" y="1236306"/>
                  </a:lnTo>
                  <a:lnTo>
                    <a:pt x="295973" y="1240383"/>
                  </a:lnTo>
                  <a:lnTo>
                    <a:pt x="311950" y="1240383"/>
                  </a:lnTo>
                  <a:lnTo>
                    <a:pt x="311950" y="1236306"/>
                  </a:lnTo>
                  <a:close/>
                </a:path>
                <a:path w="1189989" h="3856354">
                  <a:moveTo>
                    <a:pt x="311950" y="1176121"/>
                  </a:moveTo>
                  <a:lnTo>
                    <a:pt x="306324" y="1176121"/>
                  </a:lnTo>
                  <a:lnTo>
                    <a:pt x="306324" y="1143342"/>
                  </a:lnTo>
                  <a:lnTo>
                    <a:pt x="295554" y="1143342"/>
                  </a:lnTo>
                  <a:lnTo>
                    <a:pt x="295554" y="1147584"/>
                  </a:lnTo>
                  <a:lnTo>
                    <a:pt x="302310" y="1147584"/>
                  </a:lnTo>
                  <a:lnTo>
                    <a:pt x="302310" y="1176121"/>
                  </a:lnTo>
                  <a:lnTo>
                    <a:pt x="295973" y="1176121"/>
                  </a:lnTo>
                  <a:lnTo>
                    <a:pt x="295973" y="1180223"/>
                  </a:lnTo>
                  <a:lnTo>
                    <a:pt x="311950" y="1180223"/>
                  </a:lnTo>
                  <a:lnTo>
                    <a:pt x="311950" y="1176121"/>
                  </a:lnTo>
                  <a:close/>
                </a:path>
                <a:path w="1189989" h="3856354">
                  <a:moveTo>
                    <a:pt x="311950" y="1115949"/>
                  </a:moveTo>
                  <a:lnTo>
                    <a:pt x="306324" y="1115949"/>
                  </a:lnTo>
                  <a:lnTo>
                    <a:pt x="306324" y="1083233"/>
                  </a:lnTo>
                  <a:lnTo>
                    <a:pt x="295554" y="1083233"/>
                  </a:lnTo>
                  <a:lnTo>
                    <a:pt x="295554" y="1087424"/>
                  </a:lnTo>
                  <a:lnTo>
                    <a:pt x="302310" y="1087424"/>
                  </a:lnTo>
                  <a:lnTo>
                    <a:pt x="302310" y="1115949"/>
                  </a:lnTo>
                  <a:lnTo>
                    <a:pt x="295973" y="1115949"/>
                  </a:lnTo>
                  <a:lnTo>
                    <a:pt x="295973" y="1120013"/>
                  </a:lnTo>
                  <a:lnTo>
                    <a:pt x="311950" y="1120013"/>
                  </a:lnTo>
                  <a:lnTo>
                    <a:pt x="311950" y="1115949"/>
                  </a:lnTo>
                  <a:close/>
                </a:path>
                <a:path w="1189989" h="3856354">
                  <a:moveTo>
                    <a:pt x="311950" y="875296"/>
                  </a:moveTo>
                  <a:lnTo>
                    <a:pt x="306324" y="875296"/>
                  </a:lnTo>
                  <a:lnTo>
                    <a:pt x="306324" y="842518"/>
                  </a:lnTo>
                  <a:lnTo>
                    <a:pt x="295554" y="842518"/>
                  </a:lnTo>
                  <a:lnTo>
                    <a:pt x="295554" y="846734"/>
                  </a:lnTo>
                  <a:lnTo>
                    <a:pt x="302310" y="846734"/>
                  </a:lnTo>
                  <a:lnTo>
                    <a:pt x="302310" y="875296"/>
                  </a:lnTo>
                  <a:lnTo>
                    <a:pt x="295973" y="875296"/>
                  </a:lnTo>
                  <a:lnTo>
                    <a:pt x="295973" y="879335"/>
                  </a:lnTo>
                  <a:lnTo>
                    <a:pt x="311950" y="879335"/>
                  </a:lnTo>
                  <a:lnTo>
                    <a:pt x="311950" y="875296"/>
                  </a:lnTo>
                  <a:close/>
                </a:path>
                <a:path w="1189989" h="3856354">
                  <a:moveTo>
                    <a:pt x="311950" y="754938"/>
                  </a:moveTo>
                  <a:lnTo>
                    <a:pt x="306324" y="754938"/>
                  </a:lnTo>
                  <a:lnTo>
                    <a:pt x="306324" y="722223"/>
                  </a:lnTo>
                  <a:lnTo>
                    <a:pt x="295554" y="722223"/>
                  </a:lnTo>
                  <a:lnTo>
                    <a:pt x="295554" y="726363"/>
                  </a:lnTo>
                  <a:lnTo>
                    <a:pt x="302310" y="726363"/>
                  </a:lnTo>
                  <a:lnTo>
                    <a:pt x="302310" y="754938"/>
                  </a:lnTo>
                  <a:lnTo>
                    <a:pt x="295973" y="754938"/>
                  </a:lnTo>
                  <a:lnTo>
                    <a:pt x="295973" y="759040"/>
                  </a:lnTo>
                  <a:lnTo>
                    <a:pt x="311950" y="759040"/>
                  </a:lnTo>
                  <a:lnTo>
                    <a:pt x="311950" y="754938"/>
                  </a:lnTo>
                  <a:close/>
                </a:path>
                <a:path w="1189989" h="3856354">
                  <a:moveTo>
                    <a:pt x="313372" y="1344371"/>
                  </a:moveTo>
                  <a:lnTo>
                    <a:pt x="313321" y="1331417"/>
                  </a:lnTo>
                  <a:lnTo>
                    <a:pt x="312674" y="1327073"/>
                  </a:lnTo>
                  <a:lnTo>
                    <a:pt x="310870" y="1324559"/>
                  </a:lnTo>
                  <a:lnTo>
                    <a:pt x="309499" y="1322679"/>
                  </a:lnTo>
                  <a:lnTo>
                    <a:pt x="309499" y="1328026"/>
                  </a:lnTo>
                  <a:lnTo>
                    <a:pt x="309486" y="1346136"/>
                  </a:lnTo>
                  <a:lnTo>
                    <a:pt x="308737" y="1354429"/>
                  </a:lnTo>
                  <a:lnTo>
                    <a:pt x="301764" y="1354429"/>
                  </a:lnTo>
                  <a:lnTo>
                    <a:pt x="300482" y="1352486"/>
                  </a:lnTo>
                  <a:lnTo>
                    <a:pt x="299732" y="1350162"/>
                  </a:lnTo>
                  <a:lnTo>
                    <a:pt x="298577" y="1346136"/>
                  </a:lnTo>
                  <a:lnTo>
                    <a:pt x="298577" y="1337983"/>
                  </a:lnTo>
                  <a:lnTo>
                    <a:pt x="298704" y="1334744"/>
                  </a:lnTo>
                  <a:lnTo>
                    <a:pt x="299250" y="1331417"/>
                  </a:lnTo>
                  <a:lnTo>
                    <a:pt x="299872" y="1327340"/>
                  </a:lnTo>
                  <a:lnTo>
                    <a:pt x="301675" y="1324559"/>
                  </a:lnTo>
                  <a:lnTo>
                    <a:pt x="307784" y="1324559"/>
                  </a:lnTo>
                  <a:lnTo>
                    <a:pt x="309499" y="1328026"/>
                  </a:lnTo>
                  <a:lnTo>
                    <a:pt x="309499" y="1322679"/>
                  </a:lnTo>
                  <a:lnTo>
                    <a:pt x="308610" y="1321460"/>
                  </a:lnTo>
                  <a:lnTo>
                    <a:pt x="306425" y="1320355"/>
                  </a:lnTo>
                  <a:lnTo>
                    <a:pt x="299097" y="1320355"/>
                  </a:lnTo>
                  <a:lnTo>
                    <a:pt x="294703" y="1325727"/>
                  </a:lnTo>
                  <a:lnTo>
                    <a:pt x="294779" y="1344371"/>
                  </a:lnTo>
                  <a:lnTo>
                    <a:pt x="294995" y="1348955"/>
                  </a:lnTo>
                  <a:lnTo>
                    <a:pt x="297027" y="1353451"/>
                  </a:lnTo>
                  <a:lnTo>
                    <a:pt x="299173" y="1358112"/>
                  </a:lnTo>
                  <a:lnTo>
                    <a:pt x="302577" y="1358646"/>
                  </a:lnTo>
                  <a:lnTo>
                    <a:pt x="305930" y="1358646"/>
                  </a:lnTo>
                  <a:lnTo>
                    <a:pt x="308952" y="1358328"/>
                  </a:lnTo>
                  <a:lnTo>
                    <a:pt x="310667" y="1354429"/>
                  </a:lnTo>
                  <a:lnTo>
                    <a:pt x="312877" y="1349463"/>
                  </a:lnTo>
                  <a:lnTo>
                    <a:pt x="313372" y="1344371"/>
                  </a:lnTo>
                  <a:close/>
                </a:path>
                <a:path w="1189989" h="3856354">
                  <a:moveTo>
                    <a:pt x="313372" y="1046238"/>
                  </a:moveTo>
                  <a:lnTo>
                    <a:pt x="313321" y="1033297"/>
                  </a:lnTo>
                  <a:lnTo>
                    <a:pt x="312674" y="1028890"/>
                  </a:lnTo>
                  <a:lnTo>
                    <a:pt x="310908" y="1026414"/>
                  </a:lnTo>
                  <a:lnTo>
                    <a:pt x="309499" y="1024496"/>
                  </a:lnTo>
                  <a:lnTo>
                    <a:pt x="309499" y="1029868"/>
                  </a:lnTo>
                  <a:lnTo>
                    <a:pt x="309486" y="1047965"/>
                  </a:lnTo>
                  <a:lnTo>
                    <a:pt x="308737" y="1056259"/>
                  </a:lnTo>
                  <a:lnTo>
                    <a:pt x="301764" y="1056259"/>
                  </a:lnTo>
                  <a:lnTo>
                    <a:pt x="300482" y="1054366"/>
                  </a:lnTo>
                  <a:lnTo>
                    <a:pt x="299732" y="1051991"/>
                  </a:lnTo>
                  <a:lnTo>
                    <a:pt x="298577" y="1047965"/>
                  </a:lnTo>
                  <a:lnTo>
                    <a:pt x="298577" y="1039825"/>
                  </a:lnTo>
                  <a:lnTo>
                    <a:pt x="298704" y="1036599"/>
                  </a:lnTo>
                  <a:lnTo>
                    <a:pt x="299250" y="1033297"/>
                  </a:lnTo>
                  <a:lnTo>
                    <a:pt x="299872" y="1029169"/>
                  </a:lnTo>
                  <a:lnTo>
                    <a:pt x="301675" y="1026414"/>
                  </a:lnTo>
                  <a:lnTo>
                    <a:pt x="307784" y="1026414"/>
                  </a:lnTo>
                  <a:lnTo>
                    <a:pt x="309499" y="1029868"/>
                  </a:lnTo>
                  <a:lnTo>
                    <a:pt x="309499" y="1024496"/>
                  </a:lnTo>
                  <a:lnTo>
                    <a:pt x="308610" y="1023277"/>
                  </a:lnTo>
                  <a:lnTo>
                    <a:pt x="306425" y="1022197"/>
                  </a:lnTo>
                  <a:lnTo>
                    <a:pt x="299097" y="1022197"/>
                  </a:lnTo>
                  <a:lnTo>
                    <a:pt x="294703" y="1027582"/>
                  </a:lnTo>
                  <a:lnTo>
                    <a:pt x="294779" y="1046238"/>
                  </a:lnTo>
                  <a:lnTo>
                    <a:pt x="294995" y="1050836"/>
                  </a:lnTo>
                  <a:lnTo>
                    <a:pt x="297027" y="1055230"/>
                  </a:lnTo>
                  <a:lnTo>
                    <a:pt x="299173" y="1060005"/>
                  </a:lnTo>
                  <a:lnTo>
                    <a:pt x="302577" y="1060488"/>
                  </a:lnTo>
                  <a:lnTo>
                    <a:pt x="305930" y="1060488"/>
                  </a:lnTo>
                  <a:lnTo>
                    <a:pt x="308952" y="1060183"/>
                  </a:lnTo>
                  <a:lnTo>
                    <a:pt x="310680" y="1056259"/>
                  </a:lnTo>
                  <a:lnTo>
                    <a:pt x="312877" y="1051280"/>
                  </a:lnTo>
                  <a:lnTo>
                    <a:pt x="313372" y="1046238"/>
                  </a:lnTo>
                  <a:close/>
                </a:path>
                <a:path w="1189989" h="3856354">
                  <a:moveTo>
                    <a:pt x="328218" y="3778212"/>
                  </a:moveTo>
                  <a:lnTo>
                    <a:pt x="321551" y="3729786"/>
                  </a:lnTo>
                  <a:lnTo>
                    <a:pt x="317703" y="3722763"/>
                  </a:lnTo>
                  <a:lnTo>
                    <a:pt x="315163" y="3718102"/>
                  </a:lnTo>
                  <a:lnTo>
                    <a:pt x="313118" y="3715359"/>
                  </a:lnTo>
                  <a:lnTo>
                    <a:pt x="313118" y="3778212"/>
                  </a:lnTo>
                  <a:lnTo>
                    <a:pt x="312369" y="3799484"/>
                  </a:lnTo>
                  <a:lnTo>
                    <a:pt x="309448" y="3819156"/>
                  </a:lnTo>
                  <a:lnTo>
                    <a:pt x="303276" y="3833609"/>
                  </a:lnTo>
                  <a:lnTo>
                    <a:pt x="292836" y="3839235"/>
                  </a:lnTo>
                  <a:lnTo>
                    <a:pt x="282816" y="3839235"/>
                  </a:lnTo>
                  <a:lnTo>
                    <a:pt x="270941" y="3800144"/>
                  </a:lnTo>
                  <a:lnTo>
                    <a:pt x="270433" y="3790886"/>
                  </a:lnTo>
                  <a:lnTo>
                    <a:pt x="270497" y="3776726"/>
                  </a:lnTo>
                  <a:lnTo>
                    <a:pt x="275628" y="3738676"/>
                  </a:lnTo>
                  <a:lnTo>
                    <a:pt x="292658" y="3722763"/>
                  </a:lnTo>
                  <a:lnTo>
                    <a:pt x="301586" y="3725532"/>
                  </a:lnTo>
                  <a:lnTo>
                    <a:pt x="307987" y="3734778"/>
                  </a:lnTo>
                  <a:lnTo>
                    <a:pt x="311835" y="3751872"/>
                  </a:lnTo>
                  <a:lnTo>
                    <a:pt x="313118" y="3778212"/>
                  </a:lnTo>
                  <a:lnTo>
                    <a:pt x="313118" y="3715359"/>
                  </a:lnTo>
                  <a:lnTo>
                    <a:pt x="309613" y="3710635"/>
                  </a:lnTo>
                  <a:lnTo>
                    <a:pt x="300990" y="3706355"/>
                  </a:lnTo>
                  <a:lnTo>
                    <a:pt x="293293" y="3706355"/>
                  </a:lnTo>
                  <a:lnTo>
                    <a:pt x="278523" y="3710521"/>
                  </a:lnTo>
                  <a:lnTo>
                    <a:pt x="266433" y="3723957"/>
                  </a:lnTo>
                  <a:lnTo>
                    <a:pt x="258267" y="3748125"/>
                  </a:lnTo>
                  <a:lnTo>
                    <a:pt x="255270" y="3784460"/>
                  </a:lnTo>
                  <a:lnTo>
                    <a:pt x="255587" y="3794036"/>
                  </a:lnTo>
                  <a:lnTo>
                    <a:pt x="264375" y="3835603"/>
                  </a:lnTo>
                  <a:lnTo>
                    <a:pt x="291477" y="3855923"/>
                  </a:lnTo>
                  <a:lnTo>
                    <a:pt x="297878" y="3855428"/>
                  </a:lnTo>
                  <a:lnTo>
                    <a:pt x="323507" y="3823322"/>
                  </a:lnTo>
                  <a:lnTo>
                    <a:pt x="327812" y="3794036"/>
                  </a:lnTo>
                  <a:lnTo>
                    <a:pt x="328218" y="3778212"/>
                  </a:lnTo>
                  <a:close/>
                </a:path>
                <a:path w="1189989" h="3856354">
                  <a:moveTo>
                    <a:pt x="333895" y="1055763"/>
                  </a:moveTo>
                  <a:lnTo>
                    <a:pt x="328256" y="1055763"/>
                  </a:lnTo>
                  <a:lnTo>
                    <a:pt x="328256" y="1023048"/>
                  </a:lnTo>
                  <a:lnTo>
                    <a:pt x="317461" y="1023048"/>
                  </a:lnTo>
                  <a:lnTo>
                    <a:pt x="317461" y="1027226"/>
                  </a:lnTo>
                  <a:lnTo>
                    <a:pt x="324205" y="1027226"/>
                  </a:lnTo>
                  <a:lnTo>
                    <a:pt x="324205" y="1055763"/>
                  </a:lnTo>
                  <a:lnTo>
                    <a:pt x="317931" y="1055763"/>
                  </a:lnTo>
                  <a:lnTo>
                    <a:pt x="317931" y="1059865"/>
                  </a:lnTo>
                  <a:lnTo>
                    <a:pt x="333895" y="1059865"/>
                  </a:lnTo>
                  <a:lnTo>
                    <a:pt x="333895" y="1055763"/>
                  </a:lnTo>
                  <a:close/>
                </a:path>
                <a:path w="1189989" h="3856354">
                  <a:moveTo>
                    <a:pt x="355777" y="875296"/>
                  </a:moveTo>
                  <a:lnTo>
                    <a:pt x="350189" y="875296"/>
                  </a:lnTo>
                  <a:lnTo>
                    <a:pt x="350189" y="842518"/>
                  </a:lnTo>
                  <a:lnTo>
                    <a:pt x="339407" y="842518"/>
                  </a:lnTo>
                  <a:lnTo>
                    <a:pt x="339407" y="846721"/>
                  </a:lnTo>
                  <a:lnTo>
                    <a:pt x="346163" y="846721"/>
                  </a:lnTo>
                  <a:lnTo>
                    <a:pt x="346163" y="875296"/>
                  </a:lnTo>
                  <a:lnTo>
                    <a:pt x="339839" y="875296"/>
                  </a:lnTo>
                  <a:lnTo>
                    <a:pt x="339839" y="879335"/>
                  </a:lnTo>
                  <a:lnTo>
                    <a:pt x="355777" y="879335"/>
                  </a:lnTo>
                  <a:lnTo>
                    <a:pt x="355777" y="875296"/>
                  </a:lnTo>
                  <a:close/>
                </a:path>
                <a:path w="1189989" h="3856354">
                  <a:moveTo>
                    <a:pt x="355777" y="634580"/>
                  </a:moveTo>
                  <a:lnTo>
                    <a:pt x="350189" y="634580"/>
                  </a:lnTo>
                  <a:lnTo>
                    <a:pt x="350189" y="601878"/>
                  </a:lnTo>
                  <a:lnTo>
                    <a:pt x="339407" y="601878"/>
                  </a:lnTo>
                  <a:lnTo>
                    <a:pt x="339407" y="606044"/>
                  </a:lnTo>
                  <a:lnTo>
                    <a:pt x="346163" y="606044"/>
                  </a:lnTo>
                  <a:lnTo>
                    <a:pt x="346163" y="634580"/>
                  </a:lnTo>
                  <a:lnTo>
                    <a:pt x="339839" y="634580"/>
                  </a:lnTo>
                  <a:lnTo>
                    <a:pt x="339839" y="638695"/>
                  </a:lnTo>
                  <a:lnTo>
                    <a:pt x="355777" y="638695"/>
                  </a:lnTo>
                  <a:lnTo>
                    <a:pt x="355777" y="634580"/>
                  </a:lnTo>
                  <a:close/>
                </a:path>
                <a:path w="1189989" h="3856354">
                  <a:moveTo>
                    <a:pt x="355777" y="574446"/>
                  </a:moveTo>
                  <a:lnTo>
                    <a:pt x="350189" y="574446"/>
                  </a:lnTo>
                  <a:lnTo>
                    <a:pt x="350189" y="541693"/>
                  </a:lnTo>
                  <a:lnTo>
                    <a:pt x="339407" y="541693"/>
                  </a:lnTo>
                  <a:lnTo>
                    <a:pt x="339407" y="545858"/>
                  </a:lnTo>
                  <a:lnTo>
                    <a:pt x="346163" y="545858"/>
                  </a:lnTo>
                  <a:lnTo>
                    <a:pt x="346163" y="574446"/>
                  </a:lnTo>
                  <a:lnTo>
                    <a:pt x="339839" y="574446"/>
                  </a:lnTo>
                  <a:lnTo>
                    <a:pt x="339839" y="578485"/>
                  </a:lnTo>
                  <a:lnTo>
                    <a:pt x="355777" y="578485"/>
                  </a:lnTo>
                  <a:lnTo>
                    <a:pt x="355777" y="574446"/>
                  </a:lnTo>
                  <a:close/>
                </a:path>
                <a:path w="1189989" h="3856354">
                  <a:moveTo>
                    <a:pt x="357200" y="672617"/>
                  </a:moveTo>
                  <a:lnTo>
                    <a:pt x="356514" y="667918"/>
                  </a:lnTo>
                  <a:lnTo>
                    <a:pt x="354736" y="665403"/>
                  </a:lnTo>
                  <a:lnTo>
                    <a:pt x="353872" y="664171"/>
                  </a:lnTo>
                  <a:lnTo>
                    <a:pt x="353377" y="663498"/>
                  </a:lnTo>
                  <a:lnTo>
                    <a:pt x="353377" y="668883"/>
                  </a:lnTo>
                  <a:lnTo>
                    <a:pt x="353352" y="686968"/>
                  </a:lnTo>
                  <a:lnTo>
                    <a:pt x="352552" y="695198"/>
                  </a:lnTo>
                  <a:lnTo>
                    <a:pt x="345579" y="695198"/>
                  </a:lnTo>
                  <a:lnTo>
                    <a:pt x="344297" y="693343"/>
                  </a:lnTo>
                  <a:lnTo>
                    <a:pt x="342366" y="686968"/>
                  </a:lnTo>
                  <a:lnTo>
                    <a:pt x="342366" y="678789"/>
                  </a:lnTo>
                  <a:lnTo>
                    <a:pt x="342582" y="675538"/>
                  </a:lnTo>
                  <a:lnTo>
                    <a:pt x="343738" y="668172"/>
                  </a:lnTo>
                  <a:lnTo>
                    <a:pt x="345490" y="665403"/>
                  </a:lnTo>
                  <a:lnTo>
                    <a:pt x="351586" y="665403"/>
                  </a:lnTo>
                  <a:lnTo>
                    <a:pt x="353377" y="668883"/>
                  </a:lnTo>
                  <a:lnTo>
                    <a:pt x="353377" y="663498"/>
                  </a:lnTo>
                  <a:lnTo>
                    <a:pt x="352475" y="662266"/>
                  </a:lnTo>
                  <a:lnTo>
                    <a:pt x="350253" y="661187"/>
                  </a:lnTo>
                  <a:lnTo>
                    <a:pt x="342912" y="661187"/>
                  </a:lnTo>
                  <a:lnTo>
                    <a:pt x="338543" y="666521"/>
                  </a:lnTo>
                  <a:lnTo>
                    <a:pt x="338620" y="685177"/>
                  </a:lnTo>
                  <a:lnTo>
                    <a:pt x="338823" y="689787"/>
                  </a:lnTo>
                  <a:lnTo>
                    <a:pt x="342976" y="698931"/>
                  </a:lnTo>
                  <a:lnTo>
                    <a:pt x="346379" y="699477"/>
                  </a:lnTo>
                  <a:lnTo>
                    <a:pt x="349808" y="699477"/>
                  </a:lnTo>
                  <a:lnTo>
                    <a:pt x="352742" y="699160"/>
                  </a:lnTo>
                  <a:lnTo>
                    <a:pt x="354507" y="695198"/>
                  </a:lnTo>
                  <a:lnTo>
                    <a:pt x="356704" y="690270"/>
                  </a:lnTo>
                  <a:lnTo>
                    <a:pt x="357200" y="685177"/>
                  </a:lnTo>
                  <a:lnTo>
                    <a:pt x="357200" y="672617"/>
                  </a:lnTo>
                  <a:close/>
                </a:path>
                <a:path w="1189989" h="3856354">
                  <a:moveTo>
                    <a:pt x="357200" y="492112"/>
                  </a:moveTo>
                  <a:lnTo>
                    <a:pt x="356514" y="487400"/>
                  </a:lnTo>
                  <a:lnTo>
                    <a:pt x="354749" y="484886"/>
                  </a:lnTo>
                  <a:lnTo>
                    <a:pt x="353872" y="483616"/>
                  </a:lnTo>
                  <a:lnTo>
                    <a:pt x="353377" y="482955"/>
                  </a:lnTo>
                  <a:lnTo>
                    <a:pt x="353377" y="488327"/>
                  </a:lnTo>
                  <a:lnTo>
                    <a:pt x="353352" y="506463"/>
                  </a:lnTo>
                  <a:lnTo>
                    <a:pt x="352552" y="514731"/>
                  </a:lnTo>
                  <a:lnTo>
                    <a:pt x="345579" y="514731"/>
                  </a:lnTo>
                  <a:lnTo>
                    <a:pt x="344297" y="512800"/>
                  </a:lnTo>
                  <a:lnTo>
                    <a:pt x="342366" y="506463"/>
                  </a:lnTo>
                  <a:lnTo>
                    <a:pt x="342366" y="498322"/>
                  </a:lnTo>
                  <a:lnTo>
                    <a:pt x="342582" y="495033"/>
                  </a:lnTo>
                  <a:lnTo>
                    <a:pt x="343738" y="487654"/>
                  </a:lnTo>
                  <a:lnTo>
                    <a:pt x="345490" y="484886"/>
                  </a:lnTo>
                  <a:lnTo>
                    <a:pt x="351586" y="484886"/>
                  </a:lnTo>
                  <a:lnTo>
                    <a:pt x="353377" y="488327"/>
                  </a:lnTo>
                  <a:lnTo>
                    <a:pt x="353377" y="482955"/>
                  </a:lnTo>
                  <a:lnTo>
                    <a:pt x="352475" y="481736"/>
                  </a:lnTo>
                  <a:lnTo>
                    <a:pt x="350253" y="480644"/>
                  </a:lnTo>
                  <a:lnTo>
                    <a:pt x="342912" y="480644"/>
                  </a:lnTo>
                  <a:lnTo>
                    <a:pt x="338543" y="486041"/>
                  </a:lnTo>
                  <a:lnTo>
                    <a:pt x="338620" y="504710"/>
                  </a:lnTo>
                  <a:lnTo>
                    <a:pt x="338823" y="509295"/>
                  </a:lnTo>
                  <a:lnTo>
                    <a:pt x="340944" y="513918"/>
                  </a:lnTo>
                  <a:lnTo>
                    <a:pt x="342976" y="518490"/>
                  </a:lnTo>
                  <a:lnTo>
                    <a:pt x="346379" y="518960"/>
                  </a:lnTo>
                  <a:lnTo>
                    <a:pt x="349808" y="518960"/>
                  </a:lnTo>
                  <a:lnTo>
                    <a:pt x="352742" y="518617"/>
                  </a:lnTo>
                  <a:lnTo>
                    <a:pt x="354495" y="514731"/>
                  </a:lnTo>
                  <a:lnTo>
                    <a:pt x="356704" y="509714"/>
                  </a:lnTo>
                  <a:lnTo>
                    <a:pt x="357200" y="504710"/>
                  </a:lnTo>
                  <a:lnTo>
                    <a:pt x="357200" y="492112"/>
                  </a:lnTo>
                  <a:close/>
                </a:path>
                <a:path w="1189989" h="3856354">
                  <a:moveTo>
                    <a:pt x="408266" y="3837063"/>
                  </a:moveTo>
                  <a:lnTo>
                    <a:pt x="386283" y="3837063"/>
                  </a:lnTo>
                  <a:lnTo>
                    <a:pt x="386283" y="3725303"/>
                  </a:lnTo>
                  <a:lnTo>
                    <a:pt x="386283" y="3710063"/>
                  </a:lnTo>
                  <a:lnTo>
                    <a:pt x="344246" y="3710063"/>
                  </a:lnTo>
                  <a:lnTo>
                    <a:pt x="344246" y="3725303"/>
                  </a:lnTo>
                  <a:lnTo>
                    <a:pt x="370560" y="3725303"/>
                  </a:lnTo>
                  <a:lnTo>
                    <a:pt x="370560" y="3837063"/>
                  </a:lnTo>
                  <a:lnTo>
                    <a:pt x="345935" y="3837063"/>
                  </a:lnTo>
                  <a:lnTo>
                    <a:pt x="345935" y="3853573"/>
                  </a:lnTo>
                  <a:lnTo>
                    <a:pt x="408266" y="3853573"/>
                  </a:lnTo>
                  <a:lnTo>
                    <a:pt x="408266" y="3837063"/>
                  </a:lnTo>
                  <a:close/>
                </a:path>
                <a:path w="1189989" h="3856354">
                  <a:moveTo>
                    <a:pt x="499376" y="3778212"/>
                  </a:moveTo>
                  <a:lnTo>
                    <a:pt x="492734" y="3729786"/>
                  </a:lnTo>
                  <a:lnTo>
                    <a:pt x="488886" y="3722763"/>
                  </a:lnTo>
                  <a:lnTo>
                    <a:pt x="486346" y="3718102"/>
                  </a:lnTo>
                  <a:lnTo>
                    <a:pt x="484314" y="3715372"/>
                  </a:lnTo>
                  <a:lnTo>
                    <a:pt x="484314" y="3778212"/>
                  </a:lnTo>
                  <a:lnTo>
                    <a:pt x="483565" y="3799484"/>
                  </a:lnTo>
                  <a:lnTo>
                    <a:pt x="480631" y="3819156"/>
                  </a:lnTo>
                  <a:lnTo>
                    <a:pt x="474459" y="3833609"/>
                  </a:lnTo>
                  <a:lnTo>
                    <a:pt x="464007" y="3839235"/>
                  </a:lnTo>
                  <a:lnTo>
                    <a:pt x="454012" y="3839235"/>
                  </a:lnTo>
                  <a:lnTo>
                    <a:pt x="442087" y="3800144"/>
                  </a:lnTo>
                  <a:lnTo>
                    <a:pt x="441579" y="3790886"/>
                  </a:lnTo>
                  <a:lnTo>
                    <a:pt x="441642" y="3776726"/>
                  </a:lnTo>
                  <a:lnTo>
                    <a:pt x="446798" y="3738676"/>
                  </a:lnTo>
                  <a:lnTo>
                    <a:pt x="463880" y="3722763"/>
                  </a:lnTo>
                  <a:lnTo>
                    <a:pt x="472770" y="3725532"/>
                  </a:lnTo>
                  <a:lnTo>
                    <a:pt x="479158" y="3734778"/>
                  </a:lnTo>
                  <a:lnTo>
                    <a:pt x="483019" y="3751872"/>
                  </a:lnTo>
                  <a:lnTo>
                    <a:pt x="484314" y="3778212"/>
                  </a:lnTo>
                  <a:lnTo>
                    <a:pt x="484314" y="3715372"/>
                  </a:lnTo>
                  <a:lnTo>
                    <a:pt x="480809" y="3710635"/>
                  </a:lnTo>
                  <a:lnTo>
                    <a:pt x="472211" y="3706355"/>
                  </a:lnTo>
                  <a:lnTo>
                    <a:pt x="464477" y="3706355"/>
                  </a:lnTo>
                  <a:lnTo>
                    <a:pt x="449694" y="3710521"/>
                  </a:lnTo>
                  <a:lnTo>
                    <a:pt x="437603" y="3723957"/>
                  </a:lnTo>
                  <a:lnTo>
                    <a:pt x="429437" y="3748125"/>
                  </a:lnTo>
                  <a:lnTo>
                    <a:pt x="426440" y="3784460"/>
                  </a:lnTo>
                  <a:lnTo>
                    <a:pt x="426758" y="3794036"/>
                  </a:lnTo>
                  <a:lnTo>
                    <a:pt x="435533" y="3835603"/>
                  </a:lnTo>
                  <a:lnTo>
                    <a:pt x="462648" y="3855923"/>
                  </a:lnTo>
                  <a:lnTo>
                    <a:pt x="469049" y="3855428"/>
                  </a:lnTo>
                  <a:lnTo>
                    <a:pt x="476250" y="3852951"/>
                  </a:lnTo>
                  <a:lnTo>
                    <a:pt x="483539" y="3847007"/>
                  </a:lnTo>
                  <a:lnTo>
                    <a:pt x="488289" y="3839235"/>
                  </a:lnTo>
                  <a:lnTo>
                    <a:pt x="490207" y="3836124"/>
                  </a:lnTo>
                  <a:lnTo>
                    <a:pt x="494677" y="3823322"/>
                  </a:lnTo>
                  <a:lnTo>
                    <a:pt x="497497" y="3809250"/>
                  </a:lnTo>
                  <a:lnTo>
                    <a:pt x="498970" y="3794036"/>
                  </a:lnTo>
                  <a:lnTo>
                    <a:pt x="499376" y="3778212"/>
                  </a:lnTo>
                  <a:close/>
                </a:path>
                <a:path w="1189989" h="3856354">
                  <a:moveTo>
                    <a:pt x="579475" y="3837063"/>
                  </a:moveTo>
                  <a:lnTo>
                    <a:pt x="557428" y="3837063"/>
                  </a:lnTo>
                  <a:lnTo>
                    <a:pt x="557428" y="3725303"/>
                  </a:lnTo>
                  <a:lnTo>
                    <a:pt x="557428" y="3710063"/>
                  </a:lnTo>
                  <a:lnTo>
                    <a:pt x="515454" y="3710063"/>
                  </a:lnTo>
                  <a:lnTo>
                    <a:pt x="515454" y="3725303"/>
                  </a:lnTo>
                  <a:lnTo>
                    <a:pt x="541743" y="3725303"/>
                  </a:lnTo>
                  <a:lnTo>
                    <a:pt x="541743" y="3837063"/>
                  </a:lnTo>
                  <a:lnTo>
                    <a:pt x="517144" y="3837063"/>
                  </a:lnTo>
                  <a:lnTo>
                    <a:pt x="517144" y="3853573"/>
                  </a:lnTo>
                  <a:lnTo>
                    <a:pt x="579475" y="3853573"/>
                  </a:lnTo>
                  <a:lnTo>
                    <a:pt x="579475" y="3837063"/>
                  </a:lnTo>
                  <a:close/>
                </a:path>
                <a:path w="1189989" h="3856354">
                  <a:moveTo>
                    <a:pt x="711022" y="3837063"/>
                  </a:moveTo>
                  <a:lnTo>
                    <a:pt x="689025" y="3837063"/>
                  </a:lnTo>
                  <a:lnTo>
                    <a:pt x="689025" y="3725303"/>
                  </a:lnTo>
                  <a:lnTo>
                    <a:pt x="689025" y="3710063"/>
                  </a:lnTo>
                  <a:lnTo>
                    <a:pt x="647001" y="3710063"/>
                  </a:lnTo>
                  <a:lnTo>
                    <a:pt x="647001" y="3725303"/>
                  </a:lnTo>
                  <a:lnTo>
                    <a:pt x="673315" y="3725303"/>
                  </a:lnTo>
                  <a:lnTo>
                    <a:pt x="673315" y="3837063"/>
                  </a:lnTo>
                  <a:lnTo>
                    <a:pt x="648690" y="3837063"/>
                  </a:lnTo>
                  <a:lnTo>
                    <a:pt x="648690" y="3853573"/>
                  </a:lnTo>
                  <a:lnTo>
                    <a:pt x="711022" y="3853573"/>
                  </a:lnTo>
                  <a:lnTo>
                    <a:pt x="711022" y="3837063"/>
                  </a:lnTo>
                  <a:close/>
                </a:path>
                <a:path w="1189989" h="3856354">
                  <a:moveTo>
                    <a:pt x="802132" y="3778173"/>
                  </a:moveTo>
                  <a:lnTo>
                    <a:pt x="795464" y="3729761"/>
                  </a:lnTo>
                  <a:lnTo>
                    <a:pt x="791629" y="3722763"/>
                  </a:lnTo>
                  <a:lnTo>
                    <a:pt x="789076" y="3718102"/>
                  </a:lnTo>
                  <a:lnTo>
                    <a:pt x="787044" y="3715359"/>
                  </a:lnTo>
                  <a:lnTo>
                    <a:pt x="787044" y="3778173"/>
                  </a:lnTo>
                  <a:lnTo>
                    <a:pt x="786295" y="3799459"/>
                  </a:lnTo>
                  <a:lnTo>
                    <a:pt x="783361" y="3819144"/>
                  </a:lnTo>
                  <a:lnTo>
                    <a:pt x="777189" y="3833609"/>
                  </a:lnTo>
                  <a:lnTo>
                    <a:pt x="766737" y="3839235"/>
                  </a:lnTo>
                  <a:lnTo>
                    <a:pt x="756704" y="3839235"/>
                  </a:lnTo>
                  <a:lnTo>
                    <a:pt x="744829" y="3800144"/>
                  </a:lnTo>
                  <a:lnTo>
                    <a:pt x="744334" y="3790886"/>
                  </a:lnTo>
                  <a:lnTo>
                    <a:pt x="744385" y="3776726"/>
                  </a:lnTo>
                  <a:lnTo>
                    <a:pt x="749541" y="3738664"/>
                  </a:lnTo>
                  <a:lnTo>
                    <a:pt x="766572" y="3722763"/>
                  </a:lnTo>
                  <a:lnTo>
                    <a:pt x="775487" y="3725532"/>
                  </a:lnTo>
                  <a:lnTo>
                    <a:pt x="781888" y="3734765"/>
                  </a:lnTo>
                  <a:lnTo>
                    <a:pt x="785749" y="3751846"/>
                  </a:lnTo>
                  <a:lnTo>
                    <a:pt x="787044" y="3778173"/>
                  </a:lnTo>
                  <a:lnTo>
                    <a:pt x="787044" y="3715359"/>
                  </a:lnTo>
                  <a:lnTo>
                    <a:pt x="783564" y="3710635"/>
                  </a:lnTo>
                  <a:lnTo>
                    <a:pt x="774877" y="3706355"/>
                  </a:lnTo>
                  <a:lnTo>
                    <a:pt x="767194" y="3706355"/>
                  </a:lnTo>
                  <a:lnTo>
                    <a:pt x="752411" y="3710533"/>
                  </a:lnTo>
                  <a:lnTo>
                    <a:pt x="740321" y="3723983"/>
                  </a:lnTo>
                  <a:lnTo>
                    <a:pt x="732155" y="3748151"/>
                  </a:lnTo>
                  <a:lnTo>
                    <a:pt x="729157" y="3784460"/>
                  </a:lnTo>
                  <a:lnTo>
                    <a:pt x="729475" y="3794036"/>
                  </a:lnTo>
                  <a:lnTo>
                    <a:pt x="738238" y="3835603"/>
                  </a:lnTo>
                  <a:lnTo>
                    <a:pt x="765352" y="3855923"/>
                  </a:lnTo>
                  <a:lnTo>
                    <a:pt x="771753" y="3855428"/>
                  </a:lnTo>
                  <a:lnTo>
                    <a:pt x="778954" y="3852951"/>
                  </a:lnTo>
                  <a:lnTo>
                    <a:pt x="786244" y="3847007"/>
                  </a:lnTo>
                  <a:lnTo>
                    <a:pt x="790981" y="3839235"/>
                  </a:lnTo>
                  <a:lnTo>
                    <a:pt x="792886" y="3836124"/>
                  </a:lnTo>
                  <a:lnTo>
                    <a:pt x="797394" y="3823322"/>
                  </a:lnTo>
                  <a:lnTo>
                    <a:pt x="800239" y="3809250"/>
                  </a:lnTo>
                  <a:lnTo>
                    <a:pt x="801725" y="3794036"/>
                  </a:lnTo>
                  <a:lnTo>
                    <a:pt x="802132" y="3778173"/>
                  </a:lnTo>
                  <a:close/>
                </a:path>
                <a:path w="1189989" h="3856354">
                  <a:moveTo>
                    <a:pt x="887691" y="3778173"/>
                  </a:moveTo>
                  <a:lnTo>
                    <a:pt x="881049" y="3729761"/>
                  </a:lnTo>
                  <a:lnTo>
                    <a:pt x="877214" y="3722763"/>
                  </a:lnTo>
                  <a:lnTo>
                    <a:pt x="874661" y="3718102"/>
                  </a:lnTo>
                  <a:lnTo>
                    <a:pt x="872629" y="3715372"/>
                  </a:lnTo>
                  <a:lnTo>
                    <a:pt x="872629" y="3778173"/>
                  </a:lnTo>
                  <a:lnTo>
                    <a:pt x="871880" y="3799459"/>
                  </a:lnTo>
                  <a:lnTo>
                    <a:pt x="868934" y="3819144"/>
                  </a:lnTo>
                  <a:lnTo>
                    <a:pt x="862761" y="3833609"/>
                  </a:lnTo>
                  <a:lnTo>
                    <a:pt x="852322" y="3839235"/>
                  </a:lnTo>
                  <a:lnTo>
                    <a:pt x="842327" y="3839235"/>
                  </a:lnTo>
                  <a:lnTo>
                    <a:pt x="830402" y="3800144"/>
                  </a:lnTo>
                  <a:lnTo>
                    <a:pt x="829881" y="3790886"/>
                  </a:lnTo>
                  <a:lnTo>
                    <a:pt x="829945" y="3776726"/>
                  </a:lnTo>
                  <a:lnTo>
                    <a:pt x="835126" y="3738664"/>
                  </a:lnTo>
                  <a:lnTo>
                    <a:pt x="852170" y="3722763"/>
                  </a:lnTo>
                  <a:lnTo>
                    <a:pt x="861085" y="3725532"/>
                  </a:lnTo>
                  <a:lnTo>
                    <a:pt x="867486" y="3734765"/>
                  </a:lnTo>
                  <a:lnTo>
                    <a:pt x="871347" y="3751846"/>
                  </a:lnTo>
                  <a:lnTo>
                    <a:pt x="872629" y="3778173"/>
                  </a:lnTo>
                  <a:lnTo>
                    <a:pt x="872629" y="3715372"/>
                  </a:lnTo>
                  <a:lnTo>
                    <a:pt x="869124" y="3710635"/>
                  </a:lnTo>
                  <a:lnTo>
                    <a:pt x="860501" y="3706355"/>
                  </a:lnTo>
                  <a:lnTo>
                    <a:pt x="852805" y="3706355"/>
                  </a:lnTo>
                  <a:lnTo>
                    <a:pt x="838022" y="3710533"/>
                  </a:lnTo>
                  <a:lnTo>
                    <a:pt x="825944" y="3723983"/>
                  </a:lnTo>
                  <a:lnTo>
                    <a:pt x="817791" y="3748151"/>
                  </a:lnTo>
                  <a:lnTo>
                    <a:pt x="814793" y="3784460"/>
                  </a:lnTo>
                  <a:lnTo>
                    <a:pt x="815098" y="3794036"/>
                  </a:lnTo>
                  <a:lnTo>
                    <a:pt x="823836" y="3835603"/>
                  </a:lnTo>
                  <a:lnTo>
                    <a:pt x="850938" y="3855923"/>
                  </a:lnTo>
                  <a:lnTo>
                    <a:pt x="857351" y="3855428"/>
                  </a:lnTo>
                  <a:lnTo>
                    <a:pt x="864565" y="3852951"/>
                  </a:lnTo>
                  <a:lnTo>
                    <a:pt x="871855" y="3847007"/>
                  </a:lnTo>
                  <a:lnTo>
                    <a:pt x="876604" y="3839235"/>
                  </a:lnTo>
                  <a:lnTo>
                    <a:pt x="878522" y="3836124"/>
                  </a:lnTo>
                  <a:lnTo>
                    <a:pt x="882992" y="3823322"/>
                  </a:lnTo>
                  <a:lnTo>
                    <a:pt x="885812" y="3809250"/>
                  </a:lnTo>
                  <a:lnTo>
                    <a:pt x="887285" y="3794036"/>
                  </a:lnTo>
                  <a:lnTo>
                    <a:pt x="887691" y="3778173"/>
                  </a:lnTo>
                  <a:close/>
                </a:path>
                <a:path w="1189989" h="3856354">
                  <a:moveTo>
                    <a:pt x="967790" y="3837063"/>
                  </a:moveTo>
                  <a:lnTo>
                    <a:pt x="945781" y="3837063"/>
                  </a:lnTo>
                  <a:lnTo>
                    <a:pt x="945781" y="3725303"/>
                  </a:lnTo>
                  <a:lnTo>
                    <a:pt x="945781" y="3710063"/>
                  </a:lnTo>
                  <a:lnTo>
                    <a:pt x="903757" y="3710063"/>
                  </a:lnTo>
                  <a:lnTo>
                    <a:pt x="903757" y="3725303"/>
                  </a:lnTo>
                  <a:lnTo>
                    <a:pt x="930084" y="3725303"/>
                  </a:lnTo>
                  <a:lnTo>
                    <a:pt x="930084" y="3837063"/>
                  </a:lnTo>
                  <a:lnTo>
                    <a:pt x="905459" y="3837063"/>
                  </a:lnTo>
                  <a:lnTo>
                    <a:pt x="905459" y="3853573"/>
                  </a:lnTo>
                  <a:lnTo>
                    <a:pt x="967790" y="3853573"/>
                  </a:lnTo>
                  <a:lnTo>
                    <a:pt x="967790" y="3837063"/>
                  </a:lnTo>
                  <a:close/>
                </a:path>
                <a:path w="1189989" h="3856354">
                  <a:moveTo>
                    <a:pt x="1109675" y="3778173"/>
                  </a:moveTo>
                  <a:lnTo>
                    <a:pt x="1102982" y="3729786"/>
                  </a:lnTo>
                  <a:lnTo>
                    <a:pt x="1099146" y="3722763"/>
                  </a:lnTo>
                  <a:lnTo>
                    <a:pt x="1096606" y="3718102"/>
                  </a:lnTo>
                  <a:lnTo>
                    <a:pt x="1094574" y="3715385"/>
                  </a:lnTo>
                  <a:lnTo>
                    <a:pt x="1094574" y="3778173"/>
                  </a:lnTo>
                  <a:lnTo>
                    <a:pt x="1093825" y="3799459"/>
                  </a:lnTo>
                  <a:lnTo>
                    <a:pt x="1090879" y="3819144"/>
                  </a:lnTo>
                  <a:lnTo>
                    <a:pt x="1084719" y="3833609"/>
                  </a:lnTo>
                  <a:lnTo>
                    <a:pt x="1074280" y="3839235"/>
                  </a:lnTo>
                  <a:lnTo>
                    <a:pt x="1064234" y="3839235"/>
                  </a:lnTo>
                  <a:lnTo>
                    <a:pt x="1052322" y="3800144"/>
                  </a:lnTo>
                  <a:lnTo>
                    <a:pt x="1051826" y="3790886"/>
                  </a:lnTo>
                  <a:lnTo>
                    <a:pt x="1051877" y="3776700"/>
                  </a:lnTo>
                  <a:lnTo>
                    <a:pt x="1057084" y="3738664"/>
                  </a:lnTo>
                  <a:lnTo>
                    <a:pt x="1074077" y="3722763"/>
                  </a:lnTo>
                  <a:lnTo>
                    <a:pt x="1082992" y="3725532"/>
                  </a:lnTo>
                  <a:lnTo>
                    <a:pt x="1089406" y="3734765"/>
                  </a:lnTo>
                  <a:lnTo>
                    <a:pt x="1093266" y="3751846"/>
                  </a:lnTo>
                  <a:lnTo>
                    <a:pt x="1094574" y="3778173"/>
                  </a:lnTo>
                  <a:lnTo>
                    <a:pt x="1094574" y="3715385"/>
                  </a:lnTo>
                  <a:lnTo>
                    <a:pt x="1091044" y="3710635"/>
                  </a:lnTo>
                  <a:lnTo>
                    <a:pt x="1082395" y="3706355"/>
                  </a:lnTo>
                  <a:lnTo>
                    <a:pt x="1074737" y="3706355"/>
                  </a:lnTo>
                  <a:lnTo>
                    <a:pt x="1059942" y="3710521"/>
                  </a:lnTo>
                  <a:lnTo>
                    <a:pt x="1047851" y="3723957"/>
                  </a:lnTo>
                  <a:lnTo>
                    <a:pt x="1039685" y="3748125"/>
                  </a:lnTo>
                  <a:lnTo>
                    <a:pt x="1036701" y="3784460"/>
                  </a:lnTo>
                  <a:lnTo>
                    <a:pt x="1037005" y="3794036"/>
                  </a:lnTo>
                  <a:lnTo>
                    <a:pt x="1045781" y="3835552"/>
                  </a:lnTo>
                  <a:lnTo>
                    <a:pt x="1072883" y="3855923"/>
                  </a:lnTo>
                  <a:lnTo>
                    <a:pt x="1079284" y="3855428"/>
                  </a:lnTo>
                  <a:lnTo>
                    <a:pt x="1086485" y="3852938"/>
                  </a:lnTo>
                  <a:lnTo>
                    <a:pt x="1093774" y="3846995"/>
                  </a:lnTo>
                  <a:lnTo>
                    <a:pt x="1098524" y="3839235"/>
                  </a:lnTo>
                  <a:lnTo>
                    <a:pt x="1100429" y="3836124"/>
                  </a:lnTo>
                  <a:lnTo>
                    <a:pt x="1104912" y="3823322"/>
                  </a:lnTo>
                  <a:lnTo>
                    <a:pt x="1107757" y="3809250"/>
                  </a:lnTo>
                  <a:lnTo>
                    <a:pt x="1109256" y="3794036"/>
                  </a:lnTo>
                  <a:lnTo>
                    <a:pt x="1109675" y="3778173"/>
                  </a:lnTo>
                  <a:close/>
                </a:path>
                <a:path w="1189989" h="3856354">
                  <a:moveTo>
                    <a:pt x="1189685" y="3837063"/>
                  </a:moveTo>
                  <a:lnTo>
                    <a:pt x="1167701" y="3837063"/>
                  </a:lnTo>
                  <a:lnTo>
                    <a:pt x="1167701" y="3725303"/>
                  </a:lnTo>
                  <a:lnTo>
                    <a:pt x="1167701" y="3710063"/>
                  </a:lnTo>
                  <a:lnTo>
                    <a:pt x="1125677" y="3710063"/>
                  </a:lnTo>
                  <a:lnTo>
                    <a:pt x="1125677" y="3725303"/>
                  </a:lnTo>
                  <a:lnTo>
                    <a:pt x="1152004" y="3725303"/>
                  </a:lnTo>
                  <a:lnTo>
                    <a:pt x="1152004" y="3837063"/>
                  </a:lnTo>
                  <a:lnTo>
                    <a:pt x="1127379" y="3837063"/>
                  </a:lnTo>
                  <a:lnTo>
                    <a:pt x="1127379" y="3853573"/>
                  </a:lnTo>
                  <a:lnTo>
                    <a:pt x="1189685" y="3853573"/>
                  </a:lnTo>
                  <a:lnTo>
                    <a:pt x="1189685" y="3837063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34934" y="2754236"/>
              <a:ext cx="1638300" cy="4097654"/>
            </a:xfrm>
            <a:custGeom>
              <a:avLst/>
              <a:gdLst/>
              <a:ahLst/>
              <a:cxnLst/>
              <a:rect l="l" t="t" r="r" b="b"/>
              <a:pathLst>
                <a:path w="1638300" h="4097654">
                  <a:moveTo>
                    <a:pt x="28575" y="4032618"/>
                  </a:moveTo>
                  <a:lnTo>
                    <a:pt x="22974" y="4032618"/>
                  </a:lnTo>
                  <a:lnTo>
                    <a:pt x="22974" y="3999903"/>
                  </a:lnTo>
                  <a:lnTo>
                    <a:pt x="12204" y="3999903"/>
                  </a:lnTo>
                  <a:lnTo>
                    <a:pt x="12204" y="4004068"/>
                  </a:lnTo>
                  <a:lnTo>
                    <a:pt x="18948" y="4004068"/>
                  </a:lnTo>
                  <a:lnTo>
                    <a:pt x="18948" y="4032618"/>
                  </a:lnTo>
                  <a:lnTo>
                    <a:pt x="12636" y="4032618"/>
                  </a:lnTo>
                  <a:lnTo>
                    <a:pt x="12636" y="4036695"/>
                  </a:lnTo>
                  <a:lnTo>
                    <a:pt x="28575" y="4036695"/>
                  </a:lnTo>
                  <a:lnTo>
                    <a:pt x="28575" y="4032618"/>
                  </a:lnTo>
                  <a:close/>
                </a:path>
                <a:path w="1638300" h="4097654">
                  <a:moveTo>
                    <a:pt x="28575" y="3972458"/>
                  </a:moveTo>
                  <a:lnTo>
                    <a:pt x="22974" y="3972458"/>
                  </a:lnTo>
                  <a:lnTo>
                    <a:pt x="22974" y="3939743"/>
                  </a:lnTo>
                  <a:lnTo>
                    <a:pt x="12204" y="3939743"/>
                  </a:lnTo>
                  <a:lnTo>
                    <a:pt x="12204" y="3943896"/>
                  </a:lnTo>
                  <a:lnTo>
                    <a:pt x="18948" y="3943896"/>
                  </a:lnTo>
                  <a:lnTo>
                    <a:pt x="18948" y="3972458"/>
                  </a:lnTo>
                  <a:lnTo>
                    <a:pt x="12636" y="3972458"/>
                  </a:lnTo>
                  <a:lnTo>
                    <a:pt x="12636" y="3976497"/>
                  </a:lnTo>
                  <a:lnTo>
                    <a:pt x="28575" y="3976497"/>
                  </a:lnTo>
                  <a:lnTo>
                    <a:pt x="28575" y="3972458"/>
                  </a:lnTo>
                  <a:close/>
                </a:path>
                <a:path w="1638300" h="4097654">
                  <a:moveTo>
                    <a:pt x="29997" y="4083227"/>
                  </a:moveTo>
                  <a:lnTo>
                    <a:pt x="29946" y="4070324"/>
                  </a:lnTo>
                  <a:lnTo>
                    <a:pt x="29298" y="4065943"/>
                  </a:lnTo>
                  <a:lnTo>
                    <a:pt x="27520" y="4063428"/>
                  </a:lnTo>
                  <a:lnTo>
                    <a:pt x="26187" y="4061574"/>
                  </a:lnTo>
                  <a:lnTo>
                    <a:pt x="26187" y="4066908"/>
                  </a:lnTo>
                  <a:lnTo>
                    <a:pt x="26162" y="4084993"/>
                  </a:lnTo>
                  <a:lnTo>
                    <a:pt x="25361" y="4093235"/>
                  </a:lnTo>
                  <a:lnTo>
                    <a:pt x="18376" y="4093235"/>
                  </a:lnTo>
                  <a:lnTo>
                    <a:pt x="17119" y="4091381"/>
                  </a:lnTo>
                  <a:lnTo>
                    <a:pt x="15176" y="4084993"/>
                  </a:lnTo>
                  <a:lnTo>
                    <a:pt x="15176" y="4076814"/>
                  </a:lnTo>
                  <a:lnTo>
                    <a:pt x="15367" y="4073601"/>
                  </a:lnTo>
                  <a:lnTo>
                    <a:pt x="15913" y="4070324"/>
                  </a:lnTo>
                  <a:lnTo>
                    <a:pt x="16510" y="4066184"/>
                  </a:lnTo>
                  <a:lnTo>
                    <a:pt x="18300" y="4063428"/>
                  </a:lnTo>
                  <a:lnTo>
                    <a:pt x="24396" y="4063428"/>
                  </a:lnTo>
                  <a:lnTo>
                    <a:pt x="26187" y="4066908"/>
                  </a:lnTo>
                  <a:lnTo>
                    <a:pt x="26187" y="4061574"/>
                  </a:lnTo>
                  <a:lnTo>
                    <a:pt x="25273" y="4060291"/>
                  </a:lnTo>
                  <a:lnTo>
                    <a:pt x="23037" y="4059237"/>
                  </a:lnTo>
                  <a:lnTo>
                    <a:pt x="15722" y="4059237"/>
                  </a:lnTo>
                  <a:lnTo>
                    <a:pt x="11353" y="4064533"/>
                  </a:lnTo>
                  <a:lnTo>
                    <a:pt x="11430" y="4083227"/>
                  </a:lnTo>
                  <a:lnTo>
                    <a:pt x="11620" y="4087825"/>
                  </a:lnTo>
                  <a:lnTo>
                    <a:pt x="15786" y="4096982"/>
                  </a:lnTo>
                  <a:lnTo>
                    <a:pt x="19189" y="4097502"/>
                  </a:lnTo>
                  <a:lnTo>
                    <a:pt x="22555" y="4097502"/>
                  </a:lnTo>
                  <a:lnTo>
                    <a:pt x="25539" y="4097197"/>
                  </a:lnTo>
                  <a:lnTo>
                    <a:pt x="27317" y="4093235"/>
                  </a:lnTo>
                  <a:lnTo>
                    <a:pt x="29502" y="4088269"/>
                  </a:lnTo>
                  <a:lnTo>
                    <a:pt x="29997" y="4083227"/>
                  </a:lnTo>
                  <a:close/>
                </a:path>
                <a:path w="1638300" h="4097654">
                  <a:moveTo>
                    <a:pt x="29997" y="3902760"/>
                  </a:moveTo>
                  <a:lnTo>
                    <a:pt x="29946" y="3889768"/>
                  </a:lnTo>
                  <a:lnTo>
                    <a:pt x="29298" y="3885412"/>
                  </a:lnTo>
                  <a:lnTo>
                    <a:pt x="27520" y="3882898"/>
                  </a:lnTo>
                  <a:lnTo>
                    <a:pt x="26670" y="3881678"/>
                  </a:lnTo>
                  <a:lnTo>
                    <a:pt x="26187" y="3881031"/>
                  </a:lnTo>
                  <a:lnTo>
                    <a:pt x="26187" y="3886390"/>
                  </a:lnTo>
                  <a:lnTo>
                    <a:pt x="26162" y="3904475"/>
                  </a:lnTo>
                  <a:lnTo>
                    <a:pt x="25361" y="3912755"/>
                  </a:lnTo>
                  <a:lnTo>
                    <a:pt x="18376" y="3912755"/>
                  </a:lnTo>
                  <a:lnTo>
                    <a:pt x="17119" y="3910812"/>
                  </a:lnTo>
                  <a:lnTo>
                    <a:pt x="16395" y="3908488"/>
                  </a:lnTo>
                  <a:lnTo>
                    <a:pt x="15176" y="3904475"/>
                  </a:lnTo>
                  <a:lnTo>
                    <a:pt x="15176" y="3896334"/>
                  </a:lnTo>
                  <a:lnTo>
                    <a:pt x="15367" y="3893045"/>
                  </a:lnTo>
                  <a:lnTo>
                    <a:pt x="15913" y="3889768"/>
                  </a:lnTo>
                  <a:lnTo>
                    <a:pt x="16510" y="3885704"/>
                  </a:lnTo>
                  <a:lnTo>
                    <a:pt x="18300" y="3882898"/>
                  </a:lnTo>
                  <a:lnTo>
                    <a:pt x="24396" y="3882898"/>
                  </a:lnTo>
                  <a:lnTo>
                    <a:pt x="26187" y="3886390"/>
                  </a:lnTo>
                  <a:lnTo>
                    <a:pt x="26187" y="3881031"/>
                  </a:lnTo>
                  <a:lnTo>
                    <a:pt x="25273" y="3879786"/>
                  </a:lnTo>
                  <a:lnTo>
                    <a:pt x="23037" y="3878694"/>
                  </a:lnTo>
                  <a:lnTo>
                    <a:pt x="15722" y="3878694"/>
                  </a:lnTo>
                  <a:lnTo>
                    <a:pt x="11353" y="3884053"/>
                  </a:lnTo>
                  <a:lnTo>
                    <a:pt x="11430" y="3902760"/>
                  </a:lnTo>
                  <a:lnTo>
                    <a:pt x="11620" y="3907282"/>
                  </a:lnTo>
                  <a:lnTo>
                    <a:pt x="13741" y="3911930"/>
                  </a:lnTo>
                  <a:lnTo>
                    <a:pt x="15786" y="3916515"/>
                  </a:lnTo>
                  <a:lnTo>
                    <a:pt x="19189" y="3916997"/>
                  </a:lnTo>
                  <a:lnTo>
                    <a:pt x="22555" y="3916997"/>
                  </a:lnTo>
                  <a:lnTo>
                    <a:pt x="25539" y="3916667"/>
                  </a:lnTo>
                  <a:lnTo>
                    <a:pt x="27305" y="3912755"/>
                  </a:lnTo>
                  <a:lnTo>
                    <a:pt x="29502" y="3907726"/>
                  </a:lnTo>
                  <a:lnTo>
                    <a:pt x="29997" y="3902760"/>
                  </a:lnTo>
                  <a:close/>
                </a:path>
                <a:path w="1638300" h="4097654">
                  <a:moveTo>
                    <a:pt x="135153" y="3235083"/>
                  </a:moveTo>
                  <a:lnTo>
                    <a:pt x="88696" y="3235083"/>
                  </a:lnTo>
                  <a:lnTo>
                    <a:pt x="88696" y="2998863"/>
                  </a:lnTo>
                  <a:lnTo>
                    <a:pt x="88696" y="2964573"/>
                  </a:lnTo>
                  <a:lnTo>
                    <a:pt x="0" y="2964573"/>
                  </a:lnTo>
                  <a:lnTo>
                    <a:pt x="0" y="2998863"/>
                  </a:lnTo>
                  <a:lnTo>
                    <a:pt x="55537" y="2998863"/>
                  </a:lnTo>
                  <a:lnTo>
                    <a:pt x="55537" y="3235083"/>
                  </a:lnTo>
                  <a:lnTo>
                    <a:pt x="3632" y="3235083"/>
                  </a:lnTo>
                  <a:lnTo>
                    <a:pt x="3632" y="3268103"/>
                  </a:lnTo>
                  <a:lnTo>
                    <a:pt x="135153" y="3268103"/>
                  </a:lnTo>
                  <a:lnTo>
                    <a:pt x="135153" y="3235083"/>
                  </a:lnTo>
                  <a:close/>
                </a:path>
                <a:path w="1638300" h="4097654">
                  <a:moveTo>
                    <a:pt x="178409" y="1450733"/>
                  </a:moveTo>
                  <a:lnTo>
                    <a:pt x="157657" y="1450733"/>
                  </a:lnTo>
                  <a:lnTo>
                    <a:pt x="157657" y="1345323"/>
                  </a:lnTo>
                  <a:lnTo>
                    <a:pt x="157657" y="1330083"/>
                  </a:lnTo>
                  <a:lnTo>
                    <a:pt x="117983" y="1330083"/>
                  </a:lnTo>
                  <a:lnTo>
                    <a:pt x="117983" y="1345323"/>
                  </a:lnTo>
                  <a:lnTo>
                    <a:pt x="142798" y="1345323"/>
                  </a:lnTo>
                  <a:lnTo>
                    <a:pt x="142798" y="1450733"/>
                  </a:lnTo>
                  <a:lnTo>
                    <a:pt x="119507" y="1450733"/>
                  </a:lnTo>
                  <a:lnTo>
                    <a:pt x="119507" y="1465973"/>
                  </a:lnTo>
                  <a:lnTo>
                    <a:pt x="178409" y="1465973"/>
                  </a:lnTo>
                  <a:lnTo>
                    <a:pt x="178409" y="1450733"/>
                  </a:lnTo>
                  <a:close/>
                </a:path>
                <a:path w="1638300" h="4097654">
                  <a:moveTo>
                    <a:pt x="178409" y="565543"/>
                  </a:moveTo>
                  <a:lnTo>
                    <a:pt x="157657" y="565543"/>
                  </a:lnTo>
                  <a:lnTo>
                    <a:pt x="157657" y="460133"/>
                  </a:lnTo>
                  <a:lnTo>
                    <a:pt x="157657" y="444893"/>
                  </a:lnTo>
                  <a:lnTo>
                    <a:pt x="117983" y="444893"/>
                  </a:lnTo>
                  <a:lnTo>
                    <a:pt x="117983" y="460133"/>
                  </a:lnTo>
                  <a:lnTo>
                    <a:pt x="142798" y="460133"/>
                  </a:lnTo>
                  <a:lnTo>
                    <a:pt x="142798" y="565543"/>
                  </a:lnTo>
                  <a:lnTo>
                    <a:pt x="119507" y="565543"/>
                  </a:lnTo>
                  <a:lnTo>
                    <a:pt x="119507" y="580783"/>
                  </a:lnTo>
                  <a:lnTo>
                    <a:pt x="178409" y="580783"/>
                  </a:lnTo>
                  <a:lnTo>
                    <a:pt x="178409" y="565543"/>
                  </a:lnTo>
                  <a:close/>
                </a:path>
                <a:path w="1638300" h="4097654">
                  <a:moveTo>
                    <a:pt x="183642" y="2058123"/>
                  </a:moveTo>
                  <a:lnTo>
                    <a:pt x="177330" y="2012467"/>
                  </a:lnTo>
                  <a:lnTo>
                    <a:pt x="169392" y="1998941"/>
                  </a:lnTo>
                  <a:lnTo>
                    <a:pt x="169392" y="2058123"/>
                  </a:lnTo>
                  <a:lnTo>
                    <a:pt x="168681" y="2078113"/>
                  </a:lnTo>
                  <a:lnTo>
                    <a:pt x="165912" y="2096643"/>
                  </a:lnTo>
                  <a:lnTo>
                    <a:pt x="160083" y="2110270"/>
                  </a:lnTo>
                  <a:lnTo>
                    <a:pt x="150241" y="2115578"/>
                  </a:lnTo>
                  <a:lnTo>
                    <a:pt x="140766" y="2115578"/>
                  </a:lnTo>
                  <a:lnTo>
                    <a:pt x="129540" y="2078736"/>
                  </a:lnTo>
                  <a:lnTo>
                    <a:pt x="129057" y="2070023"/>
                  </a:lnTo>
                  <a:lnTo>
                    <a:pt x="129108" y="2056676"/>
                  </a:lnTo>
                  <a:lnTo>
                    <a:pt x="138010" y="2012899"/>
                  </a:lnTo>
                  <a:lnTo>
                    <a:pt x="150037" y="2005939"/>
                  </a:lnTo>
                  <a:lnTo>
                    <a:pt x="158470" y="2008543"/>
                  </a:lnTo>
                  <a:lnTo>
                    <a:pt x="164515" y="2017229"/>
                  </a:lnTo>
                  <a:lnTo>
                    <a:pt x="168173" y="2033308"/>
                  </a:lnTo>
                  <a:lnTo>
                    <a:pt x="169392" y="2058123"/>
                  </a:lnTo>
                  <a:lnTo>
                    <a:pt x="169392" y="1998941"/>
                  </a:lnTo>
                  <a:lnTo>
                    <a:pt x="166090" y="1994522"/>
                  </a:lnTo>
                  <a:lnTo>
                    <a:pt x="157924" y="1990432"/>
                  </a:lnTo>
                  <a:lnTo>
                    <a:pt x="150660" y="1990432"/>
                  </a:lnTo>
                  <a:lnTo>
                    <a:pt x="136715" y="1994357"/>
                  </a:lnTo>
                  <a:lnTo>
                    <a:pt x="125310" y="2007019"/>
                  </a:lnTo>
                  <a:lnTo>
                    <a:pt x="117614" y="2029790"/>
                  </a:lnTo>
                  <a:lnTo>
                    <a:pt x="114795" y="2064004"/>
                  </a:lnTo>
                  <a:lnTo>
                    <a:pt x="115087" y="2073021"/>
                  </a:lnTo>
                  <a:lnTo>
                    <a:pt x="123304" y="2112111"/>
                  </a:lnTo>
                  <a:lnTo>
                    <a:pt x="148907" y="2131276"/>
                  </a:lnTo>
                  <a:lnTo>
                    <a:pt x="154952" y="2130806"/>
                  </a:lnTo>
                  <a:lnTo>
                    <a:pt x="179133" y="2100567"/>
                  </a:lnTo>
                  <a:lnTo>
                    <a:pt x="183248" y="2073021"/>
                  </a:lnTo>
                  <a:lnTo>
                    <a:pt x="183642" y="2058123"/>
                  </a:lnTo>
                  <a:close/>
                </a:path>
                <a:path w="1638300" h="4097654">
                  <a:moveTo>
                    <a:pt x="183642" y="1836915"/>
                  </a:moveTo>
                  <a:lnTo>
                    <a:pt x="177330" y="1791335"/>
                  </a:lnTo>
                  <a:lnTo>
                    <a:pt x="169392" y="1777809"/>
                  </a:lnTo>
                  <a:lnTo>
                    <a:pt x="169392" y="1836915"/>
                  </a:lnTo>
                  <a:lnTo>
                    <a:pt x="168681" y="1856943"/>
                  </a:lnTo>
                  <a:lnTo>
                    <a:pt x="165912" y="1875485"/>
                  </a:lnTo>
                  <a:lnTo>
                    <a:pt x="160083" y="1889125"/>
                  </a:lnTo>
                  <a:lnTo>
                    <a:pt x="150241" y="1894420"/>
                  </a:lnTo>
                  <a:lnTo>
                    <a:pt x="140766" y="1894420"/>
                  </a:lnTo>
                  <a:lnTo>
                    <a:pt x="129540" y="1857578"/>
                  </a:lnTo>
                  <a:lnTo>
                    <a:pt x="129057" y="1848866"/>
                  </a:lnTo>
                  <a:lnTo>
                    <a:pt x="129108" y="1835531"/>
                  </a:lnTo>
                  <a:lnTo>
                    <a:pt x="138010" y="1791728"/>
                  </a:lnTo>
                  <a:lnTo>
                    <a:pt x="150037" y="1784769"/>
                  </a:lnTo>
                  <a:lnTo>
                    <a:pt x="158470" y="1787385"/>
                  </a:lnTo>
                  <a:lnTo>
                    <a:pt x="164515" y="1796072"/>
                  </a:lnTo>
                  <a:lnTo>
                    <a:pt x="168173" y="1812150"/>
                  </a:lnTo>
                  <a:lnTo>
                    <a:pt x="169392" y="1836915"/>
                  </a:lnTo>
                  <a:lnTo>
                    <a:pt x="169392" y="1777809"/>
                  </a:lnTo>
                  <a:lnTo>
                    <a:pt x="166090" y="1773377"/>
                  </a:lnTo>
                  <a:lnTo>
                    <a:pt x="157924" y="1769300"/>
                  </a:lnTo>
                  <a:lnTo>
                    <a:pt x="150660" y="1769300"/>
                  </a:lnTo>
                  <a:lnTo>
                    <a:pt x="136715" y="1773237"/>
                  </a:lnTo>
                  <a:lnTo>
                    <a:pt x="125310" y="1785899"/>
                  </a:lnTo>
                  <a:lnTo>
                    <a:pt x="117614" y="1808645"/>
                  </a:lnTo>
                  <a:lnTo>
                    <a:pt x="114795" y="1842795"/>
                  </a:lnTo>
                  <a:lnTo>
                    <a:pt x="115087" y="1851850"/>
                  </a:lnTo>
                  <a:lnTo>
                    <a:pt x="123304" y="1890915"/>
                  </a:lnTo>
                  <a:lnTo>
                    <a:pt x="148907" y="1910067"/>
                  </a:lnTo>
                  <a:lnTo>
                    <a:pt x="154952" y="1909610"/>
                  </a:lnTo>
                  <a:lnTo>
                    <a:pt x="161734" y="1907273"/>
                  </a:lnTo>
                  <a:lnTo>
                    <a:pt x="168605" y="1901698"/>
                  </a:lnTo>
                  <a:lnTo>
                    <a:pt x="173075" y="1894420"/>
                  </a:lnTo>
                  <a:lnTo>
                    <a:pt x="174891" y="1891474"/>
                  </a:lnTo>
                  <a:lnTo>
                    <a:pt x="179133" y="1879396"/>
                  </a:lnTo>
                  <a:lnTo>
                    <a:pt x="181825" y="1866163"/>
                  </a:lnTo>
                  <a:lnTo>
                    <a:pt x="183248" y="1851850"/>
                  </a:lnTo>
                  <a:lnTo>
                    <a:pt x="183642" y="1836915"/>
                  </a:lnTo>
                  <a:close/>
                </a:path>
                <a:path w="1638300" h="4097654">
                  <a:moveTo>
                    <a:pt x="183642" y="1615795"/>
                  </a:moveTo>
                  <a:lnTo>
                    <a:pt x="177330" y="1570202"/>
                  </a:lnTo>
                  <a:lnTo>
                    <a:pt x="173697" y="1563611"/>
                  </a:lnTo>
                  <a:lnTo>
                    <a:pt x="171284" y="1559229"/>
                  </a:lnTo>
                  <a:lnTo>
                    <a:pt x="169392" y="1556677"/>
                  </a:lnTo>
                  <a:lnTo>
                    <a:pt x="169392" y="1615795"/>
                  </a:lnTo>
                  <a:lnTo>
                    <a:pt x="168681" y="1635798"/>
                  </a:lnTo>
                  <a:lnTo>
                    <a:pt x="165912" y="1654314"/>
                  </a:lnTo>
                  <a:lnTo>
                    <a:pt x="160083" y="1667941"/>
                  </a:lnTo>
                  <a:lnTo>
                    <a:pt x="150241" y="1673237"/>
                  </a:lnTo>
                  <a:lnTo>
                    <a:pt x="140766" y="1673237"/>
                  </a:lnTo>
                  <a:lnTo>
                    <a:pt x="129540" y="1636445"/>
                  </a:lnTo>
                  <a:lnTo>
                    <a:pt x="129057" y="1627708"/>
                  </a:lnTo>
                  <a:lnTo>
                    <a:pt x="129108" y="1614347"/>
                  </a:lnTo>
                  <a:lnTo>
                    <a:pt x="138010" y="1570583"/>
                  </a:lnTo>
                  <a:lnTo>
                    <a:pt x="150037" y="1563611"/>
                  </a:lnTo>
                  <a:lnTo>
                    <a:pt x="158470" y="1566214"/>
                  </a:lnTo>
                  <a:lnTo>
                    <a:pt x="164515" y="1574901"/>
                  </a:lnTo>
                  <a:lnTo>
                    <a:pt x="168173" y="1590979"/>
                  </a:lnTo>
                  <a:lnTo>
                    <a:pt x="169392" y="1615795"/>
                  </a:lnTo>
                  <a:lnTo>
                    <a:pt x="169392" y="1556677"/>
                  </a:lnTo>
                  <a:lnTo>
                    <a:pt x="166090" y="1552206"/>
                  </a:lnTo>
                  <a:lnTo>
                    <a:pt x="157924" y="1548142"/>
                  </a:lnTo>
                  <a:lnTo>
                    <a:pt x="150660" y="1548142"/>
                  </a:lnTo>
                  <a:lnTo>
                    <a:pt x="136715" y="1552067"/>
                  </a:lnTo>
                  <a:lnTo>
                    <a:pt x="125310" y="1564716"/>
                  </a:lnTo>
                  <a:lnTo>
                    <a:pt x="117614" y="1587461"/>
                  </a:lnTo>
                  <a:lnTo>
                    <a:pt x="114795" y="1621675"/>
                  </a:lnTo>
                  <a:lnTo>
                    <a:pt x="115087" y="1630718"/>
                  </a:lnTo>
                  <a:lnTo>
                    <a:pt x="123304" y="1669770"/>
                  </a:lnTo>
                  <a:lnTo>
                    <a:pt x="148907" y="1688960"/>
                  </a:lnTo>
                  <a:lnTo>
                    <a:pt x="154952" y="1688477"/>
                  </a:lnTo>
                  <a:lnTo>
                    <a:pt x="179133" y="1658239"/>
                  </a:lnTo>
                  <a:lnTo>
                    <a:pt x="183248" y="1630718"/>
                  </a:lnTo>
                  <a:lnTo>
                    <a:pt x="183642" y="1615795"/>
                  </a:lnTo>
                  <a:close/>
                </a:path>
                <a:path w="1638300" h="4097654">
                  <a:moveTo>
                    <a:pt x="183642" y="1173480"/>
                  </a:moveTo>
                  <a:lnTo>
                    <a:pt x="177330" y="1127848"/>
                  </a:lnTo>
                  <a:lnTo>
                    <a:pt x="169392" y="1114298"/>
                  </a:lnTo>
                  <a:lnTo>
                    <a:pt x="169392" y="1173480"/>
                  </a:lnTo>
                  <a:lnTo>
                    <a:pt x="168681" y="1193495"/>
                  </a:lnTo>
                  <a:lnTo>
                    <a:pt x="165912" y="1212024"/>
                  </a:lnTo>
                  <a:lnTo>
                    <a:pt x="160083" y="1225664"/>
                  </a:lnTo>
                  <a:lnTo>
                    <a:pt x="150241" y="1230972"/>
                  </a:lnTo>
                  <a:lnTo>
                    <a:pt x="140766" y="1230972"/>
                  </a:lnTo>
                  <a:lnTo>
                    <a:pt x="129540" y="1194066"/>
                  </a:lnTo>
                  <a:lnTo>
                    <a:pt x="129057" y="1185354"/>
                  </a:lnTo>
                  <a:lnTo>
                    <a:pt x="129108" y="1172032"/>
                  </a:lnTo>
                  <a:lnTo>
                    <a:pt x="138010" y="1128242"/>
                  </a:lnTo>
                  <a:lnTo>
                    <a:pt x="150037" y="1121295"/>
                  </a:lnTo>
                  <a:lnTo>
                    <a:pt x="158470" y="1123899"/>
                  </a:lnTo>
                  <a:lnTo>
                    <a:pt x="164515" y="1132573"/>
                  </a:lnTo>
                  <a:lnTo>
                    <a:pt x="168173" y="1148664"/>
                  </a:lnTo>
                  <a:lnTo>
                    <a:pt x="169392" y="1173480"/>
                  </a:lnTo>
                  <a:lnTo>
                    <a:pt x="169392" y="1114298"/>
                  </a:lnTo>
                  <a:lnTo>
                    <a:pt x="166090" y="1109827"/>
                  </a:lnTo>
                  <a:lnTo>
                    <a:pt x="157924" y="1105801"/>
                  </a:lnTo>
                  <a:lnTo>
                    <a:pt x="150660" y="1105801"/>
                  </a:lnTo>
                  <a:lnTo>
                    <a:pt x="136715" y="1109726"/>
                  </a:lnTo>
                  <a:lnTo>
                    <a:pt x="125310" y="1122387"/>
                  </a:lnTo>
                  <a:lnTo>
                    <a:pt x="117614" y="1145146"/>
                  </a:lnTo>
                  <a:lnTo>
                    <a:pt x="114795" y="1179334"/>
                  </a:lnTo>
                  <a:lnTo>
                    <a:pt x="115087" y="1188364"/>
                  </a:lnTo>
                  <a:lnTo>
                    <a:pt x="123304" y="1227455"/>
                  </a:lnTo>
                  <a:lnTo>
                    <a:pt x="148907" y="1246606"/>
                  </a:lnTo>
                  <a:lnTo>
                    <a:pt x="154952" y="1246124"/>
                  </a:lnTo>
                  <a:lnTo>
                    <a:pt x="179133" y="1215910"/>
                  </a:lnTo>
                  <a:lnTo>
                    <a:pt x="183248" y="1188364"/>
                  </a:lnTo>
                  <a:lnTo>
                    <a:pt x="183642" y="1173480"/>
                  </a:lnTo>
                  <a:close/>
                </a:path>
                <a:path w="1638300" h="4097654">
                  <a:moveTo>
                    <a:pt x="183642" y="952271"/>
                  </a:moveTo>
                  <a:lnTo>
                    <a:pt x="177330" y="906691"/>
                  </a:lnTo>
                  <a:lnTo>
                    <a:pt x="169392" y="893152"/>
                  </a:lnTo>
                  <a:lnTo>
                    <a:pt x="169392" y="952271"/>
                  </a:lnTo>
                  <a:lnTo>
                    <a:pt x="168681" y="972324"/>
                  </a:lnTo>
                  <a:lnTo>
                    <a:pt x="165912" y="990854"/>
                  </a:lnTo>
                  <a:lnTo>
                    <a:pt x="160083" y="1004455"/>
                  </a:lnTo>
                  <a:lnTo>
                    <a:pt x="150241" y="1009738"/>
                  </a:lnTo>
                  <a:lnTo>
                    <a:pt x="140766" y="1009738"/>
                  </a:lnTo>
                  <a:lnTo>
                    <a:pt x="129540" y="972908"/>
                  </a:lnTo>
                  <a:lnTo>
                    <a:pt x="129057" y="964196"/>
                  </a:lnTo>
                  <a:lnTo>
                    <a:pt x="129108" y="950874"/>
                  </a:lnTo>
                  <a:lnTo>
                    <a:pt x="138010" y="907072"/>
                  </a:lnTo>
                  <a:lnTo>
                    <a:pt x="150037" y="900087"/>
                  </a:lnTo>
                  <a:lnTo>
                    <a:pt x="158470" y="902703"/>
                  </a:lnTo>
                  <a:lnTo>
                    <a:pt x="164515" y="911390"/>
                  </a:lnTo>
                  <a:lnTo>
                    <a:pt x="168173" y="927481"/>
                  </a:lnTo>
                  <a:lnTo>
                    <a:pt x="169392" y="952271"/>
                  </a:lnTo>
                  <a:lnTo>
                    <a:pt x="169392" y="893152"/>
                  </a:lnTo>
                  <a:lnTo>
                    <a:pt x="166090" y="888695"/>
                  </a:lnTo>
                  <a:lnTo>
                    <a:pt x="157924" y="884631"/>
                  </a:lnTo>
                  <a:lnTo>
                    <a:pt x="150660" y="884631"/>
                  </a:lnTo>
                  <a:lnTo>
                    <a:pt x="136715" y="888555"/>
                  </a:lnTo>
                  <a:lnTo>
                    <a:pt x="125310" y="901230"/>
                  </a:lnTo>
                  <a:lnTo>
                    <a:pt x="117614" y="923988"/>
                  </a:lnTo>
                  <a:lnTo>
                    <a:pt x="114795" y="958202"/>
                  </a:lnTo>
                  <a:lnTo>
                    <a:pt x="115087" y="967206"/>
                  </a:lnTo>
                  <a:lnTo>
                    <a:pt x="123304" y="1006271"/>
                  </a:lnTo>
                  <a:lnTo>
                    <a:pt x="148907" y="1025436"/>
                  </a:lnTo>
                  <a:lnTo>
                    <a:pt x="154952" y="1024966"/>
                  </a:lnTo>
                  <a:lnTo>
                    <a:pt x="161734" y="1022642"/>
                  </a:lnTo>
                  <a:lnTo>
                    <a:pt x="168605" y="1017054"/>
                  </a:lnTo>
                  <a:lnTo>
                    <a:pt x="173113" y="1009738"/>
                  </a:lnTo>
                  <a:lnTo>
                    <a:pt x="174891" y="1006856"/>
                  </a:lnTo>
                  <a:lnTo>
                    <a:pt x="179133" y="994740"/>
                  </a:lnTo>
                  <a:lnTo>
                    <a:pt x="181825" y="981494"/>
                  </a:lnTo>
                  <a:lnTo>
                    <a:pt x="183248" y="967206"/>
                  </a:lnTo>
                  <a:lnTo>
                    <a:pt x="183642" y="952271"/>
                  </a:lnTo>
                  <a:close/>
                </a:path>
                <a:path w="1638300" h="4097654">
                  <a:moveTo>
                    <a:pt x="183642" y="731088"/>
                  </a:moveTo>
                  <a:lnTo>
                    <a:pt x="177330" y="685533"/>
                  </a:lnTo>
                  <a:lnTo>
                    <a:pt x="173723" y="678980"/>
                  </a:lnTo>
                  <a:lnTo>
                    <a:pt x="171284" y="674547"/>
                  </a:lnTo>
                  <a:lnTo>
                    <a:pt x="169392" y="671982"/>
                  </a:lnTo>
                  <a:lnTo>
                    <a:pt x="169392" y="731088"/>
                  </a:lnTo>
                  <a:lnTo>
                    <a:pt x="168681" y="751116"/>
                  </a:lnTo>
                  <a:lnTo>
                    <a:pt x="165912" y="769670"/>
                  </a:lnTo>
                  <a:lnTo>
                    <a:pt x="160083" y="783323"/>
                  </a:lnTo>
                  <a:lnTo>
                    <a:pt x="150241" y="788631"/>
                  </a:lnTo>
                  <a:lnTo>
                    <a:pt x="140766" y="788631"/>
                  </a:lnTo>
                  <a:lnTo>
                    <a:pt x="129540" y="751751"/>
                  </a:lnTo>
                  <a:lnTo>
                    <a:pt x="129057" y="743038"/>
                  </a:lnTo>
                  <a:lnTo>
                    <a:pt x="129108" y="729716"/>
                  </a:lnTo>
                  <a:lnTo>
                    <a:pt x="138010" y="685927"/>
                  </a:lnTo>
                  <a:lnTo>
                    <a:pt x="150037" y="678980"/>
                  </a:lnTo>
                  <a:lnTo>
                    <a:pt x="158470" y="681570"/>
                  </a:lnTo>
                  <a:lnTo>
                    <a:pt x="164515" y="690257"/>
                  </a:lnTo>
                  <a:lnTo>
                    <a:pt x="168173" y="706323"/>
                  </a:lnTo>
                  <a:lnTo>
                    <a:pt x="169392" y="731088"/>
                  </a:lnTo>
                  <a:lnTo>
                    <a:pt x="169392" y="671982"/>
                  </a:lnTo>
                  <a:lnTo>
                    <a:pt x="166090" y="667486"/>
                  </a:lnTo>
                  <a:lnTo>
                    <a:pt x="157924" y="663448"/>
                  </a:lnTo>
                  <a:lnTo>
                    <a:pt x="150660" y="663448"/>
                  </a:lnTo>
                  <a:lnTo>
                    <a:pt x="136715" y="667372"/>
                  </a:lnTo>
                  <a:lnTo>
                    <a:pt x="125310" y="680046"/>
                  </a:lnTo>
                  <a:lnTo>
                    <a:pt x="117614" y="702818"/>
                  </a:lnTo>
                  <a:lnTo>
                    <a:pt x="114795" y="737031"/>
                  </a:lnTo>
                  <a:lnTo>
                    <a:pt x="115087" y="746048"/>
                  </a:lnTo>
                  <a:lnTo>
                    <a:pt x="123304" y="785126"/>
                  </a:lnTo>
                  <a:lnTo>
                    <a:pt x="148907" y="804265"/>
                  </a:lnTo>
                  <a:lnTo>
                    <a:pt x="154952" y="803795"/>
                  </a:lnTo>
                  <a:lnTo>
                    <a:pt x="179133" y="773582"/>
                  </a:lnTo>
                  <a:lnTo>
                    <a:pt x="183248" y="746048"/>
                  </a:lnTo>
                  <a:lnTo>
                    <a:pt x="183642" y="731088"/>
                  </a:lnTo>
                  <a:close/>
                </a:path>
                <a:path w="1638300" h="4097654">
                  <a:moveTo>
                    <a:pt x="183642" y="288785"/>
                  </a:moveTo>
                  <a:lnTo>
                    <a:pt x="177330" y="243179"/>
                  </a:lnTo>
                  <a:lnTo>
                    <a:pt x="173736" y="236639"/>
                  </a:lnTo>
                  <a:lnTo>
                    <a:pt x="171284" y="232168"/>
                  </a:lnTo>
                  <a:lnTo>
                    <a:pt x="169392" y="229641"/>
                  </a:lnTo>
                  <a:lnTo>
                    <a:pt x="169392" y="288785"/>
                  </a:lnTo>
                  <a:lnTo>
                    <a:pt x="168681" y="308813"/>
                  </a:lnTo>
                  <a:lnTo>
                    <a:pt x="165912" y="327355"/>
                  </a:lnTo>
                  <a:lnTo>
                    <a:pt x="160083" y="340982"/>
                  </a:lnTo>
                  <a:lnTo>
                    <a:pt x="150241" y="346290"/>
                  </a:lnTo>
                  <a:lnTo>
                    <a:pt x="140766" y="346290"/>
                  </a:lnTo>
                  <a:lnTo>
                    <a:pt x="129540" y="309422"/>
                  </a:lnTo>
                  <a:lnTo>
                    <a:pt x="129057" y="300710"/>
                  </a:lnTo>
                  <a:lnTo>
                    <a:pt x="129108" y="287401"/>
                  </a:lnTo>
                  <a:lnTo>
                    <a:pt x="138010" y="243586"/>
                  </a:lnTo>
                  <a:lnTo>
                    <a:pt x="150037" y="236639"/>
                  </a:lnTo>
                  <a:lnTo>
                    <a:pt x="158470" y="239242"/>
                  </a:lnTo>
                  <a:lnTo>
                    <a:pt x="164515" y="247929"/>
                  </a:lnTo>
                  <a:lnTo>
                    <a:pt x="168173" y="263994"/>
                  </a:lnTo>
                  <a:lnTo>
                    <a:pt x="169392" y="288785"/>
                  </a:lnTo>
                  <a:lnTo>
                    <a:pt x="169392" y="229641"/>
                  </a:lnTo>
                  <a:lnTo>
                    <a:pt x="166090" y="225209"/>
                  </a:lnTo>
                  <a:lnTo>
                    <a:pt x="157924" y="221157"/>
                  </a:lnTo>
                  <a:lnTo>
                    <a:pt x="150660" y="221157"/>
                  </a:lnTo>
                  <a:lnTo>
                    <a:pt x="136715" y="225082"/>
                  </a:lnTo>
                  <a:lnTo>
                    <a:pt x="125310" y="237756"/>
                  </a:lnTo>
                  <a:lnTo>
                    <a:pt x="117614" y="260515"/>
                  </a:lnTo>
                  <a:lnTo>
                    <a:pt x="114795" y="294703"/>
                  </a:lnTo>
                  <a:lnTo>
                    <a:pt x="115087" y="303733"/>
                  </a:lnTo>
                  <a:lnTo>
                    <a:pt x="123304" y="342785"/>
                  </a:lnTo>
                  <a:lnTo>
                    <a:pt x="148907" y="361988"/>
                  </a:lnTo>
                  <a:lnTo>
                    <a:pt x="154952" y="361518"/>
                  </a:lnTo>
                  <a:lnTo>
                    <a:pt x="179133" y="331279"/>
                  </a:lnTo>
                  <a:lnTo>
                    <a:pt x="183248" y="303733"/>
                  </a:lnTo>
                  <a:lnTo>
                    <a:pt x="183642" y="288785"/>
                  </a:lnTo>
                  <a:close/>
                </a:path>
                <a:path w="1638300" h="4097654">
                  <a:moveTo>
                    <a:pt x="183642" y="67652"/>
                  </a:moveTo>
                  <a:lnTo>
                    <a:pt x="177330" y="22021"/>
                  </a:lnTo>
                  <a:lnTo>
                    <a:pt x="173710" y="15455"/>
                  </a:lnTo>
                  <a:lnTo>
                    <a:pt x="171284" y="11036"/>
                  </a:lnTo>
                  <a:lnTo>
                    <a:pt x="169392" y="8496"/>
                  </a:lnTo>
                  <a:lnTo>
                    <a:pt x="169392" y="67652"/>
                  </a:lnTo>
                  <a:lnTo>
                    <a:pt x="168681" y="87655"/>
                  </a:lnTo>
                  <a:lnTo>
                    <a:pt x="165912" y="106197"/>
                  </a:lnTo>
                  <a:lnTo>
                    <a:pt x="160083" y="119837"/>
                  </a:lnTo>
                  <a:lnTo>
                    <a:pt x="150241" y="125145"/>
                  </a:lnTo>
                  <a:lnTo>
                    <a:pt x="140766" y="125145"/>
                  </a:lnTo>
                  <a:lnTo>
                    <a:pt x="129540" y="88265"/>
                  </a:lnTo>
                  <a:lnTo>
                    <a:pt x="129057" y="79565"/>
                  </a:lnTo>
                  <a:lnTo>
                    <a:pt x="129108" y="66230"/>
                  </a:lnTo>
                  <a:lnTo>
                    <a:pt x="138010" y="22415"/>
                  </a:lnTo>
                  <a:lnTo>
                    <a:pt x="150037" y="15455"/>
                  </a:lnTo>
                  <a:lnTo>
                    <a:pt x="158470" y="18059"/>
                  </a:lnTo>
                  <a:lnTo>
                    <a:pt x="164515" y="26758"/>
                  </a:lnTo>
                  <a:lnTo>
                    <a:pt x="168173" y="42849"/>
                  </a:lnTo>
                  <a:lnTo>
                    <a:pt x="169392" y="67652"/>
                  </a:lnTo>
                  <a:lnTo>
                    <a:pt x="169392" y="8496"/>
                  </a:lnTo>
                  <a:lnTo>
                    <a:pt x="166090" y="4064"/>
                  </a:lnTo>
                  <a:lnTo>
                    <a:pt x="157924" y="0"/>
                  </a:lnTo>
                  <a:lnTo>
                    <a:pt x="150660" y="0"/>
                  </a:lnTo>
                  <a:lnTo>
                    <a:pt x="136715" y="3924"/>
                  </a:lnTo>
                  <a:lnTo>
                    <a:pt x="125310" y="16586"/>
                  </a:lnTo>
                  <a:lnTo>
                    <a:pt x="117614" y="39331"/>
                  </a:lnTo>
                  <a:lnTo>
                    <a:pt x="114795" y="73507"/>
                  </a:lnTo>
                  <a:lnTo>
                    <a:pt x="115087" y="82537"/>
                  </a:lnTo>
                  <a:lnTo>
                    <a:pt x="123304" y="121653"/>
                  </a:lnTo>
                  <a:lnTo>
                    <a:pt x="148907" y="140779"/>
                  </a:lnTo>
                  <a:lnTo>
                    <a:pt x="154952" y="140309"/>
                  </a:lnTo>
                  <a:lnTo>
                    <a:pt x="179133" y="110109"/>
                  </a:lnTo>
                  <a:lnTo>
                    <a:pt x="183248" y="82537"/>
                  </a:lnTo>
                  <a:lnTo>
                    <a:pt x="183642" y="67652"/>
                  </a:lnTo>
                  <a:close/>
                </a:path>
                <a:path w="1638300" h="4097654">
                  <a:moveTo>
                    <a:pt x="259181" y="1229753"/>
                  </a:moveTo>
                  <a:lnTo>
                    <a:pt x="238455" y="1229753"/>
                  </a:lnTo>
                  <a:lnTo>
                    <a:pt x="238455" y="1124343"/>
                  </a:lnTo>
                  <a:lnTo>
                    <a:pt x="238455" y="1109103"/>
                  </a:lnTo>
                  <a:lnTo>
                    <a:pt x="198729" y="1109103"/>
                  </a:lnTo>
                  <a:lnTo>
                    <a:pt x="198729" y="1124343"/>
                  </a:lnTo>
                  <a:lnTo>
                    <a:pt x="223596" y="1124343"/>
                  </a:lnTo>
                  <a:lnTo>
                    <a:pt x="223596" y="1229753"/>
                  </a:lnTo>
                  <a:lnTo>
                    <a:pt x="200367" y="1229753"/>
                  </a:lnTo>
                  <a:lnTo>
                    <a:pt x="200367" y="1243723"/>
                  </a:lnTo>
                  <a:lnTo>
                    <a:pt x="259181" y="1243723"/>
                  </a:lnTo>
                  <a:lnTo>
                    <a:pt x="259181" y="1229753"/>
                  </a:lnTo>
                  <a:close/>
                </a:path>
                <a:path w="1638300" h="4097654">
                  <a:moveTo>
                    <a:pt x="259181" y="1007503"/>
                  </a:moveTo>
                  <a:lnTo>
                    <a:pt x="238442" y="1007503"/>
                  </a:lnTo>
                  <a:lnTo>
                    <a:pt x="238442" y="903363"/>
                  </a:lnTo>
                  <a:lnTo>
                    <a:pt x="238442" y="888123"/>
                  </a:lnTo>
                  <a:lnTo>
                    <a:pt x="198729" y="888123"/>
                  </a:lnTo>
                  <a:lnTo>
                    <a:pt x="198729" y="903363"/>
                  </a:lnTo>
                  <a:lnTo>
                    <a:pt x="223596" y="903363"/>
                  </a:lnTo>
                  <a:lnTo>
                    <a:pt x="223596" y="1007503"/>
                  </a:lnTo>
                  <a:lnTo>
                    <a:pt x="200367" y="1007503"/>
                  </a:lnTo>
                  <a:lnTo>
                    <a:pt x="200367" y="1022743"/>
                  </a:lnTo>
                  <a:lnTo>
                    <a:pt x="259181" y="1022743"/>
                  </a:lnTo>
                  <a:lnTo>
                    <a:pt x="259181" y="1007503"/>
                  </a:lnTo>
                  <a:close/>
                </a:path>
                <a:path w="1638300" h="4097654">
                  <a:moveTo>
                    <a:pt x="259181" y="786523"/>
                  </a:moveTo>
                  <a:lnTo>
                    <a:pt x="238442" y="786523"/>
                  </a:lnTo>
                  <a:lnTo>
                    <a:pt x="238442" y="682383"/>
                  </a:lnTo>
                  <a:lnTo>
                    <a:pt x="238442" y="667143"/>
                  </a:lnTo>
                  <a:lnTo>
                    <a:pt x="198729" y="667143"/>
                  </a:lnTo>
                  <a:lnTo>
                    <a:pt x="198729" y="682383"/>
                  </a:lnTo>
                  <a:lnTo>
                    <a:pt x="223596" y="682383"/>
                  </a:lnTo>
                  <a:lnTo>
                    <a:pt x="223596" y="786523"/>
                  </a:lnTo>
                  <a:lnTo>
                    <a:pt x="200367" y="786523"/>
                  </a:lnTo>
                  <a:lnTo>
                    <a:pt x="200367" y="801763"/>
                  </a:lnTo>
                  <a:lnTo>
                    <a:pt x="259181" y="801763"/>
                  </a:lnTo>
                  <a:lnTo>
                    <a:pt x="259181" y="786523"/>
                  </a:lnTo>
                  <a:close/>
                </a:path>
                <a:path w="1638300" h="4097654">
                  <a:moveTo>
                    <a:pt x="259181" y="344563"/>
                  </a:moveTo>
                  <a:lnTo>
                    <a:pt x="238455" y="344563"/>
                  </a:lnTo>
                  <a:lnTo>
                    <a:pt x="238455" y="239153"/>
                  </a:lnTo>
                  <a:lnTo>
                    <a:pt x="238455" y="223913"/>
                  </a:lnTo>
                  <a:lnTo>
                    <a:pt x="198729" y="223913"/>
                  </a:lnTo>
                  <a:lnTo>
                    <a:pt x="198729" y="239153"/>
                  </a:lnTo>
                  <a:lnTo>
                    <a:pt x="223596" y="239153"/>
                  </a:lnTo>
                  <a:lnTo>
                    <a:pt x="223596" y="344563"/>
                  </a:lnTo>
                  <a:lnTo>
                    <a:pt x="200367" y="344563"/>
                  </a:lnTo>
                  <a:lnTo>
                    <a:pt x="200367" y="359803"/>
                  </a:lnTo>
                  <a:lnTo>
                    <a:pt x="259181" y="359803"/>
                  </a:lnTo>
                  <a:lnTo>
                    <a:pt x="259181" y="344563"/>
                  </a:lnTo>
                  <a:close/>
                </a:path>
                <a:path w="1638300" h="4097654">
                  <a:moveTo>
                    <a:pt x="259181" y="123583"/>
                  </a:moveTo>
                  <a:lnTo>
                    <a:pt x="238442" y="123583"/>
                  </a:lnTo>
                  <a:lnTo>
                    <a:pt x="238442" y="18173"/>
                  </a:lnTo>
                  <a:lnTo>
                    <a:pt x="238442" y="2933"/>
                  </a:lnTo>
                  <a:lnTo>
                    <a:pt x="198729" y="2933"/>
                  </a:lnTo>
                  <a:lnTo>
                    <a:pt x="198729" y="18173"/>
                  </a:lnTo>
                  <a:lnTo>
                    <a:pt x="223596" y="18173"/>
                  </a:lnTo>
                  <a:lnTo>
                    <a:pt x="223596" y="123583"/>
                  </a:lnTo>
                  <a:lnTo>
                    <a:pt x="200367" y="123583"/>
                  </a:lnTo>
                  <a:lnTo>
                    <a:pt x="200367" y="138823"/>
                  </a:lnTo>
                  <a:lnTo>
                    <a:pt x="259181" y="138823"/>
                  </a:lnTo>
                  <a:lnTo>
                    <a:pt x="259181" y="123583"/>
                  </a:lnTo>
                  <a:close/>
                </a:path>
                <a:path w="1638300" h="4097654">
                  <a:moveTo>
                    <a:pt x="264401" y="1394599"/>
                  </a:moveTo>
                  <a:lnTo>
                    <a:pt x="258127" y="1348994"/>
                  </a:lnTo>
                  <a:lnTo>
                    <a:pt x="254533" y="1342466"/>
                  </a:lnTo>
                  <a:lnTo>
                    <a:pt x="252095" y="1338008"/>
                  </a:lnTo>
                  <a:lnTo>
                    <a:pt x="250240" y="1335532"/>
                  </a:lnTo>
                  <a:lnTo>
                    <a:pt x="250240" y="1394599"/>
                  </a:lnTo>
                  <a:lnTo>
                    <a:pt x="249529" y="1414627"/>
                  </a:lnTo>
                  <a:lnTo>
                    <a:pt x="246735" y="1433144"/>
                  </a:lnTo>
                  <a:lnTo>
                    <a:pt x="240893" y="1446745"/>
                  </a:lnTo>
                  <a:lnTo>
                    <a:pt x="231025" y="1452041"/>
                  </a:lnTo>
                  <a:lnTo>
                    <a:pt x="221551" y="1452041"/>
                  </a:lnTo>
                  <a:lnTo>
                    <a:pt x="210375" y="1415262"/>
                  </a:lnTo>
                  <a:lnTo>
                    <a:pt x="209905" y="1406537"/>
                  </a:lnTo>
                  <a:lnTo>
                    <a:pt x="209943" y="1393202"/>
                  </a:lnTo>
                  <a:lnTo>
                    <a:pt x="218782" y="1349438"/>
                  </a:lnTo>
                  <a:lnTo>
                    <a:pt x="230873" y="1342466"/>
                  </a:lnTo>
                  <a:lnTo>
                    <a:pt x="239306" y="1345069"/>
                  </a:lnTo>
                  <a:lnTo>
                    <a:pt x="245364" y="1353756"/>
                  </a:lnTo>
                  <a:lnTo>
                    <a:pt x="249021" y="1369834"/>
                  </a:lnTo>
                  <a:lnTo>
                    <a:pt x="250240" y="1394599"/>
                  </a:lnTo>
                  <a:lnTo>
                    <a:pt x="250240" y="1335532"/>
                  </a:lnTo>
                  <a:lnTo>
                    <a:pt x="246875" y="1331036"/>
                  </a:lnTo>
                  <a:lnTo>
                    <a:pt x="238721" y="1326972"/>
                  </a:lnTo>
                  <a:lnTo>
                    <a:pt x="231444" y="1326972"/>
                  </a:lnTo>
                  <a:lnTo>
                    <a:pt x="217512" y="1330883"/>
                  </a:lnTo>
                  <a:lnTo>
                    <a:pt x="206121" y="1343545"/>
                  </a:lnTo>
                  <a:lnTo>
                    <a:pt x="198412" y="1366291"/>
                  </a:lnTo>
                  <a:lnTo>
                    <a:pt x="195592" y="1400479"/>
                  </a:lnTo>
                  <a:lnTo>
                    <a:pt x="195897" y="1409534"/>
                  </a:lnTo>
                  <a:lnTo>
                    <a:pt x="204165" y="1448600"/>
                  </a:lnTo>
                  <a:lnTo>
                    <a:pt x="229717" y="1467777"/>
                  </a:lnTo>
                  <a:lnTo>
                    <a:pt x="235762" y="1467307"/>
                  </a:lnTo>
                  <a:lnTo>
                    <a:pt x="242557" y="1464957"/>
                  </a:lnTo>
                  <a:lnTo>
                    <a:pt x="249453" y="1459357"/>
                  </a:lnTo>
                  <a:lnTo>
                    <a:pt x="253949" y="1452041"/>
                  </a:lnTo>
                  <a:lnTo>
                    <a:pt x="255765" y="1449108"/>
                  </a:lnTo>
                  <a:lnTo>
                    <a:pt x="259981" y="1437043"/>
                  </a:lnTo>
                  <a:lnTo>
                    <a:pt x="262636" y="1423835"/>
                  </a:lnTo>
                  <a:lnTo>
                    <a:pt x="264020" y="1409534"/>
                  </a:lnTo>
                  <a:lnTo>
                    <a:pt x="264401" y="1394599"/>
                  </a:lnTo>
                  <a:close/>
                </a:path>
                <a:path w="1638300" h="4097654">
                  <a:moveTo>
                    <a:pt x="264401" y="509943"/>
                  </a:moveTo>
                  <a:lnTo>
                    <a:pt x="258127" y="464375"/>
                  </a:lnTo>
                  <a:lnTo>
                    <a:pt x="250240" y="450888"/>
                  </a:lnTo>
                  <a:lnTo>
                    <a:pt x="250240" y="509943"/>
                  </a:lnTo>
                  <a:lnTo>
                    <a:pt x="249529" y="529983"/>
                  </a:lnTo>
                  <a:lnTo>
                    <a:pt x="246735" y="548538"/>
                  </a:lnTo>
                  <a:lnTo>
                    <a:pt x="240893" y="562178"/>
                  </a:lnTo>
                  <a:lnTo>
                    <a:pt x="231025" y="567499"/>
                  </a:lnTo>
                  <a:lnTo>
                    <a:pt x="221551" y="567499"/>
                  </a:lnTo>
                  <a:lnTo>
                    <a:pt x="210375" y="530593"/>
                  </a:lnTo>
                  <a:lnTo>
                    <a:pt x="209905" y="521906"/>
                  </a:lnTo>
                  <a:lnTo>
                    <a:pt x="209943" y="508558"/>
                  </a:lnTo>
                  <a:lnTo>
                    <a:pt x="218782" y="464756"/>
                  </a:lnTo>
                  <a:lnTo>
                    <a:pt x="230873" y="457796"/>
                  </a:lnTo>
                  <a:lnTo>
                    <a:pt x="239306" y="460400"/>
                  </a:lnTo>
                  <a:lnTo>
                    <a:pt x="245364" y="469087"/>
                  </a:lnTo>
                  <a:lnTo>
                    <a:pt x="249021" y="485165"/>
                  </a:lnTo>
                  <a:lnTo>
                    <a:pt x="250240" y="509943"/>
                  </a:lnTo>
                  <a:lnTo>
                    <a:pt x="250240" y="450888"/>
                  </a:lnTo>
                  <a:lnTo>
                    <a:pt x="246875" y="446366"/>
                  </a:lnTo>
                  <a:lnTo>
                    <a:pt x="238721" y="442315"/>
                  </a:lnTo>
                  <a:lnTo>
                    <a:pt x="231444" y="442315"/>
                  </a:lnTo>
                  <a:lnTo>
                    <a:pt x="217512" y="446239"/>
                  </a:lnTo>
                  <a:lnTo>
                    <a:pt x="206121" y="458901"/>
                  </a:lnTo>
                  <a:lnTo>
                    <a:pt x="198412" y="481660"/>
                  </a:lnTo>
                  <a:lnTo>
                    <a:pt x="195592" y="515848"/>
                  </a:lnTo>
                  <a:lnTo>
                    <a:pt x="195897" y="524878"/>
                  </a:lnTo>
                  <a:lnTo>
                    <a:pt x="204165" y="563994"/>
                  </a:lnTo>
                  <a:lnTo>
                    <a:pt x="229717" y="583133"/>
                  </a:lnTo>
                  <a:lnTo>
                    <a:pt x="235762" y="582650"/>
                  </a:lnTo>
                  <a:lnTo>
                    <a:pt x="259981" y="552462"/>
                  </a:lnTo>
                  <a:lnTo>
                    <a:pt x="264020" y="524878"/>
                  </a:lnTo>
                  <a:lnTo>
                    <a:pt x="264401" y="509943"/>
                  </a:lnTo>
                  <a:close/>
                </a:path>
                <a:path w="1638300" h="4097654">
                  <a:moveTo>
                    <a:pt x="647280" y="1055763"/>
                  </a:moveTo>
                  <a:lnTo>
                    <a:pt x="641616" y="1055763"/>
                  </a:lnTo>
                  <a:lnTo>
                    <a:pt x="641616" y="1023048"/>
                  </a:lnTo>
                  <a:lnTo>
                    <a:pt x="630834" y="1023048"/>
                  </a:lnTo>
                  <a:lnTo>
                    <a:pt x="630834" y="1027226"/>
                  </a:lnTo>
                  <a:lnTo>
                    <a:pt x="637565" y="1027226"/>
                  </a:lnTo>
                  <a:lnTo>
                    <a:pt x="637565" y="1055763"/>
                  </a:lnTo>
                  <a:lnTo>
                    <a:pt x="631278" y="1055763"/>
                  </a:lnTo>
                  <a:lnTo>
                    <a:pt x="631278" y="1059865"/>
                  </a:lnTo>
                  <a:lnTo>
                    <a:pt x="647280" y="1059865"/>
                  </a:lnTo>
                  <a:lnTo>
                    <a:pt x="647280" y="1055763"/>
                  </a:lnTo>
                  <a:close/>
                </a:path>
                <a:path w="1638300" h="4097654">
                  <a:moveTo>
                    <a:pt x="647280" y="815124"/>
                  </a:moveTo>
                  <a:lnTo>
                    <a:pt x="641616" y="815124"/>
                  </a:lnTo>
                  <a:lnTo>
                    <a:pt x="641616" y="782408"/>
                  </a:lnTo>
                  <a:lnTo>
                    <a:pt x="630834" y="782408"/>
                  </a:lnTo>
                  <a:lnTo>
                    <a:pt x="630834" y="786498"/>
                  </a:lnTo>
                  <a:lnTo>
                    <a:pt x="637565" y="786498"/>
                  </a:lnTo>
                  <a:lnTo>
                    <a:pt x="637565" y="815124"/>
                  </a:lnTo>
                  <a:lnTo>
                    <a:pt x="631278" y="815124"/>
                  </a:lnTo>
                  <a:lnTo>
                    <a:pt x="631278" y="819188"/>
                  </a:lnTo>
                  <a:lnTo>
                    <a:pt x="647280" y="819188"/>
                  </a:lnTo>
                  <a:lnTo>
                    <a:pt x="647280" y="815124"/>
                  </a:lnTo>
                  <a:close/>
                </a:path>
                <a:path w="1638300" h="4097654">
                  <a:moveTo>
                    <a:pt x="647280" y="574446"/>
                  </a:moveTo>
                  <a:lnTo>
                    <a:pt x="641629" y="574446"/>
                  </a:lnTo>
                  <a:lnTo>
                    <a:pt x="641629" y="541693"/>
                  </a:lnTo>
                  <a:lnTo>
                    <a:pt x="630834" y="541693"/>
                  </a:lnTo>
                  <a:lnTo>
                    <a:pt x="630834" y="545858"/>
                  </a:lnTo>
                  <a:lnTo>
                    <a:pt x="637565" y="545858"/>
                  </a:lnTo>
                  <a:lnTo>
                    <a:pt x="637565" y="574446"/>
                  </a:lnTo>
                  <a:lnTo>
                    <a:pt x="631278" y="574446"/>
                  </a:lnTo>
                  <a:lnTo>
                    <a:pt x="631278" y="578485"/>
                  </a:lnTo>
                  <a:lnTo>
                    <a:pt x="647280" y="578485"/>
                  </a:lnTo>
                  <a:lnTo>
                    <a:pt x="647280" y="574446"/>
                  </a:lnTo>
                  <a:close/>
                </a:path>
                <a:path w="1638300" h="4097654">
                  <a:moveTo>
                    <a:pt x="647280" y="514299"/>
                  </a:moveTo>
                  <a:lnTo>
                    <a:pt x="641616" y="514299"/>
                  </a:lnTo>
                  <a:lnTo>
                    <a:pt x="641616" y="481520"/>
                  </a:lnTo>
                  <a:lnTo>
                    <a:pt x="630834" y="481520"/>
                  </a:lnTo>
                  <a:lnTo>
                    <a:pt x="630834" y="485736"/>
                  </a:lnTo>
                  <a:lnTo>
                    <a:pt x="637565" y="485736"/>
                  </a:lnTo>
                  <a:lnTo>
                    <a:pt x="637565" y="514299"/>
                  </a:lnTo>
                  <a:lnTo>
                    <a:pt x="631278" y="514299"/>
                  </a:lnTo>
                  <a:lnTo>
                    <a:pt x="631278" y="518325"/>
                  </a:lnTo>
                  <a:lnTo>
                    <a:pt x="647280" y="518325"/>
                  </a:lnTo>
                  <a:lnTo>
                    <a:pt x="647280" y="514299"/>
                  </a:lnTo>
                  <a:close/>
                </a:path>
                <a:path w="1638300" h="4097654">
                  <a:moveTo>
                    <a:pt x="648652" y="1993607"/>
                  </a:moveTo>
                  <a:lnTo>
                    <a:pt x="647954" y="1988908"/>
                  </a:lnTo>
                  <a:lnTo>
                    <a:pt x="646176" y="1986432"/>
                  </a:lnTo>
                  <a:lnTo>
                    <a:pt x="645325" y="1985238"/>
                  </a:lnTo>
                  <a:lnTo>
                    <a:pt x="644829" y="1984590"/>
                  </a:lnTo>
                  <a:lnTo>
                    <a:pt x="644829" y="1989950"/>
                  </a:lnTo>
                  <a:lnTo>
                    <a:pt x="644804" y="2007984"/>
                  </a:lnTo>
                  <a:lnTo>
                    <a:pt x="644017" y="2016277"/>
                  </a:lnTo>
                  <a:lnTo>
                    <a:pt x="637044" y="2016277"/>
                  </a:lnTo>
                  <a:lnTo>
                    <a:pt x="635723" y="2014359"/>
                  </a:lnTo>
                  <a:lnTo>
                    <a:pt x="635050" y="2011997"/>
                  </a:lnTo>
                  <a:lnTo>
                    <a:pt x="633831" y="2007984"/>
                  </a:lnTo>
                  <a:lnTo>
                    <a:pt x="633831" y="1999856"/>
                  </a:lnTo>
                  <a:lnTo>
                    <a:pt x="634009" y="1996605"/>
                  </a:lnTo>
                  <a:lnTo>
                    <a:pt x="635127" y="1989213"/>
                  </a:lnTo>
                  <a:lnTo>
                    <a:pt x="636879" y="1986432"/>
                  </a:lnTo>
                  <a:lnTo>
                    <a:pt x="643064" y="1986432"/>
                  </a:lnTo>
                  <a:lnTo>
                    <a:pt x="644829" y="1989950"/>
                  </a:lnTo>
                  <a:lnTo>
                    <a:pt x="644829" y="1984590"/>
                  </a:lnTo>
                  <a:lnTo>
                    <a:pt x="643890" y="1983333"/>
                  </a:lnTo>
                  <a:lnTo>
                    <a:pt x="641680" y="1982254"/>
                  </a:lnTo>
                  <a:lnTo>
                    <a:pt x="634390" y="1982254"/>
                  </a:lnTo>
                  <a:lnTo>
                    <a:pt x="629983" y="1987562"/>
                  </a:lnTo>
                  <a:lnTo>
                    <a:pt x="630047" y="2006244"/>
                  </a:lnTo>
                  <a:lnTo>
                    <a:pt x="630262" y="2010841"/>
                  </a:lnTo>
                  <a:lnTo>
                    <a:pt x="632269" y="2015350"/>
                  </a:lnTo>
                  <a:lnTo>
                    <a:pt x="634466" y="2019960"/>
                  </a:lnTo>
                  <a:lnTo>
                    <a:pt x="637781" y="2020557"/>
                  </a:lnTo>
                  <a:lnTo>
                    <a:pt x="641210" y="2020557"/>
                  </a:lnTo>
                  <a:lnTo>
                    <a:pt x="644232" y="2020176"/>
                  </a:lnTo>
                  <a:lnTo>
                    <a:pt x="645947" y="2016277"/>
                  </a:lnTo>
                  <a:lnTo>
                    <a:pt x="648144" y="2011273"/>
                  </a:lnTo>
                  <a:lnTo>
                    <a:pt x="648652" y="2006244"/>
                  </a:lnTo>
                  <a:lnTo>
                    <a:pt x="648652" y="1993607"/>
                  </a:lnTo>
                  <a:close/>
                </a:path>
                <a:path w="1638300" h="4097654">
                  <a:moveTo>
                    <a:pt x="648652" y="1153972"/>
                  </a:moveTo>
                  <a:lnTo>
                    <a:pt x="647954" y="1149223"/>
                  </a:lnTo>
                  <a:lnTo>
                    <a:pt x="646214" y="1146771"/>
                  </a:lnTo>
                  <a:lnTo>
                    <a:pt x="645325" y="1145514"/>
                  </a:lnTo>
                  <a:lnTo>
                    <a:pt x="644829" y="1144892"/>
                  </a:lnTo>
                  <a:lnTo>
                    <a:pt x="644829" y="1150175"/>
                  </a:lnTo>
                  <a:lnTo>
                    <a:pt x="644804" y="1168323"/>
                  </a:lnTo>
                  <a:lnTo>
                    <a:pt x="644017" y="1176578"/>
                  </a:lnTo>
                  <a:lnTo>
                    <a:pt x="637044" y="1176578"/>
                  </a:lnTo>
                  <a:lnTo>
                    <a:pt x="635723" y="1174686"/>
                  </a:lnTo>
                  <a:lnTo>
                    <a:pt x="635050" y="1172311"/>
                  </a:lnTo>
                  <a:lnTo>
                    <a:pt x="633831" y="1168323"/>
                  </a:lnTo>
                  <a:lnTo>
                    <a:pt x="633831" y="1160157"/>
                  </a:lnTo>
                  <a:lnTo>
                    <a:pt x="634009" y="1156970"/>
                  </a:lnTo>
                  <a:lnTo>
                    <a:pt x="635127" y="1149489"/>
                  </a:lnTo>
                  <a:lnTo>
                    <a:pt x="636879" y="1146771"/>
                  </a:lnTo>
                  <a:lnTo>
                    <a:pt x="643064" y="1146771"/>
                  </a:lnTo>
                  <a:lnTo>
                    <a:pt x="644829" y="1150175"/>
                  </a:lnTo>
                  <a:lnTo>
                    <a:pt x="644829" y="1144892"/>
                  </a:lnTo>
                  <a:lnTo>
                    <a:pt x="643890" y="1143685"/>
                  </a:lnTo>
                  <a:lnTo>
                    <a:pt x="641680" y="1142555"/>
                  </a:lnTo>
                  <a:lnTo>
                    <a:pt x="634390" y="1142555"/>
                  </a:lnTo>
                  <a:lnTo>
                    <a:pt x="629983" y="1147902"/>
                  </a:lnTo>
                  <a:lnTo>
                    <a:pt x="630047" y="1166520"/>
                  </a:lnTo>
                  <a:lnTo>
                    <a:pt x="630262" y="1171219"/>
                  </a:lnTo>
                  <a:lnTo>
                    <a:pt x="632269" y="1175626"/>
                  </a:lnTo>
                  <a:lnTo>
                    <a:pt x="634466" y="1180287"/>
                  </a:lnTo>
                  <a:lnTo>
                    <a:pt x="637781" y="1180833"/>
                  </a:lnTo>
                  <a:lnTo>
                    <a:pt x="641210" y="1180833"/>
                  </a:lnTo>
                  <a:lnTo>
                    <a:pt x="644232" y="1180477"/>
                  </a:lnTo>
                  <a:lnTo>
                    <a:pt x="645960" y="1176578"/>
                  </a:lnTo>
                  <a:lnTo>
                    <a:pt x="648144" y="1171638"/>
                  </a:lnTo>
                  <a:lnTo>
                    <a:pt x="648652" y="1166520"/>
                  </a:lnTo>
                  <a:lnTo>
                    <a:pt x="648652" y="1153972"/>
                  </a:lnTo>
                  <a:close/>
                </a:path>
                <a:path w="1638300" h="4097654">
                  <a:moveTo>
                    <a:pt x="648652" y="1093800"/>
                  </a:moveTo>
                  <a:lnTo>
                    <a:pt x="647954" y="1089113"/>
                  </a:lnTo>
                  <a:lnTo>
                    <a:pt x="646150" y="1086573"/>
                  </a:lnTo>
                  <a:lnTo>
                    <a:pt x="645325" y="1085392"/>
                  </a:lnTo>
                  <a:lnTo>
                    <a:pt x="644829" y="1084719"/>
                  </a:lnTo>
                  <a:lnTo>
                    <a:pt x="644829" y="1090002"/>
                  </a:lnTo>
                  <a:lnTo>
                    <a:pt x="644804" y="1108138"/>
                  </a:lnTo>
                  <a:lnTo>
                    <a:pt x="644017" y="1116431"/>
                  </a:lnTo>
                  <a:lnTo>
                    <a:pt x="637044" y="1116431"/>
                  </a:lnTo>
                  <a:lnTo>
                    <a:pt x="635723" y="1114501"/>
                  </a:lnTo>
                  <a:lnTo>
                    <a:pt x="635050" y="1112139"/>
                  </a:lnTo>
                  <a:lnTo>
                    <a:pt x="633831" y="1108138"/>
                  </a:lnTo>
                  <a:lnTo>
                    <a:pt x="633831" y="1099972"/>
                  </a:lnTo>
                  <a:lnTo>
                    <a:pt x="634009" y="1096784"/>
                  </a:lnTo>
                  <a:lnTo>
                    <a:pt x="635127" y="1089342"/>
                  </a:lnTo>
                  <a:lnTo>
                    <a:pt x="636879" y="1086573"/>
                  </a:lnTo>
                  <a:lnTo>
                    <a:pt x="643064" y="1086573"/>
                  </a:lnTo>
                  <a:lnTo>
                    <a:pt x="644829" y="1090002"/>
                  </a:lnTo>
                  <a:lnTo>
                    <a:pt x="644829" y="1084719"/>
                  </a:lnTo>
                  <a:lnTo>
                    <a:pt x="643890" y="1083437"/>
                  </a:lnTo>
                  <a:lnTo>
                    <a:pt x="641680" y="1082408"/>
                  </a:lnTo>
                  <a:lnTo>
                    <a:pt x="634390" y="1082408"/>
                  </a:lnTo>
                  <a:lnTo>
                    <a:pt x="629983" y="1087691"/>
                  </a:lnTo>
                  <a:lnTo>
                    <a:pt x="630047" y="1106360"/>
                  </a:lnTo>
                  <a:lnTo>
                    <a:pt x="630262" y="1110983"/>
                  </a:lnTo>
                  <a:lnTo>
                    <a:pt x="632269" y="1115466"/>
                  </a:lnTo>
                  <a:lnTo>
                    <a:pt x="634466" y="1120127"/>
                  </a:lnTo>
                  <a:lnTo>
                    <a:pt x="637781" y="1120635"/>
                  </a:lnTo>
                  <a:lnTo>
                    <a:pt x="641210" y="1120635"/>
                  </a:lnTo>
                  <a:lnTo>
                    <a:pt x="644232" y="1120267"/>
                  </a:lnTo>
                  <a:lnTo>
                    <a:pt x="645934" y="1116431"/>
                  </a:lnTo>
                  <a:lnTo>
                    <a:pt x="648144" y="1111465"/>
                  </a:lnTo>
                  <a:lnTo>
                    <a:pt x="648652" y="1106360"/>
                  </a:lnTo>
                  <a:lnTo>
                    <a:pt x="648652" y="1093800"/>
                  </a:lnTo>
                  <a:close/>
                </a:path>
                <a:path w="1638300" h="4097654">
                  <a:moveTo>
                    <a:pt x="648652" y="986053"/>
                  </a:moveTo>
                  <a:lnTo>
                    <a:pt x="644829" y="964387"/>
                  </a:lnTo>
                  <a:lnTo>
                    <a:pt x="644829" y="969708"/>
                  </a:lnTo>
                  <a:lnTo>
                    <a:pt x="644804" y="987793"/>
                  </a:lnTo>
                  <a:lnTo>
                    <a:pt x="644017" y="996086"/>
                  </a:lnTo>
                  <a:lnTo>
                    <a:pt x="637044" y="996086"/>
                  </a:lnTo>
                  <a:lnTo>
                    <a:pt x="635723" y="994156"/>
                  </a:lnTo>
                  <a:lnTo>
                    <a:pt x="635050" y="991819"/>
                  </a:lnTo>
                  <a:lnTo>
                    <a:pt x="633831" y="987793"/>
                  </a:lnTo>
                  <a:lnTo>
                    <a:pt x="633831" y="979652"/>
                  </a:lnTo>
                  <a:lnTo>
                    <a:pt x="634009" y="976426"/>
                  </a:lnTo>
                  <a:lnTo>
                    <a:pt x="634517" y="973150"/>
                  </a:lnTo>
                  <a:lnTo>
                    <a:pt x="635127" y="968984"/>
                  </a:lnTo>
                  <a:lnTo>
                    <a:pt x="636879" y="966254"/>
                  </a:lnTo>
                  <a:lnTo>
                    <a:pt x="643064" y="966254"/>
                  </a:lnTo>
                  <a:lnTo>
                    <a:pt x="644829" y="969708"/>
                  </a:lnTo>
                  <a:lnTo>
                    <a:pt x="644829" y="964387"/>
                  </a:lnTo>
                  <a:lnTo>
                    <a:pt x="643890" y="963155"/>
                  </a:lnTo>
                  <a:lnTo>
                    <a:pt x="641680" y="962012"/>
                  </a:lnTo>
                  <a:lnTo>
                    <a:pt x="634390" y="962012"/>
                  </a:lnTo>
                  <a:lnTo>
                    <a:pt x="629983" y="967422"/>
                  </a:lnTo>
                  <a:lnTo>
                    <a:pt x="630059" y="986053"/>
                  </a:lnTo>
                  <a:lnTo>
                    <a:pt x="630262" y="990650"/>
                  </a:lnTo>
                  <a:lnTo>
                    <a:pt x="632358" y="995260"/>
                  </a:lnTo>
                  <a:lnTo>
                    <a:pt x="634466" y="999756"/>
                  </a:lnTo>
                  <a:lnTo>
                    <a:pt x="637781" y="1000353"/>
                  </a:lnTo>
                  <a:lnTo>
                    <a:pt x="641210" y="1000353"/>
                  </a:lnTo>
                  <a:lnTo>
                    <a:pt x="644232" y="1000023"/>
                  </a:lnTo>
                  <a:lnTo>
                    <a:pt x="645934" y="996086"/>
                  </a:lnTo>
                  <a:lnTo>
                    <a:pt x="648144" y="991133"/>
                  </a:lnTo>
                  <a:lnTo>
                    <a:pt x="648652" y="986053"/>
                  </a:lnTo>
                  <a:close/>
                </a:path>
                <a:path w="1638300" h="4097654">
                  <a:moveTo>
                    <a:pt x="648652" y="925880"/>
                  </a:moveTo>
                  <a:lnTo>
                    <a:pt x="648601" y="912977"/>
                  </a:lnTo>
                  <a:lnTo>
                    <a:pt x="647954" y="908583"/>
                  </a:lnTo>
                  <a:lnTo>
                    <a:pt x="646188" y="906094"/>
                  </a:lnTo>
                  <a:lnTo>
                    <a:pt x="645325" y="904862"/>
                  </a:lnTo>
                  <a:lnTo>
                    <a:pt x="644829" y="904214"/>
                  </a:lnTo>
                  <a:lnTo>
                    <a:pt x="644829" y="909510"/>
                  </a:lnTo>
                  <a:lnTo>
                    <a:pt x="644804" y="927684"/>
                  </a:lnTo>
                  <a:lnTo>
                    <a:pt x="644017" y="935901"/>
                  </a:lnTo>
                  <a:lnTo>
                    <a:pt x="637044" y="935901"/>
                  </a:lnTo>
                  <a:lnTo>
                    <a:pt x="635723" y="933996"/>
                  </a:lnTo>
                  <a:lnTo>
                    <a:pt x="635050" y="931633"/>
                  </a:lnTo>
                  <a:lnTo>
                    <a:pt x="633831" y="927684"/>
                  </a:lnTo>
                  <a:lnTo>
                    <a:pt x="633831" y="919441"/>
                  </a:lnTo>
                  <a:lnTo>
                    <a:pt x="634009" y="916241"/>
                  </a:lnTo>
                  <a:lnTo>
                    <a:pt x="634517" y="912977"/>
                  </a:lnTo>
                  <a:lnTo>
                    <a:pt x="635127" y="908862"/>
                  </a:lnTo>
                  <a:lnTo>
                    <a:pt x="636879" y="906094"/>
                  </a:lnTo>
                  <a:lnTo>
                    <a:pt x="643064" y="906094"/>
                  </a:lnTo>
                  <a:lnTo>
                    <a:pt x="644829" y="909510"/>
                  </a:lnTo>
                  <a:lnTo>
                    <a:pt x="644829" y="904214"/>
                  </a:lnTo>
                  <a:lnTo>
                    <a:pt x="643890" y="902970"/>
                  </a:lnTo>
                  <a:lnTo>
                    <a:pt x="641680" y="901839"/>
                  </a:lnTo>
                  <a:lnTo>
                    <a:pt x="634390" y="901839"/>
                  </a:lnTo>
                  <a:lnTo>
                    <a:pt x="629983" y="907224"/>
                  </a:lnTo>
                  <a:lnTo>
                    <a:pt x="630059" y="925880"/>
                  </a:lnTo>
                  <a:lnTo>
                    <a:pt x="630262" y="930452"/>
                  </a:lnTo>
                  <a:lnTo>
                    <a:pt x="632320" y="935075"/>
                  </a:lnTo>
                  <a:lnTo>
                    <a:pt x="634466" y="939609"/>
                  </a:lnTo>
                  <a:lnTo>
                    <a:pt x="637781" y="940181"/>
                  </a:lnTo>
                  <a:lnTo>
                    <a:pt x="641210" y="940181"/>
                  </a:lnTo>
                  <a:lnTo>
                    <a:pt x="644232" y="939812"/>
                  </a:lnTo>
                  <a:lnTo>
                    <a:pt x="645934" y="935901"/>
                  </a:lnTo>
                  <a:lnTo>
                    <a:pt x="648144" y="930922"/>
                  </a:lnTo>
                  <a:lnTo>
                    <a:pt x="648652" y="925880"/>
                  </a:lnTo>
                  <a:close/>
                </a:path>
                <a:path w="1638300" h="4097654">
                  <a:moveTo>
                    <a:pt x="648652" y="865695"/>
                  </a:moveTo>
                  <a:lnTo>
                    <a:pt x="644829" y="844042"/>
                  </a:lnTo>
                  <a:lnTo>
                    <a:pt x="644829" y="849350"/>
                  </a:lnTo>
                  <a:lnTo>
                    <a:pt x="644804" y="867435"/>
                  </a:lnTo>
                  <a:lnTo>
                    <a:pt x="644017" y="875728"/>
                  </a:lnTo>
                  <a:lnTo>
                    <a:pt x="637044" y="875728"/>
                  </a:lnTo>
                  <a:lnTo>
                    <a:pt x="635723" y="873836"/>
                  </a:lnTo>
                  <a:lnTo>
                    <a:pt x="635050" y="871461"/>
                  </a:lnTo>
                  <a:lnTo>
                    <a:pt x="633831" y="867435"/>
                  </a:lnTo>
                  <a:lnTo>
                    <a:pt x="633831" y="859307"/>
                  </a:lnTo>
                  <a:lnTo>
                    <a:pt x="634009" y="856068"/>
                  </a:lnTo>
                  <a:lnTo>
                    <a:pt x="634517" y="852805"/>
                  </a:lnTo>
                  <a:lnTo>
                    <a:pt x="635127" y="848690"/>
                  </a:lnTo>
                  <a:lnTo>
                    <a:pt x="636879" y="845947"/>
                  </a:lnTo>
                  <a:lnTo>
                    <a:pt x="643064" y="845947"/>
                  </a:lnTo>
                  <a:lnTo>
                    <a:pt x="644829" y="849350"/>
                  </a:lnTo>
                  <a:lnTo>
                    <a:pt x="644829" y="844042"/>
                  </a:lnTo>
                  <a:lnTo>
                    <a:pt x="643890" y="842797"/>
                  </a:lnTo>
                  <a:lnTo>
                    <a:pt x="641680" y="841654"/>
                  </a:lnTo>
                  <a:lnTo>
                    <a:pt x="634390" y="841654"/>
                  </a:lnTo>
                  <a:lnTo>
                    <a:pt x="629983" y="847039"/>
                  </a:lnTo>
                  <a:lnTo>
                    <a:pt x="630059" y="865695"/>
                  </a:lnTo>
                  <a:lnTo>
                    <a:pt x="630262" y="870305"/>
                  </a:lnTo>
                  <a:lnTo>
                    <a:pt x="632345" y="874928"/>
                  </a:lnTo>
                  <a:lnTo>
                    <a:pt x="634466" y="879462"/>
                  </a:lnTo>
                  <a:lnTo>
                    <a:pt x="637781" y="880008"/>
                  </a:lnTo>
                  <a:lnTo>
                    <a:pt x="641210" y="880008"/>
                  </a:lnTo>
                  <a:lnTo>
                    <a:pt x="644232" y="879652"/>
                  </a:lnTo>
                  <a:lnTo>
                    <a:pt x="645947" y="875728"/>
                  </a:lnTo>
                  <a:lnTo>
                    <a:pt x="648144" y="870813"/>
                  </a:lnTo>
                  <a:lnTo>
                    <a:pt x="648652" y="865695"/>
                  </a:lnTo>
                  <a:close/>
                </a:path>
                <a:path w="1638300" h="4097654">
                  <a:moveTo>
                    <a:pt x="648652" y="732751"/>
                  </a:moveTo>
                  <a:lnTo>
                    <a:pt x="647954" y="728040"/>
                  </a:lnTo>
                  <a:lnTo>
                    <a:pt x="646214" y="725601"/>
                  </a:lnTo>
                  <a:lnTo>
                    <a:pt x="645325" y="724331"/>
                  </a:lnTo>
                  <a:lnTo>
                    <a:pt x="644829" y="723684"/>
                  </a:lnTo>
                  <a:lnTo>
                    <a:pt x="644829" y="728992"/>
                  </a:lnTo>
                  <a:lnTo>
                    <a:pt x="644804" y="747141"/>
                  </a:lnTo>
                  <a:lnTo>
                    <a:pt x="644017" y="755383"/>
                  </a:lnTo>
                  <a:lnTo>
                    <a:pt x="637044" y="755383"/>
                  </a:lnTo>
                  <a:lnTo>
                    <a:pt x="635723" y="753478"/>
                  </a:lnTo>
                  <a:lnTo>
                    <a:pt x="633831" y="747141"/>
                  </a:lnTo>
                  <a:lnTo>
                    <a:pt x="633831" y="738962"/>
                  </a:lnTo>
                  <a:lnTo>
                    <a:pt x="634009" y="735723"/>
                  </a:lnTo>
                  <a:lnTo>
                    <a:pt x="635127" y="728345"/>
                  </a:lnTo>
                  <a:lnTo>
                    <a:pt x="636879" y="725601"/>
                  </a:lnTo>
                  <a:lnTo>
                    <a:pt x="643064" y="725601"/>
                  </a:lnTo>
                  <a:lnTo>
                    <a:pt x="644829" y="728992"/>
                  </a:lnTo>
                  <a:lnTo>
                    <a:pt x="644829" y="723684"/>
                  </a:lnTo>
                  <a:lnTo>
                    <a:pt x="643890" y="722439"/>
                  </a:lnTo>
                  <a:lnTo>
                    <a:pt x="641680" y="721360"/>
                  </a:lnTo>
                  <a:lnTo>
                    <a:pt x="634390" y="721360"/>
                  </a:lnTo>
                  <a:lnTo>
                    <a:pt x="629983" y="726706"/>
                  </a:lnTo>
                  <a:lnTo>
                    <a:pt x="630059" y="745363"/>
                  </a:lnTo>
                  <a:lnTo>
                    <a:pt x="630262" y="749947"/>
                  </a:lnTo>
                  <a:lnTo>
                    <a:pt x="632269" y="754456"/>
                  </a:lnTo>
                  <a:lnTo>
                    <a:pt x="634466" y="759104"/>
                  </a:lnTo>
                  <a:lnTo>
                    <a:pt x="637781" y="759650"/>
                  </a:lnTo>
                  <a:lnTo>
                    <a:pt x="641210" y="759650"/>
                  </a:lnTo>
                  <a:lnTo>
                    <a:pt x="644232" y="759307"/>
                  </a:lnTo>
                  <a:lnTo>
                    <a:pt x="645960" y="755383"/>
                  </a:lnTo>
                  <a:lnTo>
                    <a:pt x="648144" y="750430"/>
                  </a:lnTo>
                  <a:lnTo>
                    <a:pt x="648652" y="745363"/>
                  </a:lnTo>
                  <a:lnTo>
                    <a:pt x="648652" y="732751"/>
                  </a:lnTo>
                  <a:close/>
                </a:path>
                <a:path w="1638300" h="4097654">
                  <a:moveTo>
                    <a:pt x="648652" y="685177"/>
                  </a:moveTo>
                  <a:lnTo>
                    <a:pt x="648601" y="672287"/>
                  </a:lnTo>
                  <a:lnTo>
                    <a:pt x="647954" y="667918"/>
                  </a:lnTo>
                  <a:lnTo>
                    <a:pt x="646188" y="665403"/>
                  </a:lnTo>
                  <a:lnTo>
                    <a:pt x="645325" y="664171"/>
                  </a:lnTo>
                  <a:lnTo>
                    <a:pt x="644829" y="663524"/>
                  </a:lnTo>
                  <a:lnTo>
                    <a:pt x="644829" y="668883"/>
                  </a:lnTo>
                  <a:lnTo>
                    <a:pt x="644804" y="686968"/>
                  </a:lnTo>
                  <a:lnTo>
                    <a:pt x="644017" y="695198"/>
                  </a:lnTo>
                  <a:lnTo>
                    <a:pt x="637044" y="695198"/>
                  </a:lnTo>
                  <a:lnTo>
                    <a:pt x="635723" y="693343"/>
                  </a:lnTo>
                  <a:lnTo>
                    <a:pt x="635050" y="690918"/>
                  </a:lnTo>
                  <a:lnTo>
                    <a:pt x="633831" y="686968"/>
                  </a:lnTo>
                  <a:lnTo>
                    <a:pt x="633831" y="678789"/>
                  </a:lnTo>
                  <a:lnTo>
                    <a:pt x="634009" y="675538"/>
                  </a:lnTo>
                  <a:lnTo>
                    <a:pt x="634517" y="672287"/>
                  </a:lnTo>
                  <a:lnTo>
                    <a:pt x="635127" y="668172"/>
                  </a:lnTo>
                  <a:lnTo>
                    <a:pt x="636879" y="665403"/>
                  </a:lnTo>
                  <a:lnTo>
                    <a:pt x="643064" y="665403"/>
                  </a:lnTo>
                  <a:lnTo>
                    <a:pt x="644829" y="668883"/>
                  </a:lnTo>
                  <a:lnTo>
                    <a:pt x="644829" y="663524"/>
                  </a:lnTo>
                  <a:lnTo>
                    <a:pt x="643890" y="662266"/>
                  </a:lnTo>
                  <a:lnTo>
                    <a:pt x="641680" y="661187"/>
                  </a:lnTo>
                  <a:lnTo>
                    <a:pt x="634390" y="661187"/>
                  </a:lnTo>
                  <a:lnTo>
                    <a:pt x="629983" y="666521"/>
                  </a:lnTo>
                  <a:lnTo>
                    <a:pt x="630047" y="685177"/>
                  </a:lnTo>
                  <a:lnTo>
                    <a:pt x="630262" y="689787"/>
                  </a:lnTo>
                  <a:lnTo>
                    <a:pt x="632345" y="694410"/>
                  </a:lnTo>
                  <a:lnTo>
                    <a:pt x="634466" y="698931"/>
                  </a:lnTo>
                  <a:lnTo>
                    <a:pt x="637781" y="699477"/>
                  </a:lnTo>
                  <a:lnTo>
                    <a:pt x="641210" y="699477"/>
                  </a:lnTo>
                  <a:lnTo>
                    <a:pt x="644232" y="699160"/>
                  </a:lnTo>
                  <a:lnTo>
                    <a:pt x="645960" y="695198"/>
                  </a:lnTo>
                  <a:lnTo>
                    <a:pt x="648144" y="690270"/>
                  </a:lnTo>
                  <a:lnTo>
                    <a:pt x="648652" y="685177"/>
                  </a:lnTo>
                  <a:close/>
                </a:path>
                <a:path w="1638300" h="4097654">
                  <a:moveTo>
                    <a:pt x="648652" y="625005"/>
                  </a:moveTo>
                  <a:lnTo>
                    <a:pt x="644829" y="603377"/>
                  </a:lnTo>
                  <a:lnTo>
                    <a:pt x="644829" y="608711"/>
                  </a:lnTo>
                  <a:lnTo>
                    <a:pt x="644804" y="626783"/>
                  </a:lnTo>
                  <a:lnTo>
                    <a:pt x="644017" y="635088"/>
                  </a:lnTo>
                  <a:lnTo>
                    <a:pt x="637044" y="635088"/>
                  </a:lnTo>
                  <a:lnTo>
                    <a:pt x="635723" y="633145"/>
                  </a:lnTo>
                  <a:lnTo>
                    <a:pt x="635050" y="630758"/>
                  </a:lnTo>
                  <a:lnTo>
                    <a:pt x="633831" y="626783"/>
                  </a:lnTo>
                  <a:lnTo>
                    <a:pt x="633831" y="618566"/>
                  </a:lnTo>
                  <a:lnTo>
                    <a:pt x="634009" y="615416"/>
                  </a:lnTo>
                  <a:lnTo>
                    <a:pt x="634517" y="612114"/>
                  </a:lnTo>
                  <a:lnTo>
                    <a:pt x="635127" y="607949"/>
                  </a:lnTo>
                  <a:lnTo>
                    <a:pt x="636879" y="605231"/>
                  </a:lnTo>
                  <a:lnTo>
                    <a:pt x="643064" y="605231"/>
                  </a:lnTo>
                  <a:lnTo>
                    <a:pt x="644829" y="608711"/>
                  </a:lnTo>
                  <a:lnTo>
                    <a:pt x="644829" y="603377"/>
                  </a:lnTo>
                  <a:lnTo>
                    <a:pt x="643890" y="602094"/>
                  </a:lnTo>
                  <a:lnTo>
                    <a:pt x="641680" y="601002"/>
                  </a:lnTo>
                  <a:lnTo>
                    <a:pt x="634390" y="601002"/>
                  </a:lnTo>
                  <a:lnTo>
                    <a:pt x="629983" y="606399"/>
                  </a:lnTo>
                  <a:lnTo>
                    <a:pt x="630047" y="625005"/>
                  </a:lnTo>
                  <a:lnTo>
                    <a:pt x="630262" y="629627"/>
                  </a:lnTo>
                  <a:lnTo>
                    <a:pt x="632269" y="634149"/>
                  </a:lnTo>
                  <a:lnTo>
                    <a:pt x="634466" y="638746"/>
                  </a:lnTo>
                  <a:lnTo>
                    <a:pt x="637781" y="639292"/>
                  </a:lnTo>
                  <a:lnTo>
                    <a:pt x="641210" y="639292"/>
                  </a:lnTo>
                  <a:lnTo>
                    <a:pt x="644232" y="638949"/>
                  </a:lnTo>
                  <a:lnTo>
                    <a:pt x="645934" y="635088"/>
                  </a:lnTo>
                  <a:lnTo>
                    <a:pt x="648144" y="630097"/>
                  </a:lnTo>
                  <a:lnTo>
                    <a:pt x="648652" y="625005"/>
                  </a:lnTo>
                  <a:close/>
                </a:path>
                <a:path w="1638300" h="4097654">
                  <a:moveTo>
                    <a:pt x="1637995" y="3778173"/>
                  </a:moveTo>
                  <a:lnTo>
                    <a:pt x="1631353" y="3729786"/>
                  </a:lnTo>
                  <a:lnTo>
                    <a:pt x="1627517" y="3722763"/>
                  </a:lnTo>
                  <a:lnTo>
                    <a:pt x="1624977" y="3718102"/>
                  </a:lnTo>
                  <a:lnTo>
                    <a:pt x="1622945" y="3715372"/>
                  </a:lnTo>
                  <a:lnTo>
                    <a:pt x="1622945" y="3778173"/>
                  </a:lnTo>
                  <a:lnTo>
                    <a:pt x="1622196" y="3799459"/>
                  </a:lnTo>
                  <a:lnTo>
                    <a:pt x="1619250" y="3819144"/>
                  </a:lnTo>
                  <a:lnTo>
                    <a:pt x="1613077" y="3833609"/>
                  </a:lnTo>
                  <a:lnTo>
                    <a:pt x="1602625" y="3839235"/>
                  </a:lnTo>
                  <a:lnTo>
                    <a:pt x="1592656" y="3839235"/>
                  </a:lnTo>
                  <a:lnTo>
                    <a:pt x="1580705" y="3800144"/>
                  </a:lnTo>
                  <a:lnTo>
                    <a:pt x="1580197" y="3790886"/>
                  </a:lnTo>
                  <a:lnTo>
                    <a:pt x="1580261" y="3776700"/>
                  </a:lnTo>
                  <a:lnTo>
                    <a:pt x="1585417" y="3738664"/>
                  </a:lnTo>
                  <a:lnTo>
                    <a:pt x="1602473" y="3722763"/>
                  </a:lnTo>
                  <a:lnTo>
                    <a:pt x="1611388" y="3725532"/>
                  </a:lnTo>
                  <a:lnTo>
                    <a:pt x="1617789" y="3734765"/>
                  </a:lnTo>
                  <a:lnTo>
                    <a:pt x="1621650" y="3751846"/>
                  </a:lnTo>
                  <a:lnTo>
                    <a:pt x="1622945" y="3778173"/>
                  </a:lnTo>
                  <a:lnTo>
                    <a:pt x="1622945" y="3715372"/>
                  </a:lnTo>
                  <a:lnTo>
                    <a:pt x="1619427" y="3710635"/>
                  </a:lnTo>
                  <a:lnTo>
                    <a:pt x="1610817" y="3706355"/>
                  </a:lnTo>
                  <a:lnTo>
                    <a:pt x="1603082" y="3706355"/>
                  </a:lnTo>
                  <a:lnTo>
                    <a:pt x="1588312" y="3710521"/>
                  </a:lnTo>
                  <a:lnTo>
                    <a:pt x="1576235" y="3723957"/>
                  </a:lnTo>
                  <a:lnTo>
                    <a:pt x="1568081" y="3748125"/>
                  </a:lnTo>
                  <a:lnTo>
                    <a:pt x="1565084" y="3784460"/>
                  </a:lnTo>
                  <a:lnTo>
                    <a:pt x="1565402" y="3794036"/>
                  </a:lnTo>
                  <a:lnTo>
                    <a:pt x="1574165" y="3835552"/>
                  </a:lnTo>
                  <a:lnTo>
                    <a:pt x="1601266" y="3855923"/>
                  </a:lnTo>
                  <a:lnTo>
                    <a:pt x="1607667" y="3855428"/>
                  </a:lnTo>
                  <a:lnTo>
                    <a:pt x="1614855" y="3852938"/>
                  </a:lnTo>
                  <a:lnTo>
                    <a:pt x="1622145" y="3846995"/>
                  </a:lnTo>
                  <a:lnTo>
                    <a:pt x="1626895" y="3839235"/>
                  </a:lnTo>
                  <a:lnTo>
                    <a:pt x="1628800" y="3836124"/>
                  </a:lnTo>
                  <a:lnTo>
                    <a:pt x="1633296" y="3823322"/>
                  </a:lnTo>
                  <a:lnTo>
                    <a:pt x="1636115" y="3809250"/>
                  </a:lnTo>
                  <a:lnTo>
                    <a:pt x="1637588" y="3794036"/>
                  </a:lnTo>
                  <a:lnTo>
                    <a:pt x="1637995" y="3778173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024582" y="5229959"/>
              <a:ext cx="140262" cy="162804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033663" y="2754236"/>
              <a:ext cx="1525270" cy="3856354"/>
            </a:xfrm>
            <a:custGeom>
              <a:avLst/>
              <a:gdLst/>
              <a:ahLst/>
              <a:cxnLst/>
              <a:rect l="l" t="t" r="r" b="b"/>
              <a:pathLst>
                <a:path w="1525270" h="3856354">
                  <a:moveTo>
                    <a:pt x="60464" y="2113673"/>
                  </a:moveTo>
                  <a:lnTo>
                    <a:pt x="39712" y="2113673"/>
                  </a:lnTo>
                  <a:lnTo>
                    <a:pt x="39712" y="2008263"/>
                  </a:lnTo>
                  <a:lnTo>
                    <a:pt x="39712" y="1993023"/>
                  </a:lnTo>
                  <a:lnTo>
                    <a:pt x="0" y="1993023"/>
                  </a:lnTo>
                  <a:lnTo>
                    <a:pt x="0" y="2008263"/>
                  </a:lnTo>
                  <a:lnTo>
                    <a:pt x="24866" y="2008263"/>
                  </a:lnTo>
                  <a:lnTo>
                    <a:pt x="24866" y="2113673"/>
                  </a:lnTo>
                  <a:lnTo>
                    <a:pt x="1638" y="2113673"/>
                  </a:lnTo>
                  <a:lnTo>
                    <a:pt x="1638" y="2128913"/>
                  </a:lnTo>
                  <a:lnTo>
                    <a:pt x="60464" y="2128913"/>
                  </a:lnTo>
                  <a:lnTo>
                    <a:pt x="60464" y="2113673"/>
                  </a:lnTo>
                  <a:close/>
                </a:path>
                <a:path w="1525270" h="3856354">
                  <a:moveTo>
                    <a:pt x="60464" y="1892693"/>
                  </a:moveTo>
                  <a:lnTo>
                    <a:pt x="39712" y="1892693"/>
                  </a:lnTo>
                  <a:lnTo>
                    <a:pt x="39712" y="1787283"/>
                  </a:lnTo>
                  <a:lnTo>
                    <a:pt x="39712" y="1772043"/>
                  </a:lnTo>
                  <a:lnTo>
                    <a:pt x="0" y="1772043"/>
                  </a:lnTo>
                  <a:lnTo>
                    <a:pt x="0" y="1787283"/>
                  </a:lnTo>
                  <a:lnTo>
                    <a:pt x="24866" y="1787283"/>
                  </a:lnTo>
                  <a:lnTo>
                    <a:pt x="24866" y="1892693"/>
                  </a:lnTo>
                  <a:lnTo>
                    <a:pt x="1638" y="1892693"/>
                  </a:lnTo>
                  <a:lnTo>
                    <a:pt x="1638" y="1907933"/>
                  </a:lnTo>
                  <a:lnTo>
                    <a:pt x="60464" y="1907933"/>
                  </a:lnTo>
                  <a:lnTo>
                    <a:pt x="60464" y="1892693"/>
                  </a:lnTo>
                  <a:close/>
                </a:path>
                <a:path w="1525270" h="3856354">
                  <a:moveTo>
                    <a:pt x="60464" y="1671713"/>
                  </a:moveTo>
                  <a:lnTo>
                    <a:pt x="39712" y="1671713"/>
                  </a:lnTo>
                  <a:lnTo>
                    <a:pt x="39712" y="1566303"/>
                  </a:lnTo>
                  <a:lnTo>
                    <a:pt x="39712" y="1551063"/>
                  </a:lnTo>
                  <a:lnTo>
                    <a:pt x="0" y="1551063"/>
                  </a:lnTo>
                  <a:lnTo>
                    <a:pt x="0" y="1566303"/>
                  </a:lnTo>
                  <a:lnTo>
                    <a:pt x="24866" y="1566303"/>
                  </a:lnTo>
                  <a:lnTo>
                    <a:pt x="24866" y="1671713"/>
                  </a:lnTo>
                  <a:lnTo>
                    <a:pt x="1638" y="1671713"/>
                  </a:lnTo>
                  <a:lnTo>
                    <a:pt x="1638" y="1686953"/>
                  </a:lnTo>
                  <a:lnTo>
                    <a:pt x="60464" y="1686953"/>
                  </a:lnTo>
                  <a:lnTo>
                    <a:pt x="60464" y="1671713"/>
                  </a:lnTo>
                  <a:close/>
                </a:path>
                <a:path w="1525270" h="3856354">
                  <a:moveTo>
                    <a:pt x="141274" y="1450733"/>
                  </a:moveTo>
                  <a:lnTo>
                    <a:pt x="120523" y="1450733"/>
                  </a:lnTo>
                  <a:lnTo>
                    <a:pt x="120523" y="1345323"/>
                  </a:lnTo>
                  <a:lnTo>
                    <a:pt x="120523" y="1330083"/>
                  </a:lnTo>
                  <a:lnTo>
                    <a:pt x="80835" y="1330083"/>
                  </a:lnTo>
                  <a:lnTo>
                    <a:pt x="80835" y="1345323"/>
                  </a:lnTo>
                  <a:lnTo>
                    <a:pt x="105638" y="1345323"/>
                  </a:lnTo>
                  <a:lnTo>
                    <a:pt x="105638" y="1450733"/>
                  </a:lnTo>
                  <a:lnTo>
                    <a:pt x="82410" y="1450733"/>
                  </a:lnTo>
                  <a:lnTo>
                    <a:pt x="82410" y="1465973"/>
                  </a:lnTo>
                  <a:lnTo>
                    <a:pt x="141274" y="1465973"/>
                  </a:lnTo>
                  <a:lnTo>
                    <a:pt x="141274" y="1450733"/>
                  </a:lnTo>
                  <a:close/>
                </a:path>
                <a:path w="1525270" h="3856354">
                  <a:moveTo>
                    <a:pt x="141274" y="565543"/>
                  </a:moveTo>
                  <a:lnTo>
                    <a:pt x="120523" y="565543"/>
                  </a:lnTo>
                  <a:lnTo>
                    <a:pt x="120523" y="460133"/>
                  </a:lnTo>
                  <a:lnTo>
                    <a:pt x="120523" y="444893"/>
                  </a:lnTo>
                  <a:lnTo>
                    <a:pt x="80835" y="444893"/>
                  </a:lnTo>
                  <a:lnTo>
                    <a:pt x="80835" y="460133"/>
                  </a:lnTo>
                  <a:lnTo>
                    <a:pt x="105638" y="460133"/>
                  </a:lnTo>
                  <a:lnTo>
                    <a:pt x="105638" y="565543"/>
                  </a:lnTo>
                  <a:lnTo>
                    <a:pt x="82410" y="565543"/>
                  </a:lnTo>
                  <a:lnTo>
                    <a:pt x="82410" y="580783"/>
                  </a:lnTo>
                  <a:lnTo>
                    <a:pt x="141274" y="580783"/>
                  </a:lnTo>
                  <a:lnTo>
                    <a:pt x="141274" y="565543"/>
                  </a:lnTo>
                  <a:close/>
                </a:path>
                <a:path w="1525270" h="3856354">
                  <a:moveTo>
                    <a:pt x="146494" y="1836915"/>
                  </a:moveTo>
                  <a:lnTo>
                    <a:pt x="140208" y="1791335"/>
                  </a:lnTo>
                  <a:lnTo>
                    <a:pt x="132283" y="1777822"/>
                  </a:lnTo>
                  <a:lnTo>
                    <a:pt x="132283" y="1836915"/>
                  </a:lnTo>
                  <a:lnTo>
                    <a:pt x="131572" y="1856943"/>
                  </a:lnTo>
                  <a:lnTo>
                    <a:pt x="128790" y="1875485"/>
                  </a:lnTo>
                  <a:lnTo>
                    <a:pt x="122961" y="1889125"/>
                  </a:lnTo>
                  <a:lnTo>
                    <a:pt x="113080" y="1894420"/>
                  </a:lnTo>
                  <a:lnTo>
                    <a:pt x="103670" y="1894420"/>
                  </a:lnTo>
                  <a:lnTo>
                    <a:pt x="92417" y="1857578"/>
                  </a:lnTo>
                  <a:lnTo>
                    <a:pt x="91935" y="1848866"/>
                  </a:lnTo>
                  <a:lnTo>
                    <a:pt x="91986" y="1835531"/>
                  </a:lnTo>
                  <a:lnTo>
                    <a:pt x="100863" y="1791728"/>
                  </a:lnTo>
                  <a:lnTo>
                    <a:pt x="112953" y="1784769"/>
                  </a:lnTo>
                  <a:lnTo>
                    <a:pt x="121361" y="1787385"/>
                  </a:lnTo>
                  <a:lnTo>
                    <a:pt x="127406" y="1796072"/>
                  </a:lnTo>
                  <a:lnTo>
                    <a:pt x="131064" y="1812150"/>
                  </a:lnTo>
                  <a:lnTo>
                    <a:pt x="132283" y="1836915"/>
                  </a:lnTo>
                  <a:lnTo>
                    <a:pt x="132283" y="1777822"/>
                  </a:lnTo>
                  <a:lnTo>
                    <a:pt x="128943" y="1773377"/>
                  </a:lnTo>
                  <a:lnTo>
                    <a:pt x="120789" y="1769300"/>
                  </a:lnTo>
                  <a:lnTo>
                    <a:pt x="113512" y="1769300"/>
                  </a:lnTo>
                  <a:lnTo>
                    <a:pt x="99568" y="1773237"/>
                  </a:lnTo>
                  <a:lnTo>
                    <a:pt x="88150" y="1785899"/>
                  </a:lnTo>
                  <a:lnTo>
                    <a:pt x="80454" y="1808645"/>
                  </a:lnTo>
                  <a:lnTo>
                    <a:pt x="77622" y="1842795"/>
                  </a:lnTo>
                  <a:lnTo>
                    <a:pt x="77927" y="1851850"/>
                  </a:lnTo>
                  <a:lnTo>
                    <a:pt x="86233" y="1890915"/>
                  </a:lnTo>
                  <a:lnTo>
                    <a:pt x="111760" y="1910067"/>
                  </a:lnTo>
                  <a:lnTo>
                    <a:pt x="117843" y="1909610"/>
                  </a:lnTo>
                  <a:lnTo>
                    <a:pt x="124637" y="1907273"/>
                  </a:lnTo>
                  <a:lnTo>
                    <a:pt x="131508" y="1901698"/>
                  </a:lnTo>
                  <a:lnTo>
                    <a:pt x="135991" y="1894420"/>
                  </a:lnTo>
                  <a:lnTo>
                    <a:pt x="137807" y="1891474"/>
                  </a:lnTo>
                  <a:lnTo>
                    <a:pt x="142049" y="1879396"/>
                  </a:lnTo>
                  <a:lnTo>
                    <a:pt x="144729" y="1866163"/>
                  </a:lnTo>
                  <a:lnTo>
                    <a:pt x="146113" y="1851850"/>
                  </a:lnTo>
                  <a:lnTo>
                    <a:pt x="146494" y="1836915"/>
                  </a:lnTo>
                  <a:close/>
                </a:path>
                <a:path w="1525270" h="3856354">
                  <a:moveTo>
                    <a:pt x="146494" y="1615795"/>
                  </a:moveTo>
                  <a:lnTo>
                    <a:pt x="140208" y="1570202"/>
                  </a:lnTo>
                  <a:lnTo>
                    <a:pt x="132283" y="1556702"/>
                  </a:lnTo>
                  <a:lnTo>
                    <a:pt x="132283" y="1615795"/>
                  </a:lnTo>
                  <a:lnTo>
                    <a:pt x="131572" y="1635798"/>
                  </a:lnTo>
                  <a:lnTo>
                    <a:pt x="128790" y="1654314"/>
                  </a:lnTo>
                  <a:lnTo>
                    <a:pt x="122961" y="1667941"/>
                  </a:lnTo>
                  <a:lnTo>
                    <a:pt x="113080" y="1673237"/>
                  </a:lnTo>
                  <a:lnTo>
                    <a:pt x="103670" y="1673237"/>
                  </a:lnTo>
                  <a:lnTo>
                    <a:pt x="92417" y="1636445"/>
                  </a:lnTo>
                  <a:lnTo>
                    <a:pt x="91935" y="1627708"/>
                  </a:lnTo>
                  <a:lnTo>
                    <a:pt x="91986" y="1614347"/>
                  </a:lnTo>
                  <a:lnTo>
                    <a:pt x="100863" y="1570583"/>
                  </a:lnTo>
                  <a:lnTo>
                    <a:pt x="112953" y="1563611"/>
                  </a:lnTo>
                  <a:lnTo>
                    <a:pt x="121361" y="1566214"/>
                  </a:lnTo>
                  <a:lnTo>
                    <a:pt x="127406" y="1574901"/>
                  </a:lnTo>
                  <a:lnTo>
                    <a:pt x="131064" y="1590979"/>
                  </a:lnTo>
                  <a:lnTo>
                    <a:pt x="132283" y="1615795"/>
                  </a:lnTo>
                  <a:lnTo>
                    <a:pt x="132283" y="1556702"/>
                  </a:lnTo>
                  <a:lnTo>
                    <a:pt x="128943" y="1552206"/>
                  </a:lnTo>
                  <a:lnTo>
                    <a:pt x="120789" y="1548142"/>
                  </a:lnTo>
                  <a:lnTo>
                    <a:pt x="113512" y="1548142"/>
                  </a:lnTo>
                  <a:lnTo>
                    <a:pt x="99568" y="1552067"/>
                  </a:lnTo>
                  <a:lnTo>
                    <a:pt x="88150" y="1564716"/>
                  </a:lnTo>
                  <a:lnTo>
                    <a:pt x="80454" y="1587461"/>
                  </a:lnTo>
                  <a:lnTo>
                    <a:pt x="77622" y="1621675"/>
                  </a:lnTo>
                  <a:lnTo>
                    <a:pt x="77927" y="1630718"/>
                  </a:lnTo>
                  <a:lnTo>
                    <a:pt x="86233" y="1669770"/>
                  </a:lnTo>
                  <a:lnTo>
                    <a:pt x="111760" y="1688960"/>
                  </a:lnTo>
                  <a:lnTo>
                    <a:pt x="117843" y="1688477"/>
                  </a:lnTo>
                  <a:lnTo>
                    <a:pt x="124637" y="1686128"/>
                  </a:lnTo>
                  <a:lnTo>
                    <a:pt x="131508" y="1680527"/>
                  </a:lnTo>
                  <a:lnTo>
                    <a:pt x="135991" y="1673237"/>
                  </a:lnTo>
                  <a:lnTo>
                    <a:pt x="137807" y="1670304"/>
                  </a:lnTo>
                  <a:lnTo>
                    <a:pt x="142049" y="1658239"/>
                  </a:lnTo>
                  <a:lnTo>
                    <a:pt x="144729" y="1645005"/>
                  </a:lnTo>
                  <a:lnTo>
                    <a:pt x="146113" y="1630718"/>
                  </a:lnTo>
                  <a:lnTo>
                    <a:pt x="146494" y="1615795"/>
                  </a:lnTo>
                  <a:close/>
                </a:path>
                <a:path w="1525270" h="3856354">
                  <a:moveTo>
                    <a:pt x="146494" y="1173480"/>
                  </a:moveTo>
                  <a:lnTo>
                    <a:pt x="140208" y="1127848"/>
                  </a:lnTo>
                  <a:lnTo>
                    <a:pt x="132283" y="1114323"/>
                  </a:lnTo>
                  <a:lnTo>
                    <a:pt x="132283" y="1173480"/>
                  </a:lnTo>
                  <a:lnTo>
                    <a:pt x="131572" y="1193495"/>
                  </a:lnTo>
                  <a:lnTo>
                    <a:pt x="128790" y="1212024"/>
                  </a:lnTo>
                  <a:lnTo>
                    <a:pt x="122961" y="1225664"/>
                  </a:lnTo>
                  <a:lnTo>
                    <a:pt x="113080" y="1230972"/>
                  </a:lnTo>
                  <a:lnTo>
                    <a:pt x="103670" y="1230972"/>
                  </a:lnTo>
                  <a:lnTo>
                    <a:pt x="92417" y="1194066"/>
                  </a:lnTo>
                  <a:lnTo>
                    <a:pt x="91935" y="1185354"/>
                  </a:lnTo>
                  <a:lnTo>
                    <a:pt x="91986" y="1172032"/>
                  </a:lnTo>
                  <a:lnTo>
                    <a:pt x="100863" y="1128242"/>
                  </a:lnTo>
                  <a:lnTo>
                    <a:pt x="112953" y="1121295"/>
                  </a:lnTo>
                  <a:lnTo>
                    <a:pt x="121361" y="1123899"/>
                  </a:lnTo>
                  <a:lnTo>
                    <a:pt x="127406" y="1132573"/>
                  </a:lnTo>
                  <a:lnTo>
                    <a:pt x="131064" y="1148664"/>
                  </a:lnTo>
                  <a:lnTo>
                    <a:pt x="132283" y="1173480"/>
                  </a:lnTo>
                  <a:lnTo>
                    <a:pt x="132283" y="1114323"/>
                  </a:lnTo>
                  <a:lnTo>
                    <a:pt x="128943" y="1109827"/>
                  </a:lnTo>
                  <a:lnTo>
                    <a:pt x="120789" y="1105801"/>
                  </a:lnTo>
                  <a:lnTo>
                    <a:pt x="113512" y="1105801"/>
                  </a:lnTo>
                  <a:lnTo>
                    <a:pt x="99568" y="1109726"/>
                  </a:lnTo>
                  <a:lnTo>
                    <a:pt x="88150" y="1122387"/>
                  </a:lnTo>
                  <a:lnTo>
                    <a:pt x="80454" y="1145146"/>
                  </a:lnTo>
                  <a:lnTo>
                    <a:pt x="77622" y="1179334"/>
                  </a:lnTo>
                  <a:lnTo>
                    <a:pt x="77927" y="1188364"/>
                  </a:lnTo>
                  <a:lnTo>
                    <a:pt x="86233" y="1227455"/>
                  </a:lnTo>
                  <a:lnTo>
                    <a:pt x="111760" y="1246606"/>
                  </a:lnTo>
                  <a:lnTo>
                    <a:pt x="117843" y="1246124"/>
                  </a:lnTo>
                  <a:lnTo>
                    <a:pt x="124637" y="1243774"/>
                  </a:lnTo>
                  <a:lnTo>
                    <a:pt x="131508" y="1238199"/>
                  </a:lnTo>
                  <a:lnTo>
                    <a:pt x="135966" y="1230972"/>
                  </a:lnTo>
                  <a:lnTo>
                    <a:pt x="137807" y="1227988"/>
                  </a:lnTo>
                  <a:lnTo>
                    <a:pt x="142049" y="1215910"/>
                  </a:lnTo>
                  <a:lnTo>
                    <a:pt x="144729" y="1202664"/>
                  </a:lnTo>
                  <a:lnTo>
                    <a:pt x="146113" y="1188364"/>
                  </a:lnTo>
                  <a:lnTo>
                    <a:pt x="146494" y="1173480"/>
                  </a:lnTo>
                  <a:close/>
                </a:path>
                <a:path w="1525270" h="3856354">
                  <a:moveTo>
                    <a:pt x="146494" y="288785"/>
                  </a:moveTo>
                  <a:lnTo>
                    <a:pt x="140208" y="243179"/>
                  </a:lnTo>
                  <a:lnTo>
                    <a:pt x="132283" y="229654"/>
                  </a:lnTo>
                  <a:lnTo>
                    <a:pt x="132283" y="288785"/>
                  </a:lnTo>
                  <a:lnTo>
                    <a:pt x="131572" y="308813"/>
                  </a:lnTo>
                  <a:lnTo>
                    <a:pt x="128790" y="327355"/>
                  </a:lnTo>
                  <a:lnTo>
                    <a:pt x="122961" y="340982"/>
                  </a:lnTo>
                  <a:lnTo>
                    <a:pt x="113080" y="346290"/>
                  </a:lnTo>
                  <a:lnTo>
                    <a:pt x="103670" y="346290"/>
                  </a:lnTo>
                  <a:lnTo>
                    <a:pt x="92417" y="309422"/>
                  </a:lnTo>
                  <a:lnTo>
                    <a:pt x="91935" y="300710"/>
                  </a:lnTo>
                  <a:lnTo>
                    <a:pt x="91986" y="287401"/>
                  </a:lnTo>
                  <a:lnTo>
                    <a:pt x="100863" y="243586"/>
                  </a:lnTo>
                  <a:lnTo>
                    <a:pt x="112953" y="236639"/>
                  </a:lnTo>
                  <a:lnTo>
                    <a:pt x="121361" y="239242"/>
                  </a:lnTo>
                  <a:lnTo>
                    <a:pt x="127406" y="247929"/>
                  </a:lnTo>
                  <a:lnTo>
                    <a:pt x="131064" y="263994"/>
                  </a:lnTo>
                  <a:lnTo>
                    <a:pt x="132283" y="288785"/>
                  </a:lnTo>
                  <a:lnTo>
                    <a:pt x="132283" y="229654"/>
                  </a:lnTo>
                  <a:lnTo>
                    <a:pt x="128943" y="225209"/>
                  </a:lnTo>
                  <a:lnTo>
                    <a:pt x="120789" y="221157"/>
                  </a:lnTo>
                  <a:lnTo>
                    <a:pt x="113512" y="221157"/>
                  </a:lnTo>
                  <a:lnTo>
                    <a:pt x="99568" y="225082"/>
                  </a:lnTo>
                  <a:lnTo>
                    <a:pt x="88150" y="237756"/>
                  </a:lnTo>
                  <a:lnTo>
                    <a:pt x="80454" y="260515"/>
                  </a:lnTo>
                  <a:lnTo>
                    <a:pt x="77622" y="294703"/>
                  </a:lnTo>
                  <a:lnTo>
                    <a:pt x="77927" y="303733"/>
                  </a:lnTo>
                  <a:lnTo>
                    <a:pt x="86233" y="342785"/>
                  </a:lnTo>
                  <a:lnTo>
                    <a:pt x="111760" y="361988"/>
                  </a:lnTo>
                  <a:lnTo>
                    <a:pt x="117843" y="361518"/>
                  </a:lnTo>
                  <a:lnTo>
                    <a:pt x="124637" y="359181"/>
                  </a:lnTo>
                  <a:lnTo>
                    <a:pt x="131508" y="353580"/>
                  </a:lnTo>
                  <a:lnTo>
                    <a:pt x="135991" y="346290"/>
                  </a:lnTo>
                  <a:lnTo>
                    <a:pt x="137807" y="343344"/>
                  </a:lnTo>
                  <a:lnTo>
                    <a:pt x="142049" y="331279"/>
                  </a:lnTo>
                  <a:lnTo>
                    <a:pt x="144729" y="318046"/>
                  </a:lnTo>
                  <a:lnTo>
                    <a:pt x="146113" y="303733"/>
                  </a:lnTo>
                  <a:lnTo>
                    <a:pt x="146494" y="288785"/>
                  </a:lnTo>
                  <a:close/>
                </a:path>
                <a:path w="1525270" h="3856354">
                  <a:moveTo>
                    <a:pt x="146494" y="67652"/>
                  </a:moveTo>
                  <a:lnTo>
                    <a:pt x="140208" y="22021"/>
                  </a:lnTo>
                  <a:lnTo>
                    <a:pt x="136601" y="15455"/>
                  </a:lnTo>
                  <a:lnTo>
                    <a:pt x="134175" y="11036"/>
                  </a:lnTo>
                  <a:lnTo>
                    <a:pt x="132283" y="8521"/>
                  </a:lnTo>
                  <a:lnTo>
                    <a:pt x="132283" y="67652"/>
                  </a:lnTo>
                  <a:lnTo>
                    <a:pt x="131572" y="87655"/>
                  </a:lnTo>
                  <a:lnTo>
                    <a:pt x="128790" y="106197"/>
                  </a:lnTo>
                  <a:lnTo>
                    <a:pt x="122961" y="119837"/>
                  </a:lnTo>
                  <a:lnTo>
                    <a:pt x="113080" y="125145"/>
                  </a:lnTo>
                  <a:lnTo>
                    <a:pt x="103670" y="125145"/>
                  </a:lnTo>
                  <a:lnTo>
                    <a:pt x="92417" y="88265"/>
                  </a:lnTo>
                  <a:lnTo>
                    <a:pt x="91935" y="79565"/>
                  </a:lnTo>
                  <a:lnTo>
                    <a:pt x="91986" y="66230"/>
                  </a:lnTo>
                  <a:lnTo>
                    <a:pt x="100863" y="22415"/>
                  </a:lnTo>
                  <a:lnTo>
                    <a:pt x="112953" y="15455"/>
                  </a:lnTo>
                  <a:lnTo>
                    <a:pt x="121361" y="18059"/>
                  </a:lnTo>
                  <a:lnTo>
                    <a:pt x="127406" y="26758"/>
                  </a:lnTo>
                  <a:lnTo>
                    <a:pt x="131064" y="42849"/>
                  </a:lnTo>
                  <a:lnTo>
                    <a:pt x="132283" y="67652"/>
                  </a:lnTo>
                  <a:lnTo>
                    <a:pt x="132283" y="8521"/>
                  </a:lnTo>
                  <a:lnTo>
                    <a:pt x="128943" y="4064"/>
                  </a:lnTo>
                  <a:lnTo>
                    <a:pt x="120789" y="0"/>
                  </a:lnTo>
                  <a:lnTo>
                    <a:pt x="113512" y="0"/>
                  </a:lnTo>
                  <a:lnTo>
                    <a:pt x="99568" y="3924"/>
                  </a:lnTo>
                  <a:lnTo>
                    <a:pt x="88150" y="16586"/>
                  </a:lnTo>
                  <a:lnTo>
                    <a:pt x="80454" y="39331"/>
                  </a:lnTo>
                  <a:lnTo>
                    <a:pt x="77622" y="73507"/>
                  </a:lnTo>
                  <a:lnTo>
                    <a:pt x="77927" y="82537"/>
                  </a:lnTo>
                  <a:lnTo>
                    <a:pt x="86233" y="121653"/>
                  </a:lnTo>
                  <a:lnTo>
                    <a:pt x="111760" y="140779"/>
                  </a:lnTo>
                  <a:lnTo>
                    <a:pt x="117843" y="140309"/>
                  </a:lnTo>
                  <a:lnTo>
                    <a:pt x="124637" y="137985"/>
                  </a:lnTo>
                  <a:lnTo>
                    <a:pt x="131508" y="132410"/>
                  </a:lnTo>
                  <a:lnTo>
                    <a:pt x="135978" y="125145"/>
                  </a:lnTo>
                  <a:lnTo>
                    <a:pt x="137807" y="122186"/>
                  </a:lnTo>
                  <a:lnTo>
                    <a:pt x="142049" y="110109"/>
                  </a:lnTo>
                  <a:lnTo>
                    <a:pt x="144729" y="96862"/>
                  </a:lnTo>
                  <a:lnTo>
                    <a:pt x="146113" y="82537"/>
                  </a:lnTo>
                  <a:lnTo>
                    <a:pt x="146494" y="67652"/>
                  </a:lnTo>
                  <a:close/>
                </a:path>
                <a:path w="1525270" h="3856354">
                  <a:moveTo>
                    <a:pt x="146507" y="952271"/>
                  </a:moveTo>
                  <a:lnTo>
                    <a:pt x="140208" y="906691"/>
                  </a:lnTo>
                  <a:lnTo>
                    <a:pt x="132283" y="893178"/>
                  </a:lnTo>
                  <a:lnTo>
                    <a:pt x="132283" y="952271"/>
                  </a:lnTo>
                  <a:lnTo>
                    <a:pt x="131572" y="972324"/>
                  </a:lnTo>
                  <a:lnTo>
                    <a:pt x="128790" y="990854"/>
                  </a:lnTo>
                  <a:lnTo>
                    <a:pt x="122961" y="1004455"/>
                  </a:lnTo>
                  <a:lnTo>
                    <a:pt x="113080" y="1009738"/>
                  </a:lnTo>
                  <a:lnTo>
                    <a:pt x="103670" y="1009738"/>
                  </a:lnTo>
                  <a:lnTo>
                    <a:pt x="92417" y="972908"/>
                  </a:lnTo>
                  <a:lnTo>
                    <a:pt x="91935" y="964196"/>
                  </a:lnTo>
                  <a:lnTo>
                    <a:pt x="91986" y="950874"/>
                  </a:lnTo>
                  <a:lnTo>
                    <a:pt x="100863" y="907072"/>
                  </a:lnTo>
                  <a:lnTo>
                    <a:pt x="112953" y="900087"/>
                  </a:lnTo>
                  <a:lnTo>
                    <a:pt x="121361" y="902703"/>
                  </a:lnTo>
                  <a:lnTo>
                    <a:pt x="127406" y="911390"/>
                  </a:lnTo>
                  <a:lnTo>
                    <a:pt x="131064" y="927481"/>
                  </a:lnTo>
                  <a:lnTo>
                    <a:pt x="132283" y="952271"/>
                  </a:lnTo>
                  <a:lnTo>
                    <a:pt x="132283" y="893178"/>
                  </a:lnTo>
                  <a:lnTo>
                    <a:pt x="128943" y="888695"/>
                  </a:lnTo>
                  <a:lnTo>
                    <a:pt x="120789" y="884631"/>
                  </a:lnTo>
                  <a:lnTo>
                    <a:pt x="113512" y="884631"/>
                  </a:lnTo>
                  <a:lnTo>
                    <a:pt x="99568" y="888555"/>
                  </a:lnTo>
                  <a:lnTo>
                    <a:pt x="88150" y="901230"/>
                  </a:lnTo>
                  <a:lnTo>
                    <a:pt x="80454" y="923988"/>
                  </a:lnTo>
                  <a:lnTo>
                    <a:pt x="77622" y="958202"/>
                  </a:lnTo>
                  <a:lnTo>
                    <a:pt x="77927" y="967206"/>
                  </a:lnTo>
                  <a:lnTo>
                    <a:pt x="86233" y="1006271"/>
                  </a:lnTo>
                  <a:lnTo>
                    <a:pt x="111760" y="1025436"/>
                  </a:lnTo>
                  <a:lnTo>
                    <a:pt x="117843" y="1024966"/>
                  </a:lnTo>
                  <a:lnTo>
                    <a:pt x="124637" y="1022642"/>
                  </a:lnTo>
                  <a:lnTo>
                    <a:pt x="131508" y="1017054"/>
                  </a:lnTo>
                  <a:lnTo>
                    <a:pt x="136017" y="1009738"/>
                  </a:lnTo>
                  <a:lnTo>
                    <a:pt x="137807" y="1006856"/>
                  </a:lnTo>
                  <a:lnTo>
                    <a:pt x="142049" y="994740"/>
                  </a:lnTo>
                  <a:lnTo>
                    <a:pt x="144729" y="981494"/>
                  </a:lnTo>
                  <a:lnTo>
                    <a:pt x="146113" y="967206"/>
                  </a:lnTo>
                  <a:lnTo>
                    <a:pt x="146507" y="952271"/>
                  </a:lnTo>
                  <a:close/>
                </a:path>
                <a:path w="1525270" h="3856354">
                  <a:moveTo>
                    <a:pt x="146507" y="731088"/>
                  </a:moveTo>
                  <a:lnTo>
                    <a:pt x="140208" y="685533"/>
                  </a:lnTo>
                  <a:lnTo>
                    <a:pt x="132283" y="671995"/>
                  </a:lnTo>
                  <a:lnTo>
                    <a:pt x="132283" y="731088"/>
                  </a:lnTo>
                  <a:lnTo>
                    <a:pt x="131572" y="751116"/>
                  </a:lnTo>
                  <a:lnTo>
                    <a:pt x="128790" y="769670"/>
                  </a:lnTo>
                  <a:lnTo>
                    <a:pt x="122961" y="783323"/>
                  </a:lnTo>
                  <a:lnTo>
                    <a:pt x="113080" y="788631"/>
                  </a:lnTo>
                  <a:lnTo>
                    <a:pt x="103670" y="788631"/>
                  </a:lnTo>
                  <a:lnTo>
                    <a:pt x="92417" y="751751"/>
                  </a:lnTo>
                  <a:lnTo>
                    <a:pt x="91935" y="743038"/>
                  </a:lnTo>
                  <a:lnTo>
                    <a:pt x="91986" y="729716"/>
                  </a:lnTo>
                  <a:lnTo>
                    <a:pt x="100863" y="685927"/>
                  </a:lnTo>
                  <a:lnTo>
                    <a:pt x="112953" y="678980"/>
                  </a:lnTo>
                  <a:lnTo>
                    <a:pt x="121361" y="681570"/>
                  </a:lnTo>
                  <a:lnTo>
                    <a:pt x="127406" y="690257"/>
                  </a:lnTo>
                  <a:lnTo>
                    <a:pt x="131064" y="706323"/>
                  </a:lnTo>
                  <a:lnTo>
                    <a:pt x="132283" y="731088"/>
                  </a:lnTo>
                  <a:lnTo>
                    <a:pt x="132283" y="671995"/>
                  </a:lnTo>
                  <a:lnTo>
                    <a:pt x="128943" y="667486"/>
                  </a:lnTo>
                  <a:lnTo>
                    <a:pt x="120789" y="663448"/>
                  </a:lnTo>
                  <a:lnTo>
                    <a:pt x="113512" y="663448"/>
                  </a:lnTo>
                  <a:lnTo>
                    <a:pt x="99568" y="667372"/>
                  </a:lnTo>
                  <a:lnTo>
                    <a:pt x="88150" y="680046"/>
                  </a:lnTo>
                  <a:lnTo>
                    <a:pt x="80454" y="702818"/>
                  </a:lnTo>
                  <a:lnTo>
                    <a:pt x="77622" y="737031"/>
                  </a:lnTo>
                  <a:lnTo>
                    <a:pt x="77927" y="746048"/>
                  </a:lnTo>
                  <a:lnTo>
                    <a:pt x="86233" y="785126"/>
                  </a:lnTo>
                  <a:lnTo>
                    <a:pt x="111760" y="804265"/>
                  </a:lnTo>
                  <a:lnTo>
                    <a:pt x="117843" y="803795"/>
                  </a:lnTo>
                  <a:lnTo>
                    <a:pt x="124637" y="801458"/>
                  </a:lnTo>
                  <a:lnTo>
                    <a:pt x="131508" y="795883"/>
                  </a:lnTo>
                  <a:lnTo>
                    <a:pt x="135966" y="788631"/>
                  </a:lnTo>
                  <a:lnTo>
                    <a:pt x="137807" y="785647"/>
                  </a:lnTo>
                  <a:lnTo>
                    <a:pt x="142049" y="773582"/>
                  </a:lnTo>
                  <a:lnTo>
                    <a:pt x="144729" y="760349"/>
                  </a:lnTo>
                  <a:lnTo>
                    <a:pt x="146113" y="746048"/>
                  </a:lnTo>
                  <a:lnTo>
                    <a:pt x="146507" y="731088"/>
                  </a:lnTo>
                  <a:close/>
                </a:path>
                <a:path w="1525270" h="3856354">
                  <a:moveTo>
                    <a:pt x="1524889" y="3778173"/>
                  </a:moveTo>
                  <a:lnTo>
                    <a:pt x="1518208" y="3729786"/>
                  </a:lnTo>
                  <a:lnTo>
                    <a:pt x="1509814" y="3715423"/>
                  </a:lnTo>
                  <a:lnTo>
                    <a:pt x="1509814" y="3778173"/>
                  </a:lnTo>
                  <a:lnTo>
                    <a:pt x="1509064" y="3799459"/>
                  </a:lnTo>
                  <a:lnTo>
                    <a:pt x="1506118" y="3819144"/>
                  </a:lnTo>
                  <a:lnTo>
                    <a:pt x="1499933" y="3833609"/>
                  </a:lnTo>
                  <a:lnTo>
                    <a:pt x="1489481" y="3839235"/>
                  </a:lnTo>
                  <a:lnTo>
                    <a:pt x="1479448" y="3839235"/>
                  </a:lnTo>
                  <a:lnTo>
                    <a:pt x="1467599" y="3800144"/>
                  </a:lnTo>
                  <a:lnTo>
                    <a:pt x="1467091" y="3790886"/>
                  </a:lnTo>
                  <a:lnTo>
                    <a:pt x="1467154" y="3776700"/>
                  </a:lnTo>
                  <a:lnTo>
                    <a:pt x="1472336" y="3738664"/>
                  </a:lnTo>
                  <a:lnTo>
                    <a:pt x="1489367" y="3722763"/>
                  </a:lnTo>
                  <a:lnTo>
                    <a:pt x="1498269" y="3725532"/>
                  </a:lnTo>
                  <a:lnTo>
                    <a:pt x="1504670" y="3734765"/>
                  </a:lnTo>
                  <a:lnTo>
                    <a:pt x="1508518" y="3751846"/>
                  </a:lnTo>
                  <a:lnTo>
                    <a:pt x="1509814" y="3778173"/>
                  </a:lnTo>
                  <a:lnTo>
                    <a:pt x="1509814" y="3715423"/>
                  </a:lnTo>
                  <a:lnTo>
                    <a:pt x="1506245" y="3710635"/>
                  </a:lnTo>
                  <a:lnTo>
                    <a:pt x="1497672" y="3706355"/>
                  </a:lnTo>
                  <a:lnTo>
                    <a:pt x="1489989" y="3706355"/>
                  </a:lnTo>
                  <a:lnTo>
                    <a:pt x="1475193" y="3710521"/>
                  </a:lnTo>
                  <a:lnTo>
                    <a:pt x="1463090" y="3723957"/>
                  </a:lnTo>
                  <a:lnTo>
                    <a:pt x="1454924" y="3748125"/>
                  </a:lnTo>
                  <a:lnTo>
                    <a:pt x="1451927" y="3784460"/>
                  </a:lnTo>
                  <a:lnTo>
                    <a:pt x="1452245" y="3794036"/>
                  </a:lnTo>
                  <a:lnTo>
                    <a:pt x="1461008" y="3835552"/>
                  </a:lnTo>
                  <a:lnTo>
                    <a:pt x="1488097" y="3855923"/>
                  </a:lnTo>
                  <a:lnTo>
                    <a:pt x="1494510" y="3855428"/>
                  </a:lnTo>
                  <a:lnTo>
                    <a:pt x="1520151" y="3823322"/>
                  </a:lnTo>
                  <a:lnTo>
                    <a:pt x="1524469" y="3794036"/>
                  </a:lnTo>
                  <a:lnTo>
                    <a:pt x="1524889" y="3778173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24380" y="5310675"/>
              <a:ext cx="120969" cy="24795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75772" y="5785353"/>
              <a:ext cx="91815" cy="107264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285824" y="5324424"/>
              <a:ext cx="10600690" cy="1534160"/>
            </a:xfrm>
            <a:custGeom>
              <a:avLst/>
              <a:gdLst/>
              <a:ahLst/>
              <a:cxnLst/>
              <a:rect l="l" t="t" r="r" b="b"/>
              <a:pathLst>
                <a:path w="10600690" h="1534159">
                  <a:moveTo>
                    <a:pt x="153987" y="539140"/>
                  </a:moveTo>
                  <a:lnTo>
                    <a:pt x="152755" y="499071"/>
                  </a:lnTo>
                  <a:lnTo>
                    <a:pt x="139890" y="436943"/>
                  </a:lnTo>
                  <a:lnTo>
                    <a:pt x="131864" y="422275"/>
                  </a:lnTo>
                  <a:lnTo>
                    <a:pt x="126403" y="412280"/>
                  </a:lnTo>
                  <a:lnTo>
                    <a:pt x="122161" y="407771"/>
                  </a:lnTo>
                  <a:lnTo>
                    <a:pt x="122161" y="539140"/>
                  </a:lnTo>
                  <a:lnTo>
                    <a:pt x="120586" y="584060"/>
                  </a:lnTo>
                  <a:lnTo>
                    <a:pt x="114363" y="625652"/>
                  </a:lnTo>
                  <a:lnTo>
                    <a:pt x="101320" y="656234"/>
                  </a:lnTo>
                  <a:lnTo>
                    <a:pt x="79260" y="668134"/>
                  </a:lnTo>
                  <a:lnTo>
                    <a:pt x="65290" y="665365"/>
                  </a:lnTo>
                  <a:lnTo>
                    <a:pt x="41579" y="632955"/>
                  </a:lnTo>
                  <a:lnTo>
                    <a:pt x="33083" y="585457"/>
                  </a:lnTo>
                  <a:lnTo>
                    <a:pt x="31864" y="551535"/>
                  </a:lnTo>
                  <a:lnTo>
                    <a:pt x="32131" y="536016"/>
                  </a:lnTo>
                  <a:lnTo>
                    <a:pt x="37350" y="478878"/>
                  </a:lnTo>
                  <a:lnTo>
                    <a:pt x="51904" y="437857"/>
                  </a:lnTo>
                  <a:lnTo>
                    <a:pt x="78917" y="422275"/>
                  </a:lnTo>
                  <a:lnTo>
                    <a:pt x="97764" y="428104"/>
                  </a:lnTo>
                  <a:lnTo>
                    <a:pt x="111290" y="447548"/>
                  </a:lnTo>
                  <a:lnTo>
                    <a:pt x="119430" y="483577"/>
                  </a:lnTo>
                  <a:lnTo>
                    <a:pt x="122161" y="539140"/>
                  </a:lnTo>
                  <a:lnTo>
                    <a:pt x="122161" y="407771"/>
                  </a:lnTo>
                  <a:lnTo>
                    <a:pt x="116535" y="401777"/>
                  </a:lnTo>
                  <a:lnTo>
                    <a:pt x="105029" y="394017"/>
                  </a:lnTo>
                  <a:lnTo>
                    <a:pt x="92659" y="389191"/>
                  </a:lnTo>
                  <a:lnTo>
                    <a:pt x="80238" y="387540"/>
                  </a:lnTo>
                  <a:lnTo>
                    <a:pt x="49060" y="396328"/>
                  </a:lnTo>
                  <a:lnTo>
                    <a:pt x="23558" y="424713"/>
                  </a:lnTo>
                  <a:lnTo>
                    <a:pt x="6324" y="475716"/>
                  </a:lnTo>
                  <a:lnTo>
                    <a:pt x="0" y="552386"/>
                  </a:lnTo>
                  <a:lnTo>
                    <a:pt x="622" y="572122"/>
                  </a:lnTo>
                  <a:lnTo>
                    <a:pt x="9042" y="630580"/>
                  </a:lnTo>
                  <a:lnTo>
                    <a:pt x="33858" y="683171"/>
                  </a:lnTo>
                  <a:lnTo>
                    <a:pt x="76365" y="703237"/>
                  </a:lnTo>
                  <a:lnTo>
                    <a:pt x="89865" y="702170"/>
                  </a:lnTo>
                  <a:lnTo>
                    <a:pt x="105067" y="696899"/>
                  </a:lnTo>
                  <a:lnTo>
                    <a:pt x="120434" y="684352"/>
                  </a:lnTo>
                  <a:lnTo>
                    <a:pt x="130390" y="668134"/>
                  </a:lnTo>
                  <a:lnTo>
                    <a:pt x="134505" y="661441"/>
                  </a:lnTo>
                  <a:lnTo>
                    <a:pt x="143992" y="634377"/>
                  </a:lnTo>
                  <a:lnTo>
                    <a:pt x="149987" y="604697"/>
                  </a:lnTo>
                  <a:lnTo>
                    <a:pt x="153111" y="572617"/>
                  </a:lnTo>
                  <a:lnTo>
                    <a:pt x="153987" y="539140"/>
                  </a:lnTo>
                  <a:close/>
                </a:path>
                <a:path w="10600690" h="1534159">
                  <a:moveTo>
                    <a:pt x="322973" y="664895"/>
                  </a:moveTo>
                  <a:lnTo>
                    <a:pt x="276479" y="664895"/>
                  </a:lnTo>
                  <a:lnTo>
                    <a:pt x="276479" y="428675"/>
                  </a:lnTo>
                  <a:lnTo>
                    <a:pt x="276479" y="394385"/>
                  </a:lnTo>
                  <a:lnTo>
                    <a:pt x="187794" y="394385"/>
                  </a:lnTo>
                  <a:lnTo>
                    <a:pt x="187794" y="428675"/>
                  </a:lnTo>
                  <a:lnTo>
                    <a:pt x="243319" y="428675"/>
                  </a:lnTo>
                  <a:lnTo>
                    <a:pt x="243319" y="664895"/>
                  </a:lnTo>
                  <a:lnTo>
                    <a:pt x="191389" y="664895"/>
                  </a:lnTo>
                  <a:lnTo>
                    <a:pt x="191389" y="697915"/>
                  </a:lnTo>
                  <a:lnTo>
                    <a:pt x="322973" y="697915"/>
                  </a:lnTo>
                  <a:lnTo>
                    <a:pt x="322973" y="664895"/>
                  </a:lnTo>
                  <a:close/>
                </a:path>
                <a:path w="10600690" h="1534159">
                  <a:moveTo>
                    <a:pt x="409321" y="1300162"/>
                  </a:moveTo>
                  <a:lnTo>
                    <a:pt x="405168" y="1274495"/>
                  </a:lnTo>
                  <a:lnTo>
                    <a:pt x="401218" y="1250022"/>
                  </a:lnTo>
                  <a:lnTo>
                    <a:pt x="383870" y="1216533"/>
                  </a:lnTo>
                  <a:lnTo>
                    <a:pt x="383870" y="1274495"/>
                  </a:lnTo>
                  <a:lnTo>
                    <a:pt x="245821" y="1274495"/>
                  </a:lnTo>
                  <a:lnTo>
                    <a:pt x="283933" y="1237830"/>
                  </a:lnTo>
                  <a:lnTo>
                    <a:pt x="286575" y="1231087"/>
                  </a:lnTo>
                  <a:lnTo>
                    <a:pt x="286575" y="1217917"/>
                  </a:lnTo>
                  <a:lnTo>
                    <a:pt x="284175" y="1211541"/>
                  </a:lnTo>
                  <a:lnTo>
                    <a:pt x="279400" y="1206576"/>
                  </a:lnTo>
                  <a:lnTo>
                    <a:pt x="271030" y="1200746"/>
                  </a:lnTo>
                  <a:lnTo>
                    <a:pt x="261404" y="1198676"/>
                  </a:lnTo>
                  <a:lnTo>
                    <a:pt x="251688" y="1200365"/>
                  </a:lnTo>
                  <a:lnTo>
                    <a:pt x="243065" y="1205826"/>
                  </a:lnTo>
                  <a:lnTo>
                    <a:pt x="144945" y="1300162"/>
                  </a:lnTo>
                  <a:lnTo>
                    <a:pt x="243065" y="1394434"/>
                  </a:lnTo>
                  <a:lnTo>
                    <a:pt x="251688" y="1399921"/>
                  </a:lnTo>
                  <a:lnTo>
                    <a:pt x="261404" y="1401610"/>
                  </a:lnTo>
                  <a:lnTo>
                    <a:pt x="271030" y="1399540"/>
                  </a:lnTo>
                  <a:lnTo>
                    <a:pt x="278650" y="1357439"/>
                  </a:lnTo>
                  <a:lnTo>
                    <a:pt x="245821" y="1325867"/>
                  </a:lnTo>
                  <a:lnTo>
                    <a:pt x="383870" y="1325867"/>
                  </a:lnTo>
                  <a:lnTo>
                    <a:pt x="367271" y="1369504"/>
                  </a:lnTo>
                  <a:lnTo>
                    <a:pt x="337527" y="1404391"/>
                  </a:lnTo>
                  <a:lnTo>
                    <a:pt x="297637" y="1427530"/>
                  </a:lnTo>
                  <a:lnTo>
                    <a:pt x="250571" y="1435912"/>
                  </a:lnTo>
                  <a:lnTo>
                    <a:pt x="207657" y="1428991"/>
                  </a:lnTo>
                  <a:lnTo>
                    <a:pt x="170395" y="1409712"/>
                  </a:lnTo>
                  <a:lnTo>
                    <a:pt x="141008" y="1380324"/>
                  </a:lnTo>
                  <a:lnTo>
                    <a:pt x="121742" y="1343063"/>
                  </a:lnTo>
                  <a:lnTo>
                    <a:pt x="114820" y="1300162"/>
                  </a:lnTo>
                  <a:lnTo>
                    <a:pt x="121742" y="1257249"/>
                  </a:lnTo>
                  <a:lnTo>
                    <a:pt x="141008" y="1219974"/>
                  </a:lnTo>
                  <a:lnTo>
                    <a:pt x="170395" y="1190574"/>
                  </a:lnTo>
                  <a:lnTo>
                    <a:pt x="207657" y="1171295"/>
                  </a:lnTo>
                  <a:lnTo>
                    <a:pt x="250571" y="1164374"/>
                  </a:lnTo>
                  <a:lnTo>
                    <a:pt x="297637" y="1172756"/>
                  </a:lnTo>
                  <a:lnTo>
                    <a:pt x="337527" y="1195908"/>
                  </a:lnTo>
                  <a:lnTo>
                    <a:pt x="367271" y="1230820"/>
                  </a:lnTo>
                  <a:lnTo>
                    <a:pt x="383870" y="1274495"/>
                  </a:lnTo>
                  <a:lnTo>
                    <a:pt x="383870" y="1216533"/>
                  </a:lnTo>
                  <a:lnTo>
                    <a:pt x="378650" y="1206449"/>
                  </a:lnTo>
                  <a:lnTo>
                    <a:pt x="344258" y="1172057"/>
                  </a:lnTo>
                  <a:lnTo>
                    <a:pt x="329412" y="1164374"/>
                  </a:lnTo>
                  <a:lnTo>
                    <a:pt x="300685" y="1149489"/>
                  </a:lnTo>
                  <a:lnTo>
                    <a:pt x="250571" y="1141374"/>
                  </a:lnTo>
                  <a:lnTo>
                    <a:pt x="200444" y="1149489"/>
                  </a:lnTo>
                  <a:lnTo>
                    <a:pt x="156883" y="1172057"/>
                  </a:lnTo>
                  <a:lnTo>
                    <a:pt x="122491" y="1206449"/>
                  </a:lnTo>
                  <a:lnTo>
                    <a:pt x="99936" y="1250022"/>
                  </a:lnTo>
                  <a:lnTo>
                    <a:pt x="91833" y="1300162"/>
                  </a:lnTo>
                  <a:lnTo>
                    <a:pt x="99936" y="1350289"/>
                  </a:lnTo>
                  <a:lnTo>
                    <a:pt x="122491" y="1393863"/>
                  </a:lnTo>
                  <a:lnTo>
                    <a:pt x="156883" y="1428267"/>
                  </a:lnTo>
                  <a:lnTo>
                    <a:pt x="200444" y="1450835"/>
                  </a:lnTo>
                  <a:lnTo>
                    <a:pt x="250571" y="1458937"/>
                  </a:lnTo>
                  <a:lnTo>
                    <a:pt x="300685" y="1450835"/>
                  </a:lnTo>
                  <a:lnTo>
                    <a:pt x="329488" y="1435912"/>
                  </a:lnTo>
                  <a:lnTo>
                    <a:pt x="344258" y="1428267"/>
                  </a:lnTo>
                  <a:lnTo>
                    <a:pt x="378650" y="1393863"/>
                  </a:lnTo>
                  <a:lnTo>
                    <a:pt x="401218" y="1350289"/>
                  </a:lnTo>
                  <a:lnTo>
                    <a:pt x="405168" y="1325867"/>
                  </a:lnTo>
                  <a:lnTo>
                    <a:pt x="409321" y="1300162"/>
                  </a:lnTo>
                  <a:close/>
                </a:path>
                <a:path w="10600690" h="1534159">
                  <a:moveTo>
                    <a:pt x="511975" y="1402270"/>
                  </a:moveTo>
                  <a:lnTo>
                    <a:pt x="506310" y="1402270"/>
                  </a:lnTo>
                  <a:lnTo>
                    <a:pt x="506310" y="1369555"/>
                  </a:lnTo>
                  <a:lnTo>
                    <a:pt x="495554" y="1369555"/>
                  </a:lnTo>
                  <a:lnTo>
                    <a:pt x="495554" y="1373695"/>
                  </a:lnTo>
                  <a:lnTo>
                    <a:pt x="502285" y="1373695"/>
                  </a:lnTo>
                  <a:lnTo>
                    <a:pt x="502285" y="1402270"/>
                  </a:lnTo>
                  <a:lnTo>
                    <a:pt x="495973" y="1402270"/>
                  </a:lnTo>
                  <a:lnTo>
                    <a:pt x="495973" y="1406321"/>
                  </a:lnTo>
                  <a:lnTo>
                    <a:pt x="511975" y="1406321"/>
                  </a:lnTo>
                  <a:lnTo>
                    <a:pt x="511975" y="1402270"/>
                  </a:lnTo>
                  <a:close/>
                </a:path>
                <a:path w="10600690" h="1534159">
                  <a:moveTo>
                    <a:pt x="511975" y="1342161"/>
                  </a:moveTo>
                  <a:lnTo>
                    <a:pt x="506310" y="1342161"/>
                  </a:lnTo>
                  <a:lnTo>
                    <a:pt x="506310" y="1309370"/>
                  </a:lnTo>
                  <a:lnTo>
                    <a:pt x="495554" y="1309370"/>
                  </a:lnTo>
                  <a:lnTo>
                    <a:pt x="495554" y="1313599"/>
                  </a:lnTo>
                  <a:lnTo>
                    <a:pt x="502285" y="1313599"/>
                  </a:lnTo>
                  <a:lnTo>
                    <a:pt x="502285" y="1342161"/>
                  </a:lnTo>
                  <a:lnTo>
                    <a:pt x="495973" y="1342161"/>
                  </a:lnTo>
                  <a:lnTo>
                    <a:pt x="495973" y="1346161"/>
                  </a:lnTo>
                  <a:lnTo>
                    <a:pt x="511975" y="1346161"/>
                  </a:lnTo>
                  <a:lnTo>
                    <a:pt x="511975" y="1342161"/>
                  </a:lnTo>
                  <a:close/>
                </a:path>
                <a:path w="10600690" h="1534159">
                  <a:moveTo>
                    <a:pt x="513359" y="1513039"/>
                  </a:moveTo>
                  <a:lnTo>
                    <a:pt x="509562" y="1491424"/>
                  </a:lnTo>
                  <a:lnTo>
                    <a:pt x="509562" y="1496720"/>
                  </a:lnTo>
                  <a:lnTo>
                    <a:pt x="509536" y="1514805"/>
                  </a:lnTo>
                  <a:lnTo>
                    <a:pt x="508736" y="1523047"/>
                  </a:lnTo>
                  <a:lnTo>
                    <a:pt x="501738" y="1523047"/>
                  </a:lnTo>
                  <a:lnTo>
                    <a:pt x="500456" y="1521193"/>
                  </a:lnTo>
                  <a:lnTo>
                    <a:pt x="498551" y="1514805"/>
                  </a:lnTo>
                  <a:lnTo>
                    <a:pt x="498551" y="1506626"/>
                  </a:lnTo>
                  <a:lnTo>
                    <a:pt x="498703" y="1503413"/>
                  </a:lnTo>
                  <a:lnTo>
                    <a:pt x="499237" y="1500136"/>
                  </a:lnTo>
                  <a:lnTo>
                    <a:pt x="499846" y="1495996"/>
                  </a:lnTo>
                  <a:lnTo>
                    <a:pt x="501599" y="1493240"/>
                  </a:lnTo>
                  <a:lnTo>
                    <a:pt x="507771" y="1493240"/>
                  </a:lnTo>
                  <a:lnTo>
                    <a:pt x="509562" y="1496720"/>
                  </a:lnTo>
                  <a:lnTo>
                    <a:pt x="509562" y="1491424"/>
                  </a:lnTo>
                  <a:lnTo>
                    <a:pt x="508584" y="1490103"/>
                  </a:lnTo>
                  <a:lnTo>
                    <a:pt x="506387" y="1489049"/>
                  </a:lnTo>
                  <a:lnTo>
                    <a:pt x="499084" y="1489049"/>
                  </a:lnTo>
                  <a:lnTo>
                    <a:pt x="494690" y="1494345"/>
                  </a:lnTo>
                  <a:lnTo>
                    <a:pt x="494766" y="1513039"/>
                  </a:lnTo>
                  <a:lnTo>
                    <a:pt x="494957" y="1517637"/>
                  </a:lnTo>
                  <a:lnTo>
                    <a:pt x="497001" y="1522158"/>
                  </a:lnTo>
                  <a:lnTo>
                    <a:pt x="499160" y="1526794"/>
                  </a:lnTo>
                  <a:lnTo>
                    <a:pt x="502500" y="1527314"/>
                  </a:lnTo>
                  <a:lnTo>
                    <a:pt x="505917" y="1527314"/>
                  </a:lnTo>
                  <a:lnTo>
                    <a:pt x="508914" y="1527009"/>
                  </a:lnTo>
                  <a:lnTo>
                    <a:pt x="510654" y="1523047"/>
                  </a:lnTo>
                  <a:lnTo>
                    <a:pt x="512838" y="1518081"/>
                  </a:lnTo>
                  <a:lnTo>
                    <a:pt x="513359" y="1513039"/>
                  </a:lnTo>
                  <a:close/>
                </a:path>
                <a:path w="10600690" h="1534159">
                  <a:moveTo>
                    <a:pt x="513359" y="1452867"/>
                  </a:moveTo>
                  <a:lnTo>
                    <a:pt x="509562" y="1431264"/>
                  </a:lnTo>
                  <a:lnTo>
                    <a:pt x="509562" y="1436573"/>
                  </a:lnTo>
                  <a:lnTo>
                    <a:pt x="509536" y="1454619"/>
                  </a:lnTo>
                  <a:lnTo>
                    <a:pt x="508736" y="1462913"/>
                  </a:lnTo>
                  <a:lnTo>
                    <a:pt x="501738" y="1462913"/>
                  </a:lnTo>
                  <a:lnTo>
                    <a:pt x="500456" y="1460969"/>
                  </a:lnTo>
                  <a:lnTo>
                    <a:pt x="498551" y="1454619"/>
                  </a:lnTo>
                  <a:lnTo>
                    <a:pt x="498551" y="1446415"/>
                  </a:lnTo>
                  <a:lnTo>
                    <a:pt x="498703" y="1443278"/>
                  </a:lnTo>
                  <a:lnTo>
                    <a:pt x="499237" y="1439926"/>
                  </a:lnTo>
                  <a:lnTo>
                    <a:pt x="499846" y="1435811"/>
                  </a:lnTo>
                  <a:lnTo>
                    <a:pt x="501599" y="1433068"/>
                  </a:lnTo>
                  <a:lnTo>
                    <a:pt x="507771" y="1433068"/>
                  </a:lnTo>
                  <a:lnTo>
                    <a:pt x="509562" y="1436573"/>
                  </a:lnTo>
                  <a:lnTo>
                    <a:pt x="509562" y="1431264"/>
                  </a:lnTo>
                  <a:lnTo>
                    <a:pt x="508584" y="1429956"/>
                  </a:lnTo>
                  <a:lnTo>
                    <a:pt x="506387" y="1428877"/>
                  </a:lnTo>
                  <a:lnTo>
                    <a:pt x="499084" y="1428877"/>
                  </a:lnTo>
                  <a:lnTo>
                    <a:pt x="494690" y="1434223"/>
                  </a:lnTo>
                  <a:lnTo>
                    <a:pt x="494766" y="1452867"/>
                  </a:lnTo>
                  <a:lnTo>
                    <a:pt x="494957" y="1457477"/>
                  </a:lnTo>
                  <a:lnTo>
                    <a:pt x="497027" y="1462062"/>
                  </a:lnTo>
                  <a:lnTo>
                    <a:pt x="499160" y="1466608"/>
                  </a:lnTo>
                  <a:lnTo>
                    <a:pt x="502500" y="1467154"/>
                  </a:lnTo>
                  <a:lnTo>
                    <a:pt x="505917" y="1467154"/>
                  </a:lnTo>
                  <a:lnTo>
                    <a:pt x="508914" y="1466786"/>
                  </a:lnTo>
                  <a:lnTo>
                    <a:pt x="510641" y="1462913"/>
                  </a:lnTo>
                  <a:lnTo>
                    <a:pt x="512838" y="1457934"/>
                  </a:lnTo>
                  <a:lnTo>
                    <a:pt x="513359" y="1452867"/>
                  </a:lnTo>
                  <a:close/>
                </a:path>
                <a:path w="10600690" h="1534159">
                  <a:moveTo>
                    <a:pt x="515264" y="539140"/>
                  </a:moveTo>
                  <a:lnTo>
                    <a:pt x="514032" y="499071"/>
                  </a:lnTo>
                  <a:lnTo>
                    <a:pt x="501205" y="436943"/>
                  </a:lnTo>
                  <a:lnTo>
                    <a:pt x="483476" y="407771"/>
                  </a:lnTo>
                  <a:lnTo>
                    <a:pt x="483476" y="539140"/>
                  </a:lnTo>
                  <a:lnTo>
                    <a:pt x="481901" y="584060"/>
                  </a:lnTo>
                  <a:lnTo>
                    <a:pt x="475691" y="625652"/>
                  </a:lnTo>
                  <a:lnTo>
                    <a:pt x="462648" y="656234"/>
                  </a:lnTo>
                  <a:lnTo>
                    <a:pt x="440588" y="668134"/>
                  </a:lnTo>
                  <a:lnTo>
                    <a:pt x="426631" y="665365"/>
                  </a:lnTo>
                  <a:lnTo>
                    <a:pt x="402894" y="632955"/>
                  </a:lnTo>
                  <a:lnTo>
                    <a:pt x="394335" y="585457"/>
                  </a:lnTo>
                  <a:lnTo>
                    <a:pt x="393115" y="551535"/>
                  </a:lnTo>
                  <a:lnTo>
                    <a:pt x="393382" y="536016"/>
                  </a:lnTo>
                  <a:lnTo>
                    <a:pt x="398653" y="478878"/>
                  </a:lnTo>
                  <a:lnTo>
                    <a:pt x="413245" y="437857"/>
                  </a:lnTo>
                  <a:lnTo>
                    <a:pt x="440270" y="422275"/>
                  </a:lnTo>
                  <a:lnTo>
                    <a:pt x="459079" y="428104"/>
                  </a:lnTo>
                  <a:lnTo>
                    <a:pt x="472592" y="447548"/>
                  </a:lnTo>
                  <a:lnTo>
                    <a:pt x="480745" y="483577"/>
                  </a:lnTo>
                  <a:lnTo>
                    <a:pt x="483476" y="539140"/>
                  </a:lnTo>
                  <a:lnTo>
                    <a:pt x="483476" y="407771"/>
                  </a:lnTo>
                  <a:lnTo>
                    <a:pt x="477850" y="401777"/>
                  </a:lnTo>
                  <a:lnTo>
                    <a:pt x="466331" y="394017"/>
                  </a:lnTo>
                  <a:lnTo>
                    <a:pt x="453974" y="389191"/>
                  </a:lnTo>
                  <a:lnTo>
                    <a:pt x="441528" y="387540"/>
                  </a:lnTo>
                  <a:lnTo>
                    <a:pt x="410349" y="396328"/>
                  </a:lnTo>
                  <a:lnTo>
                    <a:pt x="384848" y="424713"/>
                  </a:lnTo>
                  <a:lnTo>
                    <a:pt x="367639" y="475716"/>
                  </a:lnTo>
                  <a:lnTo>
                    <a:pt x="361315" y="552386"/>
                  </a:lnTo>
                  <a:lnTo>
                    <a:pt x="361937" y="572122"/>
                  </a:lnTo>
                  <a:lnTo>
                    <a:pt x="370344" y="630580"/>
                  </a:lnTo>
                  <a:lnTo>
                    <a:pt x="395198" y="683171"/>
                  </a:lnTo>
                  <a:lnTo>
                    <a:pt x="437642" y="703237"/>
                  </a:lnTo>
                  <a:lnTo>
                    <a:pt x="451167" y="702170"/>
                  </a:lnTo>
                  <a:lnTo>
                    <a:pt x="491705" y="668134"/>
                  </a:lnTo>
                  <a:lnTo>
                    <a:pt x="511289" y="604697"/>
                  </a:lnTo>
                  <a:lnTo>
                    <a:pt x="514400" y="572617"/>
                  </a:lnTo>
                  <a:lnTo>
                    <a:pt x="515264" y="539140"/>
                  </a:lnTo>
                  <a:close/>
                </a:path>
                <a:path w="10600690" h="1534159">
                  <a:moveTo>
                    <a:pt x="533857" y="1522628"/>
                  </a:moveTo>
                  <a:lnTo>
                    <a:pt x="528243" y="1522628"/>
                  </a:lnTo>
                  <a:lnTo>
                    <a:pt x="528243" y="1489900"/>
                  </a:lnTo>
                  <a:lnTo>
                    <a:pt x="517461" y="1489900"/>
                  </a:lnTo>
                  <a:lnTo>
                    <a:pt x="517461" y="1494028"/>
                  </a:lnTo>
                  <a:lnTo>
                    <a:pt x="524217" y="1494028"/>
                  </a:lnTo>
                  <a:lnTo>
                    <a:pt x="524217" y="1522628"/>
                  </a:lnTo>
                  <a:lnTo>
                    <a:pt x="517893" y="1522628"/>
                  </a:lnTo>
                  <a:lnTo>
                    <a:pt x="517893" y="1526679"/>
                  </a:lnTo>
                  <a:lnTo>
                    <a:pt x="533857" y="1526679"/>
                  </a:lnTo>
                  <a:lnTo>
                    <a:pt x="533857" y="1522628"/>
                  </a:lnTo>
                  <a:close/>
                </a:path>
                <a:path w="10600690" h="1534159">
                  <a:moveTo>
                    <a:pt x="533857" y="1462417"/>
                  </a:moveTo>
                  <a:lnTo>
                    <a:pt x="528243" y="1462417"/>
                  </a:lnTo>
                  <a:lnTo>
                    <a:pt x="528243" y="1429715"/>
                  </a:lnTo>
                  <a:lnTo>
                    <a:pt x="517461" y="1429715"/>
                  </a:lnTo>
                  <a:lnTo>
                    <a:pt x="517461" y="1433880"/>
                  </a:lnTo>
                  <a:lnTo>
                    <a:pt x="524217" y="1433880"/>
                  </a:lnTo>
                  <a:lnTo>
                    <a:pt x="524217" y="1462417"/>
                  </a:lnTo>
                  <a:lnTo>
                    <a:pt x="517893" y="1462417"/>
                  </a:lnTo>
                  <a:lnTo>
                    <a:pt x="517893" y="1466494"/>
                  </a:lnTo>
                  <a:lnTo>
                    <a:pt x="533857" y="1466494"/>
                  </a:lnTo>
                  <a:lnTo>
                    <a:pt x="533857" y="1462417"/>
                  </a:lnTo>
                  <a:close/>
                </a:path>
                <a:path w="10600690" h="1534159">
                  <a:moveTo>
                    <a:pt x="533857" y="1342161"/>
                  </a:moveTo>
                  <a:lnTo>
                    <a:pt x="528243" y="1342161"/>
                  </a:lnTo>
                  <a:lnTo>
                    <a:pt x="528243" y="1309370"/>
                  </a:lnTo>
                  <a:lnTo>
                    <a:pt x="517461" y="1309370"/>
                  </a:lnTo>
                  <a:lnTo>
                    <a:pt x="517461" y="1313599"/>
                  </a:lnTo>
                  <a:lnTo>
                    <a:pt x="524217" y="1313599"/>
                  </a:lnTo>
                  <a:lnTo>
                    <a:pt x="524217" y="1342161"/>
                  </a:lnTo>
                  <a:lnTo>
                    <a:pt x="517893" y="1342161"/>
                  </a:lnTo>
                  <a:lnTo>
                    <a:pt x="517893" y="1346161"/>
                  </a:lnTo>
                  <a:lnTo>
                    <a:pt x="533857" y="1346161"/>
                  </a:lnTo>
                  <a:lnTo>
                    <a:pt x="533857" y="1342161"/>
                  </a:lnTo>
                  <a:close/>
                </a:path>
                <a:path w="10600690" h="1534159">
                  <a:moveTo>
                    <a:pt x="535292" y="1392694"/>
                  </a:moveTo>
                  <a:lnTo>
                    <a:pt x="531406" y="1370952"/>
                  </a:lnTo>
                  <a:lnTo>
                    <a:pt x="531406" y="1376387"/>
                  </a:lnTo>
                  <a:lnTo>
                    <a:pt x="531380" y="1394434"/>
                  </a:lnTo>
                  <a:lnTo>
                    <a:pt x="530644" y="1402727"/>
                  </a:lnTo>
                  <a:lnTo>
                    <a:pt x="523646" y="1402727"/>
                  </a:lnTo>
                  <a:lnTo>
                    <a:pt x="522376" y="1400810"/>
                  </a:lnTo>
                  <a:lnTo>
                    <a:pt x="521639" y="1398422"/>
                  </a:lnTo>
                  <a:lnTo>
                    <a:pt x="520458" y="1394434"/>
                  </a:lnTo>
                  <a:lnTo>
                    <a:pt x="520458" y="1386293"/>
                  </a:lnTo>
                  <a:lnTo>
                    <a:pt x="520623" y="1383042"/>
                  </a:lnTo>
                  <a:lnTo>
                    <a:pt x="521157" y="1379778"/>
                  </a:lnTo>
                  <a:lnTo>
                    <a:pt x="521779" y="1375702"/>
                  </a:lnTo>
                  <a:lnTo>
                    <a:pt x="523570" y="1372882"/>
                  </a:lnTo>
                  <a:lnTo>
                    <a:pt x="529691" y="1372882"/>
                  </a:lnTo>
                  <a:lnTo>
                    <a:pt x="531406" y="1376387"/>
                  </a:lnTo>
                  <a:lnTo>
                    <a:pt x="531406" y="1370952"/>
                  </a:lnTo>
                  <a:lnTo>
                    <a:pt x="530529" y="1369783"/>
                  </a:lnTo>
                  <a:lnTo>
                    <a:pt x="528320" y="1368679"/>
                  </a:lnTo>
                  <a:lnTo>
                    <a:pt x="521004" y="1368679"/>
                  </a:lnTo>
                  <a:lnTo>
                    <a:pt x="516597" y="1374013"/>
                  </a:lnTo>
                  <a:lnTo>
                    <a:pt x="516674" y="1392694"/>
                  </a:lnTo>
                  <a:lnTo>
                    <a:pt x="516915" y="1397279"/>
                  </a:lnTo>
                  <a:lnTo>
                    <a:pt x="521081" y="1406448"/>
                  </a:lnTo>
                  <a:lnTo>
                    <a:pt x="524459" y="1407007"/>
                  </a:lnTo>
                  <a:lnTo>
                    <a:pt x="527850" y="1407007"/>
                  </a:lnTo>
                  <a:lnTo>
                    <a:pt x="530872" y="1406601"/>
                  </a:lnTo>
                  <a:lnTo>
                    <a:pt x="532587" y="1402727"/>
                  </a:lnTo>
                  <a:lnTo>
                    <a:pt x="534758" y="1397749"/>
                  </a:lnTo>
                  <a:lnTo>
                    <a:pt x="535292" y="1392694"/>
                  </a:lnTo>
                  <a:close/>
                </a:path>
                <a:path w="10600690" h="1534159">
                  <a:moveTo>
                    <a:pt x="555815" y="1402270"/>
                  </a:moveTo>
                  <a:lnTo>
                    <a:pt x="550151" y="1402270"/>
                  </a:lnTo>
                  <a:lnTo>
                    <a:pt x="550151" y="1369555"/>
                  </a:lnTo>
                  <a:lnTo>
                    <a:pt x="539343" y="1369555"/>
                  </a:lnTo>
                  <a:lnTo>
                    <a:pt x="539343" y="1373708"/>
                  </a:lnTo>
                  <a:lnTo>
                    <a:pt x="546112" y="1373708"/>
                  </a:lnTo>
                  <a:lnTo>
                    <a:pt x="546112" y="1402270"/>
                  </a:lnTo>
                  <a:lnTo>
                    <a:pt x="539838" y="1402270"/>
                  </a:lnTo>
                  <a:lnTo>
                    <a:pt x="539838" y="1406309"/>
                  </a:lnTo>
                  <a:lnTo>
                    <a:pt x="555815" y="1406309"/>
                  </a:lnTo>
                  <a:lnTo>
                    <a:pt x="555815" y="1402270"/>
                  </a:lnTo>
                  <a:close/>
                </a:path>
                <a:path w="10600690" h="1534159">
                  <a:moveTo>
                    <a:pt x="557212" y="1513039"/>
                  </a:moveTo>
                  <a:lnTo>
                    <a:pt x="557161" y="1500136"/>
                  </a:lnTo>
                  <a:lnTo>
                    <a:pt x="556488" y="1495755"/>
                  </a:lnTo>
                  <a:lnTo>
                    <a:pt x="554723" y="1493240"/>
                  </a:lnTo>
                  <a:lnTo>
                    <a:pt x="553885" y="1492034"/>
                  </a:lnTo>
                  <a:lnTo>
                    <a:pt x="553364" y="1491322"/>
                  </a:lnTo>
                  <a:lnTo>
                    <a:pt x="553364" y="1496720"/>
                  </a:lnTo>
                  <a:lnTo>
                    <a:pt x="553339" y="1514805"/>
                  </a:lnTo>
                  <a:lnTo>
                    <a:pt x="552538" y="1523047"/>
                  </a:lnTo>
                  <a:lnTo>
                    <a:pt x="545566" y="1523047"/>
                  </a:lnTo>
                  <a:lnTo>
                    <a:pt x="544309" y="1521193"/>
                  </a:lnTo>
                  <a:lnTo>
                    <a:pt x="543572" y="1518780"/>
                  </a:lnTo>
                  <a:lnTo>
                    <a:pt x="542404" y="1514805"/>
                  </a:lnTo>
                  <a:lnTo>
                    <a:pt x="542404" y="1506626"/>
                  </a:lnTo>
                  <a:lnTo>
                    <a:pt x="542556" y="1503413"/>
                  </a:lnTo>
                  <a:lnTo>
                    <a:pt x="543077" y="1500136"/>
                  </a:lnTo>
                  <a:lnTo>
                    <a:pt x="543699" y="1495996"/>
                  </a:lnTo>
                  <a:lnTo>
                    <a:pt x="545439" y="1493240"/>
                  </a:lnTo>
                  <a:lnTo>
                    <a:pt x="551586" y="1493240"/>
                  </a:lnTo>
                  <a:lnTo>
                    <a:pt x="553364" y="1496720"/>
                  </a:lnTo>
                  <a:lnTo>
                    <a:pt x="553364" y="1491322"/>
                  </a:lnTo>
                  <a:lnTo>
                    <a:pt x="552475" y="1490103"/>
                  </a:lnTo>
                  <a:lnTo>
                    <a:pt x="550214" y="1489049"/>
                  </a:lnTo>
                  <a:lnTo>
                    <a:pt x="542950" y="1489049"/>
                  </a:lnTo>
                  <a:lnTo>
                    <a:pt x="538568" y="1494345"/>
                  </a:lnTo>
                  <a:lnTo>
                    <a:pt x="538683" y="1514551"/>
                  </a:lnTo>
                  <a:lnTo>
                    <a:pt x="538797" y="1517637"/>
                  </a:lnTo>
                  <a:lnTo>
                    <a:pt x="540880" y="1522247"/>
                  </a:lnTo>
                  <a:lnTo>
                    <a:pt x="542975" y="1526794"/>
                  </a:lnTo>
                  <a:lnTo>
                    <a:pt x="546366" y="1527314"/>
                  </a:lnTo>
                  <a:lnTo>
                    <a:pt x="549770" y="1527314"/>
                  </a:lnTo>
                  <a:lnTo>
                    <a:pt x="552805" y="1527009"/>
                  </a:lnTo>
                  <a:lnTo>
                    <a:pt x="554494" y="1523047"/>
                  </a:lnTo>
                  <a:lnTo>
                    <a:pt x="554875" y="1522158"/>
                  </a:lnTo>
                  <a:lnTo>
                    <a:pt x="556704" y="1518081"/>
                  </a:lnTo>
                  <a:lnTo>
                    <a:pt x="557212" y="1513039"/>
                  </a:lnTo>
                  <a:close/>
                </a:path>
                <a:path w="10600690" h="1534159">
                  <a:moveTo>
                    <a:pt x="557212" y="1452867"/>
                  </a:moveTo>
                  <a:lnTo>
                    <a:pt x="557161" y="1439926"/>
                  </a:lnTo>
                  <a:lnTo>
                    <a:pt x="556488" y="1435544"/>
                  </a:lnTo>
                  <a:lnTo>
                    <a:pt x="554736" y="1433068"/>
                  </a:lnTo>
                  <a:lnTo>
                    <a:pt x="553364" y="1431188"/>
                  </a:lnTo>
                  <a:lnTo>
                    <a:pt x="553364" y="1436573"/>
                  </a:lnTo>
                  <a:lnTo>
                    <a:pt x="553339" y="1454619"/>
                  </a:lnTo>
                  <a:lnTo>
                    <a:pt x="552538" y="1462913"/>
                  </a:lnTo>
                  <a:lnTo>
                    <a:pt x="545566" y="1462913"/>
                  </a:lnTo>
                  <a:lnTo>
                    <a:pt x="544309" y="1460969"/>
                  </a:lnTo>
                  <a:lnTo>
                    <a:pt x="543572" y="1458620"/>
                  </a:lnTo>
                  <a:lnTo>
                    <a:pt x="542404" y="1454619"/>
                  </a:lnTo>
                  <a:lnTo>
                    <a:pt x="542404" y="1446415"/>
                  </a:lnTo>
                  <a:lnTo>
                    <a:pt x="542556" y="1443278"/>
                  </a:lnTo>
                  <a:lnTo>
                    <a:pt x="543699" y="1435811"/>
                  </a:lnTo>
                  <a:lnTo>
                    <a:pt x="545439" y="1433068"/>
                  </a:lnTo>
                  <a:lnTo>
                    <a:pt x="551586" y="1433068"/>
                  </a:lnTo>
                  <a:lnTo>
                    <a:pt x="553364" y="1436573"/>
                  </a:lnTo>
                  <a:lnTo>
                    <a:pt x="553364" y="1431188"/>
                  </a:lnTo>
                  <a:lnTo>
                    <a:pt x="552475" y="1429956"/>
                  </a:lnTo>
                  <a:lnTo>
                    <a:pt x="550214" y="1428877"/>
                  </a:lnTo>
                  <a:lnTo>
                    <a:pt x="542950" y="1428877"/>
                  </a:lnTo>
                  <a:lnTo>
                    <a:pt x="538568" y="1434223"/>
                  </a:lnTo>
                  <a:lnTo>
                    <a:pt x="538683" y="1454378"/>
                  </a:lnTo>
                  <a:lnTo>
                    <a:pt x="538797" y="1457477"/>
                  </a:lnTo>
                  <a:lnTo>
                    <a:pt x="540867" y="1462062"/>
                  </a:lnTo>
                  <a:lnTo>
                    <a:pt x="542975" y="1466608"/>
                  </a:lnTo>
                  <a:lnTo>
                    <a:pt x="546366" y="1467154"/>
                  </a:lnTo>
                  <a:lnTo>
                    <a:pt x="549770" y="1467154"/>
                  </a:lnTo>
                  <a:lnTo>
                    <a:pt x="552805" y="1466786"/>
                  </a:lnTo>
                  <a:lnTo>
                    <a:pt x="554469" y="1462913"/>
                  </a:lnTo>
                  <a:lnTo>
                    <a:pt x="554863" y="1462011"/>
                  </a:lnTo>
                  <a:lnTo>
                    <a:pt x="556704" y="1457934"/>
                  </a:lnTo>
                  <a:lnTo>
                    <a:pt x="557212" y="1452867"/>
                  </a:lnTo>
                  <a:close/>
                </a:path>
                <a:path w="10600690" h="1534159">
                  <a:moveTo>
                    <a:pt x="557212" y="1332572"/>
                  </a:moveTo>
                  <a:lnTo>
                    <a:pt x="553364" y="1310792"/>
                  </a:lnTo>
                  <a:lnTo>
                    <a:pt x="553364" y="1316202"/>
                  </a:lnTo>
                  <a:lnTo>
                    <a:pt x="553339" y="1334287"/>
                  </a:lnTo>
                  <a:lnTo>
                    <a:pt x="552538" y="1342567"/>
                  </a:lnTo>
                  <a:lnTo>
                    <a:pt x="545566" y="1342567"/>
                  </a:lnTo>
                  <a:lnTo>
                    <a:pt x="544309" y="1340624"/>
                  </a:lnTo>
                  <a:lnTo>
                    <a:pt x="543572" y="1338300"/>
                  </a:lnTo>
                  <a:lnTo>
                    <a:pt x="542404" y="1334287"/>
                  </a:lnTo>
                  <a:lnTo>
                    <a:pt x="542404" y="1326146"/>
                  </a:lnTo>
                  <a:lnTo>
                    <a:pt x="542556" y="1322857"/>
                  </a:lnTo>
                  <a:lnTo>
                    <a:pt x="543077" y="1319580"/>
                  </a:lnTo>
                  <a:lnTo>
                    <a:pt x="543699" y="1315516"/>
                  </a:lnTo>
                  <a:lnTo>
                    <a:pt x="545439" y="1312710"/>
                  </a:lnTo>
                  <a:lnTo>
                    <a:pt x="551586" y="1312710"/>
                  </a:lnTo>
                  <a:lnTo>
                    <a:pt x="553364" y="1316202"/>
                  </a:lnTo>
                  <a:lnTo>
                    <a:pt x="553364" y="1310792"/>
                  </a:lnTo>
                  <a:lnTo>
                    <a:pt x="552475" y="1309598"/>
                  </a:lnTo>
                  <a:lnTo>
                    <a:pt x="550214" y="1308506"/>
                  </a:lnTo>
                  <a:lnTo>
                    <a:pt x="542950" y="1308506"/>
                  </a:lnTo>
                  <a:lnTo>
                    <a:pt x="538568" y="1313865"/>
                  </a:lnTo>
                  <a:lnTo>
                    <a:pt x="538683" y="1334046"/>
                  </a:lnTo>
                  <a:lnTo>
                    <a:pt x="538797" y="1337094"/>
                  </a:lnTo>
                  <a:lnTo>
                    <a:pt x="542975" y="1346327"/>
                  </a:lnTo>
                  <a:lnTo>
                    <a:pt x="546366" y="1346809"/>
                  </a:lnTo>
                  <a:lnTo>
                    <a:pt x="549770" y="1346809"/>
                  </a:lnTo>
                  <a:lnTo>
                    <a:pt x="552805" y="1346479"/>
                  </a:lnTo>
                  <a:lnTo>
                    <a:pt x="554482" y="1342567"/>
                  </a:lnTo>
                  <a:lnTo>
                    <a:pt x="556704" y="1337538"/>
                  </a:lnTo>
                  <a:lnTo>
                    <a:pt x="557212" y="1332572"/>
                  </a:lnTo>
                  <a:close/>
                </a:path>
                <a:path w="10600690" h="1534159">
                  <a:moveTo>
                    <a:pt x="7947723" y="1212761"/>
                  </a:moveTo>
                  <a:lnTo>
                    <a:pt x="7897101" y="1115542"/>
                  </a:lnTo>
                  <a:lnTo>
                    <a:pt x="7838275" y="1208049"/>
                  </a:lnTo>
                  <a:lnTo>
                    <a:pt x="7886014" y="1210094"/>
                  </a:lnTo>
                  <a:lnTo>
                    <a:pt x="7886535" y="1258290"/>
                  </a:lnTo>
                  <a:lnTo>
                    <a:pt x="7888897" y="1306334"/>
                  </a:lnTo>
                  <a:lnTo>
                    <a:pt x="7893088" y="1354226"/>
                  </a:lnTo>
                  <a:lnTo>
                    <a:pt x="7899095" y="1401902"/>
                  </a:lnTo>
                  <a:lnTo>
                    <a:pt x="7906944" y="1449362"/>
                  </a:lnTo>
                  <a:lnTo>
                    <a:pt x="7916596" y="1496542"/>
                  </a:lnTo>
                  <a:lnTo>
                    <a:pt x="7925663" y="1533575"/>
                  </a:lnTo>
                  <a:lnTo>
                    <a:pt x="7940357" y="1533575"/>
                  </a:lnTo>
                  <a:lnTo>
                    <a:pt x="7938897" y="1528356"/>
                  </a:lnTo>
                  <a:lnTo>
                    <a:pt x="7926768" y="1476146"/>
                  </a:lnTo>
                  <a:lnTo>
                    <a:pt x="7916913" y="1423581"/>
                  </a:lnTo>
                  <a:lnTo>
                    <a:pt x="7909331" y="1370723"/>
                  </a:lnTo>
                  <a:lnTo>
                    <a:pt x="7904023" y="1317586"/>
                  </a:lnTo>
                  <a:lnTo>
                    <a:pt x="7900987" y="1264234"/>
                  </a:lnTo>
                  <a:lnTo>
                    <a:pt x="7900251" y="1210703"/>
                  </a:lnTo>
                  <a:lnTo>
                    <a:pt x="7947723" y="1212761"/>
                  </a:lnTo>
                  <a:close/>
                </a:path>
                <a:path w="10600690" h="1534159">
                  <a:moveTo>
                    <a:pt x="8234883" y="576313"/>
                  </a:moveTo>
                  <a:lnTo>
                    <a:pt x="8137652" y="626833"/>
                  </a:lnTo>
                  <a:lnTo>
                    <a:pt x="8178101" y="652665"/>
                  </a:lnTo>
                  <a:lnTo>
                    <a:pt x="8152244" y="699554"/>
                  </a:lnTo>
                  <a:lnTo>
                    <a:pt x="8128686" y="747534"/>
                  </a:lnTo>
                  <a:lnTo>
                    <a:pt x="8107439" y="796569"/>
                  </a:lnTo>
                  <a:lnTo>
                    <a:pt x="8088528" y="846607"/>
                  </a:lnTo>
                  <a:lnTo>
                    <a:pt x="8072006" y="897597"/>
                  </a:lnTo>
                  <a:lnTo>
                    <a:pt x="8057883" y="949477"/>
                  </a:lnTo>
                  <a:lnTo>
                    <a:pt x="8046199" y="1002220"/>
                  </a:lnTo>
                  <a:lnTo>
                    <a:pt x="8037703" y="1050925"/>
                  </a:lnTo>
                  <a:lnTo>
                    <a:pt x="8031353" y="1099743"/>
                  </a:lnTo>
                  <a:lnTo>
                    <a:pt x="8027149" y="1148600"/>
                  </a:lnTo>
                  <a:lnTo>
                    <a:pt x="8025117" y="1196708"/>
                  </a:lnTo>
                  <a:lnTo>
                    <a:pt x="8025130" y="1246225"/>
                  </a:lnTo>
                  <a:lnTo>
                    <a:pt x="8027289" y="1294853"/>
                  </a:lnTo>
                  <a:lnTo>
                    <a:pt x="8031543" y="1343279"/>
                  </a:lnTo>
                  <a:lnTo>
                    <a:pt x="8037881" y="1391424"/>
                  </a:lnTo>
                  <a:lnTo>
                    <a:pt x="8046301" y="1439240"/>
                  </a:lnTo>
                  <a:lnTo>
                    <a:pt x="8056778" y="1486662"/>
                  </a:lnTo>
                  <a:lnTo>
                    <a:pt x="8069300" y="1533575"/>
                  </a:lnTo>
                  <a:lnTo>
                    <a:pt x="8083410" y="1533575"/>
                  </a:lnTo>
                  <a:lnTo>
                    <a:pt x="8079295" y="1519910"/>
                  </a:lnTo>
                  <a:lnTo>
                    <a:pt x="8067878" y="1475219"/>
                  </a:lnTo>
                  <a:lnTo>
                    <a:pt x="8058290" y="1429943"/>
                  </a:lnTo>
                  <a:lnTo>
                    <a:pt x="8050593" y="1384147"/>
                  </a:lnTo>
                  <a:lnTo>
                    <a:pt x="8044789" y="1337868"/>
                  </a:lnTo>
                  <a:lnTo>
                    <a:pt x="8040929" y="1291170"/>
                  </a:lnTo>
                  <a:lnTo>
                    <a:pt x="8039125" y="1246225"/>
                  </a:lnTo>
                  <a:lnTo>
                    <a:pt x="8039151" y="1196708"/>
                  </a:lnTo>
                  <a:lnTo>
                    <a:pt x="8041284" y="1149045"/>
                  </a:lnTo>
                  <a:lnTo>
                    <a:pt x="8045488" y="1101166"/>
                  </a:lnTo>
                  <a:lnTo>
                    <a:pt x="8051787" y="1053122"/>
                  </a:lnTo>
                  <a:lnTo>
                    <a:pt x="8060207" y="1004963"/>
                  </a:lnTo>
                  <a:lnTo>
                    <a:pt x="8071726" y="952969"/>
                  </a:lnTo>
                  <a:lnTo>
                    <a:pt x="8085633" y="901827"/>
                  </a:lnTo>
                  <a:lnTo>
                    <a:pt x="8101914" y="851560"/>
                  </a:lnTo>
                  <a:lnTo>
                    <a:pt x="8120532" y="802233"/>
                  </a:lnTo>
                  <a:lnTo>
                    <a:pt x="8141462" y="753884"/>
                  </a:lnTo>
                  <a:lnTo>
                    <a:pt x="8164665" y="706564"/>
                  </a:lnTo>
                  <a:lnTo>
                    <a:pt x="8190128" y="660336"/>
                  </a:lnTo>
                  <a:lnTo>
                    <a:pt x="8230032" y="685800"/>
                  </a:lnTo>
                  <a:lnTo>
                    <a:pt x="8231149" y="660336"/>
                  </a:lnTo>
                  <a:lnTo>
                    <a:pt x="8234883" y="576313"/>
                  </a:lnTo>
                  <a:close/>
                </a:path>
                <a:path w="10600690" h="1534159">
                  <a:moveTo>
                    <a:pt x="8265884" y="99771"/>
                  </a:moveTo>
                  <a:lnTo>
                    <a:pt x="8158073" y="119367"/>
                  </a:lnTo>
                  <a:lnTo>
                    <a:pt x="8188985" y="155841"/>
                  </a:lnTo>
                  <a:lnTo>
                    <a:pt x="8152206" y="190258"/>
                  </a:lnTo>
                  <a:lnTo>
                    <a:pt x="8116722" y="225869"/>
                  </a:lnTo>
                  <a:lnTo>
                    <a:pt x="8082547" y="262674"/>
                  </a:lnTo>
                  <a:lnTo>
                    <a:pt x="8049717" y="300647"/>
                  </a:lnTo>
                  <a:lnTo>
                    <a:pt x="8018234" y="339763"/>
                  </a:lnTo>
                  <a:lnTo>
                    <a:pt x="7988109" y="380009"/>
                  </a:lnTo>
                  <a:lnTo>
                    <a:pt x="7959382" y="421360"/>
                  </a:lnTo>
                  <a:lnTo>
                    <a:pt x="7932052" y="463804"/>
                  </a:lnTo>
                  <a:lnTo>
                    <a:pt x="7906144" y="507314"/>
                  </a:lnTo>
                  <a:lnTo>
                    <a:pt x="7881671" y="551878"/>
                  </a:lnTo>
                  <a:lnTo>
                    <a:pt x="7858722" y="597382"/>
                  </a:lnTo>
                  <a:lnTo>
                    <a:pt x="7837462" y="643496"/>
                  </a:lnTo>
                  <a:lnTo>
                    <a:pt x="7817891" y="690181"/>
                  </a:lnTo>
                  <a:lnTo>
                    <a:pt x="7800035" y="737400"/>
                  </a:lnTo>
                  <a:lnTo>
                    <a:pt x="7783881" y="785114"/>
                  </a:lnTo>
                  <a:lnTo>
                    <a:pt x="7769441" y="833247"/>
                  </a:lnTo>
                  <a:lnTo>
                    <a:pt x="7756715" y="881786"/>
                  </a:lnTo>
                  <a:lnTo>
                    <a:pt x="7745717" y="930681"/>
                  </a:lnTo>
                  <a:lnTo>
                    <a:pt x="7736446" y="979893"/>
                  </a:lnTo>
                  <a:lnTo>
                    <a:pt x="7728915" y="1029360"/>
                  </a:lnTo>
                  <a:lnTo>
                    <a:pt x="7723111" y="1079055"/>
                  </a:lnTo>
                  <a:lnTo>
                    <a:pt x="7719060" y="1128928"/>
                  </a:lnTo>
                  <a:lnTo>
                    <a:pt x="7716761" y="1178928"/>
                  </a:lnTo>
                  <a:lnTo>
                    <a:pt x="7716202" y="1229029"/>
                  </a:lnTo>
                  <a:lnTo>
                    <a:pt x="7717409" y="1279182"/>
                  </a:lnTo>
                  <a:lnTo>
                    <a:pt x="7720381" y="1329334"/>
                  </a:lnTo>
                  <a:lnTo>
                    <a:pt x="7725118" y="1379461"/>
                  </a:lnTo>
                  <a:lnTo>
                    <a:pt x="7731633" y="1429486"/>
                  </a:lnTo>
                  <a:lnTo>
                    <a:pt x="7739926" y="1479397"/>
                  </a:lnTo>
                  <a:lnTo>
                    <a:pt x="7750010" y="1529143"/>
                  </a:lnTo>
                  <a:lnTo>
                    <a:pt x="7751064" y="1533575"/>
                  </a:lnTo>
                  <a:lnTo>
                    <a:pt x="7764005" y="1533575"/>
                  </a:lnTo>
                  <a:lnTo>
                    <a:pt x="7757769" y="1505343"/>
                  </a:lnTo>
                  <a:lnTo>
                    <a:pt x="7749413" y="1460754"/>
                  </a:lnTo>
                  <a:lnTo>
                    <a:pt x="7742491" y="1415884"/>
                  </a:lnTo>
                  <a:lnTo>
                    <a:pt x="7737005" y="1370787"/>
                  </a:lnTo>
                  <a:lnTo>
                    <a:pt x="7732966" y="1325486"/>
                  </a:lnTo>
                  <a:lnTo>
                    <a:pt x="7730388" y="1280020"/>
                  </a:lnTo>
                  <a:lnTo>
                    <a:pt x="7729258" y="1234414"/>
                  </a:lnTo>
                  <a:lnTo>
                    <a:pt x="7729614" y="1188720"/>
                  </a:lnTo>
                  <a:lnTo>
                    <a:pt x="7731455" y="1142961"/>
                  </a:lnTo>
                  <a:lnTo>
                    <a:pt x="7734782" y="1097178"/>
                  </a:lnTo>
                  <a:lnTo>
                    <a:pt x="7739608" y="1051407"/>
                  </a:lnTo>
                  <a:lnTo>
                    <a:pt x="7745946" y="1005674"/>
                  </a:lnTo>
                  <a:lnTo>
                    <a:pt x="7753807" y="960018"/>
                  </a:lnTo>
                  <a:lnTo>
                    <a:pt x="7763192" y="914488"/>
                  </a:lnTo>
                  <a:lnTo>
                    <a:pt x="7774102" y="869099"/>
                  </a:lnTo>
                  <a:lnTo>
                    <a:pt x="7786573" y="823887"/>
                  </a:lnTo>
                  <a:lnTo>
                    <a:pt x="7800594" y="778916"/>
                  </a:lnTo>
                  <a:lnTo>
                    <a:pt x="7816177" y="734187"/>
                  </a:lnTo>
                  <a:lnTo>
                    <a:pt x="7833322" y="689749"/>
                  </a:lnTo>
                  <a:lnTo>
                    <a:pt x="7852067" y="645629"/>
                  </a:lnTo>
                  <a:lnTo>
                    <a:pt x="7872387" y="601878"/>
                  </a:lnTo>
                  <a:lnTo>
                    <a:pt x="7894307" y="558533"/>
                  </a:lnTo>
                  <a:lnTo>
                    <a:pt x="7918513" y="514451"/>
                  </a:lnTo>
                  <a:lnTo>
                    <a:pt x="7944129" y="471411"/>
                  </a:lnTo>
                  <a:lnTo>
                    <a:pt x="7971155" y="429412"/>
                  </a:lnTo>
                  <a:lnTo>
                    <a:pt x="7999577" y="388505"/>
                  </a:lnTo>
                  <a:lnTo>
                    <a:pt x="8029359" y="348691"/>
                  </a:lnTo>
                  <a:lnTo>
                    <a:pt x="8060499" y="309981"/>
                  </a:lnTo>
                  <a:lnTo>
                    <a:pt x="8092973" y="272415"/>
                  </a:lnTo>
                  <a:lnTo>
                    <a:pt x="8126755" y="236004"/>
                  </a:lnTo>
                  <a:lnTo>
                    <a:pt x="8161858" y="200761"/>
                  </a:lnTo>
                  <a:lnTo>
                    <a:pt x="8198231" y="166725"/>
                  </a:lnTo>
                  <a:lnTo>
                    <a:pt x="8228939" y="202946"/>
                  </a:lnTo>
                  <a:lnTo>
                    <a:pt x="8265884" y="99771"/>
                  </a:lnTo>
                  <a:close/>
                </a:path>
                <a:path w="10600690" h="1534159">
                  <a:moveTo>
                    <a:pt x="10172865" y="640651"/>
                  </a:moveTo>
                  <a:lnTo>
                    <a:pt x="10130447" y="662673"/>
                  </a:lnTo>
                  <a:lnTo>
                    <a:pt x="10103485" y="617766"/>
                  </a:lnTo>
                  <a:lnTo>
                    <a:pt x="10074618" y="574382"/>
                  </a:lnTo>
                  <a:lnTo>
                    <a:pt x="10043922" y="532561"/>
                  </a:lnTo>
                  <a:lnTo>
                    <a:pt x="10011473" y="492340"/>
                  </a:lnTo>
                  <a:lnTo>
                    <a:pt x="9977310" y="453771"/>
                  </a:lnTo>
                  <a:lnTo>
                    <a:pt x="9941535" y="416877"/>
                  </a:lnTo>
                  <a:lnTo>
                    <a:pt x="9941535" y="437019"/>
                  </a:lnTo>
                  <a:lnTo>
                    <a:pt x="9974770" y="472097"/>
                  </a:lnTo>
                  <a:lnTo>
                    <a:pt x="10006546" y="508673"/>
                  </a:lnTo>
                  <a:lnTo>
                    <a:pt x="10036785" y="546696"/>
                  </a:lnTo>
                  <a:lnTo>
                    <a:pt x="10065436" y="586168"/>
                  </a:lnTo>
                  <a:lnTo>
                    <a:pt x="10092461" y="627024"/>
                  </a:lnTo>
                  <a:lnTo>
                    <a:pt x="10117772" y="669251"/>
                  </a:lnTo>
                  <a:lnTo>
                    <a:pt x="10075583" y="691159"/>
                  </a:lnTo>
                  <a:lnTo>
                    <a:pt x="10167963" y="750138"/>
                  </a:lnTo>
                  <a:lnTo>
                    <a:pt x="10172865" y="640651"/>
                  </a:lnTo>
                  <a:close/>
                </a:path>
                <a:path w="10600690" h="1534159">
                  <a:moveTo>
                    <a:pt x="10278250" y="1228598"/>
                  </a:moveTo>
                  <a:lnTo>
                    <a:pt x="10277500" y="1176426"/>
                  </a:lnTo>
                  <a:lnTo>
                    <a:pt x="10274300" y="1124343"/>
                  </a:lnTo>
                  <a:lnTo>
                    <a:pt x="10268636" y="1072400"/>
                  </a:lnTo>
                  <a:lnTo>
                    <a:pt x="10260546" y="1020635"/>
                  </a:lnTo>
                  <a:lnTo>
                    <a:pt x="10249103" y="965238"/>
                  </a:lnTo>
                  <a:lnTo>
                    <a:pt x="10245306" y="962799"/>
                  </a:lnTo>
                  <a:lnTo>
                    <a:pt x="10237597" y="964603"/>
                  </a:lnTo>
                  <a:lnTo>
                    <a:pt x="10235197" y="968413"/>
                  </a:lnTo>
                  <a:lnTo>
                    <a:pt x="10246487" y="1023162"/>
                  </a:lnTo>
                  <a:lnTo>
                    <a:pt x="10254488" y="1074267"/>
                  </a:lnTo>
                  <a:lnTo>
                    <a:pt x="10260063" y="1125550"/>
                  </a:lnTo>
                  <a:lnTo>
                    <a:pt x="10263226" y="1176959"/>
                  </a:lnTo>
                  <a:lnTo>
                    <a:pt x="10263975" y="1228483"/>
                  </a:lnTo>
                  <a:lnTo>
                    <a:pt x="10262298" y="1280071"/>
                  </a:lnTo>
                  <a:lnTo>
                    <a:pt x="10258196" y="1331683"/>
                  </a:lnTo>
                  <a:lnTo>
                    <a:pt x="10251694" y="1383296"/>
                  </a:lnTo>
                  <a:lnTo>
                    <a:pt x="10242753" y="1434858"/>
                  </a:lnTo>
                  <a:lnTo>
                    <a:pt x="10232415" y="1482051"/>
                  </a:lnTo>
                  <a:lnTo>
                    <a:pt x="10220185" y="1528381"/>
                  </a:lnTo>
                  <a:lnTo>
                    <a:pt x="10218572" y="1533575"/>
                  </a:lnTo>
                  <a:lnTo>
                    <a:pt x="10233419" y="1533575"/>
                  </a:lnTo>
                  <a:lnTo>
                    <a:pt x="10246017" y="1486382"/>
                  </a:lnTo>
                  <a:lnTo>
                    <a:pt x="10256749" y="1437627"/>
                  </a:lnTo>
                  <a:lnTo>
                    <a:pt x="10265804" y="1385392"/>
                  </a:lnTo>
                  <a:lnTo>
                    <a:pt x="10272408" y="1333119"/>
                  </a:lnTo>
                  <a:lnTo>
                    <a:pt x="10276561" y="1280845"/>
                  </a:lnTo>
                  <a:lnTo>
                    <a:pt x="10278250" y="1228598"/>
                  </a:lnTo>
                  <a:close/>
                </a:path>
                <a:path w="10600690" h="1534159">
                  <a:moveTo>
                    <a:pt x="10419753" y="1244257"/>
                  </a:moveTo>
                  <a:lnTo>
                    <a:pt x="10419728" y="1194714"/>
                  </a:lnTo>
                  <a:lnTo>
                    <a:pt x="10417759" y="1145197"/>
                  </a:lnTo>
                  <a:lnTo>
                    <a:pt x="10413848" y="1095756"/>
                  </a:lnTo>
                  <a:lnTo>
                    <a:pt x="10408018" y="1046454"/>
                  </a:lnTo>
                  <a:lnTo>
                    <a:pt x="10400233" y="997356"/>
                  </a:lnTo>
                  <a:lnTo>
                    <a:pt x="10390518" y="948499"/>
                  </a:lnTo>
                  <a:lnTo>
                    <a:pt x="10378859" y="899960"/>
                  </a:lnTo>
                  <a:lnTo>
                    <a:pt x="10365270" y="851789"/>
                  </a:lnTo>
                  <a:lnTo>
                    <a:pt x="10349725" y="804062"/>
                  </a:lnTo>
                  <a:lnTo>
                    <a:pt x="10332834" y="758266"/>
                  </a:lnTo>
                  <a:lnTo>
                    <a:pt x="10314343" y="713371"/>
                  </a:lnTo>
                  <a:lnTo>
                    <a:pt x="10294252" y="669391"/>
                  </a:lnTo>
                  <a:lnTo>
                    <a:pt x="10272560" y="626351"/>
                  </a:lnTo>
                  <a:lnTo>
                    <a:pt x="10249306" y="584276"/>
                  </a:lnTo>
                  <a:lnTo>
                    <a:pt x="10224478" y="543179"/>
                  </a:lnTo>
                  <a:lnTo>
                    <a:pt x="10198100" y="503072"/>
                  </a:lnTo>
                  <a:lnTo>
                    <a:pt x="10170173" y="463981"/>
                  </a:lnTo>
                  <a:lnTo>
                    <a:pt x="10140721" y="425919"/>
                  </a:lnTo>
                  <a:lnTo>
                    <a:pt x="10109746" y="388924"/>
                  </a:lnTo>
                  <a:lnTo>
                    <a:pt x="10074529" y="350100"/>
                  </a:lnTo>
                  <a:lnTo>
                    <a:pt x="10070046" y="349973"/>
                  </a:lnTo>
                  <a:lnTo>
                    <a:pt x="10064293" y="355371"/>
                  </a:lnTo>
                  <a:lnTo>
                    <a:pt x="10064140" y="359905"/>
                  </a:lnTo>
                  <a:lnTo>
                    <a:pt x="10102075" y="401904"/>
                  </a:lnTo>
                  <a:lnTo>
                    <a:pt x="10135527" y="442315"/>
                  </a:lnTo>
                  <a:lnTo>
                    <a:pt x="10167150" y="483984"/>
                  </a:lnTo>
                  <a:lnTo>
                    <a:pt x="10196932" y="526897"/>
                  </a:lnTo>
                  <a:lnTo>
                    <a:pt x="10224872" y="571004"/>
                  </a:lnTo>
                  <a:lnTo>
                    <a:pt x="10250932" y="616292"/>
                  </a:lnTo>
                  <a:lnTo>
                    <a:pt x="10275125" y="662736"/>
                  </a:lnTo>
                  <a:lnTo>
                    <a:pt x="10297414" y="710311"/>
                  </a:lnTo>
                  <a:lnTo>
                    <a:pt x="10317797" y="758990"/>
                  </a:lnTo>
                  <a:lnTo>
                    <a:pt x="10336251" y="808761"/>
                  </a:lnTo>
                  <a:lnTo>
                    <a:pt x="10351516" y="855560"/>
                  </a:lnTo>
                  <a:lnTo>
                    <a:pt x="10364889" y="902538"/>
                  </a:lnTo>
                  <a:lnTo>
                    <a:pt x="10376370" y="949667"/>
                  </a:lnTo>
                  <a:lnTo>
                    <a:pt x="10385971" y="996899"/>
                  </a:lnTo>
                  <a:lnTo>
                    <a:pt x="10393731" y="1044181"/>
                  </a:lnTo>
                  <a:lnTo>
                    <a:pt x="10399649" y="1091463"/>
                  </a:lnTo>
                  <a:lnTo>
                    <a:pt x="10403751" y="1138707"/>
                  </a:lnTo>
                  <a:lnTo>
                    <a:pt x="10406062" y="1185862"/>
                  </a:lnTo>
                  <a:lnTo>
                    <a:pt x="10406583" y="1232890"/>
                  </a:lnTo>
                  <a:lnTo>
                    <a:pt x="10405339" y="1279740"/>
                  </a:lnTo>
                  <a:lnTo>
                    <a:pt x="10402341" y="1326362"/>
                  </a:lnTo>
                  <a:lnTo>
                    <a:pt x="10397630" y="1372730"/>
                  </a:lnTo>
                  <a:lnTo>
                    <a:pt x="10391191" y="1418780"/>
                  </a:lnTo>
                  <a:lnTo>
                    <a:pt x="10383063" y="1464462"/>
                  </a:lnTo>
                  <a:lnTo>
                    <a:pt x="10373258" y="1509750"/>
                  </a:lnTo>
                  <a:lnTo>
                    <a:pt x="10367162" y="1533575"/>
                  </a:lnTo>
                  <a:lnTo>
                    <a:pt x="10380586" y="1533575"/>
                  </a:lnTo>
                  <a:lnTo>
                    <a:pt x="10390949" y="1490141"/>
                  </a:lnTo>
                  <a:lnTo>
                    <a:pt x="10400563" y="1441399"/>
                  </a:lnTo>
                  <a:lnTo>
                    <a:pt x="10408260" y="1392377"/>
                  </a:lnTo>
                  <a:lnTo>
                    <a:pt x="10414025" y="1343139"/>
                  </a:lnTo>
                  <a:lnTo>
                    <a:pt x="10417861" y="1293749"/>
                  </a:lnTo>
                  <a:lnTo>
                    <a:pt x="10419753" y="1244257"/>
                  </a:lnTo>
                  <a:close/>
                </a:path>
                <a:path w="10600690" h="1534159">
                  <a:moveTo>
                    <a:pt x="10581742" y="1310970"/>
                  </a:moveTo>
                  <a:lnTo>
                    <a:pt x="10578770" y="1307566"/>
                  </a:lnTo>
                  <a:lnTo>
                    <a:pt x="10570782" y="1307058"/>
                  </a:lnTo>
                  <a:lnTo>
                    <a:pt x="10567505" y="1310030"/>
                  </a:lnTo>
                  <a:lnTo>
                    <a:pt x="10567137" y="1314907"/>
                  </a:lnTo>
                  <a:lnTo>
                    <a:pt x="10563098" y="1363573"/>
                  </a:lnTo>
                  <a:lnTo>
                    <a:pt x="10557281" y="1412824"/>
                  </a:lnTo>
                  <a:lnTo>
                    <a:pt x="10549763" y="1461706"/>
                  </a:lnTo>
                  <a:lnTo>
                    <a:pt x="10540543" y="1510195"/>
                  </a:lnTo>
                  <a:lnTo>
                    <a:pt x="10535234" y="1533575"/>
                  </a:lnTo>
                  <a:lnTo>
                    <a:pt x="10549890" y="1533575"/>
                  </a:lnTo>
                  <a:lnTo>
                    <a:pt x="10563847" y="1464132"/>
                  </a:lnTo>
                  <a:lnTo>
                    <a:pt x="10571442" y="1414754"/>
                  </a:lnTo>
                  <a:lnTo>
                    <a:pt x="10577322" y="1365008"/>
                  </a:lnTo>
                  <a:lnTo>
                    <a:pt x="10581475" y="1314907"/>
                  </a:lnTo>
                  <a:lnTo>
                    <a:pt x="10581742" y="1310970"/>
                  </a:lnTo>
                  <a:close/>
                </a:path>
                <a:path w="10600690" h="1534159">
                  <a:moveTo>
                    <a:pt x="10600284" y="914641"/>
                  </a:moveTo>
                  <a:lnTo>
                    <a:pt x="10553027" y="923112"/>
                  </a:lnTo>
                  <a:lnTo>
                    <a:pt x="10541457" y="873010"/>
                  </a:lnTo>
                  <a:lnTo>
                    <a:pt x="10528198" y="823569"/>
                  </a:lnTo>
                  <a:lnTo>
                    <a:pt x="10513276" y="774839"/>
                  </a:lnTo>
                  <a:lnTo>
                    <a:pt x="10496702" y="726833"/>
                  </a:lnTo>
                  <a:lnTo>
                    <a:pt x="10478503" y="679602"/>
                  </a:lnTo>
                  <a:lnTo>
                    <a:pt x="10458717" y="633158"/>
                  </a:lnTo>
                  <a:lnTo>
                    <a:pt x="10437355" y="587565"/>
                  </a:lnTo>
                  <a:lnTo>
                    <a:pt x="10414457" y="542848"/>
                  </a:lnTo>
                  <a:lnTo>
                    <a:pt x="10390048" y="499021"/>
                  </a:lnTo>
                  <a:lnTo>
                    <a:pt x="10364140" y="456145"/>
                  </a:lnTo>
                  <a:lnTo>
                    <a:pt x="10336771" y="414248"/>
                  </a:lnTo>
                  <a:lnTo>
                    <a:pt x="10307955" y="373354"/>
                  </a:lnTo>
                  <a:lnTo>
                    <a:pt x="10277729" y="333502"/>
                  </a:lnTo>
                  <a:lnTo>
                    <a:pt x="10246119" y="294728"/>
                  </a:lnTo>
                  <a:lnTo>
                    <a:pt x="10213149" y="257073"/>
                  </a:lnTo>
                  <a:lnTo>
                    <a:pt x="10178834" y="220560"/>
                  </a:lnTo>
                  <a:lnTo>
                    <a:pt x="10143211" y="185229"/>
                  </a:lnTo>
                  <a:lnTo>
                    <a:pt x="10106304" y="151117"/>
                  </a:lnTo>
                  <a:lnTo>
                    <a:pt x="10068141" y="118249"/>
                  </a:lnTo>
                  <a:lnTo>
                    <a:pt x="10028745" y="86677"/>
                  </a:lnTo>
                  <a:lnTo>
                    <a:pt x="9988131" y="56426"/>
                  </a:lnTo>
                  <a:lnTo>
                    <a:pt x="9946348" y="27520"/>
                  </a:lnTo>
                  <a:lnTo>
                    <a:pt x="9903396" y="0"/>
                  </a:lnTo>
                  <a:lnTo>
                    <a:pt x="9903396" y="16802"/>
                  </a:lnTo>
                  <a:lnTo>
                    <a:pt x="9945383" y="44056"/>
                  </a:lnTo>
                  <a:lnTo>
                    <a:pt x="9986239" y="72669"/>
                  </a:lnTo>
                  <a:lnTo>
                    <a:pt x="10025939" y="102577"/>
                  </a:lnTo>
                  <a:lnTo>
                    <a:pt x="10064458" y="133781"/>
                  </a:lnTo>
                  <a:lnTo>
                    <a:pt x="10101770" y="166230"/>
                  </a:lnTo>
                  <a:lnTo>
                    <a:pt x="10137864" y="199898"/>
                  </a:lnTo>
                  <a:lnTo>
                    <a:pt x="10172687" y="234734"/>
                  </a:lnTo>
                  <a:lnTo>
                    <a:pt x="10206241" y="270725"/>
                  </a:lnTo>
                  <a:lnTo>
                    <a:pt x="10238486" y="307835"/>
                  </a:lnTo>
                  <a:lnTo>
                    <a:pt x="10269410" y="346011"/>
                  </a:lnTo>
                  <a:lnTo>
                    <a:pt x="10298963" y="385254"/>
                  </a:lnTo>
                  <a:lnTo>
                    <a:pt x="10327145" y="425500"/>
                  </a:lnTo>
                  <a:lnTo>
                    <a:pt x="10353929" y="466725"/>
                  </a:lnTo>
                  <a:lnTo>
                    <a:pt x="10379278" y="508901"/>
                  </a:lnTo>
                  <a:lnTo>
                    <a:pt x="10403167" y="551992"/>
                  </a:lnTo>
                  <a:lnTo>
                    <a:pt x="10425582" y="595972"/>
                  </a:lnTo>
                  <a:lnTo>
                    <a:pt x="10446487" y="640791"/>
                  </a:lnTo>
                  <a:lnTo>
                    <a:pt x="10465867" y="686422"/>
                  </a:lnTo>
                  <a:lnTo>
                    <a:pt x="10483685" y="732840"/>
                  </a:lnTo>
                  <a:lnTo>
                    <a:pt x="10499941" y="779995"/>
                  </a:lnTo>
                  <a:lnTo>
                    <a:pt x="10514584" y="827874"/>
                  </a:lnTo>
                  <a:lnTo>
                    <a:pt x="10527589" y="876439"/>
                  </a:lnTo>
                  <a:lnTo>
                    <a:pt x="10538943" y="925639"/>
                  </a:lnTo>
                  <a:lnTo>
                    <a:pt x="10492422" y="933983"/>
                  </a:lnTo>
                  <a:lnTo>
                    <a:pt x="10563073" y="1017739"/>
                  </a:lnTo>
                  <a:lnTo>
                    <a:pt x="10600284" y="914641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613273" y="2904235"/>
            <a:ext cx="29648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latin typeface="Calibri"/>
                <a:cs typeface="Calibri"/>
              </a:rPr>
              <a:t>Modeling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423" y="1574020"/>
            <a:ext cx="3499485" cy="3333750"/>
          </a:xfrm>
          <a:custGeom>
            <a:avLst/>
            <a:gdLst/>
            <a:ahLst/>
            <a:cxnLst/>
            <a:rect l="l" t="t" r="r" b="b"/>
            <a:pathLst>
              <a:path w="3499485" h="3333750">
                <a:moveTo>
                  <a:pt x="2972771" y="0"/>
                </a:moveTo>
                <a:lnTo>
                  <a:pt x="0" y="0"/>
                </a:lnTo>
                <a:lnTo>
                  <a:pt x="0" y="3333748"/>
                </a:lnTo>
                <a:lnTo>
                  <a:pt x="2972771" y="3333748"/>
                </a:lnTo>
                <a:lnTo>
                  <a:pt x="3499102" y="1666872"/>
                </a:lnTo>
                <a:lnTo>
                  <a:pt x="29727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3440" y="2014926"/>
            <a:ext cx="2457450" cy="198056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70"/>
              </a:spcBef>
              <a:tabLst>
                <a:tab pos="1593850" algn="l"/>
              </a:tabLst>
            </a:pPr>
            <a:r>
              <a:rPr sz="2750" b="0" spc="10" dirty="0">
                <a:latin typeface="Calibri Light"/>
                <a:cs typeface="Calibri Light"/>
              </a:rPr>
              <a:t>Splitting</a:t>
            </a:r>
            <a:r>
              <a:rPr sz="2750" b="0" spc="-15" dirty="0">
                <a:latin typeface="Calibri Light"/>
                <a:cs typeface="Calibri Light"/>
              </a:rPr>
              <a:t> </a:t>
            </a:r>
            <a:r>
              <a:rPr sz="2750" b="0" spc="20" dirty="0">
                <a:latin typeface="Calibri Light"/>
                <a:cs typeface="Calibri Light"/>
              </a:rPr>
              <a:t>the</a:t>
            </a:r>
            <a:r>
              <a:rPr sz="2750" b="0" spc="-5" dirty="0">
                <a:latin typeface="Calibri Light"/>
                <a:cs typeface="Calibri Light"/>
              </a:rPr>
              <a:t> </a:t>
            </a:r>
            <a:r>
              <a:rPr sz="2750" b="0" dirty="0">
                <a:latin typeface="Calibri Light"/>
                <a:cs typeface="Calibri Light"/>
              </a:rPr>
              <a:t>data </a:t>
            </a:r>
            <a:r>
              <a:rPr sz="2750" b="0" spc="-605" dirty="0">
                <a:latin typeface="Calibri Light"/>
                <a:cs typeface="Calibri Light"/>
              </a:rPr>
              <a:t> </a:t>
            </a:r>
            <a:r>
              <a:rPr sz="2750" b="0" spc="5" dirty="0">
                <a:latin typeface="Calibri Light"/>
                <a:cs typeface="Calibri Light"/>
              </a:rPr>
              <a:t>to </a:t>
            </a:r>
            <a:r>
              <a:rPr sz="2750" b="0" spc="-55" dirty="0">
                <a:latin typeface="Calibri Light"/>
                <a:cs typeface="Calibri Light"/>
              </a:rPr>
              <a:t>Test</a:t>
            </a:r>
            <a:r>
              <a:rPr sz="2750" b="0" spc="509" dirty="0">
                <a:latin typeface="Calibri Light"/>
                <a:cs typeface="Calibri Light"/>
              </a:rPr>
              <a:t> </a:t>
            </a:r>
            <a:r>
              <a:rPr sz="2750" b="0" spc="20" dirty="0">
                <a:latin typeface="Calibri Light"/>
                <a:cs typeface="Calibri Light"/>
              </a:rPr>
              <a:t>(25%) </a:t>
            </a:r>
            <a:r>
              <a:rPr sz="2750" b="0" spc="25" dirty="0">
                <a:latin typeface="Calibri Light"/>
                <a:cs typeface="Calibri Light"/>
              </a:rPr>
              <a:t> and </a:t>
            </a:r>
            <a:r>
              <a:rPr sz="2750" b="0" spc="-25" dirty="0">
                <a:latin typeface="Calibri Light"/>
                <a:cs typeface="Calibri Light"/>
              </a:rPr>
              <a:t>Train- </a:t>
            </a:r>
            <a:r>
              <a:rPr sz="2750" b="0" spc="-20" dirty="0">
                <a:latin typeface="Calibri Light"/>
                <a:cs typeface="Calibri Light"/>
              </a:rPr>
              <a:t> </a:t>
            </a:r>
            <a:r>
              <a:rPr sz="2750" b="0" dirty="0">
                <a:latin typeface="Calibri Light"/>
                <a:cs typeface="Calibri Light"/>
              </a:rPr>
              <a:t>Validation	</a:t>
            </a:r>
            <a:r>
              <a:rPr sz="2750" b="0" spc="20" dirty="0">
                <a:latin typeface="Calibri Light"/>
                <a:cs typeface="Calibri Light"/>
              </a:rPr>
              <a:t>(75%) </a:t>
            </a:r>
            <a:r>
              <a:rPr sz="2750" b="0" spc="-610" dirty="0">
                <a:latin typeface="Calibri Light"/>
                <a:cs typeface="Calibri Light"/>
              </a:rPr>
              <a:t> </a:t>
            </a:r>
            <a:r>
              <a:rPr sz="2750" b="0" spc="20" dirty="0">
                <a:latin typeface="Calibri Light"/>
                <a:cs typeface="Calibri Light"/>
              </a:rPr>
              <a:t>sets</a:t>
            </a:r>
            <a:endParaRPr sz="275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628" y="802572"/>
            <a:ext cx="5359467" cy="53565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9883" y="1066111"/>
            <a:ext cx="3288029" cy="596265"/>
          </a:xfrm>
          <a:custGeom>
            <a:avLst/>
            <a:gdLst/>
            <a:ahLst/>
            <a:cxnLst/>
            <a:rect l="l" t="t" r="r" b="b"/>
            <a:pathLst>
              <a:path w="3288029" h="596264">
                <a:moveTo>
                  <a:pt x="2989796" y="0"/>
                </a:moveTo>
                <a:lnTo>
                  <a:pt x="0" y="0"/>
                </a:lnTo>
                <a:lnTo>
                  <a:pt x="0" y="595871"/>
                </a:lnTo>
                <a:lnTo>
                  <a:pt x="2989796" y="595871"/>
                </a:lnTo>
                <a:lnTo>
                  <a:pt x="3038122" y="591971"/>
                </a:lnTo>
                <a:lnTo>
                  <a:pt x="3083965" y="580682"/>
                </a:lnTo>
                <a:lnTo>
                  <a:pt x="3126713" y="562616"/>
                </a:lnTo>
                <a:lnTo>
                  <a:pt x="3165751" y="538386"/>
                </a:lnTo>
                <a:lnTo>
                  <a:pt x="3200467" y="508607"/>
                </a:lnTo>
                <a:lnTo>
                  <a:pt x="3230246" y="473892"/>
                </a:lnTo>
                <a:lnTo>
                  <a:pt x="3254475" y="434854"/>
                </a:lnTo>
                <a:lnTo>
                  <a:pt x="3272541" y="392106"/>
                </a:lnTo>
                <a:lnTo>
                  <a:pt x="3283830" y="346262"/>
                </a:lnTo>
                <a:lnTo>
                  <a:pt x="3287730" y="297935"/>
                </a:lnTo>
                <a:lnTo>
                  <a:pt x="3283830" y="249609"/>
                </a:lnTo>
                <a:lnTo>
                  <a:pt x="3272541" y="203765"/>
                </a:lnTo>
                <a:lnTo>
                  <a:pt x="3254475" y="161017"/>
                </a:lnTo>
                <a:lnTo>
                  <a:pt x="3230246" y="121978"/>
                </a:lnTo>
                <a:lnTo>
                  <a:pt x="3200467" y="87263"/>
                </a:lnTo>
                <a:lnTo>
                  <a:pt x="3165751" y="57484"/>
                </a:lnTo>
                <a:lnTo>
                  <a:pt x="3126713" y="33255"/>
                </a:lnTo>
                <a:lnTo>
                  <a:pt x="3083965" y="15188"/>
                </a:lnTo>
                <a:lnTo>
                  <a:pt x="3038122" y="3899"/>
                </a:lnTo>
                <a:lnTo>
                  <a:pt x="2989796" y="0"/>
                </a:lnTo>
                <a:close/>
              </a:path>
            </a:pathLst>
          </a:custGeom>
          <a:solidFill>
            <a:srgbClr val="1137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7141" y="1066110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1" y="595872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4089" y="1828930"/>
            <a:ext cx="11225530" cy="4728210"/>
            <a:chOff x="484089" y="1828930"/>
            <a:chExt cx="11225530" cy="4728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2508" y="6088610"/>
              <a:ext cx="1319543" cy="3022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4085" y="6000114"/>
              <a:ext cx="11225530" cy="556895"/>
            </a:xfrm>
            <a:custGeom>
              <a:avLst/>
              <a:gdLst/>
              <a:ahLst/>
              <a:cxnLst/>
              <a:rect l="l" t="t" r="r" b="b"/>
              <a:pathLst>
                <a:path w="11225530" h="556895">
                  <a:moveTo>
                    <a:pt x="8890229" y="302844"/>
                  </a:moveTo>
                  <a:lnTo>
                    <a:pt x="8889848" y="302463"/>
                  </a:lnTo>
                  <a:lnTo>
                    <a:pt x="8856142" y="255320"/>
                  </a:lnTo>
                  <a:lnTo>
                    <a:pt x="8847823" y="243687"/>
                  </a:lnTo>
                  <a:lnTo>
                    <a:pt x="8878037" y="205867"/>
                  </a:lnTo>
                  <a:lnTo>
                    <a:pt x="8875560" y="193636"/>
                  </a:lnTo>
                  <a:lnTo>
                    <a:pt x="8874976" y="190728"/>
                  </a:lnTo>
                  <a:lnTo>
                    <a:pt x="8866226" y="178054"/>
                  </a:lnTo>
                  <a:lnTo>
                    <a:pt x="8852383" y="169341"/>
                  </a:lnTo>
                  <a:lnTo>
                    <a:pt x="8836977" y="166624"/>
                  </a:lnTo>
                  <a:lnTo>
                    <a:pt x="8836977" y="212064"/>
                  </a:lnTo>
                  <a:lnTo>
                    <a:pt x="8835619" y="219786"/>
                  </a:lnTo>
                  <a:lnTo>
                    <a:pt x="8831897" y="225793"/>
                  </a:lnTo>
                  <a:lnTo>
                    <a:pt x="8826360" y="229692"/>
                  </a:lnTo>
                  <a:lnTo>
                    <a:pt x="8819553" y="231076"/>
                  </a:lnTo>
                  <a:lnTo>
                    <a:pt x="8805227" y="231076"/>
                  </a:lnTo>
                  <a:lnTo>
                    <a:pt x="8805227" y="193636"/>
                  </a:lnTo>
                  <a:lnTo>
                    <a:pt x="8819350" y="193636"/>
                  </a:lnTo>
                  <a:lnTo>
                    <a:pt x="8826690" y="195046"/>
                  </a:lnTo>
                  <a:lnTo>
                    <a:pt x="8832240" y="198932"/>
                  </a:lnTo>
                  <a:lnTo>
                    <a:pt x="8835746" y="204774"/>
                  </a:lnTo>
                  <a:lnTo>
                    <a:pt x="8836977" y="212064"/>
                  </a:lnTo>
                  <a:lnTo>
                    <a:pt x="8836977" y="166624"/>
                  </a:lnTo>
                  <a:lnTo>
                    <a:pt x="8834069" y="166103"/>
                  </a:lnTo>
                  <a:lnTo>
                    <a:pt x="8767851" y="166103"/>
                  </a:lnTo>
                  <a:lnTo>
                    <a:pt x="8767077" y="166878"/>
                  </a:lnTo>
                  <a:lnTo>
                    <a:pt x="8767077" y="304393"/>
                  </a:lnTo>
                  <a:lnTo>
                    <a:pt x="8767851" y="305168"/>
                  </a:lnTo>
                  <a:lnTo>
                    <a:pt x="8804643" y="305168"/>
                  </a:lnTo>
                  <a:lnTo>
                    <a:pt x="8805227" y="304393"/>
                  </a:lnTo>
                  <a:lnTo>
                    <a:pt x="8805227" y="255320"/>
                  </a:lnTo>
                  <a:lnTo>
                    <a:pt x="8815095" y="255320"/>
                  </a:lnTo>
                  <a:lnTo>
                    <a:pt x="8846668" y="304393"/>
                  </a:lnTo>
                  <a:lnTo>
                    <a:pt x="8846845" y="304584"/>
                  </a:lnTo>
                  <a:lnTo>
                    <a:pt x="8848014" y="305168"/>
                  </a:lnTo>
                  <a:lnTo>
                    <a:pt x="8889454" y="305168"/>
                  </a:lnTo>
                  <a:lnTo>
                    <a:pt x="8890229" y="304393"/>
                  </a:lnTo>
                  <a:lnTo>
                    <a:pt x="8890229" y="302844"/>
                  </a:lnTo>
                  <a:close/>
                </a:path>
                <a:path w="11225530" h="556895">
                  <a:moveTo>
                    <a:pt x="9004287" y="276225"/>
                  </a:moveTo>
                  <a:lnTo>
                    <a:pt x="8939035" y="276225"/>
                  </a:lnTo>
                  <a:lnTo>
                    <a:pt x="8939035" y="249555"/>
                  </a:lnTo>
                  <a:lnTo>
                    <a:pt x="8976068" y="249555"/>
                  </a:lnTo>
                  <a:lnTo>
                    <a:pt x="8976068" y="248285"/>
                  </a:lnTo>
                  <a:lnTo>
                    <a:pt x="8976220" y="248285"/>
                  </a:lnTo>
                  <a:lnTo>
                    <a:pt x="8976220" y="222885"/>
                  </a:lnTo>
                  <a:lnTo>
                    <a:pt x="8976042" y="222885"/>
                  </a:lnTo>
                  <a:lnTo>
                    <a:pt x="8976042" y="221615"/>
                  </a:lnTo>
                  <a:lnTo>
                    <a:pt x="8939035" y="221615"/>
                  </a:lnTo>
                  <a:lnTo>
                    <a:pt x="8939035" y="194945"/>
                  </a:lnTo>
                  <a:lnTo>
                    <a:pt x="9002547" y="194945"/>
                  </a:lnTo>
                  <a:lnTo>
                    <a:pt x="9002547" y="167005"/>
                  </a:lnTo>
                  <a:lnTo>
                    <a:pt x="9002039" y="167005"/>
                  </a:lnTo>
                  <a:lnTo>
                    <a:pt x="9002039" y="165735"/>
                  </a:lnTo>
                  <a:lnTo>
                    <a:pt x="8899449" y="165735"/>
                  </a:lnTo>
                  <a:lnTo>
                    <a:pt x="8899449" y="167005"/>
                  </a:lnTo>
                  <a:lnTo>
                    <a:pt x="8898953" y="167005"/>
                  </a:lnTo>
                  <a:lnTo>
                    <a:pt x="8898953" y="194945"/>
                  </a:lnTo>
                  <a:lnTo>
                    <a:pt x="8898953" y="304165"/>
                  </a:lnTo>
                  <a:lnTo>
                    <a:pt x="8899360" y="304165"/>
                  </a:lnTo>
                  <a:lnTo>
                    <a:pt x="8899360" y="305435"/>
                  </a:lnTo>
                  <a:lnTo>
                    <a:pt x="9003881" y="305435"/>
                  </a:lnTo>
                  <a:lnTo>
                    <a:pt x="9003881" y="304165"/>
                  </a:lnTo>
                  <a:lnTo>
                    <a:pt x="9004287" y="304165"/>
                  </a:lnTo>
                  <a:lnTo>
                    <a:pt x="9004287" y="276225"/>
                  </a:lnTo>
                  <a:close/>
                </a:path>
                <a:path w="11225530" h="556895">
                  <a:moveTo>
                    <a:pt x="9157462" y="303428"/>
                  </a:moveTo>
                  <a:lnTo>
                    <a:pt x="9148839" y="278803"/>
                  </a:lnTo>
                  <a:lnTo>
                    <a:pt x="9139542" y="252222"/>
                  </a:lnTo>
                  <a:lnTo>
                    <a:pt x="9122981" y="204889"/>
                  </a:lnTo>
                  <a:lnTo>
                    <a:pt x="9109634" y="166687"/>
                  </a:lnTo>
                  <a:lnTo>
                    <a:pt x="9108859" y="166103"/>
                  </a:lnTo>
                  <a:lnTo>
                    <a:pt x="9098013" y="166103"/>
                  </a:lnTo>
                  <a:lnTo>
                    <a:pt x="9098013" y="252222"/>
                  </a:lnTo>
                  <a:lnTo>
                    <a:pt x="9067216" y="252222"/>
                  </a:lnTo>
                  <a:lnTo>
                    <a:pt x="9082913" y="204889"/>
                  </a:lnTo>
                  <a:lnTo>
                    <a:pt x="9098013" y="252222"/>
                  </a:lnTo>
                  <a:lnTo>
                    <a:pt x="9098013" y="166103"/>
                  </a:lnTo>
                  <a:lnTo>
                    <a:pt x="9066644" y="166103"/>
                  </a:lnTo>
                  <a:lnTo>
                    <a:pt x="9065666" y="166484"/>
                  </a:lnTo>
                  <a:lnTo>
                    <a:pt x="9065222" y="167855"/>
                  </a:lnTo>
                  <a:lnTo>
                    <a:pt x="9015717" y="302844"/>
                  </a:lnTo>
                  <a:lnTo>
                    <a:pt x="9015527" y="303428"/>
                  </a:lnTo>
                  <a:lnTo>
                    <a:pt x="9015527" y="304584"/>
                  </a:lnTo>
                  <a:lnTo>
                    <a:pt x="9016301" y="305168"/>
                  </a:lnTo>
                  <a:lnTo>
                    <a:pt x="9048826" y="305168"/>
                  </a:lnTo>
                  <a:lnTo>
                    <a:pt x="9049601" y="304584"/>
                  </a:lnTo>
                  <a:lnTo>
                    <a:pt x="9058504" y="278803"/>
                  </a:lnTo>
                  <a:lnTo>
                    <a:pt x="9105951" y="278803"/>
                  </a:lnTo>
                  <a:lnTo>
                    <a:pt x="9114282" y="304584"/>
                  </a:lnTo>
                  <a:lnTo>
                    <a:pt x="9114866" y="305168"/>
                  </a:lnTo>
                  <a:lnTo>
                    <a:pt x="9156878" y="305168"/>
                  </a:lnTo>
                  <a:lnTo>
                    <a:pt x="9157462" y="304584"/>
                  </a:lnTo>
                  <a:lnTo>
                    <a:pt x="9157462" y="303428"/>
                  </a:lnTo>
                  <a:close/>
                </a:path>
                <a:path w="11225530" h="556895">
                  <a:moveTo>
                    <a:pt x="9297467" y="235534"/>
                  </a:moveTo>
                  <a:lnTo>
                    <a:pt x="9285211" y="195389"/>
                  </a:lnTo>
                  <a:lnTo>
                    <a:pt x="9255823" y="171792"/>
                  </a:lnTo>
                  <a:lnTo>
                    <a:pt x="9255823" y="235534"/>
                  </a:lnTo>
                  <a:lnTo>
                    <a:pt x="9253004" y="254279"/>
                  </a:lnTo>
                  <a:lnTo>
                    <a:pt x="9245638" y="266763"/>
                  </a:lnTo>
                  <a:lnTo>
                    <a:pt x="9235326" y="273723"/>
                  </a:lnTo>
                  <a:lnTo>
                    <a:pt x="9223680" y="275882"/>
                  </a:lnTo>
                  <a:lnTo>
                    <a:pt x="9208960" y="275882"/>
                  </a:lnTo>
                  <a:lnTo>
                    <a:pt x="9208960" y="195389"/>
                  </a:lnTo>
                  <a:lnTo>
                    <a:pt x="9222905" y="195389"/>
                  </a:lnTo>
                  <a:lnTo>
                    <a:pt x="9234665" y="197078"/>
                  </a:lnTo>
                  <a:lnTo>
                    <a:pt x="9245244" y="203238"/>
                  </a:lnTo>
                  <a:lnTo>
                    <a:pt x="9252890" y="215519"/>
                  </a:lnTo>
                  <a:lnTo>
                    <a:pt x="9255823" y="235534"/>
                  </a:lnTo>
                  <a:lnTo>
                    <a:pt x="9255823" y="171792"/>
                  </a:lnTo>
                  <a:lnTo>
                    <a:pt x="9223680" y="166103"/>
                  </a:lnTo>
                  <a:lnTo>
                    <a:pt x="9171597" y="166103"/>
                  </a:lnTo>
                  <a:lnTo>
                    <a:pt x="9170822" y="166878"/>
                  </a:lnTo>
                  <a:lnTo>
                    <a:pt x="9170822" y="304393"/>
                  </a:lnTo>
                  <a:lnTo>
                    <a:pt x="9171597" y="305168"/>
                  </a:lnTo>
                  <a:lnTo>
                    <a:pt x="9226791" y="305168"/>
                  </a:lnTo>
                  <a:lnTo>
                    <a:pt x="9257767" y="299262"/>
                  </a:lnTo>
                  <a:lnTo>
                    <a:pt x="9279839" y="283591"/>
                  </a:lnTo>
                  <a:lnTo>
                    <a:pt x="9284411" y="275882"/>
                  </a:lnTo>
                  <a:lnTo>
                    <a:pt x="9293060" y="261315"/>
                  </a:lnTo>
                  <a:lnTo>
                    <a:pt x="9297467" y="235534"/>
                  </a:lnTo>
                  <a:close/>
                </a:path>
                <a:path w="11225530" h="556895">
                  <a:moveTo>
                    <a:pt x="11225187" y="238353"/>
                  </a:moveTo>
                  <a:lnTo>
                    <a:pt x="11220323" y="190449"/>
                  </a:lnTo>
                  <a:lnTo>
                    <a:pt x="11206417" y="145770"/>
                  </a:lnTo>
                  <a:lnTo>
                    <a:pt x="11184407" y="105295"/>
                  </a:lnTo>
                  <a:lnTo>
                    <a:pt x="11155299" y="70002"/>
                  </a:lnTo>
                  <a:lnTo>
                    <a:pt x="11120057" y="40843"/>
                  </a:lnTo>
                  <a:lnTo>
                    <a:pt x="11079645" y="18808"/>
                  </a:lnTo>
                  <a:lnTo>
                    <a:pt x="11035043" y="4864"/>
                  </a:lnTo>
                  <a:lnTo>
                    <a:pt x="10987227" y="0"/>
                  </a:lnTo>
                  <a:lnTo>
                    <a:pt x="9771037" y="0"/>
                  </a:lnTo>
                  <a:lnTo>
                    <a:pt x="9760382" y="1930"/>
                  </a:lnTo>
                  <a:lnTo>
                    <a:pt x="9751289" y="7277"/>
                  </a:lnTo>
                  <a:lnTo>
                    <a:pt x="9744697" y="15392"/>
                  </a:lnTo>
                  <a:lnTo>
                    <a:pt x="9741586" y="25628"/>
                  </a:lnTo>
                  <a:lnTo>
                    <a:pt x="9742983" y="37655"/>
                  </a:lnTo>
                  <a:lnTo>
                    <a:pt x="9748876" y="47586"/>
                  </a:lnTo>
                  <a:lnTo>
                    <a:pt x="9758185" y="54343"/>
                  </a:lnTo>
                  <a:lnTo>
                    <a:pt x="9769818" y="56832"/>
                  </a:lnTo>
                  <a:lnTo>
                    <a:pt x="10987227" y="56832"/>
                  </a:lnTo>
                  <a:lnTo>
                    <a:pt x="11023613" y="60540"/>
                  </a:lnTo>
                  <a:lnTo>
                    <a:pt x="11088345" y="87947"/>
                  </a:lnTo>
                  <a:lnTo>
                    <a:pt x="11137379" y="137071"/>
                  </a:lnTo>
                  <a:lnTo>
                    <a:pt x="11164748" y="201904"/>
                  </a:lnTo>
                  <a:lnTo>
                    <a:pt x="11168456" y="238353"/>
                  </a:lnTo>
                  <a:lnTo>
                    <a:pt x="11164748" y="274789"/>
                  </a:lnTo>
                  <a:lnTo>
                    <a:pt x="11137379" y="339636"/>
                  </a:lnTo>
                  <a:lnTo>
                    <a:pt x="11088345" y="388747"/>
                  </a:lnTo>
                  <a:lnTo>
                    <a:pt x="11023613" y="416166"/>
                  </a:lnTo>
                  <a:lnTo>
                    <a:pt x="11013707" y="417182"/>
                  </a:lnTo>
                  <a:lnTo>
                    <a:pt x="11013681" y="260845"/>
                  </a:lnTo>
                  <a:lnTo>
                    <a:pt x="11010595" y="257784"/>
                  </a:lnTo>
                  <a:lnTo>
                    <a:pt x="10867682" y="257784"/>
                  </a:lnTo>
                  <a:lnTo>
                    <a:pt x="10864596" y="260845"/>
                  </a:lnTo>
                  <a:lnTo>
                    <a:pt x="10864533" y="264718"/>
                  </a:lnTo>
                  <a:lnTo>
                    <a:pt x="10864533" y="419874"/>
                  </a:lnTo>
                  <a:lnTo>
                    <a:pt x="27000" y="419874"/>
                  </a:lnTo>
                  <a:lnTo>
                    <a:pt x="10414" y="425234"/>
                  </a:lnTo>
                  <a:lnTo>
                    <a:pt x="215" y="438886"/>
                  </a:lnTo>
                  <a:lnTo>
                    <a:pt x="0" y="457250"/>
                  </a:lnTo>
                  <a:lnTo>
                    <a:pt x="13360" y="476707"/>
                  </a:lnTo>
                  <a:lnTo>
                    <a:pt x="10864533" y="476707"/>
                  </a:lnTo>
                  <a:lnTo>
                    <a:pt x="10864533" y="556412"/>
                  </a:lnTo>
                  <a:lnTo>
                    <a:pt x="10939132" y="491718"/>
                  </a:lnTo>
                  <a:lnTo>
                    <a:pt x="11013745" y="556412"/>
                  </a:lnTo>
                  <a:lnTo>
                    <a:pt x="11013719" y="474014"/>
                  </a:lnTo>
                  <a:lnTo>
                    <a:pt x="11079645" y="457898"/>
                  </a:lnTo>
                  <a:lnTo>
                    <a:pt x="11120057" y="435864"/>
                  </a:lnTo>
                  <a:lnTo>
                    <a:pt x="11155299" y="406717"/>
                  </a:lnTo>
                  <a:lnTo>
                    <a:pt x="11184407" y="371411"/>
                  </a:lnTo>
                  <a:lnTo>
                    <a:pt x="11206417" y="330923"/>
                  </a:lnTo>
                  <a:lnTo>
                    <a:pt x="11220323" y="286245"/>
                  </a:lnTo>
                  <a:lnTo>
                    <a:pt x="11225187" y="23835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48552" y="6166215"/>
              <a:ext cx="160332" cy="1390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0186" y="6166216"/>
              <a:ext cx="105341" cy="1390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3040" y="1828930"/>
              <a:ext cx="5729818" cy="42855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4185" y="1109979"/>
            <a:ext cx="1573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Calibri"/>
                <a:cs typeface="Calibri"/>
              </a:rPr>
              <a:t>Modeling</a:t>
            </a:r>
            <a:r>
              <a:rPr sz="2800" b="0" spc="-7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3E65D-CFBB-49D4-8BE1-FCFB4276EF77}"/>
              </a:ext>
            </a:extLst>
          </p:cNvPr>
          <p:cNvSpPr/>
          <p:nvPr/>
        </p:nvSpPr>
        <p:spPr>
          <a:xfrm>
            <a:off x="457200" y="5956472"/>
            <a:ext cx="11277600" cy="67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79055" y="2263503"/>
          <a:ext cx="6774814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04470" marR="158750" indent="-38100">
                        <a:lnSpc>
                          <a:spcPts val="2090"/>
                        </a:lnSpc>
                        <a:spcBef>
                          <a:spcPts val="39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13765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172085" indent="219075">
                        <a:lnSpc>
                          <a:spcPts val="2090"/>
                        </a:lnSpc>
                        <a:spcBef>
                          <a:spcPts val="3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Linear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13765"/>
                    </a:solidFill>
                  </a:tcPr>
                </a:tc>
                <a:tc>
                  <a:txBody>
                    <a:bodyPr/>
                    <a:lstStyle/>
                    <a:p>
                      <a:pPr marL="179705" marR="118745" indent="220979">
                        <a:lnSpc>
                          <a:spcPts val="2090"/>
                        </a:lnSpc>
                        <a:spcBef>
                          <a:spcPts val="39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Ridge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13765"/>
                    </a:solidFill>
                  </a:tcPr>
                </a:tc>
                <a:tc>
                  <a:txBody>
                    <a:bodyPr/>
                    <a:lstStyle/>
                    <a:p>
                      <a:pPr marL="126364" marR="132080" indent="34925" algn="just">
                        <a:lnSpc>
                          <a:spcPct val="994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Polynomial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Regression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(degree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13765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58750" indent="254000">
                        <a:lnSpc>
                          <a:spcPts val="2090"/>
                        </a:lnSpc>
                        <a:spcBef>
                          <a:spcPts val="3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Lasso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137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421640" marR="302260" indent="-112395">
                        <a:lnSpc>
                          <a:spcPts val="2090"/>
                        </a:lnSpc>
                        <a:spcBef>
                          <a:spcPts val="395"/>
                        </a:spcBef>
                      </a:pPr>
                      <a:r>
                        <a:rPr sz="1800" spc="-114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0.075843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0.044664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0.068357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0.066383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979055" y="4898753"/>
            <a:ext cx="6773545" cy="0"/>
          </a:xfrm>
          <a:custGeom>
            <a:avLst/>
            <a:gdLst/>
            <a:ahLst/>
            <a:cxnLst/>
            <a:rect l="l" t="t" r="r" b="b"/>
            <a:pathLst>
              <a:path w="6773545">
                <a:moveTo>
                  <a:pt x="0" y="0"/>
                </a:moveTo>
                <a:lnTo>
                  <a:pt x="677333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8806" y="4126483"/>
            <a:ext cx="95440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21615" marR="5080" indent="-209550">
              <a:lnSpc>
                <a:spcPts val="2090"/>
              </a:lnSpc>
              <a:spcBef>
                <a:spcPts val="225"/>
              </a:spcBef>
            </a:pP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ali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ti</a:t>
            </a:r>
            <a:r>
              <a:rPr sz="1800" dirty="0">
                <a:latin typeface="Calibri"/>
                <a:cs typeface="Calibri"/>
              </a:rPr>
              <a:t>on  </a:t>
            </a:r>
            <a:r>
              <a:rPr sz="1800" spc="-10" dirty="0">
                <a:latin typeface="Calibri"/>
                <a:cs typeface="Calibri"/>
              </a:rPr>
              <a:t>Score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4174" y="4126483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0.029533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6786" y="4126483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0.00066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3508" y="4126483"/>
            <a:ext cx="224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155" algn="l"/>
              </a:tabLst>
            </a:pPr>
            <a:r>
              <a:rPr sz="1800" spc="-5" dirty="0">
                <a:latin typeface="Calibri"/>
                <a:cs typeface="Calibri"/>
              </a:rPr>
              <a:t>0.006979	0.002216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9883" y="1066111"/>
            <a:ext cx="3288029" cy="596265"/>
          </a:xfrm>
          <a:custGeom>
            <a:avLst/>
            <a:gdLst/>
            <a:ahLst/>
            <a:cxnLst/>
            <a:rect l="l" t="t" r="r" b="b"/>
            <a:pathLst>
              <a:path w="3288029" h="596264">
                <a:moveTo>
                  <a:pt x="2989796" y="0"/>
                </a:moveTo>
                <a:lnTo>
                  <a:pt x="0" y="0"/>
                </a:lnTo>
                <a:lnTo>
                  <a:pt x="0" y="595871"/>
                </a:lnTo>
                <a:lnTo>
                  <a:pt x="2989796" y="595871"/>
                </a:lnTo>
                <a:lnTo>
                  <a:pt x="3038122" y="591971"/>
                </a:lnTo>
                <a:lnTo>
                  <a:pt x="3083965" y="580682"/>
                </a:lnTo>
                <a:lnTo>
                  <a:pt x="3126713" y="562616"/>
                </a:lnTo>
                <a:lnTo>
                  <a:pt x="3165751" y="538386"/>
                </a:lnTo>
                <a:lnTo>
                  <a:pt x="3200467" y="508607"/>
                </a:lnTo>
                <a:lnTo>
                  <a:pt x="3230246" y="473892"/>
                </a:lnTo>
                <a:lnTo>
                  <a:pt x="3254475" y="434854"/>
                </a:lnTo>
                <a:lnTo>
                  <a:pt x="3272541" y="392106"/>
                </a:lnTo>
                <a:lnTo>
                  <a:pt x="3283830" y="346262"/>
                </a:lnTo>
                <a:lnTo>
                  <a:pt x="3287730" y="297935"/>
                </a:lnTo>
                <a:lnTo>
                  <a:pt x="3283830" y="249609"/>
                </a:lnTo>
                <a:lnTo>
                  <a:pt x="3272541" y="203765"/>
                </a:lnTo>
                <a:lnTo>
                  <a:pt x="3254475" y="161017"/>
                </a:lnTo>
                <a:lnTo>
                  <a:pt x="3230246" y="121978"/>
                </a:lnTo>
                <a:lnTo>
                  <a:pt x="3200467" y="87263"/>
                </a:lnTo>
                <a:lnTo>
                  <a:pt x="3165751" y="57484"/>
                </a:lnTo>
                <a:lnTo>
                  <a:pt x="3126713" y="33255"/>
                </a:lnTo>
                <a:lnTo>
                  <a:pt x="3083965" y="15188"/>
                </a:lnTo>
                <a:lnTo>
                  <a:pt x="3038122" y="3899"/>
                </a:lnTo>
                <a:lnTo>
                  <a:pt x="2989796" y="0"/>
                </a:lnTo>
                <a:close/>
              </a:path>
            </a:pathLst>
          </a:custGeom>
          <a:solidFill>
            <a:srgbClr val="1137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7141" y="1066110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1" y="595872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88027" y="1073403"/>
            <a:ext cx="2386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Cross</a:t>
            </a:r>
            <a:r>
              <a:rPr sz="2800" spc="-50" dirty="0"/>
              <a:t> </a:t>
            </a:r>
            <a:r>
              <a:rPr sz="2800" spc="-25" dirty="0"/>
              <a:t>Validation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355" y="10"/>
              <a:ext cx="9669641" cy="68579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391400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6939" y="2311908"/>
            <a:ext cx="3455670" cy="84264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Linear</a:t>
            </a:r>
            <a:r>
              <a:rPr sz="2000" spc="-10" dirty="0">
                <a:latin typeface="Calibri"/>
                <a:cs typeface="Calibri"/>
              </a:rPr>
              <a:t> Regression Score </a:t>
            </a:r>
            <a:r>
              <a:rPr sz="2000" spc="-5" dirty="0">
                <a:latin typeface="Calibri"/>
                <a:cs typeface="Calibri"/>
              </a:rPr>
              <a:t>Result: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R^2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0.119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728" y="1470902"/>
            <a:ext cx="5934710" cy="596265"/>
            <a:chOff x="113728" y="1470902"/>
            <a:chExt cx="5934710" cy="596265"/>
          </a:xfrm>
        </p:grpSpPr>
        <p:sp>
          <p:nvSpPr>
            <p:cNvPr id="7" name="object 7"/>
            <p:cNvSpPr/>
            <p:nvPr/>
          </p:nvSpPr>
          <p:spPr>
            <a:xfrm>
              <a:off x="307421" y="1470902"/>
              <a:ext cx="5741035" cy="596265"/>
            </a:xfrm>
            <a:custGeom>
              <a:avLst/>
              <a:gdLst/>
              <a:ahLst/>
              <a:cxnLst/>
              <a:rect l="l" t="t" r="r" b="b"/>
              <a:pathLst>
                <a:path w="5741035" h="596264">
                  <a:moveTo>
                    <a:pt x="5443029" y="0"/>
                  </a:moveTo>
                  <a:lnTo>
                    <a:pt x="0" y="0"/>
                  </a:lnTo>
                  <a:lnTo>
                    <a:pt x="0" y="595871"/>
                  </a:lnTo>
                  <a:lnTo>
                    <a:pt x="5443029" y="595871"/>
                  </a:lnTo>
                  <a:lnTo>
                    <a:pt x="5491356" y="591971"/>
                  </a:lnTo>
                  <a:lnTo>
                    <a:pt x="5537200" y="580682"/>
                  </a:lnTo>
                  <a:lnTo>
                    <a:pt x="5579948" y="562616"/>
                  </a:lnTo>
                  <a:lnTo>
                    <a:pt x="5618986" y="538386"/>
                  </a:lnTo>
                  <a:lnTo>
                    <a:pt x="5653701" y="508607"/>
                  </a:lnTo>
                  <a:lnTo>
                    <a:pt x="5683480" y="473892"/>
                  </a:lnTo>
                  <a:lnTo>
                    <a:pt x="5707710" y="434854"/>
                  </a:lnTo>
                  <a:lnTo>
                    <a:pt x="5725776" y="392106"/>
                  </a:lnTo>
                  <a:lnTo>
                    <a:pt x="5737065" y="346262"/>
                  </a:lnTo>
                  <a:lnTo>
                    <a:pt x="5740965" y="297935"/>
                  </a:lnTo>
                  <a:lnTo>
                    <a:pt x="5737065" y="249609"/>
                  </a:lnTo>
                  <a:lnTo>
                    <a:pt x="5725776" y="203765"/>
                  </a:lnTo>
                  <a:lnTo>
                    <a:pt x="5707710" y="161017"/>
                  </a:lnTo>
                  <a:lnTo>
                    <a:pt x="5683480" y="121978"/>
                  </a:lnTo>
                  <a:lnTo>
                    <a:pt x="5653701" y="87263"/>
                  </a:lnTo>
                  <a:lnTo>
                    <a:pt x="5618986" y="57484"/>
                  </a:lnTo>
                  <a:lnTo>
                    <a:pt x="5579948" y="33255"/>
                  </a:lnTo>
                  <a:lnTo>
                    <a:pt x="5537200" y="15188"/>
                  </a:lnTo>
                  <a:lnTo>
                    <a:pt x="5491356" y="3899"/>
                  </a:lnTo>
                  <a:lnTo>
                    <a:pt x="5443029" y="0"/>
                  </a:lnTo>
                  <a:close/>
                </a:path>
              </a:pathLst>
            </a:custGeom>
            <a:solidFill>
              <a:srgbClr val="1137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015" y="1470902"/>
              <a:ext cx="0" cy="596265"/>
            </a:xfrm>
            <a:custGeom>
              <a:avLst/>
              <a:gdLst/>
              <a:ahLst/>
              <a:cxnLst/>
              <a:rect l="l" t="t" r="r" b="b"/>
              <a:pathLst>
                <a:path h="596264">
                  <a:moveTo>
                    <a:pt x="0" y="0"/>
                  </a:moveTo>
                  <a:lnTo>
                    <a:pt x="1" y="595872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5060" y="1515363"/>
            <a:ext cx="5295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Calibri"/>
                <a:cs typeface="Calibri"/>
              </a:rPr>
              <a:t>Modeling</a:t>
            </a:r>
            <a:r>
              <a:rPr sz="2800" b="0" spc="-15" dirty="0">
                <a:latin typeface="Calibri"/>
                <a:cs typeface="Calibri"/>
              </a:rPr>
              <a:t> After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spc="-25" dirty="0">
                <a:latin typeface="Calibri"/>
                <a:cs typeface="Calibri"/>
              </a:rPr>
              <a:t>feature</a:t>
            </a:r>
            <a:r>
              <a:rPr sz="2800" b="0" spc="-1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Engineering</a:t>
            </a:r>
            <a:r>
              <a:rPr sz="2800" b="0" spc="-1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044" y="1671828"/>
            <a:ext cx="4437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C00000"/>
                </a:solidFill>
                <a:latin typeface="Calibri"/>
                <a:cs typeface="Calibri"/>
              </a:rPr>
              <a:t>Conclusion</a:t>
            </a:r>
            <a:r>
              <a:rPr sz="3200" b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0" dirty="0">
                <a:solidFill>
                  <a:srgbClr val="C00000"/>
                </a:solidFill>
                <a:latin typeface="Calibri"/>
                <a:cs typeface="Calibri"/>
              </a:rPr>
              <a:t>&amp;</a:t>
            </a:r>
            <a:r>
              <a:rPr sz="3200" b="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0" spc="-10" dirty="0">
                <a:solidFill>
                  <a:srgbClr val="C00000"/>
                </a:solidFill>
                <a:latin typeface="Calibri"/>
                <a:cs typeface="Calibri"/>
              </a:rPr>
              <a:t>future</a:t>
            </a:r>
            <a:r>
              <a:rPr sz="3200" b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0" spc="-15" dirty="0">
                <a:solidFill>
                  <a:srgbClr val="C00000"/>
                </a:solidFill>
                <a:latin typeface="Calibri"/>
                <a:cs typeface="Calibri"/>
              </a:rPr>
              <a:t>work</a:t>
            </a:r>
            <a:r>
              <a:rPr sz="3200" b="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558" y="3049930"/>
            <a:ext cx="3006725" cy="1800860"/>
          </a:xfrm>
          <a:custGeom>
            <a:avLst/>
            <a:gdLst/>
            <a:ahLst/>
            <a:cxnLst/>
            <a:rect l="l" t="t" r="r" b="b"/>
            <a:pathLst>
              <a:path w="3006725" h="1800860">
                <a:moveTo>
                  <a:pt x="2878453" y="0"/>
                </a:moveTo>
                <a:lnTo>
                  <a:pt x="127791" y="0"/>
                </a:lnTo>
                <a:lnTo>
                  <a:pt x="78049" y="10042"/>
                </a:lnTo>
                <a:lnTo>
                  <a:pt x="37429" y="37429"/>
                </a:lnTo>
                <a:lnTo>
                  <a:pt x="10042" y="78049"/>
                </a:lnTo>
                <a:lnTo>
                  <a:pt x="0" y="127792"/>
                </a:lnTo>
                <a:lnTo>
                  <a:pt x="0" y="1672616"/>
                </a:lnTo>
                <a:lnTo>
                  <a:pt x="10042" y="1722359"/>
                </a:lnTo>
                <a:lnTo>
                  <a:pt x="37429" y="1762978"/>
                </a:lnTo>
                <a:lnTo>
                  <a:pt x="78049" y="1790365"/>
                </a:lnTo>
                <a:lnTo>
                  <a:pt x="127791" y="1800407"/>
                </a:lnTo>
                <a:lnTo>
                  <a:pt x="2878453" y="1800407"/>
                </a:lnTo>
                <a:lnTo>
                  <a:pt x="2928196" y="1790365"/>
                </a:lnTo>
                <a:lnTo>
                  <a:pt x="2968816" y="1762978"/>
                </a:lnTo>
                <a:lnTo>
                  <a:pt x="2996203" y="1722359"/>
                </a:lnTo>
                <a:lnTo>
                  <a:pt x="3006246" y="1672616"/>
                </a:lnTo>
                <a:lnTo>
                  <a:pt x="3006246" y="127792"/>
                </a:lnTo>
                <a:lnTo>
                  <a:pt x="2996203" y="78049"/>
                </a:lnTo>
                <a:lnTo>
                  <a:pt x="2968816" y="37429"/>
                </a:lnTo>
                <a:lnTo>
                  <a:pt x="2928196" y="10042"/>
                </a:lnTo>
                <a:lnTo>
                  <a:pt x="287845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233" y="3060204"/>
            <a:ext cx="3006725" cy="1800860"/>
          </a:xfrm>
          <a:custGeom>
            <a:avLst/>
            <a:gdLst/>
            <a:ahLst/>
            <a:cxnLst/>
            <a:rect l="l" t="t" r="r" b="b"/>
            <a:pathLst>
              <a:path w="3006725" h="1800860">
                <a:moveTo>
                  <a:pt x="2878453" y="0"/>
                </a:moveTo>
                <a:lnTo>
                  <a:pt x="127791" y="0"/>
                </a:lnTo>
                <a:lnTo>
                  <a:pt x="78049" y="10042"/>
                </a:lnTo>
                <a:lnTo>
                  <a:pt x="37429" y="37429"/>
                </a:lnTo>
                <a:lnTo>
                  <a:pt x="10042" y="78049"/>
                </a:lnTo>
                <a:lnTo>
                  <a:pt x="0" y="127792"/>
                </a:lnTo>
                <a:lnTo>
                  <a:pt x="0" y="1672616"/>
                </a:lnTo>
                <a:lnTo>
                  <a:pt x="10042" y="1722359"/>
                </a:lnTo>
                <a:lnTo>
                  <a:pt x="37429" y="1762978"/>
                </a:lnTo>
                <a:lnTo>
                  <a:pt x="78049" y="1790365"/>
                </a:lnTo>
                <a:lnTo>
                  <a:pt x="127791" y="1800407"/>
                </a:lnTo>
                <a:lnTo>
                  <a:pt x="2878453" y="1800407"/>
                </a:lnTo>
                <a:lnTo>
                  <a:pt x="2928196" y="1790365"/>
                </a:lnTo>
                <a:lnTo>
                  <a:pt x="2968816" y="1762978"/>
                </a:lnTo>
                <a:lnTo>
                  <a:pt x="2996203" y="1722359"/>
                </a:lnTo>
                <a:lnTo>
                  <a:pt x="3006246" y="1672616"/>
                </a:lnTo>
                <a:lnTo>
                  <a:pt x="3006246" y="127792"/>
                </a:lnTo>
                <a:lnTo>
                  <a:pt x="2996203" y="78049"/>
                </a:lnTo>
                <a:lnTo>
                  <a:pt x="2968816" y="37429"/>
                </a:lnTo>
                <a:lnTo>
                  <a:pt x="2928196" y="10042"/>
                </a:lnTo>
                <a:lnTo>
                  <a:pt x="287845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2966" y="3376676"/>
            <a:ext cx="21577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future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 we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effort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 obtain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reduce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2641" y="3306571"/>
            <a:ext cx="2091055" cy="1394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069">
              <a:lnSpc>
                <a:spcPct val="997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1.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obtained via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scraping websites </a:t>
            </a:r>
            <a:r>
              <a:rPr sz="1800" spc="-15" dirty="0">
                <a:latin typeface="Calibri"/>
                <a:cs typeface="Calibri"/>
              </a:rPr>
              <a:t>are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reliable </a:t>
            </a:r>
            <a:r>
              <a:rPr sz="1800" dirty="0">
                <a:latin typeface="Calibri"/>
                <a:cs typeface="Calibri"/>
              </a:rPr>
              <a:t>enough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validate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model's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1365F-5FE8-47EF-8F44-816F3C7E14B4}"/>
              </a:ext>
            </a:extLst>
          </p:cNvPr>
          <p:cNvSpPr/>
          <p:nvPr/>
        </p:nvSpPr>
        <p:spPr>
          <a:xfrm>
            <a:off x="457200" y="5956472"/>
            <a:ext cx="11277600" cy="67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FCA1E-623D-48FA-945C-ACFD2F7B5948}"/>
              </a:ext>
            </a:extLst>
          </p:cNvPr>
          <p:cNvSpPr/>
          <p:nvPr/>
        </p:nvSpPr>
        <p:spPr>
          <a:xfrm>
            <a:off x="8304882" y="2743200"/>
            <a:ext cx="3429917" cy="211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61BE2-C92F-4C8B-846B-00352E40B47D}"/>
              </a:ext>
            </a:extLst>
          </p:cNvPr>
          <p:cNvSpPr/>
          <p:nvPr/>
        </p:nvSpPr>
        <p:spPr>
          <a:xfrm>
            <a:off x="5735425" y="289554"/>
            <a:ext cx="3916324" cy="211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95C46-7EA3-4524-84B2-42CD4073219E}"/>
              </a:ext>
            </a:extLst>
          </p:cNvPr>
          <p:cNvSpPr/>
          <p:nvPr/>
        </p:nvSpPr>
        <p:spPr>
          <a:xfrm>
            <a:off x="5142966" y="699713"/>
            <a:ext cx="953034" cy="1030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4248" y="2683922"/>
            <a:ext cx="641715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75" dirty="0"/>
              <a:t>Thank you</a:t>
            </a:r>
            <a:endParaRPr sz="5400" dirty="0"/>
          </a:p>
        </p:txBody>
      </p:sp>
      <p:sp>
        <p:nvSpPr>
          <p:cNvPr id="5" name="object 5"/>
          <p:cNvSpPr/>
          <p:nvPr/>
        </p:nvSpPr>
        <p:spPr>
          <a:xfrm>
            <a:off x="974248" y="2589085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544" y="1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261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19883" y="1066111"/>
            <a:ext cx="3288029" cy="596265"/>
          </a:xfrm>
          <a:custGeom>
            <a:avLst/>
            <a:gdLst/>
            <a:ahLst/>
            <a:cxnLst/>
            <a:rect l="l" t="t" r="r" b="b"/>
            <a:pathLst>
              <a:path w="3288029" h="596264">
                <a:moveTo>
                  <a:pt x="2989796" y="0"/>
                </a:moveTo>
                <a:lnTo>
                  <a:pt x="0" y="0"/>
                </a:lnTo>
                <a:lnTo>
                  <a:pt x="0" y="595871"/>
                </a:lnTo>
                <a:lnTo>
                  <a:pt x="2989796" y="595871"/>
                </a:lnTo>
                <a:lnTo>
                  <a:pt x="3038122" y="591971"/>
                </a:lnTo>
                <a:lnTo>
                  <a:pt x="3083965" y="580682"/>
                </a:lnTo>
                <a:lnTo>
                  <a:pt x="3126713" y="562616"/>
                </a:lnTo>
                <a:lnTo>
                  <a:pt x="3165751" y="538386"/>
                </a:lnTo>
                <a:lnTo>
                  <a:pt x="3200467" y="508607"/>
                </a:lnTo>
                <a:lnTo>
                  <a:pt x="3230246" y="473892"/>
                </a:lnTo>
                <a:lnTo>
                  <a:pt x="3254475" y="434854"/>
                </a:lnTo>
                <a:lnTo>
                  <a:pt x="3272541" y="392106"/>
                </a:lnTo>
                <a:lnTo>
                  <a:pt x="3283830" y="346262"/>
                </a:lnTo>
                <a:lnTo>
                  <a:pt x="3287730" y="297935"/>
                </a:lnTo>
                <a:lnTo>
                  <a:pt x="3283830" y="249609"/>
                </a:lnTo>
                <a:lnTo>
                  <a:pt x="3272541" y="203765"/>
                </a:lnTo>
                <a:lnTo>
                  <a:pt x="3254475" y="161017"/>
                </a:lnTo>
                <a:lnTo>
                  <a:pt x="3230246" y="121978"/>
                </a:lnTo>
                <a:lnTo>
                  <a:pt x="3200467" y="87263"/>
                </a:lnTo>
                <a:lnTo>
                  <a:pt x="3165751" y="57484"/>
                </a:lnTo>
                <a:lnTo>
                  <a:pt x="3126713" y="33255"/>
                </a:lnTo>
                <a:lnTo>
                  <a:pt x="3083965" y="15188"/>
                </a:lnTo>
                <a:lnTo>
                  <a:pt x="3038122" y="3899"/>
                </a:lnTo>
                <a:lnTo>
                  <a:pt x="2989796" y="0"/>
                </a:lnTo>
                <a:close/>
              </a:path>
            </a:pathLst>
          </a:custGeom>
          <a:solidFill>
            <a:srgbClr val="1137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7141" y="1066110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1" y="595872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85" y="1109979"/>
            <a:ext cx="1969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5" dirty="0">
                <a:latin typeface="Calibri"/>
                <a:cs typeface="Calibri"/>
              </a:rPr>
              <a:t>M</a:t>
            </a:r>
            <a:r>
              <a:rPr sz="2800" b="0" spc="-25" dirty="0">
                <a:latin typeface="Calibri"/>
                <a:cs typeface="Calibri"/>
              </a:rPr>
              <a:t>e</a:t>
            </a:r>
            <a:r>
              <a:rPr sz="2800" b="0" dirty="0">
                <a:latin typeface="Calibri"/>
                <a:cs typeface="Calibri"/>
              </a:rPr>
              <a:t>th</a:t>
            </a:r>
            <a:r>
              <a:rPr sz="2800" b="0" spc="-5" dirty="0">
                <a:latin typeface="Calibri"/>
                <a:cs typeface="Calibri"/>
              </a:rPr>
              <a:t>o</a:t>
            </a:r>
            <a:r>
              <a:rPr sz="2800" b="0" dirty="0">
                <a:latin typeface="Calibri"/>
                <a:cs typeface="Calibri"/>
              </a:rPr>
              <a:t>d</a:t>
            </a:r>
            <a:r>
              <a:rPr sz="2800" b="0" spc="-5" dirty="0">
                <a:latin typeface="Calibri"/>
                <a:cs typeface="Calibri"/>
              </a:rPr>
              <a:t>olog</a:t>
            </a:r>
            <a:r>
              <a:rPr sz="2800" b="0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9883" y="2765389"/>
            <a:ext cx="1361440" cy="1361440"/>
          </a:xfrm>
          <a:custGeom>
            <a:avLst/>
            <a:gdLst/>
            <a:ahLst/>
            <a:cxnLst/>
            <a:rect l="l" t="t" r="r" b="b"/>
            <a:pathLst>
              <a:path w="1361439" h="1361439">
                <a:moveTo>
                  <a:pt x="680542" y="0"/>
                </a:moveTo>
                <a:lnTo>
                  <a:pt x="631941" y="1708"/>
                </a:lnTo>
                <a:lnTo>
                  <a:pt x="584261" y="6758"/>
                </a:lnTo>
                <a:lnTo>
                  <a:pt x="537619" y="15033"/>
                </a:lnTo>
                <a:lnTo>
                  <a:pt x="492130" y="26418"/>
                </a:lnTo>
                <a:lnTo>
                  <a:pt x="447909" y="40798"/>
                </a:lnTo>
                <a:lnTo>
                  <a:pt x="405070" y="58059"/>
                </a:lnTo>
                <a:lnTo>
                  <a:pt x="363730" y="78084"/>
                </a:lnTo>
                <a:lnTo>
                  <a:pt x="324003" y="100759"/>
                </a:lnTo>
                <a:lnTo>
                  <a:pt x="286004" y="125969"/>
                </a:lnTo>
                <a:lnTo>
                  <a:pt x="249849" y="153598"/>
                </a:lnTo>
                <a:lnTo>
                  <a:pt x="215653" y="183531"/>
                </a:lnTo>
                <a:lnTo>
                  <a:pt x="183531" y="215654"/>
                </a:lnTo>
                <a:lnTo>
                  <a:pt x="153598" y="249850"/>
                </a:lnTo>
                <a:lnTo>
                  <a:pt x="125969" y="286005"/>
                </a:lnTo>
                <a:lnTo>
                  <a:pt x="100759" y="324004"/>
                </a:lnTo>
                <a:lnTo>
                  <a:pt x="78084" y="363731"/>
                </a:lnTo>
                <a:lnTo>
                  <a:pt x="58059" y="405071"/>
                </a:lnTo>
                <a:lnTo>
                  <a:pt x="40798" y="447909"/>
                </a:lnTo>
                <a:lnTo>
                  <a:pt x="26418" y="492131"/>
                </a:lnTo>
                <a:lnTo>
                  <a:pt x="15033" y="537620"/>
                </a:lnTo>
                <a:lnTo>
                  <a:pt x="6758" y="584262"/>
                </a:lnTo>
                <a:lnTo>
                  <a:pt x="1708" y="631941"/>
                </a:lnTo>
                <a:lnTo>
                  <a:pt x="0" y="680543"/>
                </a:lnTo>
                <a:lnTo>
                  <a:pt x="1708" y="729144"/>
                </a:lnTo>
                <a:lnTo>
                  <a:pt x="6758" y="776824"/>
                </a:lnTo>
                <a:lnTo>
                  <a:pt x="15033" y="823465"/>
                </a:lnTo>
                <a:lnTo>
                  <a:pt x="26418" y="868954"/>
                </a:lnTo>
                <a:lnTo>
                  <a:pt x="40798" y="913176"/>
                </a:lnTo>
                <a:lnTo>
                  <a:pt x="58059" y="956014"/>
                </a:lnTo>
                <a:lnTo>
                  <a:pt x="78084" y="997354"/>
                </a:lnTo>
                <a:lnTo>
                  <a:pt x="100759" y="1037081"/>
                </a:lnTo>
                <a:lnTo>
                  <a:pt x="125969" y="1075080"/>
                </a:lnTo>
                <a:lnTo>
                  <a:pt x="153598" y="1111235"/>
                </a:lnTo>
                <a:lnTo>
                  <a:pt x="183531" y="1145431"/>
                </a:lnTo>
                <a:lnTo>
                  <a:pt x="215653" y="1177554"/>
                </a:lnTo>
                <a:lnTo>
                  <a:pt x="249849" y="1207487"/>
                </a:lnTo>
                <a:lnTo>
                  <a:pt x="286004" y="1235116"/>
                </a:lnTo>
                <a:lnTo>
                  <a:pt x="324003" y="1260325"/>
                </a:lnTo>
                <a:lnTo>
                  <a:pt x="363730" y="1283001"/>
                </a:lnTo>
                <a:lnTo>
                  <a:pt x="405070" y="1303026"/>
                </a:lnTo>
                <a:lnTo>
                  <a:pt x="447909" y="1320286"/>
                </a:lnTo>
                <a:lnTo>
                  <a:pt x="492130" y="1334667"/>
                </a:lnTo>
                <a:lnTo>
                  <a:pt x="537619" y="1346052"/>
                </a:lnTo>
                <a:lnTo>
                  <a:pt x="584261" y="1354327"/>
                </a:lnTo>
                <a:lnTo>
                  <a:pt x="631941" y="1359376"/>
                </a:lnTo>
                <a:lnTo>
                  <a:pt x="680542" y="1361085"/>
                </a:lnTo>
                <a:lnTo>
                  <a:pt x="729144" y="1359376"/>
                </a:lnTo>
                <a:lnTo>
                  <a:pt x="776823" y="1354327"/>
                </a:lnTo>
                <a:lnTo>
                  <a:pt x="823465" y="1346052"/>
                </a:lnTo>
                <a:lnTo>
                  <a:pt x="868954" y="1334667"/>
                </a:lnTo>
                <a:lnTo>
                  <a:pt x="913175" y="1320286"/>
                </a:lnTo>
                <a:lnTo>
                  <a:pt x="956013" y="1303026"/>
                </a:lnTo>
                <a:lnTo>
                  <a:pt x="997354" y="1283001"/>
                </a:lnTo>
                <a:lnTo>
                  <a:pt x="1037081" y="1260325"/>
                </a:lnTo>
                <a:lnTo>
                  <a:pt x="1075079" y="1235116"/>
                </a:lnTo>
                <a:lnTo>
                  <a:pt x="1111234" y="1207487"/>
                </a:lnTo>
                <a:lnTo>
                  <a:pt x="1145430" y="1177554"/>
                </a:lnTo>
                <a:lnTo>
                  <a:pt x="1177553" y="1145431"/>
                </a:lnTo>
                <a:lnTo>
                  <a:pt x="1207486" y="1111235"/>
                </a:lnTo>
                <a:lnTo>
                  <a:pt x="1235115" y="1075080"/>
                </a:lnTo>
                <a:lnTo>
                  <a:pt x="1260325" y="1037081"/>
                </a:lnTo>
                <a:lnTo>
                  <a:pt x="1283000" y="997354"/>
                </a:lnTo>
                <a:lnTo>
                  <a:pt x="1303025" y="956014"/>
                </a:lnTo>
                <a:lnTo>
                  <a:pt x="1320286" y="913176"/>
                </a:lnTo>
                <a:lnTo>
                  <a:pt x="1334666" y="868954"/>
                </a:lnTo>
                <a:lnTo>
                  <a:pt x="1346051" y="823465"/>
                </a:lnTo>
                <a:lnTo>
                  <a:pt x="1354326" y="776824"/>
                </a:lnTo>
                <a:lnTo>
                  <a:pt x="1359376" y="729144"/>
                </a:lnTo>
                <a:lnTo>
                  <a:pt x="1361084" y="680543"/>
                </a:lnTo>
                <a:lnTo>
                  <a:pt x="1359376" y="631941"/>
                </a:lnTo>
                <a:lnTo>
                  <a:pt x="1354326" y="584262"/>
                </a:lnTo>
                <a:lnTo>
                  <a:pt x="1346051" y="537620"/>
                </a:lnTo>
                <a:lnTo>
                  <a:pt x="1334666" y="492131"/>
                </a:lnTo>
                <a:lnTo>
                  <a:pt x="1320286" y="447909"/>
                </a:lnTo>
                <a:lnTo>
                  <a:pt x="1303025" y="405071"/>
                </a:lnTo>
                <a:lnTo>
                  <a:pt x="1283000" y="363731"/>
                </a:lnTo>
                <a:lnTo>
                  <a:pt x="1260325" y="324004"/>
                </a:lnTo>
                <a:lnTo>
                  <a:pt x="1235115" y="286005"/>
                </a:lnTo>
                <a:lnTo>
                  <a:pt x="1207486" y="249850"/>
                </a:lnTo>
                <a:lnTo>
                  <a:pt x="1177553" y="215654"/>
                </a:lnTo>
                <a:lnTo>
                  <a:pt x="1145430" y="183531"/>
                </a:lnTo>
                <a:lnTo>
                  <a:pt x="1111234" y="153598"/>
                </a:lnTo>
                <a:lnTo>
                  <a:pt x="1075079" y="125969"/>
                </a:lnTo>
                <a:lnTo>
                  <a:pt x="1037081" y="100759"/>
                </a:lnTo>
                <a:lnTo>
                  <a:pt x="997354" y="78084"/>
                </a:lnTo>
                <a:lnTo>
                  <a:pt x="956013" y="58059"/>
                </a:lnTo>
                <a:lnTo>
                  <a:pt x="913175" y="40798"/>
                </a:lnTo>
                <a:lnTo>
                  <a:pt x="868954" y="26418"/>
                </a:lnTo>
                <a:lnTo>
                  <a:pt x="823465" y="15033"/>
                </a:lnTo>
                <a:lnTo>
                  <a:pt x="776823" y="6758"/>
                </a:lnTo>
                <a:lnTo>
                  <a:pt x="729144" y="1708"/>
                </a:lnTo>
                <a:lnTo>
                  <a:pt x="6805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8255" y="2748456"/>
            <a:ext cx="1361440" cy="1361440"/>
          </a:xfrm>
          <a:custGeom>
            <a:avLst/>
            <a:gdLst/>
            <a:ahLst/>
            <a:cxnLst/>
            <a:rect l="l" t="t" r="r" b="b"/>
            <a:pathLst>
              <a:path w="1361439" h="1361439">
                <a:moveTo>
                  <a:pt x="680543" y="0"/>
                </a:moveTo>
                <a:lnTo>
                  <a:pt x="631941" y="1708"/>
                </a:lnTo>
                <a:lnTo>
                  <a:pt x="584262" y="6758"/>
                </a:lnTo>
                <a:lnTo>
                  <a:pt x="537620" y="15033"/>
                </a:lnTo>
                <a:lnTo>
                  <a:pt x="492131" y="26418"/>
                </a:lnTo>
                <a:lnTo>
                  <a:pt x="447909" y="40798"/>
                </a:lnTo>
                <a:lnTo>
                  <a:pt x="405071" y="58059"/>
                </a:lnTo>
                <a:lnTo>
                  <a:pt x="363731" y="78084"/>
                </a:lnTo>
                <a:lnTo>
                  <a:pt x="324004" y="100759"/>
                </a:lnTo>
                <a:lnTo>
                  <a:pt x="286005" y="125969"/>
                </a:lnTo>
                <a:lnTo>
                  <a:pt x="249850" y="153598"/>
                </a:lnTo>
                <a:lnTo>
                  <a:pt x="215654" y="183531"/>
                </a:lnTo>
                <a:lnTo>
                  <a:pt x="183531" y="215654"/>
                </a:lnTo>
                <a:lnTo>
                  <a:pt x="153598" y="249850"/>
                </a:lnTo>
                <a:lnTo>
                  <a:pt x="125969" y="286005"/>
                </a:lnTo>
                <a:lnTo>
                  <a:pt x="100759" y="324004"/>
                </a:lnTo>
                <a:lnTo>
                  <a:pt x="78084" y="363731"/>
                </a:lnTo>
                <a:lnTo>
                  <a:pt x="58059" y="405071"/>
                </a:lnTo>
                <a:lnTo>
                  <a:pt x="40798" y="447909"/>
                </a:lnTo>
                <a:lnTo>
                  <a:pt x="26418" y="492131"/>
                </a:lnTo>
                <a:lnTo>
                  <a:pt x="15033" y="537620"/>
                </a:lnTo>
                <a:lnTo>
                  <a:pt x="6758" y="584262"/>
                </a:lnTo>
                <a:lnTo>
                  <a:pt x="1708" y="631941"/>
                </a:lnTo>
                <a:lnTo>
                  <a:pt x="0" y="680543"/>
                </a:lnTo>
                <a:lnTo>
                  <a:pt x="1708" y="729144"/>
                </a:lnTo>
                <a:lnTo>
                  <a:pt x="6758" y="776824"/>
                </a:lnTo>
                <a:lnTo>
                  <a:pt x="15033" y="823465"/>
                </a:lnTo>
                <a:lnTo>
                  <a:pt x="26418" y="868954"/>
                </a:lnTo>
                <a:lnTo>
                  <a:pt x="40798" y="913176"/>
                </a:lnTo>
                <a:lnTo>
                  <a:pt x="58059" y="956014"/>
                </a:lnTo>
                <a:lnTo>
                  <a:pt x="78084" y="997354"/>
                </a:lnTo>
                <a:lnTo>
                  <a:pt x="100759" y="1037081"/>
                </a:lnTo>
                <a:lnTo>
                  <a:pt x="125969" y="1075080"/>
                </a:lnTo>
                <a:lnTo>
                  <a:pt x="153598" y="1111235"/>
                </a:lnTo>
                <a:lnTo>
                  <a:pt x="183531" y="1145431"/>
                </a:lnTo>
                <a:lnTo>
                  <a:pt x="215654" y="1177554"/>
                </a:lnTo>
                <a:lnTo>
                  <a:pt x="249850" y="1207487"/>
                </a:lnTo>
                <a:lnTo>
                  <a:pt x="286005" y="1235116"/>
                </a:lnTo>
                <a:lnTo>
                  <a:pt x="324004" y="1260325"/>
                </a:lnTo>
                <a:lnTo>
                  <a:pt x="363731" y="1283001"/>
                </a:lnTo>
                <a:lnTo>
                  <a:pt x="405071" y="1303026"/>
                </a:lnTo>
                <a:lnTo>
                  <a:pt x="447909" y="1320286"/>
                </a:lnTo>
                <a:lnTo>
                  <a:pt x="492131" y="1334667"/>
                </a:lnTo>
                <a:lnTo>
                  <a:pt x="537620" y="1346052"/>
                </a:lnTo>
                <a:lnTo>
                  <a:pt x="584262" y="1354327"/>
                </a:lnTo>
                <a:lnTo>
                  <a:pt x="631941" y="1359376"/>
                </a:lnTo>
                <a:lnTo>
                  <a:pt x="680543" y="1361085"/>
                </a:lnTo>
                <a:lnTo>
                  <a:pt x="729144" y="1359376"/>
                </a:lnTo>
                <a:lnTo>
                  <a:pt x="776824" y="1354327"/>
                </a:lnTo>
                <a:lnTo>
                  <a:pt x="823465" y="1346052"/>
                </a:lnTo>
                <a:lnTo>
                  <a:pt x="868954" y="1334667"/>
                </a:lnTo>
                <a:lnTo>
                  <a:pt x="913176" y="1320286"/>
                </a:lnTo>
                <a:lnTo>
                  <a:pt x="956014" y="1303026"/>
                </a:lnTo>
                <a:lnTo>
                  <a:pt x="997354" y="1283001"/>
                </a:lnTo>
                <a:lnTo>
                  <a:pt x="1037081" y="1260325"/>
                </a:lnTo>
                <a:lnTo>
                  <a:pt x="1075080" y="1235116"/>
                </a:lnTo>
                <a:lnTo>
                  <a:pt x="1111235" y="1207487"/>
                </a:lnTo>
                <a:lnTo>
                  <a:pt x="1145431" y="1177554"/>
                </a:lnTo>
                <a:lnTo>
                  <a:pt x="1177554" y="1145431"/>
                </a:lnTo>
                <a:lnTo>
                  <a:pt x="1207487" y="1111235"/>
                </a:lnTo>
                <a:lnTo>
                  <a:pt x="1235116" y="1075080"/>
                </a:lnTo>
                <a:lnTo>
                  <a:pt x="1260325" y="1037081"/>
                </a:lnTo>
                <a:lnTo>
                  <a:pt x="1283001" y="997354"/>
                </a:lnTo>
                <a:lnTo>
                  <a:pt x="1303026" y="956014"/>
                </a:lnTo>
                <a:lnTo>
                  <a:pt x="1320286" y="913176"/>
                </a:lnTo>
                <a:lnTo>
                  <a:pt x="1334667" y="868954"/>
                </a:lnTo>
                <a:lnTo>
                  <a:pt x="1346052" y="823465"/>
                </a:lnTo>
                <a:lnTo>
                  <a:pt x="1354327" y="776824"/>
                </a:lnTo>
                <a:lnTo>
                  <a:pt x="1359376" y="729144"/>
                </a:lnTo>
                <a:lnTo>
                  <a:pt x="1361085" y="680543"/>
                </a:lnTo>
                <a:lnTo>
                  <a:pt x="1359376" y="631941"/>
                </a:lnTo>
                <a:lnTo>
                  <a:pt x="1354327" y="584262"/>
                </a:lnTo>
                <a:lnTo>
                  <a:pt x="1346052" y="537620"/>
                </a:lnTo>
                <a:lnTo>
                  <a:pt x="1334667" y="492131"/>
                </a:lnTo>
                <a:lnTo>
                  <a:pt x="1320286" y="447909"/>
                </a:lnTo>
                <a:lnTo>
                  <a:pt x="1303026" y="405071"/>
                </a:lnTo>
                <a:lnTo>
                  <a:pt x="1283001" y="363731"/>
                </a:lnTo>
                <a:lnTo>
                  <a:pt x="1260325" y="324004"/>
                </a:lnTo>
                <a:lnTo>
                  <a:pt x="1235116" y="286005"/>
                </a:lnTo>
                <a:lnTo>
                  <a:pt x="1207487" y="249850"/>
                </a:lnTo>
                <a:lnTo>
                  <a:pt x="1177554" y="215654"/>
                </a:lnTo>
                <a:lnTo>
                  <a:pt x="1145431" y="183531"/>
                </a:lnTo>
                <a:lnTo>
                  <a:pt x="1111235" y="153598"/>
                </a:lnTo>
                <a:lnTo>
                  <a:pt x="1075080" y="125969"/>
                </a:lnTo>
                <a:lnTo>
                  <a:pt x="1037081" y="100759"/>
                </a:lnTo>
                <a:lnTo>
                  <a:pt x="997354" y="78084"/>
                </a:lnTo>
                <a:lnTo>
                  <a:pt x="956014" y="58059"/>
                </a:lnTo>
                <a:lnTo>
                  <a:pt x="913176" y="40798"/>
                </a:lnTo>
                <a:lnTo>
                  <a:pt x="868954" y="26418"/>
                </a:lnTo>
                <a:lnTo>
                  <a:pt x="823465" y="15033"/>
                </a:lnTo>
                <a:lnTo>
                  <a:pt x="776824" y="6758"/>
                </a:lnTo>
                <a:lnTo>
                  <a:pt x="729144" y="1708"/>
                </a:lnTo>
                <a:lnTo>
                  <a:pt x="68054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0439" y="2748456"/>
            <a:ext cx="1361440" cy="1361440"/>
          </a:xfrm>
          <a:custGeom>
            <a:avLst/>
            <a:gdLst/>
            <a:ahLst/>
            <a:cxnLst/>
            <a:rect l="l" t="t" r="r" b="b"/>
            <a:pathLst>
              <a:path w="1361440" h="1361439">
                <a:moveTo>
                  <a:pt x="680542" y="0"/>
                </a:moveTo>
                <a:lnTo>
                  <a:pt x="631940" y="1708"/>
                </a:lnTo>
                <a:lnTo>
                  <a:pt x="584261" y="6758"/>
                </a:lnTo>
                <a:lnTo>
                  <a:pt x="537619" y="15033"/>
                </a:lnTo>
                <a:lnTo>
                  <a:pt x="492130" y="26418"/>
                </a:lnTo>
                <a:lnTo>
                  <a:pt x="447908" y="40798"/>
                </a:lnTo>
                <a:lnTo>
                  <a:pt x="405070" y="58059"/>
                </a:lnTo>
                <a:lnTo>
                  <a:pt x="363730" y="78084"/>
                </a:lnTo>
                <a:lnTo>
                  <a:pt x="324003" y="100759"/>
                </a:lnTo>
                <a:lnTo>
                  <a:pt x="286004" y="125969"/>
                </a:lnTo>
                <a:lnTo>
                  <a:pt x="249849" y="153598"/>
                </a:lnTo>
                <a:lnTo>
                  <a:pt x="215653" y="183531"/>
                </a:lnTo>
                <a:lnTo>
                  <a:pt x="183531" y="215654"/>
                </a:lnTo>
                <a:lnTo>
                  <a:pt x="153597" y="249850"/>
                </a:lnTo>
                <a:lnTo>
                  <a:pt x="125968" y="286005"/>
                </a:lnTo>
                <a:lnTo>
                  <a:pt x="100759" y="324004"/>
                </a:lnTo>
                <a:lnTo>
                  <a:pt x="78084" y="363731"/>
                </a:lnTo>
                <a:lnTo>
                  <a:pt x="58059" y="405071"/>
                </a:lnTo>
                <a:lnTo>
                  <a:pt x="40798" y="447909"/>
                </a:lnTo>
                <a:lnTo>
                  <a:pt x="26418" y="492131"/>
                </a:lnTo>
                <a:lnTo>
                  <a:pt x="15032" y="537620"/>
                </a:lnTo>
                <a:lnTo>
                  <a:pt x="6758" y="584262"/>
                </a:lnTo>
                <a:lnTo>
                  <a:pt x="1708" y="631941"/>
                </a:lnTo>
                <a:lnTo>
                  <a:pt x="0" y="680543"/>
                </a:lnTo>
                <a:lnTo>
                  <a:pt x="1708" y="729144"/>
                </a:lnTo>
                <a:lnTo>
                  <a:pt x="6758" y="776824"/>
                </a:lnTo>
                <a:lnTo>
                  <a:pt x="15032" y="823465"/>
                </a:lnTo>
                <a:lnTo>
                  <a:pt x="26418" y="868954"/>
                </a:lnTo>
                <a:lnTo>
                  <a:pt x="40798" y="913176"/>
                </a:lnTo>
                <a:lnTo>
                  <a:pt x="58059" y="956014"/>
                </a:lnTo>
                <a:lnTo>
                  <a:pt x="78084" y="997354"/>
                </a:lnTo>
                <a:lnTo>
                  <a:pt x="100759" y="1037081"/>
                </a:lnTo>
                <a:lnTo>
                  <a:pt x="125968" y="1075080"/>
                </a:lnTo>
                <a:lnTo>
                  <a:pt x="153597" y="1111235"/>
                </a:lnTo>
                <a:lnTo>
                  <a:pt x="183531" y="1145431"/>
                </a:lnTo>
                <a:lnTo>
                  <a:pt x="215653" y="1177554"/>
                </a:lnTo>
                <a:lnTo>
                  <a:pt x="249849" y="1207487"/>
                </a:lnTo>
                <a:lnTo>
                  <a:pt x="286004" y="1235116"/>
                </a:lnTo>
                <a:lnTo>
                  <a:pt x="324003" y="1260325"/>
                </a:lnTo>
                <a:lnTo>
                  <a:pt x="363730" y="1283001"/>
                </a:lnTo>
                <a:lnTo>
                  <a:pt x="405070" y="1303026"/>
                </a:lnTo>
                <a:lnTo>
                  <a:pt x="447908" y="1320286"/>
                </a:lnTo>
                <a:lnTo>
                  <a:pt x="492130" y="1334667"/>
                </a:lnTo>
                <a:lnTo>
                  <a:pt x="537619" y="1346052"/>
                </a:lnTo>
                <a:lnTo>
                  <a:pt x="584261" y="1354327"/>
                </a:lnTo>
                <a:lnTo>
                  <a:pt x="631940" y="1359376"/>
                </a:lnTo>
                <a:lnTo>
                  <a:pt x="680542" y="1361085"/>
                </a:lnTo>
                <a:lnTo>
                  <a:pt x="729143" y="1359376"/>
                </a:lnTo>
                <a:lnTo>
                  <a:pt x="776822" y="1354327"/>
                </a:lnTo>
                <a:lnTo>
                  <a:pt x="823464" y="1346052"/>
                </a:lnTo>
                <a:lnTo>
                  <a:pt x="868953" y="1334667"/>
                </a:lnTo>
                <a:lnTo>
                  <a:pt x="913175" y="1320286"/>
                </a:lnTo>
                <a:lnTo>
                  <a:pt x="956013" y="1303026"/>
                </a:lnTo>
                <a:lnTo>
                  <a:pt x="997353" y="1283001"/>
                </a:lnTo>
                <a:lnTo>
                  <a:pt x="1037080" y="1260325"/>
                </a:lnTo>
                <a:lnTo>
                  <a:pt x="1075079" y="1235116"/>
                </a:lnTo>
                <a:lnTo>
                  <a:pt x="1111234" y="1207487"/>
                </a:lnTo>
                <a:lnTo>
                  <a:pt x="1145430" y="1177554"/>
                </a:lnTo>
                <a:lnTo>
                  <a:pt x="1177552" y="1145431"/>
                </a:lnTo>
                <a:lnTo>
                  <a:pt x="1207486" y="1111235"/>
                </a:lnTo>
                <a:lnTo>
                  <a:pt x="1235115" y="1075080"/>
                </a:lnTo>
                <a:lnTo>
                  <a:pt x="1260324" y="1037081"/>
                </a:lnTo>
                <a:lnTo>
                  <a:pt x="1282999" y="997354"/>
                </a:lnTo>
                <a:lnTo>
                  <a:pt x="1303025" y="956014"/>
                </a:lnTo>
                <a:lnTo>
                  <a:pt x="1320285" y="913176"/>
                </a:lnTo>
                <a:lnTo>
                  <a:pt x="1334666" y="868954"/>
                </a:lnTo>
                <a:lnTo>
                  <a:pt x="1346051" y="823465"/>
                </a:lnTo>
                <a:lnTo>
                  <a:pt x="1354326" y="776824"/>
                </a:lnTo>
                <a:lnTo>
                  <a:pt x="1359375" y="729144"/>
                </a:lnTo>
                <a:lnTo>
                  <a:pt x="1361084" y="680543"/>
                </a:lnTo>
                <a:lnTo>
                  <a:pt x="1359375" y="631941"/>
                </a:lnTo>
                <a:lnTo>
                  <a:pt x="1354326" y="584262"/>
                </a:lnTo>
                <a:lnTo>
                  <a:pt x="1346051" y="537620"/>
                </a:lnTo>
                <a:lnTo>
                  <a:pt x="1334666" y="492131"/>
                </a:lnTo>
                <a:lnTo>
                  <a:pt x="1320285" y="447909"/>
                </a:lnTo>
                <a:lnTo>
                  <a:pt x="1303025" y="405071"/>
                </a:lnTo>
                <a:lnTo>
                  <a:pt x="1282999" y="363731"/>
                </a:lnTo>
                <a:lnTo>
                  <a:pt x="1260324" y="324004"/>
                </a:lnTo>
                <a:lnTo>
                  <a:pt x="1235115" y="286005"/>
                </a:lnTo>
                <a:lnTo>
                  <a:pt x="1207486" y="249850"/>
                </a:lnTo>
                <a:lnTo>
                  <a:pt x="1177552" y="215654"/>
                </a:lnTo>
                <a:lnTo>
                  <a:pt x="1145430" y="183531"/>
                </a:lnTo>
                <a:lnTo>
                  <a:pt x="1111234" y="153598"/>
                </a:lnTo>
                <a:lnTo>
                  <a:pt x="1075079" y="125969"/>
                </a:lnTo>
                <a:lnTo>
                  <a:pt x="1037080" y="100759"/>
                </a:lnTo>
                <a:lnTo>
                  <a:pt x="997353" y="78084"/>
                </a:lnTo>
                <a:lnTo>
                  <a:pt x="956013" y="58059"/>
                </a:lnTo>
                <a:lnTo>
                  <a:pt x="913175" y="40798"/>
                </a:lnTo>
                <a:lnTo>
                  <a:pt x="868953" y="26418"/>
                </a:lnTo>
                <a:lnTo>
                  <a:pt x="823464" y="15033"/>
                </a:lnTo>
                <a:lnTo>
                  <a:pt x="776822" y="6758"/>
                </a:lnTo>
                <a:lnTo>
                  <a:pt x="729143" y="1708"/>
                </a:lnTo>
                <a:lnTo>
                  <a:pt x="6805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52622" y="2748456"/>
            <a:ext cx="1361440" cy="1361440"/>
          </a:xfrm>
          <a:custGeom>
            <a:avLst/>
            <a:gdLst/>
            <a:ahLst/>
            <a:cxnLst/>
            <a:rect l="l" t="t" r="r" b="b"/>
            <a:pathLst>
              <a:path w="1361440" h="1361439">
                <a:moveTo>
                  <a:pt x="680542" y="0"/>
                </a:moveTo>
                <a:lnTo>
                  <a:pt x="631940" y="1708"/>
                </a:lnTo>
                <a:lnTo>
                  <a:pt x="584261" y="6758"/>
                </a:lnTo>
                <a:lnTo>
                  <a:pt x="537619" y="15033"/>
                </a:lnTo>
                <a:lnTo>
                  <a:pt x="492130" y="26418"/>
                </a:lnTo>
                <a:lnTo>
                  <a:pt x="447909" y="40798"/>
                </a:lnTo>
                <a:lnTo>
                  <a:pt x="405070" y="58059"/>
                </a:lnTo>
                <a:lnTo>
                  <a:pt x="363730" y="78084"/>
                </a:lnTo>
                <a:lnTo>
                  <a:pt x="324003" y="100759"/>
                </a:lnTo>
                <a:lnTo>
                  <a:pt x="286005" y="125969"/>
                </a:lnTo>
                <a:lnTo>
                  <a:pt x="249850" y="153598"/>
                </a:lnTo>
                <a:lnTo>
                  <a:pt x="215653" y="183531"/>
                </a:lnTo>
                <a:lnTo>
                  <a:pt x="183531" y="215654"/>
                </a:lnTo>
                <a:lnTo>
                  <a:pt x="153598" y="249850"/>
                </a:lnTo>
                <a:lnTo>
                  <a:pt x="125969" y="286005"/>
                </a:lnTo>
                <a:lnTo>
                  <a:pt x="100759" y="324004"/>
                </a:lnTo>
                <a:lnTo>
                  <a:pt x="78084" y="363731"/>
                </a:lnTo>
                <a:lnTo>
                  <a:pt x="58059" y="405071"/>
                </a:lnTo>
                <a:lnTo>
                  <a:pt x="40798" y="447909"/>
                </a:lnTo>
                <a:lnTo>
                  <a:pt x="26418" y="492131"/>
                </a:lnTo>
                <a:lnTo>
                  <a:pt x="15033" y="537620"/>
                </a:lnTo>
                <a:lnTo>
                  <a:pt x="6758" y="584262"/>
                </a:lnTo>
                <a:lnTo>
                  <a:pt x="1708" y="631941"/>
                </a:lnTo>
                <a:lnTo>
                  <a:pt x="0" y="680543"/>
                </a:lnTo>
                <a:lnTo>
                  <a:pt x="1708" y="729144"/>
                </a:lnTo>
                <a:lnTo>
                  <a:pt x="6758" y="776824"/>
                </a:lnTo>
                <a:lnTo>
                  <a:pt x="15033" y="823465"/>
                </a:lnTo>
                <a:lnTo>
                  <a:pt x="26418" y="868954"/>
                </a:lnTo>
                <a:lnTo>
                  <a:pt x="40798" y="913176"/>
                </a:lnTo>
                <a:lnTo>
                  <a:pt x="58059" y="956014"/>
                </a:lnTo>
                <a:lnTo>
                  <a:pt x="78084" y="997354"/>
                </a:lnTo>
                <a:lnTo>
                  <a:pt x="100759" y="1037081"/>
                </a:lnTo>
                <a:lnTo>
                  <a:pt x="125969" y="1075080"/>
                </a:lnTo>
                <a:lnTo>
                  <a:pt x="153598" y="1111235"/>
                </a:lnTo>
                <a:lnTo>
                  <a:pt x="183531" y="1145431"/>
                </a:lnTo>
                <a:lnTo>
                  <a:pt x="215653" y="1177554"/>
                </a:lnTo>
                <a:lnTo>
                  <a:pt x="249850" y="1207487"/>
                </a:lnTo>
                <a:lnTo>
                  <a:pt x="286005" y="1235116"/>
                </a:lnTo>
                <a:lnTo>
                  <a:pt x="324003" y="1260325"/>
                </a:lnTo>
                <a:lnTo>
                  <a:pt x="363730" y="1283001"/>
                </a:lnTo>
                <a:lnTo>
                  <a:pt x="405070" y="1303026"/>
                </a:lnTo>
                <a:lnTo>
                  <a:pt x="447909" y="1320286"/>
                </a:lnTo>
                <a:lnTo>
                  <a:pt x="492130" y="1334667"/>
                </a:lnTo>
                <a:lnTo>
                  <a:pt x="537619" y="1346052"/>
                </a:lnTo>
                <a:lnTo>
                  <a:pt x="584261" y="1354327"/>
                </a:lnTo>
                <a:lnTo>
                  <a:pt x="631940" y="1359376"/>
                </a:lnTo>
                <a:lnTo>
                  <a:pt x="680542" y="1361085"/>
                </a:lnTo>
                <a:lnTo>
                  <a:pt x="729143" y="1359376"/>
                </a:lnTo>
                <a:lnTo>
                  <a:pt x="776823" y="1354327"/>
                </a:lnTo>
                <a:lnTo>
                  <a:pt x="823464" y="1346052"/>
                </a:lnTo>
                <a:lnTo>
                  <a:pt x="868954" y="1334667"/>
                </a:lnTo>
                <a:lnTo>
                  <a:pt x="913175" y="1320286"/>
                </a:lnTo>
                <a:lnTo>
                  <a:pt x="956013" y="1303026"/>
                </a:lnTo>
                <a:lnTo>
                  <a:pt x="997354" y="1283001"/>
                </a:lnTo>
                <a:lnTo>
                  <a:pt x="1037081" y="1260325"/>
                </a:lnTo>
                <a:lnTo>
                  <a:pt x="1075079" y="1235116"/>
                </a:lnTo>
                <a:lnTo>
                  <a:pt x="1111234" y="1207487"/>
                </a:lnTo>
                <a:lnTo>
                  <a:pt x="1145430" y="1177554"/>
                </a:lnTo>
                <a:lnTo>
                  <a:pt x="1177553" y="1145431"/>
                </a:lnTo>
                <a:lnTo>
                  <a:pt x="1207486" y="1111235"/>
                </a:lnTo>
                <a:lnTo>
                  <a:pt x="1235115" y="1075080"/>
                </a:lnTo>
                <a:lnTo>
                  <a:pt x="1260324" y="1037081"/>
                </a:lnTo>
                <a:lnTo>
                  <a:pt x="1283000" y="997354"/>
                </a:lnTo>
                <a:lnTo>
                  <a:pt x="1303025" y="956014"/>
                </a:lnTo>
                <a:lnTo>
                  <a:pt x="1320285" y="913176"/>
                </a:lnTo>
                <a:lnTo>
                  <a:pt x="1334666" y="868954"/>
                </a:lnTo>
                <a:lnTo>
                  <a:pt x="1346051" y="823465"/>
                </a:lnTo>
                <a:lnTo>
                  <a:pt x="1354326" y="776824"/>
                </a:lnTo>
                <a:lnTo>
                  <a:pt x="1359375" y="729144"/>
                </a:lnTo>
                <a:lnTo>
                  <a:pt x="1361084" y="680543"/>
                </a:lnTo>
                <a:lnTo>
                  <a:pt x="1359375" y="631941"/>
                </a:lnTo>
                <a:lnTo>
                  <a:pt x="1354326" y="584262"/>
                </a:lnTo>
                <a:lnTo>
                  <a:pt x="1346051" y="537620"/>
                </a:lnTo>
                <a:lnTo>
                  <a:pt x="1334666" y="492131"/>
                </a:lnTo>
                <a:lnTo>
                  <a:pt x="1320285" y="447909"/>
                </a:lnTo>
                <a:lnTo>
                  <a:pt x="1303025" y="405071"/>
                </a:lnTo>
                <a:lnTo>
                  <a:pt x="1283000" y="363731"/>
                </a:lnTo>
                <a:lnTo>
                  <a:pt x="1260324" y="324004"/>
                </a:lnTo>
                <a:lnTo>
                  <a:pt x="1235115" y="286005"/>
                </a:lnTo>
                <a:lnTo>
                  <a:pt x="1207486" y="249850"/>
                </a:lnTo>
                <a:lnTo>
                  <a:pt x="1177553" y="215654"/>
                </a:lnTo>
                <a:lnTo>
                  <a:pt x="1145430" y="183531"/>
                </a:lnTo>
                <a:lnTo>
                  <a:pt x="1111234" y="153598"/>
                </a:lnTo>
                <a:lnTo>
                  <a:pt x="1075079" y="125969"/>
                </a:lnTo>
                <a:lnTo>
                  <a:pt x="1037081" y="100759"/>
                </a:lnTo>
                <a:lnTo>
                  <a:pt x="997354" y="78084"/>
                </a:lnTo>
                <a:lnTo>
                  <a:pt x="956013" y="58059"/>
                </a:lnTo>
                <a:lnTo>
                  <a:pt x="913175" y="40798"/>
                </a:lnTo>
                <a:lnTo>
                  <a:pt x="868954" y="26418"/>
                </a:lnTo>
                <a:lnTo>
                  <a:pt x="823464" y="15033"/>
                </a:lnTo>
                <a:lnTo>
                  <a:pt x="776823" y="6758"/>
                </a:lnTo>
                <a:lnTo>
                  <a:pt x="729143" y="1708"/>
                </a:lnTo>
                <a:lnTo>
                  <a:pt x="6805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03384" y="2867660"/>
            <a:ext cx="139446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6600">
              <a:latin typeface="Calibri"/>
              <a:cs typeface="Calibri"/>
            </a:endParaRPr>
          </a:p>
          <a:p>
            <a:pPr marL="12700" marR="5080" indent="292100">
              <a:lnSpc>
                <a:spcPts val="2110"/>
              </a:lnSpc>
              <a:spcBef>
                <a:spcPts val="3519"/>
              </a:spcBef>
            </a:pPr>
            <a:r>
              <a:rPr sz="1800" spc="-10" dirty="0">
                <a:latin typeface="Calibri"/>
                <a:cs typeface="Calibri"/>
              </a:rPr>
              <a:t>Problem </a:t>
            </a:r>
            <a:r>
              <a:rPr sz="1800" spc="-5" dirty="0">
                <a:latin typeface="Calibri"/>
                <a:cs typeface="Calibri"/>
              </a:rPr>
              <a:t> U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6200" y="2849372"/>
            <a:ext cx="1151890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6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60"/>
              </a:spcBef>
            </a:pPr>
            <a:r>
              <a:rPr sz="1800" spc="-5" dirty="0">
                <a:latin typeface="Calibri"/>
                <a:cs typeface="Calibri"/>
              </a:rPr>
              <a:t>Gather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9179" y="2867660"/>
            <a:ext cx="1372870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6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79"/>
              </a:spcBef>
            </a:pPr>
            <a:r>
              <a:rPr sz="1800" spc="-15" dirty="0">
                <a:latin typeface="Calibri"/>
                <a:cs typeface="Calibri"/>
              </a:rPr>
              <a:t>Pre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80599" y="2867660"/>
            <a:ext cx="450850" cy="179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66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spcBef>
                <a:spcPts val="3815"/>
              </a:spcBef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59860" y="2731522"/>
            <a:ext cx="1361440" cy="1361440"/>
          </a:xfrm>
          <a:custGeom>
            <a:avLst/>
            <a:gdLst/>
            <a:ahLst/>
            <a:cxnLst/>
            <a:rect l="l" t="t" r="r" b="b"/>
            <a:pathLst>
              <a:path w="1361440" h="1361439">
                <a:moveTo>
                  <a:pt x="680542" y="0"/>
                </a:moveTo>
                <a:lnTo>
                  <a:pt x="631940" y="1708"/>
                </a:lnTo>
                <a:lnTo>
                  <a:pt x="584261" y="6758"/>
                </a:lnTo>
                <a:lnTo>
                  <a:pt x="537619" y="15033"/>
                </a:lnTo>
                <a:lnTo>
                  <a:pt x="492130" y="26418"/>
                </a:lnTo>
                <a:lnTo>
                  <a:pt x="447909" y="40798"/>
                </a:lnTo>
                <a:lnTo>
                  <a:pt x="405070" y="58059"/>
                </a:lnTo>
                <a:lnTo>
                  <a:pt x="363730" y="78084"/>
                </a:lnTo>
                <a:lnTo>
                  <a:pt x="324003" y="100759"/>
                </a:lnTo>
                <a:lnTo>
                  <a:pt x="286005" y="125969"/>
                </a:lnTo>
                <a:lnTo>
                  <a:pt x="249850" y="153598"/>
                </a:lnTo>
                <a:lnTo>
                  <a:pt x="215653" y="183531"/>
                </a:lnTo>
                <a:lnTo>
                  <a:pt x="183531" y="215654"/>
                </a:lnTo>
                <a:lnTo>
                  <a:pt x="153598" y="249850"/>
                </a:lnTo>
                <a:lnTo>
                  <a:pt x="125969" y="286005"/>
                </a:lnTo>
                <a:lnTo>
                  <a:pt x="100759" y="324004"/>
                </a:lnTo>
                <a:lnTo>
                  <a:pt x="78084" y="363731"/>
                </a:lnTo>
                <a:lnTo>
                  <a:pt x="58059" y="405071"/>
                </a:lnTo>
                <a:lnTo>
                  <a:pt x="40798" y="447909"/>
                </a:lnTo>
                <a:lnTo>
                  <a:pt x="26418" y="492131"/>
                </a:lnTo>
                <a:lnTo>
                  <a:pt x="15033" y="537620"/>
                </a:lnTo>
                <a:lnTo>
                  <a:pt x="6758" y="584262"/>
                </a:lnTo>
                <a:lnTo>
                  <a:pt x="1708" y="631941"/>
                </a:lnTo>
                <a:lnTo>
                  <a:pt x="0" y="680543"/>
                </a:lnTo>
                <a:lnTo>
                  <a:pt x="1708" y="729144"/>
                </a:lnTo>
                <a:lnTo>
                  <a:pt x="6758" y="776824"/>
                </a:lnTo>
                <a:lnTo>
                  <a:pt x="15033" y="823465"/>
                </a:lnTo>
                <a:lnTo>
                  <a:pt x="26418" y="868954"/>
                </a:lnTo>
                <a:lnTo>
                  <a:pt x="40798" y="913176"/>
                </a:lnTo>
                <a:lnTo>
                  <a:pt x="58059" y="956014"/>
                </a:lnTo>
                <a:lnTo>
                  <a:pt x="78084" y="997354"/>
                </a:lnTo>
                <a:lnTo>
                  <a:pt x="100759" y="1037081"/>
                </a:lnTo>
                <a:lnTo>
                  <a:pt x="125969" y="1075080"/>
                </a:lnTo>
                <a:lnTo>
                  <a:pt x="153598" y="1111235"/>
                </a:lnTo>
                <a:lnTo>
                  <a:pt x="183531" y="1145431"/>
                </a:lnTo>
                <a:lnTo>
                  <a:pt x="215653" y="1177554"/>
                </a:lnTo>
                <a:lnTo>
                  <a:pt x="249850" y="1207487"/>
                </a:lnTo>
                <a:lnTo>
                  <a:pt x="286005" y="1235116"/>
                </a:lnTo>
                <a:lnTo>
                  <a:pt x="324003" y="1260325"/>
                </a:lnTo>
                <a:lnTo>
                  <a:pt x="363730" y="1283001"/>
                </a:lnTo>
                <a:lnTo>
                  <a:pt x="405070" y="1303026"/>
                </a:lnTo>
                <a:lnTo>
                  <a:pt x="447909" y="1320286"/>
                </a:lnTo>
                <a:lnTo>
                  <a:pt x="492130" y="1334667"/>
                </a:lnTo>
                <a:lnTo>
                  <a:pt x="537619" y="1346052"/>
                </a:lnTo>
                <a:lnTo>
                  <a:pt x="584261" y="1354327"/>
                </a:lnTo>
                <a:lnTo>
                  <a:pt x="631940" y="1359376"/>
                </a:lnTo>
                <a:lnTo>
                  <a:pt x="680542" y="1361085"/>
                </a:lnTo>
                <a:lnTo>
                  <a:pt x="729143" y="1359376"/>
                </a:lnTo>
                <a:lnTo>
                  <a:pt x="776823" y="1354327"/>
                </a:lnTo>
                <a:lnTo>
                  <a:pt x="823465" y="1346052"/>
                </a:lnTo>
                <a:lnTo>
                  <a:pt x="868954" y="1334667"/>
                </a:lnTo>
                <a:lnTo>
                  <a:pt x="913175" y="1320286"/>
                </a:lnTo>
                <a:lnTo>
                  <a:pt x="956014" y="1303026"/>
                </a:lnTo>
                <a:lnTo>
                  <a:pt x="997354" y="1283001"/>
                </a:lnTo>
                <a:lnTo>
                  <a:pt x="1037081" y="1260325"/>
                </a:lnTo>
                <a:lnTo>
                  <a:pt x="1075080" y="1235116"/>
                </a:lnTo>
                <a:lnTo>
                  <a:pt x="1111235" y="1207487"/>
                </a:lnTo>
                <a:lnTo>
                  <a:pt x="1145431" y="1177554"/>
                </a:lnTo>
                <a:lnTo>
                  <a:pt x="1177553" y="1145431"/>
                </a:lnTo>
                <a:lnTo>
                  <a:pt x="1207487" y="1111235"/>
                </a:lnTo>
                <a:lnTo>
                  <a:pt x="1235116" y="1075080"/>
                </a:lnTo>
                <a:lnTo>
                  <a:pt x="1260325" y="1037081"/>
                </a:lnTo>
                <a:lnTo>
                  <a:pt x="1283001" y="997354"/>
                </a:lnTo>
                <a:lnTo>
                  <a:pt x="1303026" y="956014"/>
                </a:lnTo>
                <a:lnTo>
                  <a:pt x="1320286" y="913176"/>
                </a:lnTo>
                <a:lnTo>
                  <a:pt x="1334667" y="868954"/>
                </a:lnTo>
                <a:lnTo>
                  <a:pt x="1346052" y="823465"/>
                </a:lnTo>
                <a:lnTo>
                  <a:pt x="1354327" y="776824"/>
                </a:lnTo>
                <a:lnTo>
                  <a:pt x="1359376" y="729144"/>
                </a:lnTo>
                <a:lnTo>
                  <a:pt x="1361085" y="680543"/>
                </a:lnTo>
                <a:lnTo>
                  <a:pt x="1359376" y="631941"/>
                </a:lnTo>
                <a:lnTo>
                  <a:pt x="1354327" y="584262"/>
                </a:lnTo>
                <a:lnTo>
                  <a:pt x="1346052" y="537620"/>
                </a:lnTo>
                <a:lnTo>
                  <a:pt x="1334667" y="492131"/>
                </a:lnTo>
                <a:lnTo>
                  <a:pt x="1320286" y="447909"/>
                </a:lnTo>
                <a:lnTo>
                  <a:pt x="1303026" y="405071"/>
                </a:lnTo>
                <a:lnTo>
                  <a:pt x="1283001" y="363731"/>
                </a:lnTo>
                <a:lnTo>
                  <a:pt x="1260325" y="324004"/>
                </a:lnTo>
                <a:lnTo>
                  <a:pt x="1235116" y="286005"/>
                </a:lnTo>
                <a:lnTo>
                  <a:pt x="1207487" y="249850"/>
                </a:lnTo>
                <a:lnTo>
                  <a:pt x="1177553" y="215654"/>
                </a:lnTo>
                <a:lnTo>
                  <a:pt x="1145431" y="183531"/>
                </a:lnTo>
                <a:lnTo>
                  <a:pt x="1111235" y="153598"/>
                </a:lnTo>
                <a:lnTo>
                  <a:pt x="1075080" y="125969"/>
                </a:lnTo>
                <a:lnTo>
                  <a:pt x="1037081" y="100759"/>
                </a:lnTo>
                <a:lnTo>
                  <a:pt x="997354" y="78084"/>
                </a:lnTo>
                <a:lnTo>
                  <a:pt x="956014" y="58059"/>
                </a:lnTo>
                <a:lnTo>
                  <a:pt x="913175" y="40798"/>
                </a:lnTo>
                <a:lnTo>
                  <a:pt x="868954" y="26418"/>
                </a:lnTo>
                <a:lnTo>
                  <a:pt x="823465" y="15033"/>
                </a:lnTo>
                <a:lnTo>
                  <a:pt x="776823" y="6758"/>
                </a:lnTo>
                <a:lnTo>
                  <a:pt x="729143" y="1708"/>
                </a:lnTo>
                <a:lnTo>
                  <a:pt x="6805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19626" y="2885948"/>
            <a:ext cx="1029969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6600">
              <a:latin typeface="Calibri"/>
              <a:cs typeface="Calibri"/>
            </a:endParaRPr>
          </a:p>
          <a:p>
            <a:pPr marL="12700" marR="5080" algn="ctr">
              <a:lnSpc>
                <a:spcPts val="2110"/>
              </a:lnSpc>
              <a:spcBef>
                <a:spcPts val="3640"/>
              </a:spcBef>
            </a:pP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ssi</a:t>
            </a:r>
            <a:r>
              <a:rPr sz="1800" dirty="0">
                <a:latin typeface="Calibri"/>
                <a:cs typeface="Calibri"/>
              </a:rPr>
              <a:t>on  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57874" y="3110164"/>
            <a:ext cx="489584" cy="638175"/>
          </a:xfrm>
          <a:custGeom>
            <a:avLst/>
            <a:gdLst/>
            <a:ahLst/>
            <a:cxnLst/>
            <a:rect l="l" t="t" r="r" b="b"/>
            <a:pathLst>
              <a:path w="489585" h="638175">
                <a:moveTo>
                  <a:pt x="191961" y="0"/>
                </a:moveTo>
                <a:lnTo>
                  <a:pt x="21696" y="148569"/>
                </a:lnTo>
                <a:lnTo>
                  <a:pt x="170266" y="318834"/>
                </a:lnTo>
                <a:lnTo>
                  <a:pt x="0" y="467404"/>
                </a:lnTo>
                <a:lnTo>
                  <a:pt x="148570" y="637670"/>
                </a:lnTo>
                <a:lnTo>
                  <a:pt x="489101" y="340531"/>
                </a:lnTo>
                <a:lnTo>
                  <a:pt x="191961" y="0"/>
                </a:lnTo>
                <a:close/>
              </a:path>
            </a:pathLst>
          </a:custGeom>
          <a:solidFill>
            <a:srgbClr val="1137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0808" y="3110164"/>
            <a:ext cx="489584" cy="638175"/>
          </a:xfrm>
          <a:custGeom>
            <a:avLst/>
            <a:gdLst/>
            <a:ahLst/>
            <a:cxnLst/>
            <a:rect l="l" t="t" r="r" b="b"/>
            <a:pathLst>
              <a:path w="489585" h="638175">
                <a:moveTo>
                  <a:pt x="191960" y="0"/>
                </a:moveTo>
                <a:lnTo>
                  <a:pt x="21695" y="148569"/>
                </a:lnTo>
                <a:lnTo>
                  <a:pt x="170265" y="318834"/>
                </a:lnTo>
                <a:lnTo>
                  <a:pt x="0" y="467404"/>
                </a:lnTo>
                <a:lnTo>
                  <a:pt x="148569" y="637670"/>
                </a:lnTo>
                <a:lnTo>
                  <a:pt x="489099" y="340531"/>
                </a:lnTo>
                <a:lnTo>
                  <a:pt x="191960" y="0"/>
                </a:lnTo>
                <a:close/>
              </a:path>
            </a:pathLst>
          </a:custGeom>
          <a:solidFill>
            <a:srgbClr val="1137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4407" y="3076296"/>
            <a:ext cx="489584" cy="638175"/>
          </a:xfrm>
          <a:custGeom>
            <a:avLst/>
            <a:gdLst/>
            <a:ahLst/>
            <a:cxnLst/>
            <a:rect l="l" t="t" r="r" b="b"/>
            <a:pathLst>
              <a:path w="489584" h="638175">
                <a:moveTo>
                  <a:pt x="191961" y="0"/>
                </a:moveTo>
                <a:lnTo>
                  <a:pt x="21696" y="148569"/>
                </a:lnTo>
                <a:lnTo>
                  <a:pt x="170266" y="318834"/>
                </a:lnTo>
                <a:lnTo>
                  <a:pt x="0" y="467404"/>
                </a:lnTo>
                <a:lnTo>
                  <a:pt x="148569" y="637670"/>
                </a:lnTo>
                <a:lnTo>
                  <a:pt x="489101" y="340531"/>
                </a:lnTo>
                <a:lnTo>
                  <a:pt x="191961" y="0"/>
                </a:lnTo>
                <a:close/>
              </a:path>
            </a:pathLst>
          </a:custGeom>
          <a:solidFill>
            <a:srgbClr val="1137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4141" y="3093229"/>
            <a:ext cx="489584" cy="638175"/>
          </a:xfrm>
          <a:custGeom>
            <a:avLst/>
            <a:gdLst/>
            <a:ahLst/>
            <a:cxnLst/>
            <a:rect l="l" t="t" r="r" b="b"/>
            <a:pathLst>
              <a:path w="489584" h="638175">
                <a:moveTo>
                  <a:pt x="191960" y="0"/>
                </a:moveTo>
                <a:lnTo>
                  <a:pt x="21695" y="148569"/>
                </a:lnTo>
                <a:lnTo>
                  <a:pt x="170265" y="318834"/>
                </a:lnTo>
                <a:lnTo>
                  <a:pt x="0" y="467404"/>
                </a:lnTo>
                <a:lnTo>
                  <a:pt x="148569" y="637670"/>
                </a:lnTo>
                <a:lnTo>
                  <a:pt x="489099" y="340531"/>
                </a:lnTo>
                <a:lnTo>
                  <a:pt x="191960" y="0"/>
                </a:lnTo>
                <a:close/>
              </a:path>
            </a:pathLst>
          </a:custGeom>
          <a:solidFill>
            <a:srgbClr val="11376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320179" y="1355852"/>
            <a:ext cx="45281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4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6600" b="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b="0" spc="-20" dirty="0">
                <a:solidFill>
                  <a:srgbClr val="C00000"/>
                </a:solidFill>
                <a:latin typeface="Calibri"/>
                <a:cs typeface="Calibri"/>
              </a:rPr>
              <a:t>Source</a:t>
            </a:r>
            <a:r>
              <a:rPr sz="6600" b="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b="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4233" y="2781866"/>
            <a:ext cx="3006725" cy="1800860"/>
          </a:xfrm>
          <a:custGeom>
            <a:avLst/>
            <a:gdLst/>
            <a:ahLst/>
            <a:cxnLst/>
            <a:rect l="l" t="t" r="r" b="b"/>
            <a:pathLst>
              <a:path w="3006725" h="1800860">
                <a:moveTo>
                  <a:pt x="2878453" y="0"/>
                </a:moveTo>
                <a:lnTo>
                  <a:pt x="127791" y="0"/>
                </a:lnTo>
                <a:lnTo>
                  <a:pt x="78049" y="10042"/>
                </a:lnTo>
                <a:lnTo>
                  <a:pt x="37429" y="37429"/>
                </a:lnTo>
                <a:lnTo>
                  <a:pt x="10042" y="78049"/>
                </a:lnTo>
                <a:lnTo>
                  <a:pt x="0" y="127792"/>
                </a:lnTo>
                <a:lnTo>
                  <a:pt x="0" y="1672616"/>
                </a:lnTo>
                <a:lnTo>
                  <a:pt x="10042" y="1722359"/>
                </a:lnTo>
                <a:lnTo>
                  <a:pt x="37429" y="1762978"/>
                </a:lnTo>
                <a:lnTo>
                  <a:pt x="78049" y="1790365"/>
                </a:lnTo>
                <a:lnTo>
                  <a:pt x="127791" y="1800407"/>
                </a:lnTo>
                <a:lnTo>
                  <a:pt x="2878453" y="1800407"/>
                </a:lnTo>
                <a:lnTo>
                  <a:pt x="2928196" y="1790365"/>
                </a:lnTo>
                <a:lnTo>
                  <a:pt x="2968816" y="1762978"/>
                </a:lnTo>
                <a:lnTo>
                  <a:pt x="2996203" y="1722359"/>
                </a:lnTo>
                <a:lnTo>
                  <a:pt x="3006246" y="1672616"/>
                </a:lnTo>
                <a:lnTo>
                  <a:pt x="3006246" y="127792"/>
                </a:lnTo>
                <a:lnTo>
                  <a:pt x="2996203" y="78049"/>
                </a:lnTo>
                <a:lnTo>
                  <a:pt x="2968816" y="37429"/>
                </a:lnTo>
                <a:lnTo>
                  <a:pt x="2928196" y="10042"/>
                </a:lnTo>
                <a:lnTo>
                  <a:pt x="287845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63622" y="3074923"/>
            <a:ext cx="195897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1800" spc="-5" dirty="0">
                <a:latin typeface="Calibri"/>
                <a:cs typeface="Calibri"/>
              </a:rPr>
              <a:t>1-kaggle(CSV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dirty="0">
                <a:latin typeface="Calibri"/>
                <a:cs typeface="Calibri"/>
              </a:rPr>
              <a:t> )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GoodReads </a:t>
            </a:r>
            <a:r>
              <a:rPr sz="1800" spc="-10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11128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books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4">
            <a:extLst>
              <a:ext uri="{FF2B5EF4-FFF2-40B4-BE49-F238E27FC236}">
                <a16:creationId xmlns:a16="http://schemas.microsoft.com/office/drawing/2014/main" id="{306DA0FD-1836-46F2-9E9D-10FF474B67A2}"/>
              </a:ext>
            </a:extLst>
          </p:cNvPr>
          <p:cNvGrpSpPr/>
          <p:nvPr/>
        </p:nvGrpSpPr>
        <p:grpSpPr>
          <a:xfrm>
            <a:off x="9067800" y="1936895"/>
            <a:ext cx="2661337" cy="4763829"/>
            <a:chOff x="6989064" y="1645939"/>
            <a:chExt cx="1667510" cy="3331845"/>
          </a:xfrm>
        </p:grpSpPr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66A61878-4355-4EFB-AB67-60A9721A318F}"/>
                </a:ext>
              </a:extLst>
            </p:cNvPr>
            <p:cNvSpPr/>
            <p:nvPr/>
          </p:nvSpPr>
          <p:spPr>
            <a:xfrm>
              <a:off x="7248144" y="3916692"/>
              <a:ext cx="1149350" cy="824865"/>
            </a:xfrm>
            <a:custGeom>
              <a:avLst/>
              <a:gdLst/>
              <a:ahLst/>
              <a:cxnLst/>
              <a:rect l="l" t="t" r="r" b="b"/>
              <a:pathLst>
                <a:path w="1149350" h="824864">
                  <a:moveTo>
                    <a:pt x="611098" y="0"/>
                  </a:moveTo>
                  <a:lnTo>
                    <a:pt x="539496" y="0"/>
                  </a:lnTo>
                  <a:lnTo>
                    <a:pt x="539496" y="249923"/>
                  </a:lnTo>
                  <a:lnTo>
                    <a:pt x="550164" y="249923"/>
                  </a:lnTo>
                  <a:lnTo>
                    <a:pt x="598881" y="249923"/>
                  </a:lnTo>
                  <a:lnTo>
                    <a:pt x="611098" y="249923"/>
                  </a:lnTo>
                  <a:lnTo>
                    <a:pt x="611098" y="0"/>
                  </a:lnTo>
                  <a:close/>
                </a:path>
                <a:path w="1149350" h="824864">
                  <a:moveTo>
                    <a:pt x="1149096" y="792276"/>
                  </a:moveTo>
                  <a:lnTo>
                    <a:pt x="591820" y="266700"/>
                  </a:lnTo>
                  <a:lnTo>
                    <a:pt x="576948" y="280758"/>
                  </a:lnTo>
                  <a:lnTo>
                    <a:pt x="576948" y="316979"/>
                  </a:lnTo>
                  <a:lnTo>
                    <a:pt x="572135" y="316979"/>
                  </a:lnTo>
                  <a:lnTo>
                    <a:pt x="574548" y="314706"/>
                  </a:lnTo>
                  <a:lnTo>
                    <a:pt x="576948" y="316979"/>
                  </a:lnTo>
                  <a:lnTo>
                    <a:pt x="576948" y="280758"/>
                  </a:lnTo>
                  <a:lnTo>
                    <a:pt x="574535" y="283032"/>
                  </a:lnTo>
                  <a:lnTo>
                    <a:pt x="557276" y="266687"/>
                  </a:lnTo>
                  <a:lnTo>
                    <a:pt x="0" y="792264"/>
                  </a:lnTo>
                  <a:lnTo>
                    <a:pt x="34036" y="824471"/>
                  </a:lnTo>
                  <a:lnTo>
                    <a:pt x="550164" y="337705"/>
                  </a:lnTo>
                  <a:lnTo>
                    <a:pt x="550164" y="807694"/>
                  </a:lnTo>
                  <a:lnTo>
                    <a:pt x="598881" y="807694"/>
                  </a:lnTo>
                  <a:lnTo>
                    <a:pt x="598881" y="337667"/>
                  </a:lnTo>
                  <a:lnTo>
                    <a:pt x="1115060" y="824471"/>
                  </a:lnTo>
                  <a:lnTo>
                    <a:pt x="1149096" y="792276"/>
                  </a:lnTo>
                  <a:close/>
                </a:path>
              </a:pathLst>
            </a:custGeom>
            <a:solidFill>
              <a:srgbClr val="041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7119700B-D18A-495A-9ABB-6A43A1476AC7}"/>
                </a:ext>
              </a:extLst>
            </p:cNvPr>
            <p:cNvSpPr/>
            <p:nvPr/>
          </p:nvSpPr>
          <p:spPr>
            <a:xfrm>
              <a:off x="7752588" y="4166616"/>
              <a:ext cx="140335" cy="67310"/>
            </a:xfrm>
            <a:custGeom>
              <a:avLst/>
              <a:gdLst/>
              <a:ahLst/>
              <a:cxnLst/>
              <a:rect l="l" t="t" r="r" b="b"/>
              <a:pathLst>
                <a:path w="140334" h="67310">
                  <a:moveTo>
                    <a:pt x="140182" y="0"/>
                  </a:moveTo>
                  <a:lnTo>
                    <a:pt x="0" y="0"/>
                  </a:lnTo>
                  <a:lnTo>
                    <a:pt x="0" y="67056"/>
                  </a:lnTo>
                  <a:lnTo>
                    <a:pt x="140182" y="67056"/>
                  </a:lnTo>
                  <a:lnTo>
                    <a:pt x="140182" y="0"/>
                  </a:lnTo>
                  <a:close/>
                </a:path>
              </a:pathLst>
            </a:custGeom>
            <a:solidFill>
              <a:srgbClr val="85BB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829E2C75-7ABD-49CA-A2DC-7C0338E0BDF9}"/>
                </a:ext>
              </a:extLst>
            </p:cNvPr>
            <p:cNvSpPr/>
            <p:nvPr/>
          </p:nvSpPr>
          <p:spPr>
            <a:xfrm>
              <a:off x="7019544" y="1716024"/>
              <a:ext cx="1606550" cy="2200910"/>
            </a:xfrm>
            <a:custGeom>
              <a:avLst/>
              <a:gdLst/>
              <a:ahLst/>
              <a:cxnLst/>
              <a:rect l="l" t="t" r="r" b="b"/>
              <a:pathLst>
                <a:path w="1606550" h="2200910">
                  <a:moveTo>
                    <a:pt x="1606296" y="0"/>
                  </a:moveTo>
                  <a:lnTo>
                    <a:pt x="0" y="0"/>
                  </a:lnTo>
                  <a:lnTo>
                    <a:pt x="0" y="2200656"/>
                  </a:lnTo>
                  <a:lnTo>
                    <a:pt x="1606296" y="2200656"/>
                  </a:lnTo>
                  <a:lnTo>
                    <a:pt x="1606296" y="0"/>
                  </a:lnTo>
                  <a:close/>
                </a:path>
              </a:pathLst>
            </a:custGeom>
            <a:solidFill>
              <a:srgbClr val="FCD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D9617782-EED6-4CFA-B62F-D1E2657991FC}"/>
                </a:ext>
              </a:extLst>
            </p:cNvPr>
            <p:cNvSpPr/>
            <p:nvPr/>
          </p:nvSpPr>
          <p:spPr>
            <a:xfrm>
              <a:off x="6989064" y="1645945"/>
              <a:ext cx="1667510" cy="2327275"/>
            </a:xfrm>
            <a:custGeom>
              <a:avLst/>
              <a:gdLst/>
              <a:ahLst/>
              <a:cxnLst/>
              <a:rect l="l" t="t" r="r" b="b"/>
              <a:pathLst>
                <a:path w="1667509" h="2327275">
                  <a:moveTo>
                    <a:pt x="775677" y="234696"/>
                  </a:moveTo>
                  <a:lnTo>
                    <a:pt x="152400" y="234696"/>
                  </a:lnTo>
                  <a:lnTo>
                    <a:pt x="152400" y="358114"/>
                  </a:lnTo>
                  <a:lnTo>
                    <a:pt x="775677" y="358114"/>
                  </a:lnTo>
                  <a:lnTo>
                    <a:pt x="775677" y="234696"/>
                  </a:lnTo>
                  <a:close/>
                </a:path>
                <a:path w="1667509" h="2327275">
                  <a:moveTo>
                    <a:pt x="1667256" y="2270760"/>
                  </a:moveTo>
                  <a:lnTo>
                    <a:pt x="0" y="2270760"/>
                  </a:lnTo>
                  <a:lnTo>
                    <a:pt x="0" y="2327122"/>
                  </a:lnTo>
                  <a:lnTo>
                    <a:pt x="1667256" y="2327122"/>
                  </a:lnTo>
                  <a:lnTo>
                    <a:pt x="1667256" y="2270760"/>
                  </a:lnTo>
                  <a:close/>
                </a:path>
                <a:path w="1667509" h="2327275">
                  <a:moveTo>
                    <a:pt x="1667256" y="0"/>
                  </a:moveTo>
                  <a:lnTo>
                    <a:pt x="0" y="0"/>
                  </a:lnTo>
                  <a:lnTo>
                    <a:pt x="0" y="70078"/>
                  </a:lnTo>
                  <a:lnTo>
                    <a:pt x="1667256" y="70078"/>
                  </a:lnTo>
                  <a:lnTo>
                    <a:pt x="1667256" y="0"/>
                  </a:lnTo>
                  <a:close/>
                </a:path>
              </a:pathLst>
            </a:custGeom>
            <a:solidFill>
              <a:srgbClr val="041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45989C9A-6C2C-4035-B398-6E949613BD8C}"/>
                </a:ext>
              </a:extLst>
            </p:cNvPr>
            <p:cNvSpPr/>
            <p:nvPr/>
          </p:nvSpPr>
          <p:spPr>
            <a:xfrm>
              <a:off x="7141464" y="2058949"/>
              <a:ext cx="325120" cy="264160"/>
            </a:xfrm>
            <a:custGeom>
              <a:avLst/>
              <a:gdLst/>
              <a:ahLst/>
              <a:cxnLst/>
              <a:rect l="l" t="t" r="r" b="b"/>
              <a:pathLst>
                <a:path w="325120" h="264160">
                  <a:moveTo>
                    <a:pt x="199618" y="149326"/>
                  </a:moveTo>
                  <a:lnTo>
                    <a:pt x="0" y="149326"/>
                  </a:lnTo>
                  <a:lnTo>
                    <a:pt x="0" y="188950"/>
                  </a:lnTo>
                  <a:lnTo>
                    <a:pt x="199618" y="188950"/>
                  </a:lnTo>
                  <a:lnTo>
                    <a:pt x="199618" y="149326"/>
                  </a:lnTo>
                  <a:close/>
                </a:path>
                <a:path w="325120" h="264160">
                  <a:moveTo>
                    <a:pt x="199618" y="0"/>
                  </a:moveTo>
                  <a:lnTo>
                    <a:pt x="0" y="0"/>
                  </a:lnTo>
                  <a:lnTo>
                    <a:pt x="0" y="39598"/>
                  </a:lnTo>
                  <a:lnTo>
                    <a:pt x="199618" y="39598"/>
                  </a:lnTo>
                  <a:lnTo>
                    <a:pt x="199618" y="0"/>
                  </a:lnTo>
                  <a:close/>
                </a:path>
                <a:path w="325120" h="264160">
                  <a:moveTo>
                    <a:pt x="324573" y="224028"/>
                  </a:moveTo>
                  <a:lnTo>
                    <a:pt x="0" y="224028"/>
                  </a:lnTo>
                  <a:lnTo>
                    <a:pt x="0" y="263626"/>
                  </a:lnTo>
                  <a:lnTo>
                    <a:pt x="324573" y="263626"/>
                  </a:lnTo>
                  <a:lnTo>
                    <a:pt x="324573" y="224028"/>
                  </a:lnTo>
                  <a:close/>
                </a:path>
                <a:path w="325120" h="264160">
                  <a:moveTo>
                    <a:pt x="324573" y="74688"/>
                  </a:moveTo>
                  <a:lnTo>
                    <a:pt x="0" y="74688"/>
                  </a:lnTo>
                  <a:lnTo>
                    <a:pt x="0" y="114274"/>
                  </a:lnTo>
                  <a:lnTo>
                    <a:pt x="324573" y="114274"/>
                  </a:lnTo>
                  <a:lnTo>
                    <a:pt x="324573" y="74688"/>
                  </a:lnTo>
                  <a:close/>
                </a:path>
              </a:pathLst>
            </a:custGeom>
            <a:solidFill>
              <a:srgbClr val="A2C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F2C16860-D653-402C-9347-31237915A7B4}"/>
                </a:ext>
              </a:extLst>
            </p:cNvPr>
            <p:cNvSpPr/>
            <p:nvPr/>
          </p:nvSpPr>
          <p:spPr>
            <a:xfrm>
              <a:off x="7882128" y="1880635"/>
              <a:ext cx="622300" cy="123825"/>
            </a:xfrm>
            <a:custGeom>
              <a:avLst/>
              <a:gdLst/>
              <a:ahLst/>
              <a:cxnLst/>
              <a:rect l="l" t="t" r="r" b="b"/>
              <a:pathLst>
                <a:path w="622300" h="123825">
                  <a:moveTo>
                    <a:pt x="621766" y="0"/>
                  </a:moveTo>
                  <a:lnTo>
                    <a:pt x="0" y="0"/>
                  </a:lnTo>
                  <a:lnTo>
                    <a:pt x="0" y="123424"/>
                  </a:lnTo>
                  <a:lnTo>
                    <a:pt x="621766" y="123424"/>
                  </a:lnTo>
                  <a:lnTo>
                    <a:pt x="621766" y="0"/>
                  </a:lnTo>
                  <a:close/>
                </a:path>
              </a:pathLst>
            </a:custGeom>
            <a:solidFill>
              <a:srgbClr val="041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BC07D642-F62E-4AB6-BB8C-EFA1FC07B748}"/>
                </a:ext>
              </a:extLst>
            </p:cNvPr>
            <p:cNvSpPr/>
            <p:nvPr/>
          </p:nvSpPr>
          <p:spPr>
            <a:xfrm>
              <a:off x="7194804" y="2058949"/>
              <a:ext cx="1229995" cy="1454150"/>
            </a:xfrm>
            <a:custGeom>
              <a:avLst/>
              <a:gdLst/>
              <a:ahLst/>
              <a:cxnLst/>
              <a:rect l="l" t="t" r="r" b="b"/>
              <a:pathLst>
                <a:path w="1229995" h="1454150">
                  <a:moveTo>
                    <a:pt x="886942" y="149326"/>
                  </a:moveTo>
                  <a:lnTo>
                    <a:pt x="687324" y="149326"/>
                  </a:lnTo>
                  <a:lnTo>
                    <a:pt x="687324" y="188950"/>
                  </a:lnTo>
                  <a:lnTo>
                    <a:pt x="886942" y="188950"/>
                  </a:lnTo>
                  <a:lnTo>
                    <a:pt x="886942" y="149326"/>
                  </a:lnTo>
                  <a:close/>
                </a:path>
                <a:path w="1229995" h="1454150">
                  <a:moveTo>
                    <a:pt x="886942" y="0"/>
                  </a:moveTo>
                  <a:lnTo>
                    <a:pt x="687324" y="0"/>
                  </a:lnTo>
                  <a:lnTo>
                    <a:pt x="687324" y="39598"/>
                  </a:lnTo>
                  <a:lnTo>
                    <a:pt x="886942" y="39598"/>
                  </a:lnTo>
                  <a:lnTo>
                    <a:pt x="886942" y="0"/>
                  </a:lnTo>
                  <a:close/>
                </a:path>
                <a:path w="1229995" h="1454150">
                  <a:moveTo>
                    <a:pt x="1011897" y="224028"/>
                  </a:moveTo>
                  <a:lnTo>
                    <a:pt x="687324" y="224028"/>
                  </a:lnTo>
                  <a:lnTo>
                    <a:pt x="687324" y="263626"/>
                  </a:lnTo>
                  <a:lnTo>
                    <a:pt x="1011897" y="263626"/>
                  </a:lnTo>
                  <a:lnTo>
                    <a:pt x="1011897" y="224028"/>
                  </a:lnTo>
                  <a:close/>
                </a:path>
                <a:path w="1229995" h="1454150">
                  <a:moveTo>
                    <a:pt x="1011897" y="74688"/>
                  </a:moveTo>
                  <a:lnTo>
                    <a:pt x="687324" y="74688"/>
                  </a:lnTo>
                  <a:lnTo>
                    <a:pt x="687324" y="114274"/>
                  </a:lnTo>
                  <a:lnTo>
                    <a:pt x="1011897" y="114274"/>
                  </a:lnTo>
                  <a:lnTo>
                    <a:pt x="1011897" y="74688"/>
                  </a:lnTo>
                  <a:close/>
                </a:path>
                <a:path w="1229995" h="1454150">
                  <a:moveTo>
                    <a:pt x="1229842" y="1370076"/>
                  </a:moveTo>
                  <a:lnTo>
                    <a:pt x="0" y="1370076"/>
                  </a:lnTo>
                  <a:lnTo>
                    <a:pt x="0" y="1453870"/>
                  </a:lnTo>
                  <a:lnTo>
                    <a:pt x="1229842" y="1453870"/>
                  </a:lnTo>
                  <a:lnTo>
                    <a:pt x="1229842" y="1370076"/>
                  </a:lnTo>
                  <a:close/>
                </a:path>
              </a:pathLst>
            </a:custGeom>
            <a:solidFill>
              <a:srgbClr val="5FA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E9EABD5F-F2CC-4872-963B-DC9C788F7E05}"/>
                </a:ext>
              </a:extLst>
            </p:cNvPr>
            <p:cNvSpPr/>
            <p:nvPr/>
          </p:nvSpPr>
          <p:spPr>
            <a:xfrm>
              <a:off x="7194804" y="3550932"/>
              <a:ext cx="641985" cy="181610"/>
            </a:xfrm>
            <a:custGeom>
              <a:avLst/>
              <a:gdLst/>
              <a:ahLst/>
              <a:cxnLst/>
              <a:rect l="l" t="t" r="r" b="b"/>
              <a:pathLst>
                <a:path w="641984" h="181610">
                  <a:moveTo>
                    <a:pt x="394677" y="102095"/>
                  </a:moveTo>
                  <a:lnTo>
                    <a:pt x="0" y="102095"/>
                  </a:lnTo>
                  <a:lnTo>
                    <a:pt x="0" y="129527"/>
                  </a:lnTo>
                  <a:lnTo>
                    <a:pt x="394677" y="129527"/>
                  </a:lnTo>
                  <a:lnTo>
                    <a:pt x="394677" y="102095"/>
                  </a:lnTo>
                  <a:close/>
                </a:path>
                <a:path w="641984" h="181610">
                  <a:moveTo>
                    <a:pt x="394677" y="0"/>
                  </a:moveTo>
                  <a:lnTo>
                    <a:pt x="0" y="0"/>
                  </a:lnTo>
                  <a:lnTo>
                    <a:pt x="0" y="27419"/>
                  </a:lnTo>
                  <a:lnTo>
                    <a:pt x="394677" y="27419"/>
                  </a:lnTo>
                  <a:lnTo>
                    <a:pt x="394677" y="0"/>
                  </a:lnTo>
                  <a:close/>
                </a:path>
                <a:path w="641984" h="181610">
                  <a:moveTo>
                    <a:pt x="641578" y="153936"/>
                  </a:moveTo>
                  <a:lnTo>
                    <a:pt x="0" y="153936"/>
                  </a:lnTo>
                  <a:lnTo>
                    <a:pt x="0" y="181343"/>
                  </a:lnTo>
                  <a:lnTo>
                    <a:pt x="641578" y="181343"/>
                  </a:lnTo>
                  <a:lnTo>
                    <a:pt x="641578" y="153936"/>
                  </a:lnTo>
                  <a:close/>
                </a:path>
                <a:path w="641984" h="181610">
                  <a:moveTo>
                    <a:pt x="641578" y="51841"/>
                  </a:moveTo>
                  <a:lnTo>
                    <a:pt x="0" y="51841"/>
                  </a:lnTo>
                  <a:lnTo>
                    <a:pt x="0" y="77711"/>
                  </a:lnTo>
                  <a:lnTo>
                    <a:pt x="641578" y="77711"/>
                  </a:lnTo>
                  <a:lnTo>
                    <a:pt x="641578" y="51841"/>
                  </a:lnTo>
                  <a:close/>
                </a:path>
              </a:pathLst>
            </a:custGeom>
            <a:solidFill>
              <a:srgbClr val="EB5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DE7C5E5C-B84D-49A1-A511-3089DAB20BD0}"/>
                </a:ext>
              </a:extLst>
            </p:cNvPr>
            <p:cNvSpPr/>
            <p:nvPr/>
          </p:nvSpPr>
          <p:spPr>
            <a:xfrm>
              <a:off x="7194804" y="2685300"/>
              <a:ext cx="186055" cy="579120"/>
            </a:xfrm>
            <a:custGeom>
              <a:avLst/>
              <a:gdLst/>
              <a:ahLst/>
              <a:cxnLst/>
              <a:rect l="l" t="t" r="r" b="b"/>
              <a:pathLst>
                <a:path w="186054" h="579120">
                  <a:moveTo>
                    <a:pt x="185927" y="0"/>
                  </a:moveTo>
                  <a:lnTo>
                    <a:pt x="0" y="0"/>
                  </a:lnTo>
                  <a:lnTo>
                    <a:pt x="0" y="579107"/>
                  </a:lnTo>
                  <a:lnTo>
                    <a:pt x="185927" y="57910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A2C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4">
              <a:extLst>
                <a:ext uri="{FF2B5EF4-FFF2-40B4-BE49-F238E27FC236}">
                  <a16:creationId xmlns:a16="http://schemas.microsoft.com/office/drawing/2014/main" id="{538B57E7-8855-475B-ABDB-4FC37DE417E3}"/>
                </a:ext>
              </a:extLst>
            </p:cNvPr>
            <p:cNvSpPr/>
            <p:nvPr/>
          </p:nvSpPr>
          <p:spPr>
            <a:xfrm>
              <a:off x="7539228" y="2845320"/>
              <a:ext cx="186055" cy="419100"/>
            </a:xfrm>
            <a:custGeom>
              <a:avLst/>
              <a:gdLst/>
              <a:ahLst/>
              <a:cxnLst/>
              <a:rect l="l" t="t" r="r" b="b"/>
              <a:pathLst>
                <a:path w="186054" h="419100">
                  <a:moveTo>
                    <a:pt x="185889" y="0"/>
                  </a:moveTo>
                  <a:lnTo>
                    <a:pt x="0" y="0"/>
                  </a:lnTo>
                  <a:lnTo>
                    <a:pt x="0" y="419087"/>
                  </a:lnTo>
                  <a:lnTo>
                    <a:pt x="185889" y="419087"/>
                  </a:lnTo>
                  <a:lnTo>
                    <a:pt x="185889" y="0"/>
                  </a:lnTo>
                  <a:close/>
                </a:path>
              </a:pathLst>
            </a:custGeom>
            <a:solidFill>
              <a:srgbClr val="EB5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5">
              <a:extLst>
                <a:ext uri="{FF2B5EF4-FFF2-40B4-BE49-F238E27FC236}">
                  <a16:creationId xmlns:a16="http://schemas.microsoft.com/office/drawing/2014/main" id="{407EA039-C1EB-4207-8C01-BFE734518973}"/>
                </a:ext>
              </a:extLst>
            </p:cNvPr>
            <p:cNvSpPr/>
            <p:nvPr/>
          </p:nvSpPr>
          <p:spPr>
            <a:xfrm>
              <a:off x="7885176" y="2996222"/>
              <a:ext cx="186055" cy="268605"/>
            </a:xfrm>
            <a:custGeom>
              <a:avLst/>
              <a:gdLst/>
              <a:ahLst/>
              <a:cxnLst/>
              <a:rect l="l" t="t" r="r" b="b"/>
              <a:pathLst>
                <a:path w="186054" h="268604">
                  <a:moveTo>
                    <a:pt x="185927" y="0"/>
                  </a:moveTo>
                  <a:lnTo>
                    <a:pt x="0" y="0"/>
                  </a:lnTo>
                  <a:lnTo>
                    <a:pt x="0" y="268185"/>
                  </a:lnTo>
                  <a:lnTo>
                    <a:pt x="185927" y="268185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41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6">
              <a:extLst>
                <a:ext uri="{FF2B5EF4-FFF2-40B4-BE49-F238E27FC236}">
                  <a16:creationId xmlns:a16="http://schemas.microsoft.com/office/drawing/2014/main" id="{EF727B5C-2BF7-471F-8058-4992F211F60E}"/>
                </a:ext>
              </a:extLst>
            </p:cNvPr>
            <p:cNvSpPr/>
            <p:nvPr/>
          </p:nvSpPr>
          <p:spPr>
            <a:xfrm>
              <a:off x="8229600" y="2685300"/>
              <a:ext cx="186055" cy="579120"/>
            </a:xfrm>
            <a:custGeom>
              <a:avLst/>
              <a:gdLst/>
              <a:ahLst/>
              <a:cxnLst/>
              <a:rect l="l" t="t" r="r" b="b"/>
              <a:pathLst>
                <a:path w="186054" h="579120">
                  <a:moveTo>
                    <a:pt x="185889" y="0"/>
                  </a:moveTo>
                  <a:lnTo>
                    <a:pt x="0" y="0"/>
                  </a:lnTo>
                  <a:lnTo>
                    <a:pt x="0" y="579107"/>
                  </a:lnTo>
                  <a:lnTo>
                    <a:pt x="185889" y="579107"/>
                  </a:lnTo>
                  <a:lnTo>
                    <a:pt x="185889" y="0"/>
                  </a:lnTo>
                  <a:close/>
                </a:path>
              </a:pathLst>
            </a:custGeom>
            <a:solidFill>
              <a:srgbClr val="F996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7">
              <a:extLst>
                <a:ext uri="{FF2B5EF4-FFF2-40B4-BE49-F238E27FC236}">
                  <a16:creationId xmlns:a16="http://schemas.microsoft.com/office/drawing/2014/main" id="{4B819697-2945-47CF-ABB1-E05B7E816D6B}"/>
                </a:ext>
              </a:extLst>
            </p:cNvPr>
            <p:cNvSpPr/>
            <p:nvPr/>
          </p:nvSpPr>
          <p:spPr>
            <a:xfrm>
              <a:off x="7194804" y="2482596"/>
              <a:ext cx="1144905" cy="368935"/>
            </a:xfrm>
            <a:custGeom>
              <a:avLst/>
              <a:gdLst/>
              <a:ahLst/>
              <a:cxnLst/>
              <a:rect l="l" t="t" r="r" b="b"/>
              <a:pathLst>
                <a:path w="1144904" h="368935">
                  <a:moveTo>
                    <a:pt x="279907" y="45974"/>
                  </a:moveTo>
                  <a:lnTo>
                    <a:pt x="0" y="48895"/>
                  </a:lnTo>
                  <a:lnTo>
                    <a:pt x="278002" y="51943"/>
                  </a:lnTo>
                  <a:lnTo>
                    <a:pt x="783971" y="368808"/>
                  </a:lnTo>
                  <a:lnTo>
                    <a:pt x="786511" y="366268"/>
                  </a:lnTo>
                  <a:lnTo>
                    <a:pt x="794628" y="358013"/>
                  </a:lnTo>
                  <a:lnTo>
                    <a:pt x="782701" y="358013"/>
                  </a:lnTo>
                  <a:lnTo>
                    <a:pt x="322983" y="72348"/>
                  </a:lnTo>
                  <a:lnTo>
                    <a:pt x="280670" y="46481"/>
                  </a:lnTo>
                  <a:lnTo>
                    <a:pt x="279907" y="45974"/>
                  </a:lnTo>
                  <a:close/>
                </a:path>
                <a:path w="1144904" h="368935">
                  <a:moveTo>
                    <a:pt x="1144524" y="0"/>
                  </a:moveTo>
                  <a:lnTo>
                    <a:pt x="998138" y="143593"/>
                  </a:lnTo>
                  <a:lnTo>
                    <a:pt x="782701" y="358013"/>
                  </a:lnTo>
                  <a:lnTo>
                    <a:pt x="794628" y="358013"/>
                  </a:lnTo>
                  <a:lnTo>
                    <a:pt x="1037676" y="110386"/>
                  </a:lnTo>
                  <a:lnTo>
                    <a:pt x="1144524" y="0"/>
                  </a:lnTo>
                  <a:close/>
                </a:path>
              </a:pathLst>
            </a:custGeom>
            <a:solidFill>
              <a:srgbClr val="041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8">
              <a:extLst>
                <a:ext uri="{FF2B5EF4-FFF2-40B4-BE49-F238E27FC236}">
                  <a16:creationId xmlns:a16="http://schemas.microsoft.com/office/drawing/2014/main" id="{AC3FAF45-2695-4EE1-A208-26F2313531EA}"/>
                </a:ext>
              </a:extLst>
            </p:cNvPr>
            <p:cNvSpPr/>
            <p:nvPr/>
          </p:nvSpPr>
          <p:spPr>
            <a:xfrm>
              <a:off x="7019544" y="4526279"/>
              <a:ext cx="1621790" cy="451484"/>
            </a:xfrm>
            <a:custGeom>
              <a:avLst/>
              <a:gdLst/>
              <a:ahLst/>
              <a:cxnLst/>
              <a:rect l="l" t="t" r="r" b="b"/>
              <a:pathLst>
                <a:path w="1621790" h="451485">
                  <a:moveTo>
                    <a:pt x="810767" y="0"/>
                  </a:moveTo>
                  <a:lnTo>
                    <a:pt x="740807" y="827"/>
                  </a:lnTo>
                  <a:lnTo>
                    <a:pt x="672501" y="3266"/>
                  </a:lnTo>
                  <a:lnTo>
                    <a:pt x="606091" y="7247"/>
                  </a:lnTo>
                  <a:lnTo>
                    <a:pt x="541820" y="12704"/>
                  </a:lnTo>
                  <a:lnTo>
                    <a:pt x="479934" y="19568"/>
                  </a:lnTo>
                  <a:lnTo>
                    <a:pt x="420673" y="27772"/>
                  </a:lnTo>
                  <a:lnTo>
                    <a:pt x="364282" y="37248"/>
                  </a:lnTo>
                  <a:lnTo>
                    <a:pt x="311005" y="47929"/>
                  </a:lnTo>
                  <a:lnTo>
                    <a:pt x="261084" y="59746"/>
                  </a:lnTo>
                  <a:lnTo>
                    <a:pt x="214762" y="72633"/>
                  </a:lnTo>
                  <a:lnTo>
                    <a:pt x="172284" y="86521"/>
                  </a:lnTo>
                  <a:lnTo>
                    <a:pt x="133892" y="101342"/>
                  </a:lnTo>
                  <a:lnTo>
                    <a:pt x="70339" y="133516"/>
                  </a:lnTo>
                  <a:lnTo>
                    <a:pt x="26052" y="168612"/>
                  </a:lnTo>
                  <a:lnTo>
                    <a:pt x="2975" y="206089"/>
                  </a:lnTo>
                  <a:lnTo>
                    <a:pt x="0" y="225552"/>
                  </a:lnTo>
                  <a:lnTo>
                    <a:pt x="2975" y="245014"/>
                  </a:lnTo>
                  <a:lnTo>
                    <a:pt x="26052" y="282491"/>
                  </a:lnTo>
                  <a:lnTo>
                    <a:pt x="70339" y="317587"/>
                  </a:lnTo>
                  <a:lnTo>
                    <a:pt x="133892" y="349761"/>
                  </a:lnTo>
                  <a:lnTo>
                    <a:pt x="172284" y="364582"/>
                  </a:lnTo>
                  <a:lnTo>
                    <a:pt x="214762" y="378470"/>
                  </a:lnTo>
                  <a:lnTo>
                    <a:pt x="261084" y="391357"/>
                  </a:lnTo>
                  <a:lnTo>
                    <a:pt x="311005" y="403174"/>
                  </a:lnTo>
                  <a:lnTo>
                    <a:pt x="364282" y="413855"/>
                  </a:lnTo>
                  <a:lnTo>
                    <a:pt x="420673" y="423331"/>
                  </a:lnTo>
                  <a:lnTo>
                    <a:pt x="479934" y="431535"/>
                  </a:lnTo>
                  <a:lnTo>
                    <a:pt x="541820" y="438399"/>
                  </a:lnTo>
                  <a:lnTo>
                    <a:pt x="606091" y="443856"/>
                  </a:lnTo>
                  <a:lnTo>
                    <a:pt x="672501" y="447837"/>
                  </a:lnTo>
                  <a:lnTo>
                    <a:pt x="740807" y="450276"/>
                  </a:lnTo>
                  <a:lnTo>
                    <a:pt x="810767" y="451104"/>
                  </a:lnTo>
                  <a:lnTo>
                    <a:pt x="880728" y="450276"/>
                  </a:lnTo>
                  <a:lnTo>
                    <a:pt x="949034" y="447837"/>
                  </a:lnTo>
                  <a:lnTo>
                    <a:pt x="1015444" y="443856"/>
                  </a:lnTo>
                  <a:lnTo>
                    <a:pt x="1079715" y="438399"/>
                  </a:lnTo>
                  <a:lnTo>
                    <a:pt x="1141601" y="431535"/>
                  </a:lnTo>
                  <a:lnTo>
                    <a:pt x="1200862" y="423331"/>
                  </a:lnTo>
                  <a:lnTo>
                    <a:pt x="1257253" y="413855"/>
                  </a:lnTo>
                  <a:lnTo>
                    <a:pt x="1310530" y="403174"/>
                  </a:lnTo>
                  <a:lnTo>
                    <a:pt x="1360451" y="391357"/>
                  </a:lnTo>
                  <a:lnTo>
                    <a:pt x="1406773" y="378470"/>
                  </a:lnTo>
                  <a:lnTo>
                    <a:pt x="1449251" y="364582"/>
                  </a:lnTo>
                  <a:lnTo>
                    <a:pt x="1487643" y="349761"/>
                  </a:lnTo>
                  <a:lnTo>
                    <a:pt x="1551196" y="317587"/>
                  </a:lnTo>
                  <a:lnTo>
                    <a:pt x="1595483" y="282491"/>
                  </a:lnTo>
                  <a:lnTo>
                    <a:pt x="1618560" y="245014"/>
                  </a:lnTo>
                  <a:lnTo>
                    <a:pt x="1621535" y="225552"/>
                  </a:lnTo>
                  <a:lnTo>
                    <a:pt x="1618560" y="206089"/>
                  </a:lnTo>
                  <a:lnTo>
                    <a:pt x="1595483" y="168612"/>
                  </a:lnTo>
                  <a:lnTo>
                    <a:pt x="1551196" y="133516"/>
                  </a:lnTo>
                  <a:lnTo>
                    <a:pt x="1487643" y="101342"/>
                  </a:lnTo>
                  <a:lnTo>
                    <a:pt x="1449251" y="86521"/>
                  </a:lnTo>
                  <a:lnTo>
                    <a:pt x="1406773" y="72633"/>
                  </a:lnTo>
                  <a:lnTo>
                    <a:pt x="1360451" y="59746"/>
                  </a:lnTo>
                  <a:lnTo>
                    <a:pt x="1310530" y="47929"/>
                  </a:lnTo>
                  <a:lnTo>
                    <a:pt x="1257253" y="37248"/>
                  </a:lnTo>
                  <a:lnTo>
                    <a:pt x="1200862" y="27772"/>
                  </a:lnTo>
                  <a:lnTo>
                    <a:pt x="1141601" y="19568"/>
                  </a:lnTo>
                  <a:lnTo>
                    <a:pt x="1079715" y="12704"/>
                  </a:lnTo>
                  <a:lnTo>
                    <a:pt x="1015444" y="7247"/>
                  </a:lnTo>
                  <a:lnTo>
                    <a:pt x="949034" y="3266"/>
                  </a:lnTo>
                  <a:lnTo>
                    <a:pt x="880728" y="827"/>
                  </a:lnTo>
                  <a:lnTo>
                    <a:pt x="810767" y="0"/>
                  </a:lnTo>
                  <a:close/>
                </a:path>
              </a:pathLst>
            </a:custGeom>
            <a:solidFill>
              <a:srgbClr val="B45F05">
                <a:alpha val="1921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9883" y="1066111"/>
            <a:ext cx="3288029" cy="596265"/>
          </a:xfrm>
          <a:custGeom>
            <a:avLst/>
            <a:gdLst/>
            <a:ahLst/>
            <a:cxnLst/>
            <a:rect l="l" t="t" r="r" b="b"/>
            <a:pathLst>
              <a:path w="3288029" h="596264">
                <a:moveTo>
                  <a:pt x="2989796" y="0"/>
                </a:moveTo>
                <a:lnTo>
                  <a:pt x="0" y="0"/>
                </a:lnTo>
                <a:lnTo>
                  <a:pt x="0" y="595871"/>
                </a:lnTo>
                <a:lnTo>
                  <a:pt x="2989796" y="595871"/>
                </a:lnTo>
                <a:lnTo>
                  <a:pt x="3038122" y="591971"/>
                </a:lnTo>
                <a:lnTo>
                  <a:pt x="3083965" y="580682"/>
                </a:lnTo>
                <a:lnTo>
                  <a:pt x="3126713" y="562616"/>
                </a:lnTo>
                <a:lnTo>
                  <a:pt x="3165751" y="538386"/>
                </a:lnTo>
                <a:lnTo>
                  <a:pt x="3200467" y="508607"/>
                </a:lnTo>
                <a:lnTo>
                  <a:pt x="3230246" y="473892"/>
                </a:lnTo>
                <a:lnTo>
                  <a:pt x="3254475" y="434854"/>
                </a:lnTo>
                <a:lnTo>
                  <a:pt x="3272541" y="392106"/>
                </a:lnTo>
                <a:lnTo>
                  <a:pt x="3283830" y="346262"/>
                </a:lnTo>
                <a:lnTo>
                  <a:pt x="3287730" y="297935"/>
                </a:lnTo>
                <a:lnTo>
                  <a:pt x="3283830" y="249609"/>
                </a:lnTo>
                <a:lnTo>
                  <a:pt x="3272541" y="203765"/>
                </a:lnTo>
                <a:lnTo>
                  <a:pt x="3254475" y="161017"/>
                </a:lnTo>
                <a:lnTo>
                  <a:pt x="3230246" y="121978"/>
                </a:lnTo>
                <a:lnTo>
                  <a:pt x="3200467" y="87263"/>
                </a:lnTo>
                <a:lnTo>
                  <a:pt x="3165751" y="57484"/>
                </a:lnTo>
                <a:lnTo>
                  <a:pt x="3126713" y="33255"/>
                </a:lnTo>
                <a:lnTo>
                  <a:pt x="3083965" y="15188"/>
                </a:lnTo>
                <a:lnTo>
                  <a:pt x="3038122" y="3899"/>
                </a:lnTo>
                <a:lnTo>
                  <a:pt x="2989796" y="0"/>
                </a:lnTo>
                <a:close/>
              </a:path>
            </a:pathLst>
          </a:custGeom>
          <a:solidFill>
            <a:srgbClr val="1137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7141" y="1066110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1" y="595872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60799" y="1065276"/>
            <a:ext cx="2379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"/>
                <a:cs typeface="Calibri"/>
              </a:rPr>
              <a:t>Book</a:t>
            </a:r>
            <a:r>
              <a:rPr sz="3200" b="0" spc="-4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dataset</a:t>
            </a:r>
            <a:r>
              <a:rPr sz="3200" b="0" spc="-3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212" y="2215388"/>
            <a:ext cx="3183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 </a:t>
            </a:r>
            <a:r>
              <a:rPr sz="1800" spc="-10" dirty="0">
                <a:solidFill>
                  <a:srgbClr val="113765"/>
                </a:solidFill>
                <a:latin typeface="Courier New"/>
                <a:cs typeface="Courier New"/>
              </a:rPr>
              <a:t>129</a:t>
            </a:r>
            <a:r>
              <a:rPr sz="1800" dirty="0">
                <a:solidFill>
                  <a:srgbClr val="113765"/>
                </a:solidFill>
                <a:latin typeface="Courier New"/>
                <a:cs typeface="Courier New"/>
              </a:rPr>
              <a:t>8</a:t>
            </a:r>
            <a:r>
              <a:rPr sz="1800" spc="-15" dirty="0">
                <a:solidFill>
                  <a:srgbClr val="11376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13765"/>
                </a:solidFill>
                <a:latin typeface="Courier New"/>
                <a:cs typeface="Courier New"/>
              </a:rPr>
              <a:t>book</a:t>
            </a:r>
            <a:r>
              <a:rPr sz="1800" dirty="0">
                <a:solidFill>
                  <a:srgbClr val="113765"/>
                </a:solidFill>
                <a:latin typeface="Courier New"/>
                <a:cs typeface="Courier New"/>
              </a:rPr>
              <a:t>s</a:t>
            </a:r>
            <a:r>
              <a:rPr sz="1800" spc="-10" dirty="0">
                <a:solidFill>
                  <a:srgbClr val="113765"/>
                </a:solidFill>
                <a:latin typeface="Courier New"/>
                <a:cs typeface="Courier New"/>
              </a:rPr>
              <a:t> 1</a:t>
            </a:r>
            <a:r>
              <a:rPr sz="1800" dirty="0">
                <a:solidFill>
                  <a:srgbClr val="113765"/>
                </a:solidFill>
                <a:latin typeface="Courier New"/>
                <a:cs typeface="Courier New"/>
              </a:rPr>
              <a:t>2</a:t>
            </a:r>
            <a:r>
              <a:rPr sz="1800" spc="-425" dirty="0">
                <a:solidFill>
                  <a:srgbClr val="11376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13765"/>
                </a:solidFill>
                <a:latin typeface="Courier New"/>
                <a:cs typeface="Courier New"/>
              </a:rPr>
              <a:t>feature</a:t>
            </a:r>
            <a:r>
              <a:rPr sz="1800" spc="-5" dirty="0">
                <a:solidFill>
                  <a:srgbClr val="113765"/>
                </a:solidFill>
                <a:latin typeface="Courier New"/>
                <a:cs typeface="Courier New"/>
              </a:rPr>
              <a:t>s</a:t>
            </a:r>
            <a:r>
              <a:rPr sz="1100" dirty="0">
                <a:solidFill>
                  <a:srgbClr val="113765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15" y="3346776"/>
            <a:ext cx="12032967" cy="17159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3341" y="683975"/>
              <a:ext cx="162232" cy="1627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34413" y="473273"/>
              <a:ext cx="140448" cy="140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91356" y="1232229"/>
              <a:ext cx="1383030" cy="311150"/>
            </a:xfrm>
            <a:custGeom>
              <a:avLst/>
              <a:gdLst/>
              <a:ahLst/>
              <a:cxnLst/>
              <a:rect l="l" t="t" r="r" b="b"/>
              <a:pathLst>
                <a:path w="1383029" h="311150">
                  <a:moveTo>
                    <a:pt x="45351" y="284492"/>
                  </a:moveTo>
                  <a:lnTo>
                    <a:pt x="28981" y="266103"/>
                  </a:lnTo>
                  <a:lnTo>
                    <a:pt x="28981" y="283260"/>
                  </a:lnTo>
                  <a:lnTo>
                    <a:pt x="28981" y="285534"/>
                  </a:lnTo>
                  <a:lnTo>
                    <a:pt x="27139" y="286296"/>
                  </a:lnTo>
                  <a:lnTo>
                    <a:pt x="27139" y="289191"/>
                  </a:lnTo>
                  <a:lnTo>
                    <a:pt x="27139" y="290512"/>
                  </a:lnTo>
                  <a:lnTo>
                    <a:pt x="27114" y="289191"/>
                  </a:lnTo>
                  <a:lnTo>
                    <a:pt x="27114" y="293573"/>
                  </a:lnTo>
                  <a:lnTo>
                    <a:pt x="27114" y="295325"/>
                  </a:lnTo>
                  <a:lnTo>
                    <a:pt x="27114" y="297967"/>
                  </a:lnTo>
                  <a:lnTo>
                    <a:pt x="27114" y="300126"/>
                  </a:lnTo>
                  <a:lnTo>
                    <a:pt x="26987" y="297967"/>
                  </a:lnTo>
                  <a:lnTo>
                    <a:pt x="27114" y="297967"/>
                  </a:lnTo>
                  <a:lnTo>
                    <a:pt x="27114" y="295325"/>
                  </a:lnTo>
                  <a:lnTo>
                    <a:pt x="27076" y="293573"/>
                  </a:lnTo>
                  <a:lnTo>
                    <a:pt x="27114" y="289191"/>
                  </a:lnTo>
                  <a:lnTo>
                    <a:pt x="27139" y="286296"/>
                  </a:lnTo>
                  <a:lnTo>
                    <a:pt x="26885" y="286397"/>
                  </a:lnTo>
                  <a:lnTo>
                    <a:pt x="25831" y="285305"/>
                  </a:lnTo>
                  <a:lnTo>
                    <a:pt x="25488" y="284975"/>
                  </a:lnTo>
                  <a:lnTo>
                    <a:pt x="25298" y="284492"/>
                  </a:lnTo>
                  <a:lnTo>
                    <a:pt x="25298" y="283019"/>
                  </a:lnTo>
                  <a:lnTo>
                    <a:pt x="26111" y="282219"/>
                  </a:lnTo>
                  <a:lnTo>
                    <a:pt x="27114" y="282219"/>
                  </a:lnTo>
                  <a:lnTo>
                    <a:pt x="27114" y="285699"/>
                  </a:lnTo>
                  <a:lnTo>
                    <a:pt x="27241" y="282219"/>
                  </a:lnTo>
                  <a:lnTo>
                    <a:pt x="28079" y="282244"/>
                  </a:lnTo>
                  <a:lnTo>
                    <a:pt x="28981" y="283260"/>
                  </a:lnTo>
                  <a:lnTo>
                    <a:pt x="28981" y="266103"/>
                  </a:lnTo>
                  <a:lnTo>
                    <a:pt x="8788" y="288709"/>
                  </a:lnTo>
                  <a:lnTo>
                    <a:pt x="10629" y="293344"/>
                  </a:lnTo>
                  <a:lnTo>
                    <a:pt x="14071" y="296849"/>
                  </a:lnTo>
                  <a:lnTo>
                    <a:pt x="17437" y="300342"/>
                  </a:lnTo>
                  <a:lnTo>
                    <a:pt x="22021" y="302323"/>
                  </a:lnTo>
                  <a:lnTo>
                    <a:pt x="26936" y="302387"/>
                  </a:lnTo>
                  <a:lnTo>
                    <a:pt x="27114" y="302387"/>
                  </a:lnTo>
                  <a:lnTo>
                    <a:pt x="34163" y="300951"/>
                  </a:lnTo>
                  <a:lnTo>
                    <a:pt x="35394" y="300126"/>
                  </a:lnTo>
                  <a:lnTo>
                    <a:pt x="38608" y="297967"/>
                  </a:lnTo>
                  <a:lnTo>
                    <a:pt x="39966" y="297065"/>
                  </a:lnTo>
                  <a:lnTo>
                    <a:pt x="41160" y="295325"/>
                  </a:lnTo>
                  <a:lnTo>
                    <a:pt x="42354" y="293573"/>
                  </a:lnTo>
                  <a:lnTo>
                    <a:pt x="43903" y="291312"/>
                  </a:lnTo>
                  <a:lnTo>
                    <a:pt x="44069" y="290512"/>
                  </a:lnTo>
                  <a:lnTo>
                    <a:pt x="44361" y="289191"/>
                  </a:lnTo>
                  <a:lnTo>
                    <a:pt x="44945" y="286397"/>
                  </a:lnTo>
                  <a:lnTo>
                    <a:pt x="45351" y="284492"/>
                  </a:lnTo>
                  <a:close/>
                </a:path>
                <a:path w="1383029" h="311150">
                  <a:moveTo>
                    <a:pt x="49784" y="284302"/>
                  </a:moveTo>
                  <a:lnTo>
                    <a:pt x="48107" y="275450"/>
                  </a:lnTo>
                  <a:lnTo>
                    <a:pt x="46151" y="272491"/>
                  </a:lnTo>
                  <a:lnTo>
                    <a:pt x="46151" y="284302"/>
                  </a:lnTo>
                  <a:lnTo>
                    <a:pt x="44602" y="291604"/>
                  </a:lnTo>
                  <a:lnTo>
                    <a:pt x="40500" y="297611"/>
                  </a:lnTo>
                  <a:lnTo>
                    <a:pt x="34467" y="301663"/>
                  </a:lnTo>
                  <a:lnTo>
                    <a:pt x="27114" y="303149"/>
                  </a:lnTo>
                  <a:lnTo>
                    <a:pt x="27114" y="304965"/>
                  </a:lnTo>
                  <a:lnTo>
                    <a:pt x="26898" y="303149"/>
                  </a:lnTo>
                  <a:lnTo>
                    <a:pt x="21818" y="303085"/>
                  </a:lnTo>
                  <a:lnTo>
                    <a:pt x="17094" y="301040"/>
                  </a:lnTo>
                  <a:lnTo>
                    <a:pt x="9956" y="293738"/>
                  </a:lnTo>
                  <a:lnTo>
                    <a:pt x="8026" y="288937"/>
                  </a:lnTo>
                  <a:lnTo>
                    <a:pt x="8089" y="283781"/>
                  </a:lnTo>
                  <a:lnTo>
                    <a:pt x="9652" y="276479"/>
                  </a:lnTo>
                  <a:lnTo>
                    <a:pt x="13792" y="270471"/>
                  </a:lnTo>
                  <a:lnTo>
                    <a:pt x="19888" y="266420"/>
                  </a:lnTo>
                  <a:lnTo>
                    <a:pt x="27355" y="264922"/>
                  </a:lnTo>
                  <a:lnTo>
                    <a:pt x="34747" y="266522"/>
                  </a:lnTo>
                  <a:lnTo>
                    <a:pt x="40741" y="270700"/>
                  </a:lnTo>
                  <a:lnTo>
                    <a:pt x="44742" y="276821"/>
                  </a:lnTo>
                  <a:lnTo>
                    <a:pt x="46151" y="284302"/>
                  </a:lnTo>
                  <a:lnTo>
                    <a:pt x="46151" y="272491"/>
                  </a:lnTo>
                  <a:lnTo>
                    <a:pt x="43307" y="268173"/>
                  </a:lnTo>
                  <a:lnTo>
                    <a:pt x="38582" y="264922"/>
                  </a:lnTo>
                  <a:lnTo>
                    <a:pt x="36080" y="263207"/>
                  </a:lnTo>
                  <a:lnTo>
                    <a:pt x="27139" y="261315"/>
                  </a:lnTo>
                  <a:lnTo>
                    <a:pt x="18402" y="263080"/>
                  </a:lnTo>
                  <a:lnTo>
                    <a:pt x="11226" y="267893"/>
                  </a:lnTo>
                  <a:lnTo>
                    <a:pt x="6350" y="275043"/>
                  </a:lnTo>
                  <a:lnTo>
                    <a:pt x="4483" y="283781"/>
                  </a:lnTo>
                  <a:lnTo>
                    <a:pt x="4394" y="289826"/>
                  </a:lnTo>
                  <a:lnTo>
                    <a:pt x="6680" y="295579"/>
                  </a:lnTo>
                  <a:lnTo>
                    <a:pt x="10947" y="299935"/>
                  </a:lnTo>
                  <a:lnTo>
                    <a:pt x="15151" y="304266"/>
                  </a:lnTo>
                  <a:lnTo>
                    <a:pt x="20802" y="306679"/>
                  </a:lnTo>
                  <a:lnTo>
                    <a:pt x="26885" y="306755"/>
                  </a:lnTo>
                  <a:lnTo>
                    <a:pt x="27114" y="306755"/>
                  </a:lnTo>
                  <a:lnTo>
                    <a:pt x="35839" y="304990"/>
                  </a:lnTo>
                  <a:lnTo>
                    <a:pt x="43027" y="300177"/>
                  </a:lnTo>
                  <a:lnTo>
                    <a:pt x="47917" y="293039"/>
                  </a:lnTo>
                  <a:lnTo>
                    <a:pt x="49784" y="284302"/>
                  </a:lnTo>
                  <a:close/>
                </a:path>
                <a:path w="1383029" h="311150">
                  <a:moveTo>
                    <a:pt x="54152" y="284353"/>
                  </a:moveTo>
                  <a:lnTo>
                    <a:pt x="52146" y="273799"/>
                  </a:lnTo>
                  <a:lnTo>
                    <a:pt x="51384" y="272656"/>
                  </a:lnTo>
                  <a:lnTo>
                    <a:pt x="51384" y="284353"/>
                  </a:lnTo>
                  <a:lnTo>
                    <a:pt x="49390" y="293687"/>
                  </a:lnTo>
                  <a:lnTo>
                    <a:pt x="44157" y="301320"/>
                  </a:lnTo>
                  <a:lnTo>
                    <a:pt x="36474" y="306476"/>
                  </a:lnTo>
                  <a:lnTo>
                    <a:pt x="27139" y="308368"/>
                  </a:lnTo>
                  <a:lnTo>
                    <a:pt x="27139" y="309765"/>
                  </a:lnTo>
                  <a:lnTo>
                    <a:pt x="26847" y="308368"/>
                  </a:lnTo>
                  <a:lnTo>
                    <a:pt x="20370" y="308279"/>
                  </a:lnTo>
                  <a:lnTo>
                    <a:pt x="14300" y="305689"/>
                  </a:lnTo>
                  <a:lnTo>
                    <a:pt x="5257" y="296405"/>
                  </a:lnTo>
                  <a:lnTo>
                    <a:pt x="2794" y="290271"/>
                  </a:lnTo>
                  <a:lnTo>
                    <a:pt x="2882" y="283718"/>
                  </a:lnTo>
                  <a:lnTo>
                    <a:pt x="4876" y="274408"/>
                  </a:lnTo>
                  <a:lnTo>
                    <a:pt x="10134" y="266763"/>
                  </a:lnTo>
                  <a:lnTo>
                    <a:pt x="17907" y="261607"/>
                  </a:lnTo>
                  <a:lnTo>
                    <a:pt x="27419" y="259715"/>
                  </a:lnTo>
                  <a:lnTo>
                    <a:pt x="36830" y="261747"/>
                  </a:lnTo>
                  <a:lnTo>
                    <a:pt x="44475" y="267055"/>
                  </a:lnTo>
                  <a:lnTo>
                    <a:pt x="49580" y="274866"/>
                  </a:lnTo>
                  <a:lnTo>
                    <a:pt x="51384" y="284353"/>
                  </a:lnTo>
                  <a:lnTo>
                    <a:pt x="51384" y="272656"/>
                  </a:lnTo>
                  <a:lnTo>
                    <a:pt x="46405" y="265112"/>
                  </a:lnTo>
                  <a:lnTo>
                    <a:pt x="38557" y="259715"/>
                  </a:lnTo>
                  <a:lnTo>
                    <a:pt x="37795" y="259181"/>
                  </a:lnTo>
                  <a:lnTo>
                    <a:pt x="27139" y="256921"/>
                  </a:lnTo>
                  <a:lnTo>
                    <a:pt x="16713" y="259029"/>
                  </a:lnTo>
                  <a:lnTo>
                    <a:pt x="8153" y="264769"/>
                  </a:lnTo>
                  <a:lnTo>
                    <a:pt x="2336" y="273291"/>
                  </a:lnTo>
                  <a:lnTo>
                    <a:pt x="114" y="283718"/>
                  </a:lnTo>
                  <a:lnTo>
                    <a:pt x="0" y="290957"/>
                  </a:lnTo>
                  <a:lnTo>
                    <a:pt x="2717" y="297815"/>
                  </a:lnTo>
                  <a:lnTo>
                    <a:pt x="12852" y="308165"/>
                  </a:lnTo>
                  <a:lnTo>
                    <a:pt x="19596" y="311073"/>
                  </a:lnTo>
                  <a:lnTo>
                    <a:pt x="26809" y="311150"/>
                  </a:lnTo>
                  <a:lnTo>
                    <a:pt x="27139" y="311150"/>
                  </a:lnTo>
                  <a:lnTo>
                    <a:pt x="33997" y="309765"/>
                  </a:lnTo>
                  <a:lnTo>
                    <a:pt x="37541" y="309041"/>
                  </a:lnTo>
                  <a:lnTo>
                    <a:pt x="46101" y="303301"/>
                  </a:lnTo>
                  <a:lnTo>
                    <a:pt x="51930" y="294779"/>
                  </a:lnTo>
                  <a:lnTo>
                    <a:pt x="54152" y="284353"/>
                  </a:lnTo>
                  <a:close/>
                </a:path>
                <a:path w="1383029" h="311150">
                  <a:moveTo>
                    <a:pt x="1373695" y="27584"/>
                  </a:moveTo>
                  <a:lnTo>
                    <a:pt x="1357337" y="9207"/>
                  </a:lnTo>
                  <a:lnTo>
                    <a:pt x="1357337" y="26352"/>
                  </a:lnTo>
                  <a:lnTo>
                    <a:pt x="1357325" y="28638"/>
                  </a:lnTo>
                  <a:lnTo>
                    <a:pt x="1355483" y="29387"/>
                  </a:lnTo>
                  <a:lnTo>
                    <a:pt x="1355483" y="32283"/>
                  </a:lnTo>
                  <a:lnTo>
                    <a:pt x="1355483" y="33616"/>
                  </a:lnTo>
                  <a:lnTo>
                    <a:pt x="1355458" y="32283"/>
                  </a:lnTo>
                  <a:lnTo>
                    <a:pt x="1355483" y="29387"/>
                  </a:lnTo>
                  <a:lnTo>
                    <a:pt x="1355445" y="36690"/>
                  </a:lnTo>
                  <a:lnTo>
                    <a:pt x="1355445" y="38430"/>
                  </a:lnTo>
                  <a:lnTo>
                    <a:pt x="1355445" y="41071"/>
                  </a:lnTo>
                  <a:lnTo>
                    <a:pt x="1355445" y="43243"/>
                  </a:lnTo>
                  <a:lnTo>
                    <a:pt x="1355331" y="41071"/>
                  </a:lnTo>
                  <a:lnTo>
                    <a:pt x="1355445" y="38430"/>
                  </a:lnTo>
                  <a:lnTo>
                    <a:pt x="1355394" y="36690"/>
                  </a:lnTo>
                  <a:lnTo>
                    <a:pt x="1355445" y="29400"/>
                  </a:lnTo>
                  <a:lnTo>
                    <a:pt x="1355204" y="29489"/>
                  </a:lnTo>
                  <a:lnTo>
                    <a:pt x="1353820" y="28054"/>
                  </a:lnTo>
                  <a:lnTo>
                    <a:pt x="1353642" y="27584"/>
                  </a:lnTo>
                  <a:lnTo>
                    <a:pt x="1353642" y="26136"/>
                  </a:lnTo>
                  <a:lnTo>
                    <a:pt x="1354429" y="25311"/>
                  </a:lnTo>
                  <a:lnTo>
                    <a:pt x="1355445" y="25311"/>
                  </a:lnTo>
                  <a:lnTo>
                    <a:pt x="1355445" y="28803"/>
                  </a:lnTo>
                  <a:lnTo>
                    <a:pt x="1355547" y="25311"/>
                  </a:lnTo>
                  <a:lnTo>
                    <a:pt x="1356410" y="25323"/>
                  </a:lnTo>
                  <a:lnTo>
                    <a:pt x="1357337" y="26352"/>
                  </a:lnTo>
                  <a:lnTo>
                    <a:pt x="1357337" y="9207"/>
                  </a:lnTo>
                  <a:lnTo>
                    <a:pt x="1337132" y="31826"/>
                  </a:lnTo>
                  <a:lnTo>
                    <a:pt x="1338973" y="36449"/>
                  </a:lnTo>
                  <a:lnTo>
                    <a:pt x="1345806" y="43434"/>
                  </a:lnTo>
                  <a:lnTo>
                    <a:pt x="1350352" y="45415"/>
                  </a:lnTo>
                  <a:lnTo>
                    <a:pt x="1355280" y="45466"/>
                  </a:lnTo>
                  <a:lnTo>
                    <a:pt x="1355445" y="45466"/>
                  </a:lnTo>
                  <a:lnTo>
                    <a:pt x="1372692" y="32283"/>
                  </a:lnTo>
                  <a:lnTo>
                    <a:pt x="1373289" y="29489"/>
                  </a:lnTo>
                  <a:lnTo>
                    <a:pt x="1373695" y="27584"/>
                  </a:lnTo>
                  <a:close/>
                </a:path>
                <a:path w="1383029" h="311150">
                  <a:moveTo>
                    <a:pt x="1378127" y="27406"/>
                  </a:moveTo>
                  <a:lnTo>
                    <a:pt x="1376451" y="18567"/>
                  </a:lnTo>
                  <a:lnTo>
                    <a:pt x="1374495" y="15608"/>
                  </a:lnTo>
                  <a:lnTo>
                    <a:pt x="1374495" y="27406"/>
                  </a:lnTo>
                  <a:lnTo>
                    <a:pt x="1372946" y="34709"/>
                  </a:lnTo>
                  <a:lnTo>
                    <a:pt x="1368831" y="40703"/>
                  </a:lnTo>
                  <a:lnTo>
                    <a:pt x="1362798" y="44754"/>
                  </a:lnTo>
                  <a:lnTo>
                    <a:pt x="1355445" y="46240"/>
                  </a:lnTo>
                  <a:lnTo>
                    <a:pt x="1355445" y="48056"/>
                  </a:lnTo>
                  <a:lnTo>
                    <a:pt x="1355255" y="46240"/>
                  </a:lnTo>
                  <a:lnTo>
                    <a:pt x="1350175" y="46177"/>
                  </a:lnTo>
                  <a:lnTo>
                    <a:pt x="1345438" y="44145"/>
                  </a:lnTo>
                  <a:lnTo>
                    <a:pt x="1341869" y="40513"/>
                  </a:lnTo>
                  <a:lnTo>
                    <a:pt x="1338287" y="36855"/>
                  </a:lnTo>
                  <a:lnTo>
                    <a:pt x="1336357" y="32029"/>
                  </a:lnTo>
                  <a:lnTo>
                    <a:pt x="1336446" y="26873"/>
                  </a:lnTo>
                  <a:lnTo>
                    <a:pt x="1337995" y="19583"/>
                  </a:lnTo>
                  <a:lnTo>
                    <a:pt x="1342136" y="13563"/>
                  </a:lnTo>
                  <a:lnTo>
                    <a:pt x="1348219" y="9512"/>
                  </a:lnTo>
                  <a:lnTo>
                    <a:pt x="1355674" y="8026"/>
                  </a:lnTo>
                  <a:lnTo>
                    <a:pt x="1363078" y="9626"/>
                  </a:lnTo>
                  <a:lnTo>
                    <a:pt x="1369072" y="13804"/>
                  </a:lnTo>
                  <a:lnTo>
                    <a:pt x="1373085" y="19926"/>
                  </a:lnTo>
                  <a:lnTo>
                    <a:pt x="1374495" y="27406"/>
                  </a:lnTo>
                  <a:lnTo>
                    <a:pt x="1374495" y="15608"/>
                  </a:lnTo>
                  <a:lnTo>
                    <a:pt x="1371638" y="11277"/>
                  </a:lnTo>
                  <a:lnTo>
                    <a:pt x="1366901" y="8026"/>
                  </a:lnTo>
                  <a:lnTo>
                    <a:pt x="1364411" y="6311"/>
                  </a:lnTo>
                  <a:lnTo>
                    <a:pt x="1355483" y="4406"/>
                  </a:lnTo>
                  <a:lnTo>
                    <a:pt x="1346746" y="6172"/>
                  </a:lnTo>
                  <a:lnTo>
                    <a:pt x="1339557" y="10985"/>
                  </a:lnTo>
                  <a:lnTo>
                    <a:pt x="1334668" y="18135"/>
                  </a:lnTo>
                  <a:lnTo>
                    <a:pt x="1332814" y="26873"/>
                  </a:lnTo>
                  <a:lnTo>
                    <a:pt x="1332725" y="32931"/>
                  </a:lnTo>
                  <a:lnTo>
                    <a:pt x="1335011" y="38696"/>
                  </a:lnTo>
                  <a:lnTo>
                    <a:pt x="1339278" y="43014"/>
                  </a:lnTo>
                  <a:lnTo>
                    <a:pt x="1343494" y="47358"/>
                  </a:lnTo>
                  <a:lnTo>
                    <a:pt x="1349146" y="49796"/>
                  </a:lnTo>
                  <a:lnTo>
                    <a:pt x="1355204" y="49860"/>
                  </a:lnTo>
                  <a:lnTo>
                    <a:pt x="1355445" y="49860"/>
                  </a:lnTo>
                  <a:lnTo>
                    <a:pt x="1364183" y="48094"/>
                  </a:lnTo>
                  <a:lnTo>
                    <a:pt x="1371371" y="43281"/>
                  </a:lnTo>
                  <a:lnTo>
                    <a:pt x="1376273" y="36144"/>
                  </a:lnTo>
                  <a:lnTo>
                    <a:pt x="1378127" y="27406"/>
                  </a:lnTo>
                  <a:close/>
                </a:path>
                <a:path w="1383029" h="311150">
                  <a:moveTo>
                    <a:pt x="1382496" y="27457"/>
                  </a:moveTo>
                  <a:lnTo>
                    <a:pt x="1380490" y="16891"/>
                  </a:lnTo>
                  <a:lnTo>
                    <a:pt x="1379728" y="15748"/>
                  </a:lnTo>
                  <a:lnTo>
                    <a:pt x="1379728" y="27457"/>
                  </a:lnTo>
                  <a:lnTo>
                    <a:pt x="1377734" y="36779"/>
                  </a:lnTo>
                  <a:lnTo>
                    <a:pt x="1372501" y="44424"/>
                  </a:lnTo>
                  <a:lnTo>
                    <a:pt x="1364818" y="49580"/>
                  </a:lnTo>
                  <a:lnTo>
                    <a:pt x="1355483" y="51460"/>
                  </a:lnTo>
                  <a:lnTo>
                    <a:pt x="1355483" y="52844"/>
                  </a:lnTo>
                  <a:lnTo>
                    <a:pt x="1355191" y="51460"/>
                  </a:lnTo>
                  <a:lnTo>
                    <a:pt x="1348701" y="51371"/>
                  </a:lnTo>
                  <a:lnTo>
                    <a:pt x="1342656" y="48793"/>
                  </a:lnTo>
                  <a:lnTo>
                    <a:pt x="1333576" y="39484"/>
                  </a:lnTo>
                  <a:lnTo>
                    <a:pt x="1331137" y="33350"/>
                  </a:lnTo>
                  <a:lnTo>
                    <a:pt x="1331214" y="26822"/>
                  </a:lnTo>
                  <a:lnTo>
                    <a:pt x="1333220" y="17500"/>
                  </a:lnTo>
                  <a:lnTo>
                    <a:pt x="1338478" y="9855"/>
                  </a:lnTo>
                  <a:lnTo>
                    <a:pt x="1346238" y="4699"/>
                  </a:lnTo>
                  <a:lnTo>
                    <a:pt x="1355750" y="2806"/>
                  </a:lnTo>
                  <a:lnTo>
                    <a:pt x="1365148" y="4838"/>
                  </a:lnTo>
                  <a:lnTo>
                    <a:pt x="1372806" y="10160"/>
                  </a:lnTo>
                  <a:lnTo>
                    <a:pt x="1377924" y="17957"/>
                  </a:lnTo>
                  <a:lnTo>
                    <a:pt x="1379728" y="27457"/>
                  </a:lnTo>
                  <a:lnTo>
                    <a:pt x="1379728" y="15748"/>
                  </a:lnTo>
                  <a:lnTo>
                    <a:pt x="1374749" y="8204"/>
                  </a:lnTo>
                  <a:lnTo>
                    <a:pt x="1366901" y="2806"/>
                  </a:lnTo>
                  <a:lnTo>
                    <a:pt x="1366139" y="2273"/>
                  </a:lnTo>
                  <a:lnTo>
                    <a:pt x="1355483" y="0"/>
                  </a:lnTo>
                  <a:lnTo>
                    <a:pt x="1345044" y="2108"/>
                  </a:lnTo>
                  <a:lnTo>
                    <a:pt x="1336484" y="7874"/>
                  </a:lnTo>
                  <a:lnTo>
                    <a:pt x="1330655" y="16395"/>
                  </a:lnTo>
                  <a:lnTo>
                    <a:pt x="1328445" y="26822"/>
                  </a:lnTo>
                  <a:lnTo>
                    <a:pt x="1328343" y="34061"/>
                  </a:lnTo>
                  <a:lnTo>
                    <a:pt x="1331074" y="40906"/>
                  </a:lnTo>
                  <a:lnTo>
                    <a:pt x="1341158" y="51269"/>
                  </a:lnTo>
                  <a:lnTo>
                    <a:pt x="1347939" y="54190"/>
                  </a:lnTo>
                  <a:lnTo>
                    <a:pt x="1355166" y="54254"/>
                  </a:lnTo>
                  <a:lnTo>
                    <a:pt x="1355483" y="54254"/>
                  </a:lnTo>
                  <a:lnTo>
                    <a:pt x="1362456" y="52844"/>
                  </a:lnTo>
                  <a:lnTo>
                    <a:pt x="1365897" y="52146"/>
                  </a:lnTo>
                  <a:lnTo>
                    <a:pt x="1374457" y="46393"/>
                  </a:lnTo>
                  <a:lnTo>
                    <a:pt x="1380274" y="37884"/>
                  </a:lnTo>
                  <a:lnTo>
                    <a:pt x="1382496" y="27457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3520" y="472439"/>
              <a:ext cx="90756" cy="91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9339" y="29008"/>
              <a:ext cx="239323" cy="1085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4061" y="0"/>
              <a:ext cx="2864374" cy="6481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52774" y="62267"/>
              <a:ext cx="1588135" cy="6097270"/>
            </a:xfrm>
            <a:custGeom>
              <a:avLst/>
              <a:gdLst/>
              <a:ahLst/>
              <a:cxnLst/>
              <a:rect l="l" t="t" r="r" b="b"/>
              <a:pathLst>
                <a:path w="1588134" h="6097270">
                  <a:moveTo>
                    <a:pt x="17259" y="573252"/>
                  </a:moveTo>
                  <a:lnTo>
                    <a:pt x="11658" y="573252"/>
                  </a:lnTo>
                  <a:lnTo>
                    <a:pt x="11658" y="540524"/>
                  </a:lnTo>
                  <a:lnTo>
                    <a:pt x="901" y="540524"/>
                  </a:lnTo>
                  <a:lnTo>
                    <a:pt x="901" y="544677"/>
                  </a:lnTo>
                  <a:lnTo>
                    <a:pt x="7620" y="544677"/>
                  </a:lnTo>
                  <a:lnTo>
                    <a:pt x="7620" y="573252"/>
                  </a:lnTo>
                  <a:lnTo>
                    <a:pt x="1308" y="573252"/>
                  </a:lnTo>
                  <a:lnTo>
                    <a:pt x="1308" y="577316"/>
                  </a:lnTo>
                  <a:lnTo>
                    <a:pt x="17259" y="577316"/>
                  </a:lnTo>
                  <a:lnTo>
                    <a:pt x="17259" y="573252"/>
                  </a:lnTo>
                  <a:close/>
                </a:path>
                <a:path w="1588134" h="6097270">
                  <a:moveTo>
                    <a:pt x="18694" y="684022"/>
                  </a:moveTo>
                  <a:lnTo>
                    <a:pt x="14871" y="662317"/>
                  </a:lnTo>
                  <a:lnTo>
                    <a:pt x="14871" y="667651"/>
                  </a:lnTo>
                  <a:lnTo>
                    <a:pt x="14846" y="685800"/>
                  </a:lnTo>
                  <a:lnTo>
                    <a:pt x="14033" y="694080"/>
                  </a:lnTo>
                  <a:lnTo>
                    <a:pt x="7048" y="694080"/>
                  </a:lnTo>
                  <a:lnTo>
                    <a:pt x="5765" y="692162"/>
                  </a:lnTo>
                  <a:lnTo>
                    <a:pt x="3860" y="685800"/>
                  </a:lnTo>
                  <a:lnTo>
                    <a:pt x="3860" y="677608"/>
                  </a:lnTo>
                  <a:lnTo>
                    <a:pt x="4064" y="674408"/>
                  </a:lnTo>
                  <a:lnTo>
                    <a:pt x="4533" y="671093"/>
                  </a:lnTo>
                  <a:lnTo>
                    <a:pt x="5194" y="666991"/>
                  </a:lnTo>
                  <a:lnTo>
                    <a:pt x="6921" y="664248"/>
                  </a:lnTo>
                  <a:lnTo>
                    <a:pt x="13081" y="664248"/>
                  </a:lnTo>
                  <a:lnTo>
                    <a:pt x="14871" y="667651"/>
                  </a:lnTo>
                  <a:lnTo>
                    <a:pt x="14871" y="662317"/>
                  </a:lnTo>
                  <a:lnTo>
                    <a:pt x="13982" y="661098"/>
                  </a:lnTo>
                  <a:lnTo>
                    <a:pt x="11709" y="659968"/>
                  </a:lnTo>
                  <a:lnTo>
                    <a:pt x="4419" y="659968"/>
                  </a:lnTo>
                  <a:lnTo>
                    <a:pt x="0" y="665365"/>
                  </a:lnTo>
                  <a:lnTo>
                    <a:pt x="76" y="684022"/>
                  </a:lnTo>
                  <a:lnTo>
                    <a:pt x="292" y="688644"/>
                  </a:lnTo>
                  <a:lnTo>
                    <a:pt x="2425" y="693229"/>
                  </a:lnTo>
                  <a:lnTo>
                    <a:pt x="4483" y="697776"/>
                  </a:lnTo>
                  <a:lnTo>
                    <a:pt x="7874" y="698334"/>
                  </a:lnTo>
                  <a:lnTo>
                    <a:pt x="11252" y="698334"/>
                  </a:lnTo>
                  <a:lnTo>
                    <a:pt x="14262" y="698017"/>
                  </a:lnTo>
                  <a:lnTo>
                    <a:pt x="15963" y="694080"/>
                  </a:lnTo>
                  <a:lnTo>
                    <a:pt x="18186" y="689089"/>
                  </a:lnTo>
                  <a:lnTo>
                    <a:pt x="18694" y="684022"/>
                  </a:lnTo>
                  <a:close/>
                </a:path>
                <a:path w="1588134" h="6097270">
                  <a:moveTo>
                    <a:pt x="18694" y="623811"/>
                  </a:moveTo>
                  <a:lnTo>
                    <a:pt x="18643" y="610946"/>
                  </a:lnTo>
                  <a:lnTo>
                    <a:pt x="17983" y="606552"/>
                  </a:lnTo>
                  <a:lnTo>
                    <a:pt x="16230" y="604088"/>
                  </a:lnTo>
                  <a:lnTo>
                    <a:pt x="14871" y="602195"/>
                  </a:lnTo>
                  <a:lnTo>
                    <a:pt x="14871" y="607491"/>
                  </a:lnTo>
                  <a:lnTo>
                    <a:pt x="14846" y="625614"/>
                  </a:lnTo>
                  <a:lnTo>
                    <a:pt x="14033" y="633895"/>
                  </a:lnTo>
                  <a:lnTo>
                    <a:pt x="7048" y="633895"/>
                  </a:lnTo>
                  <a:lnTo>
                    <a:pt x="5765" y="631952"/>
                  </a:lnTo>
                  <a:lnTo>
                    <a:pt x="3860" y="625614"/>
                  </a:lnTo>
                  <a:lnTo>
                    <a:pt x="3860" y="617486"/>
                  </a:lnTo>
                  <a:lnTo>
                    <a:pt x="4064" y="614260"/>
                  </a:lnTo>
                  <a:lnTo>
                    <a:pt x="4533" y="610946"/>
                  </a:lnTo>
                  <a:lnTo>
                    <a:pt x="5194" y="606806"/>
                  </a:lnTo>
                  <a:lnTo>
                    <a:pt x="6921" y="604088"/>
                  </a:lnTo>
                  <a:lnTo>
                    <a:pt x="13081" y="604088"/>
                  </a:lnTo>
                  <a:lnTo>
                    <a:pt x="14871" y="607491"/>
                  </a:lnTo>
                  <a:lnTo>
                    <a:pt x="14871" y="602195"/>
                  </a:lnTo>
                  <a:lnTo>
                    <a:pt x="13982" y="600938"/>
                  </a:lnTo>
                  <a:lnTo>
                    <a:pt x="11709" y="599795"/>
                  </a:lnTo>
                  <a:lnTo>
                    <a:pt x="4419" y="599795"/>
                  </a:lnTo>
                  <a:lnTo>
                    <a:pt x="0" y="605218"/>
                  </a:lnTo>
                  <a:lnTo>
                    <a:pt x="76" y="623811"/>
                  </a:lnTo>
                  <a:lnTo>
                    <a:pt x="292" y="628459"/>
                  </a:lnTo>
                  <a:lnTo>
                    <a:pt x="4483" y="637603"/>
                  </a:lnTo>
                  <a:lnTo>
                    <a:pt x="7874" y="638149"/>
                  </a:lnTo>
                  <a:lnTo>
                    <a:pt x="11252" y="638149"/>
                  </a:lnTo>
                  <a:lnTo>
                    <a:pt x="14262" y="637781"/>
                  </a:lnTo>
                  <a:lnTo>
                    <a:pt x="15976" y="633895"/>
                  </a:lnTo>
                  <a:lnTo>
                    <a:pt x="18186" y="628929"/>
                  </a:lnTo>
                  <a:lnTo>
                    <a:pt x="18694" y="623811"/>
                  </a:lnTo>
                  <a:close/>
                </a:path>
                <a:path w="1588134" h="6097270">
                  <a:moveTo>
                    <a:pt x="18694" y="503491"/>
                  </a:moveTo>
                  <a:lnTo>
                    <a:pt x="18643" y="490588"/>
                  </a:lnTo>
                  <a:lnTo>
                    <a:pt x="17983" y="486232"/>
                  </a:lnTo>
                  <a:lnTo>
                    <a:pt x="16230" y="483717"/>
                  </a:lnTo>
                  <a:lnTo>
                    <a:pt x="15367" y="482473"/>
                  </a:lnTo>
                  <a:lnTo>
                    <a:pt x="14871" y="481799"/>
                  </a:lnTo>
                  <a:lnTo>
                    <a:pt x="14871" y="487184"/>
                  </a:lnTo>
                  <a:lnTo>
                    <a:pt x="14846" y="505269"/>
                  </a:lnTo>
                  <a:lnTo>
                    <a:pt x="14033" y="513537"/>
                  </a:lnTo>
                  <a:lnTo>
                    <a:pt x="7048" y="513537"/>
                  </a:lnTo>
                  <a:lnTo>
                    <a:pt x="5765" y="511632"/>
                  </a:lnTo>
                  <a:lnTo>
                    <a:pt x="3860" y="505269"/>
                  </a:lnTo>
                  <a:lnTo>
                    <a:pt x="3860" y="497128"/>
                  </a:lnTo>
                  <a:lnTo>
                    <a:pt x="4064" y="493915"/>
                  </a:lnTo>
                  <a:lnTo>
                    <a:pt x="4533" y="490588"/>
                  </a:lnTo>
                  <a:lnTo>
                    <a:pt x="5194" y="486435"/>
                  </a:lnTo>
                  <a:lnTo>
                    <a:pt x="6921" y="483717"/>
                  </a:lnTo>
                  <a:lnTo>
                    <a:pt x="13081" y="483717"/>
                  </a:lnTo>
                  <a:lnTo>
                    <a:pt x="14871" y="487184"/>
                  </a:lnTo>
                  <a:lnTo>
                    <a:pt x="14871" y="481799"/>
                  </a:lnTo>
                  <a:lnTo>
                    <a:pt x="13982" y="480568"/>
                  </a:lnTo>
                  <a:lnTo>
                    <a:pt x="11709" y="479526"/>
                  </a:lnTo>
                  <a:lnTo>
                    <a:pt x="4419" y="479526"/>
                  </a:lnTo>
                  <a:lnTo>
                    <a:pt x="0" y="484873"/>
                  </a:lnTo>
                  <a:lnTo>
                    <a:pt x="76" y="503491"/>
                  </a:lnTo>
                  <a:lnTo>
                    <a:pt x="292" y="508127"/>
                  </a:lnTo>
                  <a:lnTo>
                    <a:pt x="2349" y="512533"/>
                  </a:lnTo>
                  <a:lnTo>
                    <a:pt x="4483" y="517296"/>
                  </a:lnTo>
                  <a:lnTo>
                    <a:pt x="7874" y="517804"/>
                  </a:lnTo>
                  <a:lnTo>
                    <a:pt x="11252" y="517804"/>
                  </a:lnTo>
                  <a:lnTo>
                    <a:pt x="14262" y="517474"/>
                  </a:lnTo>
                  <a:lnTo>
                    <a:pt x="16002" y="513537"/>
                  </a:lnTo>
                  <a:lnTo>
                    <a:pt x="18186" y="508584"/>
                  </a:lnTo>
                  <a:lnTo>
                    <a:pt x="18694" y="503491"/>
                  </a:lnTo>
                  <a:close/>
                </a:path>
                <a:path w="1588134" h="6097270">
                  <a:moveTo>
                    <a:pt x="39204" y="1894319"/>
                  </a:moveTo>
                  <a:lnTo>
                    <a:pt x="33578" y="1894319"/>
                  </a:lnTo>
                  <a:lnTo>
                    <a:pt x="33578" y="1861578"/>
                  </a:lnTo>
                  <a:lnTo>
                    <a:pt x="22809" y="1861578"/>
                  </a:lnTo>
                  <a:lnTo>
                    <a:pt x="22809" y="1865744"/>
                  </a:lnTo>
                  <a:lnTo>
                    <a:pt x="29578" y="1865744"/>
                  </a:lnTo>
                  <a:lnTo>
                    <a:pt x="29578" y="1894319"/>
                  </a:lnTo>
                  <a:lnTo>
                    <a:pt x="23215" y="1894319"/>
                  </a:lnTo>
                  <a:lnTo>
                    <a:pt x="23215" y="1898370"/>
                  </a:lnTo>
                  <a:lnTo>
                    <a:pt x="39204" y="1898370"/>
                  </a:lnTo>
                  <a:lnTo>
                    <a:pt x="39204" y="1894319"/>
                  </a:lnTo>
                  <a:close/>
                </a:path>
                <a:path w="1588134" h="6097270">
                  <a:moveTo>
                    <a:pt x="39204" y="1834083"/>
                  </a:moveTo>
                  <a:lnTo>
                    <a:pt x="33578" y="1834083"/>
                  </a:lnTo>
                  <a:lnTo>
                    <a:pt x="33578" y="1801406"/>
                  </a:lnTo>
                  <a:lnTo>
                    <a:pt x="22809" y="1801406"/>
                  </a:lnTo>
                  <a:lnTo>
                    <a:pt x="22809" y="1805571"/>
                  </a:lnTo>
                  <a:lnTo>
                    <a:pt x="29578" y="1805571"/>
                  </a:lnTo>
                  <a:lnTo>
                    <a:pt x="29578" y="1834083"/>
                  </a:lnTo>
                  <a:lnTo>
                    <a:pt x="23202" y="1834083"/>
                  </a:lnTo>
                  <a:lnTo>
                    <a:pt x="23202" y="1838198"/>
                  </a:lnTo>
                  <a:lnTo>
                    <a:pt x="39204" y="1838198"/>
                  </a:lnTo>
                  <a:lnTo>
                    <a:pt x="39204" y="1834083"/>
                  </a:lnTo>
                  <a:close/>
                </a:path>
                <a:path w="1588134" h="6097270">
                  <a:moveTo>
                    <a:pt x="39204" y="1773974"/>
                  </a:moveTo>
                  <a:lnTo>
                    <a:pt x="33578" y="1773974"/>
                  </a:lnTo>
                  <a:lnTo>
                    <a:pt x="33578" y="1741233"/>
                  </a:lnTo>
                  <a:lnTo>
                    <a:pt x="22809" y="1741233"/>
                  </a:lnTo>
                  <a:lnTo>
                    <a:pt x="22809" y="1745399"/>
                  </a:lnTo>
                  <a:lnTo>
                    <a:pt x="29578" y="1745399"/>
                  </a:lnTo>
                  <a:lnTo>
                    <a:pt x="29578" y="1773974"/>
                  </a:lnTo>
                  <a:lnTo>
                    <a:pt x="23202" y="1773974"/>
                  </a:lnTo>
                  <a:lnTo>
                    <a:pt x="23202" y="1778025"/>
                  </a:lnTo>
                  <a:lnTo>
                    <a:pt x="39204" y="1778025"/>
                  </a:lnTo>
                  <a:lnTo>
                    <a:pt x="39204" y="1773974"/>
                  </a:lnTo>
                  <a:close/>
                </a:path>
                <a:path w="1588134" h="6097270">
                  <a:moveTo>
                    <a:pt x="39204" y="1653616"/>
                  </a:moveTo>
                  <a:lnTo>
                    <a:pt x="33578" y="1653616"/>
                  </a:lnTo>
                  <a:lnTo>
                    <a:pt x="33578" y="1620875"/>
                  </a:lnTo>
                  <a:lnTo>
                    <a:pt x="22809" y="1620875"/>
                  </a:lnTo>
                  <a:lnTo>
                    <a:pt x="22809" y="1625028"/>
                  </a:lnTo>
                  <a:lnTo>
                    <a:pt x="29565" y="1625028"/>
                  </a:lnTo>
                  <a:lnTo>
                    <a:pt x="29565" y="1653616"/>
                  </a:lnTo>
                  <a:lnTo>
                    <a:pt x="23215" y="1653616"/>
                  </a:lnTo>
                  <a:lnTo>
                    <a:pt x="23215" y="1657667"/>
                  </a:lnTo>
                  <a:lnTo>
                    <a:pt x="39204" y="1657667"/>
                  </a:lnTo>
                  <a:lnTo>
                    <a:pt x="39204" y="1653616"/>
                  </a:lnTo>
                  <a:close/>
                </a:path>
                <a:path w="1588134" h="6097270">
                  <a:moveTo>
                    <a:pt x="39204" y="1593443"/>
                  </a:moveTo>
                  <a:lnTo>
                    <a:pt x="33578" y="1593443"/>
                  </a:lnTo>
                  <a:lnTo>
                    <a:pt x="33578" y="1560690"/>
                  </a:lnTo>
                  <a:lnTo>
                    <a:pt x="22809" y="1560690"/>
                  </a:lnTo>
                  <a:lnTo>
                    <a:pt x="22809" y="1564868"/>
                  </a:lnTo>
                  <a:lnTo>
                    <a:pt x="29565" y="1564868"/>
                  </a:lnTo>
                  <a:lnTo>
                    <a:pt x="29565" y="1593443"/>
                  </a:lnTo>
                  <a:lnTo>
                    <a:pt x="23215" y="1593443"/>
                  </a:lnTo>
                  <a:lnTo>
                    <a:pt x="23215" y="1597507"/>
                  </a:lnTo>
                  <a:lnTo>
                    <a:pt x="39204" y="1597507"/>
                  </a:lnTo>
                  <a:lnTo>
                    <a:pt x="39204" y="1593443"/>
                  </a:lnTo>
                  <a:close/>
                </a:path>
                <a:path w="1588134" h="6097270">
                  <a:moveTo>
                    <a:pt x="39204" y="1533271"/>
                  </a:moveTo>
                  <a:lnTo>
                    <a:pt x="33578" y="1533271"/>
                  </a:lnTo>
                  <a:lnTo>
                    <a:pt x="33578" y="1500568"/>
                  </a:lnTo>
                  <a:lnTo>
                    <a:pt x="22809" y="1500568"/>
                  </a:lnTo>
                  <a:lnTo>
                    <a:pt x="22809" y="1504721"/>
                  </a:lnTo>
                  <a:lnTo>
                    <a:pt x="29565" y="1504721"/>
                  </a:lnTo>
                  <a:lnTo>
                    <a:pt x="29565" y="1533271"/>
                  </a:lnTo>
                  <a:lnTo>
                    <a:pt x="23215" y="1533271"/>
                  </a:lnTo>
                  <a:lnTo>
                    <a:pt x="23215" y="1537360"/>
                  </a:lnTo>
                  <a:lnTo>
                    <a:pt x="39204" y="1537360"/>
                  </a:lnTo>
                  <a:lnTo>
                    <a:pt x="39204" y="1533271"/>
                  </a:lnTo>
                  <a:close/>
                </a:path>
                <a:path w="1588134" h="6097270">
                  <a:moveTo>
                    <a:pt x="39204" y="1412951"/>
                  </a:moveTo>
                  <a:lnTo>
                    <a:pt x="33578" y="1412951"/>
                  </a:lnTo>
                  <a:lnTo>
                    <a:pt x="33578" y="1380210"/>
                  </a:lnTo>
                  <a:lnTo>
                    <a:pt x="22809" y="1380210"/>
                  </a:lnTo>
                  <a:lnTo>
                    <a:pt x="22809" y="1384363"/>
                  </a:lnTo>
                  <a:lnTo>
                    <a:pt x="29565" y="1384363"/>
                  </a:lnTo>
                  <a:lnTo>
                    <a:pt x="29565" y="1412951"/>
                  </a:lnTo>
                  <a:lnTo>
                    <a:pt x="23215" y="1412951"/>
                  </a:lnTo>
                  <a:lnTo>
                    <a:pt x="23215" y="1417015"/>
                  </a:lnTo>
                  <a:lnTo>
                    <a:pt x="39204" y="1417015"/>
                  </a:lnTo>
                  <a:lnTo>
                    <a:pt x="39204" y="1412951"/>
                  </a:lnTo>
                  <a:close/>
                </a:path>
                <a:path w="1588134" h="6097270">
                  <a:moveTo>
                    <a:pt x="39204" y="1352765"/>
                  </a:moveTo>
                  <a:lnTo>
                    <a:pt x="33578" y="1352765"/>
                  </a:lnTo>
                  <a:lnTo>
                    <a:pt x="33578" y="1320025"/>
                  </a:lnTo>
                  <a:lnTo>
                    <a:pt x="22809" y="1320025"/>
                  </a:lnTo>
                  <a:lnTo>
                    <a:pt x="22809" y="1324203"/>
                  </a:lnTo>
                  <a:lnTo>
                    <a:pt x="29565" y="1324203"/>
                  </a:lnTo>
                  <a:lnTo>
                    <a:pt x="29565" y="1352765"/>
                  </a:lnTo>
                  <a:lnTo>
                    <a:pt x="23215" y="1352765"/>
                  </a:lnTo>
                  <a:lnTo>
                    <a:pt x="23215" y="1356829"/>
                  </a:lnTo>
                  <a:lnTo>
                    <a:pt x="39204" y="1356829"/>
                  </a:lnTo>
                  <a:lnTo>
                    <a:pt x="39204" y="1352765"/>
                  </a:lnTo>
                  <a:close/>
                </a:path>
                <a:path w="1588134" h="6097270">
                  <a:moveTo>
                    <a:pt x="39204" y="1235113"/>
                  </a:moveTo>
                  <a:lnTo>
                    <a:pt x="33578" y="1235113"/>
                  </a:lnTo>
                  <a:lnTo>
                    <a:pt x="33578" y="1202359"/>
                  </a:lnTo>
                  <a:lnTo>
                    <a:pt x="22809" y="1202359"/>
                  </a:lnTo>
                  <a:lnTo>
                    <a:pt x="22809" y="1206512"/>
                  </a:lnTo>
                  <a:lnTo>
                    <a:pt x="29565" y="1206512"/>
                  </a:lnTo>
                  <a:lnTo>
                    <a:pt x="29565" y="1235113"/>
                  </a:lnTo>
                  <a:lnTo>
                    <a:pt x="23215" y="1235113"/>
                  </a:lnTo>
                  <a:lnTo>
                    <a:pt x="23215" y="1239139"/>
                  </a:lnTo>
                  <a:lnTo>
                    <a:pt x="39204" y="1239139"/>
                  </a:lnTo>
                  <a:lnTo>
                    <a:pt x="39204" y="1235113"/>
                  </a:lnTo>
                  <a:close/>
                </a:path>
                <a:path w="1588134" h="6097270">
                  <a:moveTo>
                    <a:pt x="39204" y="1114767"/>
                  </a:moveTo>
                  <a:lnTo>
                    <a:pt x="33578" y="1114767"/>
                  </a:lnTo>
                  <a:lnTo>
                    <a:pt x="33578" y="1082078"/>
                  </a:lnTo>
                  <a:lnTo>
                    <a:pt x="22809" y="1082078"/>
                  </a:lnTo>
                  <a:lnTo>
                    <a:pt x="22809" y="1086231"/>
                  </a:lnTo>
                  <a:lnTo>
                    <a:pt x="29565" y="1086231"/>
                  </a:lnTo>
                  <a:lnTo>
                    <a:pt x="29565" y="1114767"/>
                  </a:lnTo>
                  <a:lnTo>
                    <a:pt x="23215" y="1114767"/>
                  </a:lnTo>
                  <a:lnTo>
                    <a:pt x="23215" y="1118895"/>
                  </a:lnTo>
                  <a:lnTo>
                    <a:pt x="39204" y="1118895"/>
                  </a:lnTo>
                  <a:lnTo>
                    <a:pt x="39204" y="1114767"/>
                  </a:lnTo>
                  <a:close/>
                </a:path>
                <a:path w="1588134" h="6097270">
                  <a:moveTo>
                    <a:pt x="39204" y="1054544"/>
                  </a:moveTo>
                  <a:lnTo>
                    <a:pt x="33578" y="1054544"/>
                  </a:lnTo>
                  <a:lnTo>
                    <a:pt x="33578" y="1021816"/>
                  </a:lnTo>
                  <a:lnTo>
                    <a:pt x="22809" y="1021816"/>
                  </a:lnTo>
                  <a:lnTo>
                    <a:pt x="22809" y="1026020"/>
                  </a:lnTo>
                  <a:lnTo>
                    <a:pt x="29565" y="1026020"/>
                  </a:lnTo>
                  <a:lnTo>
                    <a:pt x="29565" y="1054544"/>
                  </a:lnTo>
                  <a:lnTo>
                    <a:pt x="23215" y="1054544"/>
                  </a:lnTo>
                  <a:lnTo>
                    <a:pt x="23215" y="1058646"/>
                  </a:lnTo>
                  <a:lnTo>
                    <a:pt x="39204" y="1058646"/>
                  </a:lnTo>
                  <a:lnTo>
                    <a:pt x="39204" y="1054544"/>
                  </a:lnTo>
                  <a:close/>
                </a:path>
                <a:path w="1588134" h="6097270">
                  <a:moveTo>
                    <a:pt x="39204" y="994448"/>
                  </a:moveTo>
                  <a:lnTo>
                    <a:pt x="33578" y="994448"/>
                  </a:lnTo>
                  <a:lnTo>
                    <a:pt x="33578" y="961720"/>
                  </a:lnTo>
                  <a:lnTo>
                    <a:pt x="22809" y="961720"/>
                  </a:lnTo>
                  <a:lnTo>
                    <a:pt x="22809" y="965860"/>
                  </a:lnTo>
                  <a:lnTo>
                    <a:pt x="29565" y="965860"/>
                  </a:lnTo>
                  <a:lnTo>
                    <a:pt x="29565" y="994448"/>
                  </a:lnTo>
                  <a:lnTo>
                    <a:pt x="23215" y="994448"/>
                  </a:lnTo>
                  <a:lnTo>
                    <a:pt x="23215" y="998499"/>
                  </a:lnTo>
                  <a:lnTo>
                    <a:pt x="39204" y="998499"/>
                  </a:lnTo>
                  <a:lnTo>
                    <a:pt x="39204" y="994448"/>
                  </a:lnTo>
                  <a:close/>
                </a:path>
                <a:path w="1588134" h="6097270">
                  <a:moveTo>
                    <a:pt x="39204" y="874090"/>
                  </a:moveTo>
                  <a:lnTo>
                    <a:pt x="33578" y="874090"/>
                  </a:lnTo>
                  <a:lnTo>
                    <a:pt x="33578" y="841362"/>
                  </a:lnTo>
                  <a:lnTo>
                    <a:pt x="22809" y="841362"/>
                  </a:lnTo>
                  <a:lnTo>
                    <a:pt x="22809" y="845591"/>
                  </a:lnTo>
                  <a:lnTo>
                    <a:pt x="29565" y="845591"/>
                  </a:lnTo>
                  <a:lnTo>
                    <a:pt x="29565" y="874090"/>
                  </a:lnTo>
                  <a:lnTo>
                    <a:pt x="23215" y="874090"/>
                  </a:lnTo>
                  <a:lnTo>
                    <a:pt x="23215" y="878179"/>
                  </a:lnTo>
                  <a:lnTo>
                    <a:pt x="39204" y="878179"/>
                  </a:lnTo>
                  <a:lnTo>
                    <a:pt x="39204" y="874090"/>
                  </a:lnTo>
                  <a:close/>
                </a:path>
                <a:path w="1588134" h="6097270">
                  <a:moveTo>
                    <a:pt x="39204" y="813930"/>
                  </a:moveTo>
                  <a:lnTo>
                    <a:pt x="33578" y="813930"/>
                  </a:lnTo>
                  <a:lnTo>
                    <a:pt x="33578" y="781202"/>
                  </a:lnTo>
                  <a:lnTo>
                    <a:pt x="22809" y="781202"/>
                  </a:lnTo>
                  <a:lnTo>
                    <a:pt x="22809" y="785317"/>
                  </a:lnTo>
                  <a:lnTo>
                    <a:pt x="29565" y="785317"/>
                  </a:lnTo>
                  <a:lnTo>
                    <a:pt x="29565" y="813930"/>
                  </a:lnTo>
                  <a:lnTo>
                    <a:pt x="23215" y="813930"/>
                  </a:lnTo>
                  <a:lnTo>
                    <a:pt x="23215" y="817994"/>
                  </a:lnTo>
                  <a:lnTo>
                    <a:pt x="39204" y="817994"/>
                  </a:lnTo>
                  <a:lnTo>
                    <a:pt x="39204" y="813930"/>
                  </a:lnTo>
                  <a:close/>
                </a:path>
                <a:path w="1588134" h="6097270">
                  <a:moveTo>
                    <a:pt x="39204" y="753757"/>
                  </a:moveTo>
                  <a:lnTo>
                    <a:pt x="33578" y="753757"/>
                  </a:lnTo>
                  <a:lnTo>
                    <a:pt x="33578" y="721004"/>
                  </a:lnTo>
                  <a:lnTo>
                    <a:pt x="22809" y="721004"/>
                  </a:lnTo>
                  <a:lnTo>
                    <a:pt x="22809" y="725233"/>
                  </a:lnTo>
                  <a:lnTo>
                    <a:pt x="29565" y="725233"/>
                  </a:lnTo>
                  <a:lnTo>
                    <a:pt x="29565" y="753757"/>
                  </a:lnTo>
                  <a:lnTo>
                    <a:pt x="23215" y="753757"/>
                  </a:lnTo>
                  <a:lnTo>
                    <a:pt x="23215" y="757859"/>
                  </a:lnTo>
                  <a:lnTo>
                    <a:pt x="39204" y="757859"/>
                  </a:lnTo>
                  <a:lnTo>
                    <a:pt x="39204" y="753757"/>
                  </a:lnTo>
                  <a:close/>
                </a:path>
                <a:path w="1588134" h="6097270">
                  <a:moveTo>
                    <a:pt x="39204" y="633412"/>
                  </a:moveTo>
                  <a:lnTo>
                    <a:pt x="33578" y="633412"/>
                  </a:lnTo>
                  <a:lnTo>
                    <a:pt x="33578" y="600671"/>
                  </a:lnTo>
                  <a:lnTo>
                    <a:pt x="22809" y="600671"/>
                  </a:lnTo>
                  <a:lnTo>
                    <a:pt x="22809" y="604875"/>
                  </a:lnTo>
                  <a:lnTo>
                    <a:pt x="29565" y="604875"/>
                  </a:lnTo>
                  <a:lnTo>
                    <a:pt x="29565" y="633412"/>
                  </a:lnTo>
                  <a:lnTo>
                    <a:pt x="23215" y="633412"/>
                  </a:lnTo>
                  <a:lnTo>
                    <a:pt x="23215" y="637527"/>
                  </a:lnTo>
                  <a:lnTo>
                    <a:pt x="39204" y="637527"/>
                  </a:lnTo>
                  <a:lnTo>
                    <a:pt x="39204" y="633412"/>
                  </a:lnTo>
                  <a:close/>
                </a:path>
                <a:path w="1588134" h="6097270">
                  <a:moveTo>
                    <a:pt x="39204" y="573252"/>
                  </a:moveTo>
                  <a:lnTo>
                    <a:pt x="33578" y="573252"/>
                  </a:lnTo>
                  <a:lnTo>
                    <a:pt x="33578" y="540524"/>
                  </a:lnTo>
                  <a:lnTo>
                    <a:pt x="22809" y="540524"/>
                  </a:lnTo>
                  <a:lnTo>
                    <a:pt x="22809" y="544677"/>
                  </a:lnTo>
                  <a:lnTo>
                    <a:pt x="29565" y="544677"/>
                  </a:lnTo>
                  <a:lnTo>
                    <a:pt x="29565" y="573252"/>
                  </a:lnTo>
                  <a:lnTo>
                    <a:pt x="23215" y="573252"/>
                  </a:lnTo>
                  <a:lnTo>
                    <a:pt x="23215" y="577303"/>
                  </a:lnTo>
                  <a:lnTo>
                    <a:pt x="39204" y="577303"/>
                  </a:lnTo>
                  <a:lnTo>
                    <a:pt x="39204" y="573252"/>
                  </a:lnTo>
                  <a:close/>
                </a:path>
                <a:path w="1588134" h="6097270">
                  <a:moveTo>
                    <a:pt x="40640" y="1704213"/>
                  </a:moveTo>
                  <a:lnTo>
                    <a:pt x="40576" y="1691233"/>
                  </a:lnTo>
                  <a:lnTo>
                    <a:pt x="39878" y="1686915"/>
                  </a:lnTo>
                  <a:lnTo>
                    <a:pt x="38112" y="1684451"/>
                  </a:lnTo>
                  <a:lnTo>
                    <a:pt x="36753" y="1682572"/>
                  </a:lnTo>
                  <a:lnTo>
                    <a:pt x="36753" y="1687868"/>
                  </a:lnTo>
                  <a:lnTo>
                    <a:pt x="36728" y="1705978"/>
                  </a:lnTo>
                  <a:lnTo>
                    <a:pt x="35966" y="1714220"/>
                  </a:lnTo>
                  <a:lnTo>
                    <a:pt x="28981" y="1714220"/>
                  </a:lnTo>
                  <a:lnTo>
                    <a:pt x="27711" y="1712328"/>
                  </a:lnTo>
                  <a:lnTo>
                    <a:pt x="26619" y="1708835"/>
                  </a:lnTo>
                  <a:lnTo>
                    <a:pt x="25768" y="1705978"/>
                  </a:lnTo>
                  <a:lnTo>
                    <a:pt x="25768" y="1697761"/>
                  </a:lnTo>
                  <a:lnTo>
                    <a:pt x="25971" y="1694611"/>
                  </a:lnTo>
                  <a:lnTo>
                    <a:pt x="26441" y="1691233"/>
                  </a:lnTo>
                  <a:lnTo>
                    <a:pt x="27127" y="1687169"/>
                  </a:lnTo>
                  <a:lnTo>
                    <a:pt x="28892" y="1684451"/>
                  </a:lnTo>
                  <a:lnTo>
                    <a:pt x="34963" y="1684451"/>
                  </a:lnTo>
                  <a:lnTo>
                    <a:pt x="36753" y="1687868"/>
                  </a:lnTo>
                  <a:lnTo>
                    <a:pt x="36753" y="1682572"/>
                  </a:lnTo>
                  <a:lnTo>
                    <a:pt x="35839" y="1681302"/>
                  </a:lnTo>
                  <a:lnTo>
                    <a:pt x="33642" y="1680197"/>
                  </a:lnTo>
                  <a:lnTo>
                    <a:pt x="26289" y="1680197"/>
                  </a:lnTo>
                  <a:lnTo>
                    <a:pt x="21971" y="1685569"/>
                  </a:lnTo>
                  <a:lnTo>
                    <a:pt x="22085" y="1705749"/>
                  </a:lnTo>
                  <a:lnTo>
                    <a:pt x="22186" y="1708835"/>
                  </a:lnTo>
                  <a:lnTo>
                    <a:pt x="24345" y="1713420"/>
                  </a:lnTo>
                  <a:lnTo>
                    <a:pt x="26390" y="1717979"/>
                  </a:lnTo>
                  <a:lnTo>
                    <a:pt x="29781" y="1718538"/>
                  </a:lnTo>
                  <a:lnTo>
                    <a:pt x="33197" y="1718538"/>
                  </a:lnTo>
                  <a:lnTo>
                    <a:pt x="36118" y="1718170"/>
                  </a:lnTo>
                  <a:lnTo>
                    <a:pt x="37896" y="1714220"/>
                  </a:lnTo>
                  <a:lnTo>
                    <a:pt x="40093" y="1709254"/>
                  </a:lnTo>
                  <a:lnTo>
                    <a:pt x="40640" y="1704213"/>
                  </a:lnTo>
                  <a:close/>
                </a:path>
                <a:path w="1588134" h="6097270">
                  <a:moveTo>
                    <a:pt x="40640" y="1463509"/>
                  </a:moveTo>
                  <a:lnTo>
                    <a:pt x="36753" y="1441856"/>
                  </a:lnTo>
                  <a:lnTo>
                    <a:pt x="36753" y="1447152"/>
                  </a:lnTo>
                  <a:lnTo>
                    <a:pt x="36728" y="1465313"/>
                  </a:lnTo>
                  <a:lnTo>
                    <a:pt x="35966" y="1473568"/>
                  </a:lnTo>
                  <a:lnTo>
                    <a:pt x="28981" y="1473568"/>
                  </a:lnTo>
                  <a:lnTo>
                    <a:pt x="27711" y="1471625"/>
                  </a:lnTo>
                  <a:lnTo>
                    <a:pt x="26962" y="1469326"/>
                  </a:lnTo>
                  <a:lnTo>
                    <a:pt x="25768" y="1465313"/>
                  </a:lnTo>
                  <a:lnTo>
                    <a:pt x="25768" y="1457134"/>
                  </a:lnTo>
                  <a:lnTo>
                    <a:pt x="25971" y="1453896"/>
                  </a:lnTo>
                  <a:lnTo>
                    <a:pt x="26441" y="1450594"/>
                  </a:lnTo>
                  <a:lnTo>
                    <a:pt x="27127" y="1446441"/>
                  </a:lnTo>
                  <a:lnTo>
                    <a:pt x="28892" y="1443697"/>
                  </a:lnTo>
                  <a:lnTo>
                    <a:pt x="34963" y="1443697"/>
                  </a:lnTo>
                  <a:lnTo>
                    <a:pt x="36753" y="1447152"/>
                  </a:lnTo>
                  <a:lnTo>
                    <a:pt x="36753" y="1441856"/>
                  </a:lnTo>
                  <a:lnTo>
                    <a:pt x="35839" y="1440624"/>
                  </a:lnTo>
                  <a:lnTo>
                    <a:pt x="33642" y="1439468"/>
                  </a:lnTo>
                  <a:lnTo>
                    <a:pt x="26289" y="1439468"/>
                  </a:lnTo>
                  <a:lnTo>
                    <a:pt x="21971" y="1444866"/>
                  </a:lnTo>
                  <a:lnTo>
                    <a:pt x="22085" y="1465033"/>
                  </a:lnTo>
                  <a:lnTo>
                    <a:pt x="22186" y="1468132"/>
                  </a:lnTo>
                  <a:lnTo>
                    <a:pt x="24358" y="1472768"/>
                  </a:lnTo>
                  <a:lnTo>
                    <a:pt x="26390" y="1477238"/>
                  </a:lnTo>
                  <a:lnTo>
                    <a:pt x="29781" y="1477822"/>
                  </a:lnTo>
                  <a:lnTo>
                    <a:pt x="33197" y="1477822"/>
                  </a:lnTo>
                  <a:lnTo>
                    <a:pt x="36118" y="1477505"/>
                  </a:lnTo>
                  <a:lnTo>
                    <a:pt x="37896" y="1473568"/>
                  </a:lnTo>
                  <a:lnTo>
                    <a:pt x="40093" y="1468589"/>
                  </a:lnTo>
                  <a:lnTo>
                    <a:pt x="40640" y="1463509"/>
                  </a:lnTo>
                  <a:close/>
                </a:path>
                <a:path w="1588134" h="6097270">
                  <a:moveTo>
                    <a:pt x="40640" y="1283068"/>
                  </a:moveTo>
                  <a:lnTo>
                    <a:pt x="36753" y="1261325"/>
                  </a:lnTo>
                  <a:lnTo>
                    <a:pt x="36753" y="1266710"/>
                  </a:lnTo>
                  <a:lnTo>
                    <a:pt x="36728" y="1284757"/>
                  </a:lnTo>
                  <a:lnTo>
                    <a:pt x="35966" y="1293050"/>
                  </a:lnTo>
                  <a:lnTo>
                    <a:pt x="28981" y="1293050"/>
                  </a:lnTo>
                  <a:lnTo>
                    <a:pt x="27711" y="1291183"/>
                  </a:lnTo>
                  <a:lnTo>
                    <a:pt x="26962" y="1288821"/>
                  </a:lnTo>
                  <a:lnTo>
                    <a:pt x="25768" y="1284757"/>
                  </a:lnTo>
                  <a:lnTo>
                    <a:pt x="25768" y="1276604"/>
                  </a:lnTo>
                  <a:lnTo>
                    <a:pt x="25971" y="1273441"/>
                  </a:lnTo>
                  <a:lnTo>
                    <a:pt x="26441" y="1270088"/>
                  </a:lnTo>
                  <a:lnTo>
                    <a:pt x="27127" y="1265999"/>
                  </a:lnTo>
                  <a:lnTo>
                    <a:pt x="28892" y="1263205"/>
                  </a:lnTo>
                  <a:lnTo>
                    <a:pt x="34963" y="1263205"/>
                  </a:lnTo>
                  <a:lnTo>
                    <a:pt x="36753" y="1266710"/>
                  </a:lnTo>
                  <a:lnTo>
                    <a:pt x="36753" y="1261325"/>
                  </a:lnTo>
                  <a:lnTo>
                    <a:pt x="35839" y="1260081"/>
                  </a:lnTo>
                  <a:lnTo>
                    <a:pt x="33642" y="1259001"/>
                  </a:lnTo>
                  <a:lnTo>
                    <a:pt x="26289" y="1259001"/>
                  </a:lnTo>
                  <a:lnTo>
                    <a:pt x="21971" y="1264412"/>
                  </a:lnTo>
                  <a:lnTo>
                    <a:pt x="22085" y="1284541"/>
                  </a:lnTo>
                  <a:lnTo>
                    <a:pt x="22186" y="1287627"/>
                  </a:lnTo>
                  <a:lnTo>
                    <a:pt x="24282" y="1292110"/>
                  </a:lnTo>
                  <a:lnTo>
                    <a:pt x="26390" y="1296746"/>
                  </a:lnTo>
                  <a:lnTo>
                    <a:pt x="29781" y="1297317"/>
                  </a:lnTo>
                  <a:lnTo>
                    <a:pt x="33197" y="1297317"/>
                  </a:lnTo>
                  <a:lnTo>
                    <a:pt x="36118" y="1296974"/>
                  </a:lnTo>
                  <a:lnTo>
                    <a:pt x="37884" y="1293050"/>
                  </a:lnTo>
                  <a:lnTo>
                    <a:pt x="40093" y="1288148"/>
                  </a:lnTo>
                  <a:lnTo>
                    <a:pt x="40640" y="1283068"/>
                  </a:lnTo>
                  <a:close/>
                </a:path>
                <a:path w="1588134" h="6097270">
                  <a:moveTo>
                    <a:pt x="40640" y="1165402"/>
                  </a:moveTo>
                  <a:lnTo>
                    <a:pt x="36753" y="1143711"/>
                  </a:lnTo>
                  <a:lnTo>
                    <a:pt x="36753" y="1149019"/>
                  </a:lnTo>
                  <a:lnTo>
                    <a:pt x="36728" y="1167142"/>
                  </a:lnTo>
                  <a:lnTo>
                    <a:pt x="35966" y="1175410"/>
                  </a:lnTo>
                  <a:lnTo>
                    <a:pt x="28981" y="1175410"/>
                  </a:lnTo>
                  <a:lnTo>
                    <a:pt x="27711" y="1173530"/>
                  </a:lnTo>
                  <a:lnTo>
                    <a:pt x="26962" y="1171181"/>
                  </a:lnTo>
                  <a:lnTo>
                    <a:pt x="25768" y="1167142"/>
                  </a:lnTo>
                  <a:lnTo>
                    <a:pt x="25768" y="1158989"/>
                  </a:lnTo>
                  <a:lnTo>
                    <a:pt x="25971" y="1155738"/>
                  </a:lnTo>
                  <a:lnTo>
                    <a:pt x="26441" y="1152436"/>
                  </a:lnTo>
                  <a:lnTo>
                    <a:pt x="27127" y="1148334"/>
                  </a:lnTo>
                  <a:lnTo>
                    <a:pt x="28892" y="1145578"/>
                  </a:lnTo>
                  <a:lnTo>
                    <a:pt x="34963" y="1145578"/>
                  </a:lnTo>
                  <a:lnTo>
                    <a:pt x="36753" y="1149019"/>
                  </a:lnTo>
                  <a:lnTo>
                    <a:pt x="36753" y="1143711"/>
                  </a:lnTo>
                  <a:lnTo>
                    <a:pt x="35839" y="1142492"/>
                  </a:lnTo>
                  <a:lnTo>
                    <a:pt x="33642" y="1141361"/>
                  </a:lnTo>
                  <a:lnTo>
                    <a:pt x="26289" y="1141361"/>
                  </a:lnTo>
                  <a:lnTo>
                    <a:pt x="21971" y="1146759"/>
                  </a:lnTo>
                  <a:lnTo>
                    <a:pt x="22085" y="1166876"/>
                  </a:lnTo>
                  <a:lnTo>
                    <a:pt x="22186" y="1169962"/>
                  </a:lnTo>
                  <a:lnTo>
                    <a:pt x="24358" y="1174610"/>
                  </a:lnTo>
                  <a:lnTo>
                    <a:pt x="26390" y="1179118"/>
                  </a:lnTo>
                  <a:lnTo>
                    <a:pt x="29781" y="1179652"/>
                  </a:lnTo>
                  <a:lnTo>
                    <a:pt x="33197" y="1179652"/>
                  </a:lnTo>
                  <a:lnTo>
                    <a:pt x="36118" y="1179322"/>
                  </a:lnTo>
                  <a:lnTo>
                    <a:pt x="37896" y="1175410"/>
                  </a:lnTo>
                  <a:lnTo>
                    <a:pt x="40093" y="1170444"/>
                  </a:lnTo>
                  <a:lnTo>
                    <a:pt x="40640" y="1165402"/>
                  </a:lnTo>
                  <a:close/>
                </a:path>
                <a:path w="1588134" h="6097270">
                  <a:moveTo>
                    <a:pt x="40640" y="924725"/>
                  </a:moveTo>
                  <a:lnTo>
                    <a:pt x="40576" y="911745"/>
                  </a:lnTo>
                  <a:lnTo>
                    <a:pt x="39878" y="907415"/>
                  </a:lnTo>
                  <a:lnTo>
                    <a:pt x="38112" y="904938"/>
                  </a:lnTo>
                  <a:lnTo>
                    <a:pt x="37236" y="903706"/>
                  </a:lnTo>
                  <a:lnTo>
                    <a:pt x="36753" y="903058"/>
                  </a:lnTo>
                  <a:lnTo>
                    <a:pt x="36753" y="908354"/>
                  </a:lnTo>
                  <a:lnTo>
                    <a:pt x="36728" y="926439"/>
                  </a:lnTo>
                  <a:lnTo>
                    <a:pt x="35966" y="934732"/>
                  </a:lnTo>
                  <a:lnTo>
                    <a:pt x="28981" y="934732"/>
                  </a:lnTo>
                  <a:lnTo>
                    <a:pt x="27711" y="932827"/>
                  </a:lnTo>
                  <a:lnTo>
                    <a:pt x="26962" y="930490"/>
                  </a:lnTo>
                  <a:lnTo>
                    <a:pt x="25768" y="926439"/>
                  </a:lnTo>
                  <a:lnTo>
                    <a:pt x="25768" y="918311"/>
                  </a:lnTo>
                  <a:lnTo>
                    <a:pt x="25971" y="915035"/>
                  </a:lnTo>
                  <a:lnTo>
                    <a:pt x="26441" y="911745"/>
                  </a:lnTo>
                  <a:lnTo>
                    <a:pt x="27127" y="907681"/>
                  </a:lnTo>
                  <a:lnTo>
                    <a:pt x="28892" y="904938"/>
                  </a:lnTo>
                  <a:lnTo>
                    <a:pt x="34963" y="904938"/>
                  </a:lnTo>
                  <a:lnTo>
                    <a:pt x="36753" y="908354"/>
                  </a:lnTo>
                  <a:lnTo>
                    <a:pt x="36753" y="903058"/>
                  </a:lnTo>
                  <a:lnTo>
                    <a:pt x="35839" y="901801"/>
                  </a:lnTo>
                  <a:lnTo>
                    <a:pt x="33642" y="900671"/>
                  </a:lnTo>
                  <a:lnTo>
                    <a:pt x="26289" y="900671"/>
                  </a:lnTo>
                  <a:lnTo>
                    <a:pt x="21971" y="906056"/>
                  </a:lnTo>
                  <a:lnTo>
                    <a:pt x="22085" y="926211"/>
                  </a:lnTo>
                  <a:lnTo>
                    <a:pt x="22186" y="929322"/>
                  </a:lnTo>
                  <a:lnTo>
                    <a:pt x="24282" y="933831"/>
                  </a:lnTo>
                  <a:lnTo>
                    <a:pt x="26390" y="938415"/>
                  </a:lnTo>
                  <a:lnTo>
                    <a:pt x="29781" y="938961"/>
                  </a:lnTo>
                  <a:lnTo>
                    <a:pt x="33197" y="938961"/>
                  </a:lnTo>
                  <a:lnTo>
                    <a:pt x="36118" y="938606"/>
                  </a:lnTo>
                  <a:lnTo>
                    <a:pt x="37871" y="934732"/>
                  </a:lnTo>
                  <a:lnTo>
                    <a:pt x="40093" y="929805"/>
                  </a:lnTo>
                  <a:lnTo>
                    <a:pt x="40640" y="924725"/>
                  </a:lnTo>
                  <a:close/>
                </a:path>
                <a:path w="1588134" h="6097270">
                  <a:moveTo>
                    <a:pt x="40640" y="684022"/>
                  </a:moveTo>
                  <a:lnTo>
                    <a:pt x="36753" y="662343"/>
                  </a:lnTo>
                  <a:lnTo>
                    <a:pt x="36753" y="667651"/>
                  </a:lnTo>
                  <a:lnTo>
                    <a:pt x="36728" y="685787"/>
                  </a:lnTo>
                  <a:lnTo>
                    <a:pt x="35966" y="694080"/>
                  </a:lnTo>
                  <a:lnTo>
                    <a:pt x="28981" y="694080"/>
                  </a:lnTo>
                  <a:lnTo>
                    <a:pt x="27711" y="692150"/>
                  </a:lnTo>
                  <a:lnTo>
                    <a:pt x="26962" y="689775"/>
                  </a:lnTo>
                  <a:lnTo>
                    <a:pt x="25768" y="685787"/>
                  </a:lnTo>
                  <a:lnTo>
                    <a:pt x="25768" y="677621"/>
                  </a:lnTo>
                  <a:lnTo>
                    <a:pt x="25971" y="674395"/>
                  </a:lnTo>
                  <a:lnTo>
                    <a:pt x="26441" y="671093"/>
                  </a:lnTo>
                  <a:lnTo>
                    <a:pt x="27127" y="666978"/>
                  </a:lnTo>
                  <a:lnTo>
                    <a:pt x="28892" y="664248"/>
                  </a:lnTo>
                  <a:lnTo>
                    <a:pt x="34963" y="664248"/>
                  </a:lnTo>
                  <a:lnTo>
                    <a:pt x="36753" y="667651"/>
                  </a:lnTo>
                  <a:lnTo>
                    <a:pt x="36753" y="662343"/>
                  </a:lnTo>
                  <a:lnTo>
                    <a:pt x="35839" y="661111"/>
                  </a:lnTo>
                  <a:lnTo>
                    <a:pt x="33642" y="659968"/>
                  </a:lnTo>
                  <a:lnTo>
                    <a:pt x="26289" y="659968"/>
                  </a:lnTo>
                  <a:lnTo>
                    <a:pt x="21971" y="665365"/>
                  </a:lnTo>
                  <a:lnTo>
                    <a:pt x="22085" y="685507"/>
                  </a:lnTo>
                  <a:lnTo>
                    <a:pt x="22186" y="688644"/>
                  </a:lnTo>
                  <a:lnTo>
                    <a:pt x="24282" y="693064"/>
                  </a:lnTo>
                  <a:lnTo>
                    <a:pt x="26390" y="697776"/>
                  </a:lnTo>
                  <a:lnTo>
                    <a:pt x="29781" y="698334"/>
                  </a:lnTo>
                  <a:lnTo>
                    <a:pt x="33197" y="698334"/>
                  </a:lnTo>
                  <a:lnTo>
                    <a:pt x="36118" y="698004"/>
                  </a:lnTo>
                  <a:lnTo>
                    <a:pt x="37871" y="694080"/>
                  </a:lnTo>
                  <a:lnTo>
                    <a:pt x="40093" y="689089"/>
                  </a:lnTo>
                  <a:lnTo>
                    <a:pt x="40640" y="684022"/>
                  </a:lnTo>
                  <a:close/>
                </a:path>
                <a:path w="1588134" h="6097270">
                  <a:moveTo>
                    <a:pt x="40640" y="503491"/>
                  </a:moveTo>
                  <a:lnTo>
                    <a:pt x="36753" y="481825"/>
                  </a:lnTo>
                  <a:lnTo>
                    <a:pt x="36753" y="487184"/>
                  </a:lnTo>
                  <a:lnTo>
                    <a:pt x="36728" y="505269"/>
                  </a:lnTo>
                  <a:lnTo>
                    <a:pt x="35966" y="513537"/>
                  </a:lnTo>
                  <a:lnTo>
                    <a:pt x="28981" y="513537"/>
                  </a:lnTo>
                  <a:lnTo>
                    <a:pt x="27711" y="511632"/>
                  </a:lnTo>
                  <a:lnTo>
                    <a:pt x="26962" y="509282"/>
                  </a:lnTo>
                  <a:lnTo>
                    <a:pt x="25768" y="505269"/>
                  </a:lnTo>
                  <a:lnTo>
                    <a:pt x="25768" y="497128"/>
                  </a:lnTo>
                  <a:lnTo>
                    <a:pt x="25971" y="493915"/>
                  </a:lnTo>
                  <a:lnTo>
                    <a:pt x="26441" y="490588"/>
                  </a:lnTo>
                  <a:lnTo>
                    <a:pt x="27127" y="486435"/>
                  </a:lnTo>
                  <a:lnTo>
                    <a:pt x="28892" y="483704"/>
                  </a:lnTo>
                  <a:lnTo>
                    <a:pt x="34963" y="483704"/>
                  </a:lnTo>
                  <a:lnTo>
                    <a:pt x="36753" y="487184"/>
                  </a:lnTo>
                  <a:lnTo>
                    <a:pt x="36753" y="481825"/>
                  </a:lnTo>
                  <a:lnTo>
                    <a:pt x="35839" y="480568"/>
                  </a:lnTo>
                  <a:lnTo>
                    <a:pt x="33642" y="479526"/>
                  </a:lnTo>
                  <a:lnTo>
                    <a:pt x="26289" y="479526"/>
                  </a:lnTo>
                  <a:lnTo>
                    <a:pt x="21971" y="484860"/>
                  </a:lnTo>
                  <a:lnTo>
                    <a:pt x="22085" y="505040"/>
                  </a:lnTo>
                  <a:lnTo>
                    <a:pt x="22186" y="508127"/>
                  </a:lnTo>
                  <a:lnTo>
                    <a:pt x="24384" y="512737"/>
                  </a:lnTo>
                  <a:lnTo>
                    <a:pt x="26390" y="517283"/>
                  </a:lnTo>
                  <a:lnTo>
                    <a:pt x="29781" y="517804"/>
                  </a:lnTo>
                  <a:lnTo>
                    <a:pt x="33197" y="517804"/>
                  </a:lnTo>
                  <a:lnTo>
                    <a:pt x="36118" y="517486"/>
                  </a:lnTo>
                  <a:lnTo>
                    <a:pt x="37896" y="513537"/>
                  </a:lnTo>
                  <a:lnTo>
                    <a:pt x="40093" y="508571"/>
                  </a:lnTo>
                  <a:lnTo>
                    <a:pt x="40640" y="503491"/>
                  </a:lnTo>
                  <a:close/>
                </a:path>
                <a:path w="1588134" h="6097270">
                  <a:moveTo>
                    <a:pt x="57213" y="49898"/>
                  </a:moveTo>
                  <a:lnTo>
                    <a:pt x="49618" y="11899"/>
                  </a:lnTo>
                  <a:lnTo>
                    <a:pt x="46304" y="6553"/>
                  </a:lnTo>
                  <a:lnTo>
                    <a:pt x="46304" y="52158"/>
                  </a:lnTo>
                  <a:lnTo>
                    <a:pt x="45758" y="67602"/>
                  </a:lnTo>
                  <a:lnTo>
                    <a:pt x="43611" y="81902"/>
                  </a:lnTo>
                  <a:lnTo>
                    <a:pt x="39116" y="92430"/>
                  </a:lnTo>
                  <a:lnTo>
                    <a:pt x="31534" y="96520"/>
                  </a:lnTo>
                  <a:lnTo>
                    <a:pt x="24320" y="96520"/>
                  </a:lnTo>
                  <a:lnTo>
                    <a:pt x="15240" y="49898"/>
                  </a:lnTo>
                  <a:lnTo>
                    <a:pt x="15697" y="40767"/>
                  </a:lnTo>
                  <a:lnTo>
                    <a:pt x="18872" y="19761"/>
                  </a:lnTo>
                  <a:lnTo>
                    <a:pt x="23939" y="11899"/>
                  </a:lnTo>
                  <a:lnTo>
                    <a:pt x="31432" y="11899"/>
                  </a:lnTo>
                  <a:lnTo>
                    <a:pt x="37896" y="13919"/>
                  </a:lnTo>
                  <a:lnTo>
                    <a:pt x="42545" y="20624"/>
                  </a:lnTo>
                  <a:lnTo>
                    <a:pt x="45364" y="33032"/>
                  </a:lnTo>
                  <a:lnTo>
                    <a:pt x="46304" y="52158"/>
                  </a:lnTo>
                  <a:lnTo>
                    <a:pt x="46304" y="6553"/>
                  </a:lnTo>
                  <a:lnTo>
                    <a:pt x="43726" y="3073"/>
                  </a:lnTo>
                  <a:lnTo>
                    <a:pt x="37477" y="0"/>
                  </a:lnTo>
                  <a:lnTo>
                    <a:pt x="31889" y="0"/>
                  </a:lnTo>
                  <a:lnTo>
                    <a:pt x="21170" y="3022"/>
                  </a:lnTo>
                  <a:lnTo>
                    <a:pt x="12407" y="12788"/>
                  </a:lnTo>
                  <a:lnTo>
                    <a:pt x="6477" y="30340"/>
                  </a:lnTo>
                  <a:lnTo>
                    <a:pt x="4305" y="56692"/>
                  </a:lnTo>
                  <a:lnTo>
                    <a:pt x="4521" y="63677"/>
                  </a:lnTo>
                  <a:lnTo>
                    <a:pt x="16878" y="107035"/>
                  </a:lnTo>
                  <a:lnTo>
                    <a:pt x="26543" y="108623"/>
                  </a:lnTo>
                  <a:lnTo>
                    <a:pt x="36118" y="108623"/>
                  </a:lnTo>
                  <a:lnTo>
                    <a:pt x="44678" y="107581"/>
                  </a:lnTo>
                  <a:lnTo>
                    <a:pt x="49530" y="96520"/>
                  </a:lnTo>
                  <a:lnTo>
                    <a:pt x="50533" y="94234"/>
                  </a:lnTo>
                  <a:lnTo>
                    <a:pt x="53822" y="84912"/>
                  </a:lnTo>
                  <a:lnTo>
                    <a:pt x="55892" y="74701"/>
                  </a:lnTo>
                  <a:lnTo>
                    <a:pt x="56972" y="63677"/>
                  </a:lnTo>
                  <a:lnTo>
                    <a:pt x="57150" y="56692"/>
                  </a:lnTo>
                  <a:lnTo>
                    <a:pt x="57213" y="49898"/>
                  </a:lnTo>
                  <a:close/>
                </a:path>
                <a:path w="1588134" h="6097270">
                  <a:moveTo>
                    <a:pt x="57264" y="222745"/>
                  </a:moveTo>
                  <a:lnTo>
                    <a:pt x="49631" y="182511"/>
                  </a:lnTo>
                  <a:lnTo>
                    <a:pt x="46304" y="177139"/>
                  </a:lnTo>
                  <a:lnTo>
                    <a:pt x="46304" y="222745"/>
                  </a:lnTo>
                  <a:lnTo>
                    <a:pt x="45758" y="238201"/>
                  </a:lnTo>
                  <a:lnTo>
                    <a:pt x="43611" y="252501"/>
                  </a:lnTo>
                  <a:lnTo>
                    <a:pt x="39116" y="263004"/>
                  </a:lnTo>
                  <a:lnTo>
                    <a:pt x="31534" y="267093"/>
                  </a:lnTo>
                  <a:lnTo>
                    <a:pt x="24320" y="267093"/>
                  </a:lnTo>
                  <a:lnTo>
                    <a:pt x="15240" y="220484"/>
                  </a:lnTo>
                  <a:lnTo>
                    <a:pt x="15697" y="211391"/>
                  </a:lnTo>
                  <a:lnTo>
                    <a:pt x="17132" y="202018"/>
                  </a:lnTo>
                  <a:lnTo>
                    <a:pt x="18872" y="190322"/>
                  </a:lnTo>
                  <a:lnTo>
                    <a:pt x="23939" y="182511"/>
                  </a:lnTo>
                  <a:lnTo>
                    <a:pt x="31432" y="182511"/>
                  </a:lnTo>
                  <a:lnTo>
                    <a:pt x="37896" y="184518"/>
                  </a:lnTo>
                  <a:lnTo>
                    <a:pt x="42545" y="191223"/>
                  </a:lnTo>
                  <a:lnTo>
                    <a:pt x="45364" y="203619"/>
                  </a:lnTo>
                  <a:lnTo>
                    <a:pt x="46304" y="222745"/>
                  </a:lnTo>
                  <a:lnTo>
                    <a:pt x="46304" y="177139"/>
                  </a:lnTo>
                  <a:lnTo>
                    <a:pt x="43726" y="173685"/>
                  </a:lnTo>
                  <a:lnTo>
                    <a:pt x="37477" y="170548"/>
                  </a:lnTo>
                  <a:lnTo>
                    <a:pt x="31889" y="170548"/>
                  </a:lnTo>
                  <a:lnTo>
                    <a:pt x="21170" y="173583"/>
                  </a:lnTo>
                  <a:lnTo>
                    <a:pt x="12407" y="183349"/>
                  </a:lnTo>
                  <a:lnTo>
                    <a:pt x="6477" y="200914"/>
                  </a:lnTo>
                  <a:lnTo>
                    <a:pt x="4305" y="227304"/>
                  </a:lnTo>
                  <a:lnTo>
                    <a:pt x="4521" y="234251"/>
                  </a:lnTo>
                  <a:lnTo>
                    <a:pt x="16878" y="277634"/>
                  </a:lnTo>
                  <a:lnTo>
                    <a:pt x="26543" y="279146"/>
                  </a:lnTo>
                  <a:lnTo>
                    <a:pt x="36118" y="279146"/>
                  </a:lnTo>
                  <a:lnTo>
                    <a:pt x="55892" y="245287"/>
                  </a:lnTo>
                  <a:lnTo>
                    <a:pt x="56972" y="234251"/>
                  </a:lnTo>
                  <a:lnTo>
                    <a:pt x="57264" y="222745"/>
                  </a:lnTo>
                  <a:close/>
                </a:path>
                <a:path w="1588134" h="6097270">
                  <a:moveTo>
                    <a:pt x="621245" y="4177754"/>
                  </a:moveTo>
                  <a:lnTo>
                    <a:pt x="620064" y="4139488"/>
                  </a:lnTo>
                  <a:lnTo>
                    <a:pt x="607809" y="4080256"/>
                  </a:lnTo>
                  <a:lnTo>
                    <a:pt x="600113" y="4066222"/>
                  </a:lnTo>
                  <a:lnTo>
                    <a:pt x="594918" y="4056735"/>
                  </a:lnTo>
                  <a:lnTo>
                    <a:pt x="590842" y="4052405"/>
                  </a:lnTo>
                  <a:lnTo>
                    <a:pt x="590842" y="4177754"/>
                  </a:lnTo>
                  <a:lnTo>
                    <a:pt x="589343" y="4220553"/>
                  </a:lnTo>
                  <a:lnTo>
                    <a:pt x="583425" y="4260189"/>
                  </a:lnTo>
                  <a:lnTo>
                    <a:pt x="571004" y="4289349"/>
                  </a:lnTo>
                  <a:lnTo>
                    <a:pt x="549986" y="4300690"/>
                  </a:lnTo>
                  <a:lnTo>
                    <a:pt x="536663" y="4298061"/>
                  </a:lnTo>
                  <a:lnTo>
                    <a:pt x="514032" y="4267162"/>
                  </a:lnTo>
                  <a:lnTo>
                    <a:pt x="505904" y="4221886"/>
                  </a:lnTo>
                  <a:lnTo>
                    <a:pt x="504748" y="4189539"/>
                  </a:lnTo>
                  <a:lnTo>
                    <a:pt x="505015" y="4174744"/>
                  </a:lnTo>
                  <a:lnTo>
                    <a:pt x="510006" y="4120223"/>
                  </a:lnTo>
                  <a:lnTo>
                    <a:pt x="523913" y="4081094"/>
                  </a:lnTo>
                  <a:lnTo>
                    <a:pt x="549643" y="4066222"/>
                  </a:lnTo>
                  <a:lnTo>
                    <a:pt x="567613" y="4071785"/>
                  </a:lnTo>
                  <a:lnTo>
                    <a:pt x="580491" y="4090339"/>
                  </a:lnTo>
                  <a:lnTo>
                    <a:pt x="588251" y="4124731"/>
                  </a:lnTo>
                  <a:lnTo>
                    <a:pt x="590842" y="4177754"/>
                  </a:lnTo>
                  <a:lnTo>
                    <a:pt x="590842" y="4052405"/>
                  </a:lnTo>
                  <a:lnTo>
                    <a:pt x="585508" y="4046728"/>
                  </a:lnTo>
                  <a:lnTo>
                    <a:pt x="574522" y="4039324"/>
                  </a:lnTo>
                  <a:lnTo>
                    <a:pt x="562737" y="4034726"/>
                  </a:lnTo>
                  <a:lnTo>
                    <a:pt x="550926" y="4033151"/>
                  </a:lnTo>
                  <a:lnTo>
                    <a:pt x="521182" y="4041521"/>
                  </a:lnTo>
                  <a:lnTo>
                    <a:pt x="496849" y="4068572"/>
                  </a:lnTo>
                  <a:lnTo>
                    <a:pt x="480428" y="4117200"/>
                  </a:lnTo>
                  <a:lnTo>
                    <a:pt x="474395" y="4190314"/>
                  </a:lnTo>
                  <a:lnTo>
                    <a:pt x="474980" y="4209135"/>
                  </a:lnTo>
                  <a:lnTo>
                    <a:pt x="483006" y="4264888"/>
                  </a:lnTo>
                  <a:lnTo>
                    <a:pt x="506691" y="4315041"/>
                  </a:lnTo>
                  <a:lnTo>
                    <a:pt x="547192" y="4334180"/>
                  </a:lnTo>
                  <a:lnTo>
                    <a:pt x="560095" y="4333164"/>
                  </a:lnTo>
                  <a:lnTo>
                    <a:pt x="574586" y="4328147"/>
                  </a:lnTo>
                  <a:lnTo>
                    <a:pt x="589254" y="4316184"/>
                  </a:lnTo>
                  <a:lnTo>
                    <a:pt x="598741" y="4300690"/>
                  </a:lnTo>
                  <a:lnTo>
                    <a:pt x="602653" y="4294314"/>
                  </a:lnTo>
                  <a:lnTo>
                    <a:pt x="611708" y="4268508"/>
                  </a:lnTo>
                  <a:lnTo>
                    <a:pt x="617423" y="4240212"/>
                  </a:lnTo>
                  <a:lnTo>
                    <a:pt x="620407" y="4209618"/>
                  </a:lnTo>
                  <a:lnTo>
                    <a:pt x="621245" y="4177754"/>
                  </a:lnTo>
                  <a:close/>
                </a:path>
                <a:path w="1588134" h="6097270">
                  <a:moveTo>
                    <a:pt x="715556" y="1913140"/>
                  </a:moveTo>
                  <a:lnTo>
                    <a:pt x="698741" y="1913140"/>
                  </a:lnTo>
                  <a:lnTo>
                    <a:pt x="698741" y="1815592"/>
                  </a:lnTo>
                  <a:lnTo>
                    <a:pt x="666546" y="1815592"/>
                  </a:lnTo>
                  <a:lnTo>
                    <a:pt x="666546" y="1827974"/>
                  </a:lnTo>
                  <a:lnTo>
                    <a:pt x="686689" y="1827974"/>
                  </a:lnTo>
                  <a:lnTo>
                    <a:pt x="686689" y="1913140"/>
                  </a:lnTo>
                  <a:lnTo>
                    <a:pt x="667854" y="1913140"/>
                  </a:lnTo>
                  <a:lnTo>
                    <a:pt x="667854" y="1925269"/>
                  </a:lnTo>
                  <a:lnTo>
                    <a:pt x="715556" y="1925269"/>
                  </a:lnTo>
                  <a:lnTo>
                    <a:pt x="715556" y="1913140"/>
                  </a:lnTo>
                  <a:close/>
                </a:path>
                <a:path w="1588134" h="6097270">
                  <a:moveTo>
                    <a:pt x="715556" y="1733854"/>
                  </a:moveTo>
                  <a:lnTo>
                    <a:pt x="698754" y="1733854"/>
                  </a:lnTo>
                  <a:lnTo>
                    <a:pt x="698754" y="1636306"/>
                  </a:lnTo>
                  <a:lnTo>
                    <a:pt x="666546" y="1636306"/>
                  </a:lnTo>
                  <a:lnTo>
                    <a:pt x="666546" y="1648714"/>
                  </a:lnTo>
                  <a:lnTo>
                    <a:pt x="686689" y="1648714"/>
                  </a:lnTo>
                  <a:lnTo>
                    <a:pt x="686689" y="1733854"/>
                  </a:lnTo>
                  <a:lnTo>
                    <a:pt x="667854" y="1733854"/>
                  </a:lnTo>
                  <a:lnTo>
                    <a:pt x="667854" y="1745957"/>
                  </a:lnTo>
                  <a:lnTo>
                    <a:pt x="715556" y="1745957"/>
                  </a:lnTo>
                  <a:lnTo>
                    <a:pt x="715556" y="1733854"/>
                  </a:lnTo>
                  <a:close/>
                </a:path>
                <a:path w="1588134" h="6097270">
                  <a:moveTo>
                    <a:pt x="719810" y="2226500"/>
                  </a:moveTo>
                  <a:lnTo>
                    <a:pt x="711758" y="2184184"/>
                  </a:lnTo>
                  <a:lnTo>
                    <a:pt x="708228" y="2178532"/>
                  </a:lnTo>
                  <a:lnTo>
                    <a:pt x="708228" y="2226500"/>
                  </a:lnTo>
                  <a:lnTo>
                    <a:pt x="707669" y="2242743"/>
                  </a:lnTo>
                  <a:lnTo>
                    <a:pt x="705421" y="2257780"/>
                  </a:lnTo>
                  <a:lnTo>
                    <a:pt x="700697" y="2268855"/>
                  </a:lnTo>
                  <a:lnTo>
                    <a:pt x="692683" y="2273160"/>
                  </a:lnTo>
                  <a:lnTo>
                    <a:pt x="685063" y="2273160"/>
                  </a:lnTo>
                  <a:lnTo>
                    <a:pt x="675513" y="2236190"/>
                  </a:lnTo>
                  <a:lnTo>
                    <a:pt x="675563" y="2225383"/>
                  </a:lnTo>
                  <a:lnTo>
                    <a:pt x="687184" y="2185670"/>
                  </a:lnTo>
                  <a:lnTo>
                    <a:pt x="692581" y="2184184"/>
                  </a:lnTo>
                  <a:lnTo>
                    <a:pt x="699389" y="2186305"/>
                  </a:lnTo>
                  <a:lnTo>
                    <a:pt x="704291" y="2193353"/>
                  </a:lnTo>
                  <a:lnTo>
                    <a:pt x="707237" y="2206396"/>
                  </a:lnTo>
                  <a:lnTo>
                    <a:pt x="708228" y="2226500"/>
                  </a:lnTo>
                  <a:lnTo>
                    <a:pt x="708228" y="2178532"/>
                  </a:lnTo>
                  <a:lnTo>
                    <a:pt x="705573" y="2174976"/>
                  </a:lnTo>
                  <a:lnTo>
                    <a:pt x="698944" y="2171649"/>
                  </a:lnTo>
                  <a:lnTo>
                    <a:pt x="693077" y="2171649"/>
                  </a:lnTo>
                  <a:lnTo>
                    <a:pt x="681761" y="2174837"/>
                  </a:lnTo>
                  <a:lnTo>
                    <a:pt x="672515" y="2185111"/>
                  </a:lnTo>
                  <a:lnTo>
                    <a:pt x="666267" y="2203577"/>
                  </a:lnTo>
                  <a:lnTo>
                    <a:pt x="663981" y="2231288"/>
                  </a:lnTo>
                  <a:lnTo>
                    <a:pt x="664210" y="2238603"/>
                  </a:lnTo>
                  <a:lnTo>
                    <a:pt x="676211" y="2278583"/>
                  </a:lnTo>
                  <a:lnTo>
                    <a:pt x="691667" y="2285847"/>
                  </a:lnTo>
                  <a:lnTo>
                    <a:pt x="696544" y="2285466"/>
                  </a:lnTo>
                  <a:lnTo>
                    <a:pt x="702030" y="2283574"/>
                  </a:lnTo>
                  <a:lnTo>
                    <a:pt x="707605" y="2279040"/>
                  </a:lnTo>
                  <a:lnTo>
                    <a:pt x="711225" y="2273160"/>
                  </a:lnTo>
                  <a:lnTo>
                    <a:pt x="712724" y="2270734"/>
                  </a:lnTo>
                  <a:lnTo>
                    <a:pt x="716153" y="2260943"/>
                  </a:lnTo>
                  <a:lnTo>
                    <a:pt x="718337" y="2250211"/>
                  </a:lnTo>
                  <a:lnTo>
                    <a:pt x="719480" y="2238603"/>
                  </a:lnTo>
                  <a:lnTo>
                    <a:pt x="719810" y="2226500"/>
                  </a:lnTo>
                  <a:close/>
                </a:path>
                <a:path w="1588134" h="6097270">
                  <a:moveTo>
                    <a:pt x="719810" y="2047201"/>
                  </a:moveTo>
                  <a:lnTo>
                    <a:pt x="711784" y="2004910"/>
                  </a:lnTo>
                  <a:lnTo>
                    <a:pt x="708228" y="1999195"/>
                  </a:lnTo>
                  <a:lnTo>
                    <a:pt x="708228" y="2047201"/>
                  </a:lnTo>
                  <a:lnTo>
                    <a:pt x="707669" y="2063432"/>
                  </a:lnTo>
                  <a:lnTo>
                    <a:pt x="705421" y="2078469"/>
                  </a:lnTo>
                  <a:lnTo>
                    <a:pt x="700697" y="2089531"/>
                  </a:lnTo>
                  <a:lnTo>
                    <a:pt x="692683" y="2093836"/>
                  </a:lnTo>
                  <a:lnTo>
                    <a:pt x="685063" y="2093836"/>
                  </a:lnTo>
                  <a:lnTo>
                    <a:pt x="675513" y="2056879"/>
                  </a:lnTo>
                  <a:lnTo>
                    <a:pt x="675563" y="2046058"/>
                  </a:lnTo>
                  <a:lnTo>
                    <a:pt x="687184" y="2006384"/>
                  </a:lnTo>
                  <a:lnTo>
                    <a:pt x="692581" y="2004910"/>
                  </a:lnTo>
                  <a:lnTo>
                    <a:pt x="699389" y="2007019"/>
                  </a:lnTo>
                  <a:lnTo>
                    <a:pt x="704291" y="2014054"/>
                  </a:lnTo>
                  <a:lnTo>
                    <a:pt x="707237" y="2027097"/>
                  </a:lnTo>
                  <a:lnTo>
                    <a:pt x="708228" y="2047201"/>
                  </a:lnTo>
                  <a:lnTo>
                    <a:pt x="708228" y="1999195"/>
                  </a:lnTo>
                  <a:lnTo>
                    <a:pt x="705573" y="1995627"/>
                  </a:lnTo>
                  <a:lnTo>
                    <a:pt x="698944" y="1992376"/>
                  </a:lnTo>
                  <a:lnTo>
                    <a:pt x="693077" y="1992376"/>
                  </a:lnTo>
                  <a:lnTo>
                    <a:pt x="681761" y="1995551"/>
                  </a:lnTo>
                  <a:lnTo>
                    <a:pt x="672515" y="2005825"/>
                  </a:lnTo>
                  <a:lnTo>
                    <a:pt x="666267" y="2024278"/>
                  </a:lnTo>
                  <a:lnTo>
                    <a:pt x="663981" y="2052015"/>
                  </a:lnTo>
                  <a:lnTo>
                    <a:pt x="664222" y="2059317"/>
                  </a:lnTo>
                  <a:lnTo>
                    <a:pt x="676211" y="2099297"/>
                  </a:lnTo>
                  <a:lnTo>
                    <a:pt x="691667" y="2106549"/>
                  </a:lnTo>
                  <a:lnTo>
                    <a:pt x="696544" y="2106168"/>
                  </a:lnTo>
                  <a:lnTo>
                    <a:pt x="702030" y="2104263"/>
                  </a:lnTo>
                  <a:lnTo>
                    <a:pt x="707605" y="2099716"/>
                  </a:lnTo>
                  <a:lnTo>
                    <a:pt x="711225" y="2093836"/>
                  </a:lnTo>
                  <a:lnTo>
                    <a:pt x="712724" y="2091410"/>
                  </a:lnTo>
                  <a:lnTo>
                    <a:pt x="716153" y="2081631"/>
                  </a:lnTo>
                  <a:lnTo>
                    <a:pt x="718337" y="2070912"/>
                  </a:lnTo>
                  <a:lnTo>
                    <a:pt x="719480" y="2059317"/>
                  </a:lnTo>
                  <a:lnTo>
                    <a:pt x="719810" y="2047201"/>
                  </a:lnTo>
                  <a:close/>
                </a:path>
                <a:path w="1588134" h="6097270">
                  <a:moveTo>
                    <a:pt x="719810" y="1517256"/>
                  </a:moveTo>
                  <a:lnTo>
                    <a:pt x="711809" y="1475016"/>
                  </a:lnTo>
                  <a:lnTo>
                    <a:pt x="708228" y="1469263"/>
                  </a:lnTo>
                  <a:lnTo>
                    <a:pt x="708228" y="1517256"/>
                  </a:lnTo>
                  <a:lnTo>
                    <a:pt x="707669" y="1533512"/>
                  </a:lnTo>
                  <a:lnTo>
                    <a:pt x="705421" y="1548574"/>
                  </a:lnTo>
                  <a:lnTo>
                    <a:pt x="700697" y="1559636"/>
                  </a:lnTo>
                  <a:lnTo>
                    <a:pt x="692683" y="1563941"/>
                  </a:lnTo>
                  <a:lnTo>
                    <a:pt x="685063" y="1563941"/>
                  </a:lnTo>
                  <a:lnTo>
                    <a:pt x="675513" y="1526946"/>
                  </a:lnTo>
                  <a:lnTo>
                    <a:pt x="675563" y="1516126"/>
                  </a:lnTo>
                  <a:lnTo>
                    <a:pt x="687184" y="1476489"/>
                  </a:lnTo>
                  <a:lnTo>
                    <a:pt x="692581" y="1475016"/>
                  </a:lnTo>
                  <a:lnTo>
                    <a:pt x="699389" y="1477124"/>
                  </a:lnTo>
                  <a:lnTo>
                    <a:pt x="704291" y="1484160"/>
                  </a:lnTo>
                  <a:lnTo>
                    <a:pt x="707237" y="1497190"/>
                  </a:lnTo>
                  <a:lnTo>
                    <a:pt x="708228" y="1517256"/>
                  </a:lnTo>
                  <a:lnTo>
                    <a:pt x="708228" y="1469263"/>
                  </a:lnTo>
                  <a:lnTo>
                    <a:pt x="705573" y="1465732"/>
                  </a:lnTo>
                  <a:lnTo>
                    <a:pt x="698944" y="1462430"/>
                  </a:lnTo>
                  <a:lnTo>
                    <a:pt x="693077" y="1462430"/>
                  </a:lnTo>
                  <a:lnTo>
                    <a:pt x="681761" y="1465618"/>
                  </a:lnTo>
                  <a:lnTo>
                    <a:pt x="672515" y="1475905"/>
                  </a:lnTo>
                  <a:lnTo>
                    <a:pt x="666267" y="1494358"/>
                  </a:lnTo>
                  <a:lnTo>
                    <a:pt x="663981" y="1522069"/>
                  </a:lnTo>
                  <a:lnTo>
                    <a:pt x="664222" y="1529397"/>
                  </a:lnTo>
                  <a:lnTo>
                    <a:pt x="676211" y="1569339"/>
                  </a:lnTo>
                  <a:lnTo>
                    <a:pt x="691667" y="1576616"/>
                  </a:lnTo>
                  <a:lnTo>
                    <a:pt x="696544" y="1576235"/>
                  </a:lnTo>
                  <a:lnTo>
                    <a:pt x="702030" y="1574330"/>
                  </a:lnTo>
                  <a:lnTo>
                    <a:pt x="707605" y="1569796"/>
                  </a:lnTo>
                  <a:lnTo>
                    <a:pt x="711212" y="1563941"/>
                  </a:lnTo>
                  <a:lnTo>
                    <a:pt x="712724" y="1561503"/>
                  </a:lnTo>
                  <a:lnTo>
                    <a:pt x="716153" y="1551724"/>
                  </a:lnTo>
                  <a:lnTo>
                    <a:pt x="718337" y="1541005"/>
                  </a:lnTo>
                  <a:lnTo>
                    <a:pt x="719480" y="1529397"/>
                  </a:lnTo>
                  <a:lnTo>
                    <a:pt x="719810" y="1517256"/>
                  </a:lnTo>
                  <a:close/>
                </a:path>
                <a:path w="1588134" h="6097270">
                  <a:moveTo>
                    <a:pt x="763397" y="5911608"/>
                  </a:moveTo>
                  <a:lnTo>
                    <a:pt x="757770" y="5911608"/>
                  </a:lnTo>
                  <a:lnTo>
                    <a:pt x="757770" y="5878842"/>
                  </a:lnTo>
                  <a:lnTo>
                    <a:pt x="746975" y="5878842"/>
                  </a:lnTo>
                  <a:lnTo>
                    <a:pt x="746975" y="5883046"/>
                  </a:lnTo>
                  <a:lnTo>
                    <a:pt x="753757" y="5883046"/>
                  </a:lnTo>
                  <a:lnTo>
                    <a:pt x="753757" y="5911608"/>
                  </a:lnTo>
                  <a:lnTo>
                    <a:pt x="747445" y="5911608"/>
                  </a:lnTo>
                  <a:lnTo>
                    <a:pt x="747445" y="5915685"/>
                  </a:lnTo>
                  <a:lnTo>
                    <a:pt x="763397" y="5915685"/>
                  </a:lnTo>
                  <a:lnTo>
                    <a:pt x="763397" y="5911608"/>
                  </a:lnTo>
                  <a:close/>
                </a:path>
                <a:path w="1588134" h="6097270">
                  <a:moveTo>
                    <a:pt x="763397" y="5132044"/>
                  </a:moveTo>
                  <a:lnTo>
                    <a:pt x="757770" y="5132044"/>
                  </a:lnTo>
                  <a:lnTo>
                    <a:pt x="757770" y="5099342"/>
                  </a:lnTo>
                  <a:lnTo>
                    <a:pt x="746975" y="5099342"/>
                  </a:lnTo>
                  <a:lnTo>
                    <a:pt x="746975" y="5103482"/>
                  </a:lnTo>
                  <a:lnTo>
                    <a:pt x="753757" y="5103482"/>
                  </a:lnTo>
                  <a:lnTo>
                    <a:pt x="753757" y="5132044"/>
                  </a:lnTo>
                  <a:lnTo>
                    <a:pt x="747445" y="5132044"/>
                  </a:lnTo>
                  <a:lnTo>
                    <a:pt x="747445" y="5136159"/>
                  </a:lnTo>
                  <a:lnTo>
                    <a:pt x="763397" y="5136159"/>
                  </a:lnTo>
                  <a:lnTo>
                    <a:pt x="763397" y="5132044"/>
                  </a:lnTo>
                  <a:close/>
                </a:path>
                <a:path w="1588134" h="6097270">
                  <a:moveTo>
                    <a:pt x="763397" y="4891430"/>
                  </a:moveTo>
                  <a:lnTo>
                    <a:pt x="757770" y="4891430"/>
                  </a:lnTo>
                  <a:lnTo>
                    <a:pt x="757770" y="4858702"/>
                  </a:lnTo>
                  <a:lnTo>
                    <a:pt x="746975" y="4858702"/>
                  </a:lnTo>
                  <a:lnTo>
                    <a:pt x="746975" y="4862842"/>
                  </a:lnTo>
                  <a:lnTo>
                    <a:pt x="753757" y="4862842"/>
                  </a:lnTo>
                  <a:lnTo>
                    <a:pt x="753757" y="4891430"/>
                  </a:lnTo>
                  <a:lnTo>
                    <a:pt x="747445" y="4891430"/>
                  </a:lnTo>
                  <a:lnTo>
                    <a:pt x="747445" y="4895494"/>
                  </a:lnTo>
                  <a:lnTo>
                    <a:pt x="763397" y="4895494"/>
                  </a:lnTo>
                  <a:lnTo>
                    <a:pt x="763397" y="4891430"/>
                  </a:lnTo>
                  <a:close/>
                </a:path>
                <a:path w="1588134" h="6097270">
                  <a:moveTo>
                    <a:pt x="763397" y="4650765"/>
                  </a:moveTo>
                  <a:lnTo>
                    <a:pt x="757770" y="4650765"/>
                  </a:lnTo>
                  <a:lnTo>
                    <a:pt x="757770" y="4618012"/>
                  </a:lnTo>
                  <a:lnTo>
                    <a:pt x="746975" y="4618012"/>
                  </a:lnTo>
                  <a:lnTo>
                    <a:pt x="746975" y="4622152"/>
                  </a:lnTo>
                  <a:lnTo>
                    <a:pt x="753757" y="4622152"/>
                  </a:lnTo>
                  <a:lnTo>
                    <a:pt x="753757" y="4650765"/>
                  </a:lnTo>
                  <a:lnTo>
                    <a:pt x="747445" y="4650765"/>
                  </a:lnTo>
                  <a:lnTo>
                    <a:pt x="747445" y="4654804"/>
                  </a:lnTo>
                  <a:lnTo>
                    <a:pt x="763397" y="4654804"/>
                  </a:lnTo>
                  <a:lnTo>
                    <a:pt x="763397" y="4650765"/>
                  </a:lnTo>
                  <a:close/>
                </a:path>
                <a:path w="1588134" h="6097270">
                  <a:moveTo>
                    <a:pt x="763397" y="4590580"/>
                  </a:moveTo>
                  <a:lnTo>
                    <a:pt x="757770" y="4590580"/>
                  </a:lnTo>
                  <a:lnTo>
                    <a:pt x="757770" y="4557839"/>
                  </a:lnTo>
                  <a:lnTo>
                    <a:pt x="746975" y="4557839"/>
                  </a:lnTo>
                  <a:lnTo>
                    <a:pt x="746975" y="4562005"/>
                  </a:lnTo>
                  <a:lnTo>
                    <a:pt x="753757" y="4562005"/>
                  </a:lnTo>
                  <a:lnTo>
                    <a:pt x="753757" y="4590580"/>
                  </a:lnTo>
                  <a:lnTo>
                    <a:pt x="747445" y="4590580"/>
                  </a:lnTo>
                  <a:lnTo>
                    <a:pt x="747445" y="4594593"/>
                  </a:lnTo>
                  <a:lnTo>
                    <a:pt x="763397" y="4594593"/>
                  </a:lnTo>
                  <a:lnTo>
                    <a:pt x="763397" y="4590580"/>
                  </a:lnTo>
                  <a:close/>
                </a:path>
                <a:path w="1588134" h="6097270">
                  <a:moveTo>
                    <a:pt x="764819" y="6082525"/>
                  </a:moveTo>
                  <a:lnTo>
                    <a:pt x="764768" y="6069635"/>
                  </a:lnTo>
                  <a:lnTo>
                    <a:pt x="764120" y="6065253"/>
                  </a:lnTo>
                  <a:lnTo>
                    <a:pt x="762304" y="6062738"/>
                  </a:lnTo>
                  <a:lnTo>
                    <a:pt x="760984" y="6060922"/>
                  </a:lnTo>
                  <a:lnTo>
                    <a:pt x="760984" y="6066180"/>
                  </a:lnTo>
                  <a:lnTo>
                    <a:pt x="760958" y="6084303"/>
                  </a:lnTo>
                  <a:lnTo>
                    <a:pt x="760183" y="6092583"/>
                  </a:lnTo>
                  <a:lnTo>
                    <a:pt x="753186" y="6092583"/>
                  </a:lnTo>
                  <a:lnTo>
                    <a:pt x="751865" y="6090615"/>
                  </a:lnTo>
                  <a:lnTo>
                    <a:pt x="749985" y="6084303"/>
                  </a:lnTo>
                  <a:lnTo>
                    <a:pt x="749985" y="6076137"/>
                  </a:lnTo>
                  <a:lnTo>
                    <a:pt x="750138" y="6072924"/>
                  </a:lnTo>
                  <a:lnTo>
                    <a:pt x="750671" y="6069635"/>
                  </a:lnTo>
                  <a:lnTo>
                    <a:pt x="751281" y="6065507"/>
                  </a:lnTo>
                  <a:lnTo>
                    <a:pt x="753059" y="6062738"/>
                  </a:lnTo>
                  <a:lnTo>
                    <a:pt x="759206" y="6062738"/>
                  </a:lnTo>
                  <a:lnTo>
                    <a:pt x="760984" y="6066180"/>
                  </a:lnTo>
                  <a:lnTo>
                    <a:pt x="760984" y="6060922"/>
                  </a:lnTo>
                  <a:lnTo>
                    <a:pt x="760044" y="6059614"/>
                  </a:lnTo>
                  <a:lnTo>
                    <a:pt x="757859" y="6058522"/>
                  </a:lnTo>
                  <a:lnTo>
                    <a:pt x="750531" y="6058522"/>
                  </a:lnTo>
                  <a:lnTo>
                    <a:pt x="746125" y="6063894"/>
                  </a:lnTo>
                  <a:lnTo>
                    <a:pt x="746201" y="6082525"/>
                  </a:lnTo>
                  <a:lnTo>
                    <a:pt x="746455" y="6087161"/>
                  </a:lnTo>
                  <a:lnTo>
                    <a:pt x="748538" y="6091783"/>
                  </a:lnTo>
                  <a:lnTo>
                    <a:pt x="750608" y="6096241"/>
                  </a:lnTo>
                  <a:lnTo>
                    <a:pt x="753973" y="6096851"/>
                  </a:lnTo>
                  <a:lnTo>
                    <a:pt x="757364" y="6096851"/>
                  </a:lnTo>
                  <a:lnTo>
                    <a:pt x="760361" y="6096482"/>
                  </a:lnTo>
                  <a:lnTo>
                    <a:pt x="762127" y="6092583"/>
                  </a:lnTo>
                  <a:lnTo>
                    <a:pt x="762584" y="6091593"/>
                  </a:lnTo>
                  <a:lnTo>
                    <a:pt x="764273" y="6087618"/>
                  </a:lnTo>
                  <a:lnTo>
                    <a:pt x="764819" y="6082525"/>
                  </a:lnTo>
                  <a:close/>
                </a:path>
                <a:path w="1588134" h="6097270">
                  <a:moveTo>
                    <a:pt x="764819" y="6022391"/>
                  </a:moveTo>
                  <a:lnTo>
                    <a:pt x="760984" y="6000737"/>
                  </a:lnTo>
                  <a:lnTo>
                    <a:pt x="760984" y="6006008"/>
                  </a:lnTo>
                  <a:lnTo>
                    <a:pt x="760971" y="6024130"/>
                  </a:lnTo>
                  <a:lnTo>
                    <a:pt x="760183" y="6032424"/>
                  </a:lnTo>
                  <a:lnTo>
                    <a:pt x="753186" y="6032424"/>
                  </a:lnTo>
                  <a:lnTo>
                    <a:pt x="751865" y="6030506"/>
                  </a:lnTo>
                  <a:lnTo>
                    <a:pt x="749985" y="6024130"/>
                  </a:lnTo>
                  <a:lnTo>
                    <a:pt x="749985" y="6015964"/>
                  </a:lnTo>
                  <a:lnTo>
                    <a:pt x="750138" y="6012739"/>
                  </a:lnTo>
                  <a:lnTo>
                    <a:pt x="750671" y="6009437"/>
                  </a:lnTo>
                  <a:lnTo>
                    <a:pt x="751281" y="6005322"/>
                  </a:lnTo>
                  <a:lnTo>
                    <a:pt x="753059" y="6002579"/>
                  </a:lnTo>
                  <a:lnTo>
                    <a:pt x="759206" y="6002579"/>
                  </a:lnTo>
                  <a:lnTo>
                    <a:pt x="760984" y="6006008"/>
                  </a:lnTo>
                  <a:lnTo>
                    <a:pt x="760984" y="6000737"/>
                  </a:lnTo>
                  <a:lnTo>
                    <a:pt x="760044" y="5999467"/>
                  </a:lnTo>
                  <a:lnTo>
                    <a:pt x="757859" y="5998349"/>
                  </a:lnTo>
                  <a:lnTo>
                    <a:pt x="750531" y="5998349"/>
                  </a:lnTo>
                  <a:lnTo>
                    <a:pt x="746125" y="6003772"/>
                  </a:lnTo>
                  <a:lnTo>
                    <a:pt x="746213" y="6022391"/>
                  </a:lnTo>
                  <a:lnTo>
                    <a:pt x="746455" y="6026988"/>
                  </a:lnTo>
                  <a:lnTo>
                    <a:pt x="748499" y="6031598"/>
                  </a:lnTo>
                  <a:lnTo>
                    <a:pt x="750608" y="6036119"/>
                  </a:lnTo>
                  <a:lnTo>
                    <a:pt x="753973" y="6036640"/>
                  </a:lnTo>
                  <a:lnTo>
                    <a:pt x="757364" y="6036640"/>
                  </a:lnTo>
                  <a:lnTo>
                    <a:pt x="760361" y="6036322"/>
                  </a:lnTo>
                  <a:lnTo>
                    <a:pt x="762127" y="6032424"/>
                  </a:lnTo>
                  <a:lnTo>
                    <a:pt x="762546" y="6031496"/>
                  </a:lnTo>
                  <a:lnTo>
                    <a:pt x="764273" y="6027471"/>
                  </a:lnTo>
                  <a:lnTo>
                    <a:pt x="764819" y="6022391"/>
                  </a:lnTo>
                  <a:close/>
                </a:path>
                <a:path w="1588134" h="6097270">
                  <a:moveTo>
                    <a:pt x="764819" y="5962205"/>
                  </a:moveTo>
                  <a:lnTo>
                    <a:pt x="764768" y="5949289"/>
                  </a:lnTo>
                  <a:lnTo>
                    <a:pt x="764120" y="5944882"/>
                  </a:lnTo>
                  <a:lnTo>
                    <a:pt x="762317" y="5942406"/>
                  </a:lnTo>
                  <a:lnTo>
                    <a:pt x="760984" y="5940590"/>
                  </a:lnTo>
                  <a:lnTo>
                    <a:pt x="760984" y="5945848"/>
                  </a:lnTo>
                  <a:lnTo>
                    <a:pt x="760958" y="5963971"/>
                  </a:lnTo>
                  <a:lnTo>
                    <a:pt x="760183" y="5972276"/>
                  </a:lnTo>
                  <a:lnTo>
                    <a:pt x="753186" y="5972276"/>
                  </a:lnTo>
                  <a:lnTo>
                    <a:pt x="751865" y="5970321"/>
                  </a:lnTo>
                  <a:lnTo>
                    <a:pt x="749985" y="5963971"/>
                  </a:lnTo>
                  <a:lnTo>
                    <a:pt x="749985" y="5955804"/>
                  </a:lnTo>
                  <a:lnTo>
                    <a:pt x="750138" y="5952629"/>
                  </a:lnTo>
                  <a:lnTo>
                    <a:pt x="750671" y="5949289"/>
                  </a:lnTo>
                  <a:lnTo>
                    <a:pt x="751281" y="5945162"/>
                  </a:lnTo>
                  <a:lnTo>
                    <a:pt x="753059" y="5942406"/>
                  </a:lnTo>
                  <a:lnTo>
                    <a:pt x="759206" y="5942406"/>
                  </a:lnTo>
                  <a:lnTo>
                    <a:pt x="760984" y="5945848"/>
                  </a:lnTo>
                  <a:lnTo>
                    <a:pt x="760984" y="5940590"/>
                  </a:lnTo>
                  <a:lnTo>
                    <a:pt x="760044" y="5939294"/>
                  </a:lnTo>
                  <a:lnTo>
                    <a:pt x="757859" y="5938190"/>
                  </a:lnTo>
                  <a:lnTo>
                    <a:pt x="750531" y="5938190"/>
                  </a:lnTo>
                  <a:lnTo>
                    <a:pt x="746125" y="5943562"/>
                  </a:lnTo>
                  <a:lnTo>
                    <a:pt x="746201" y="5962205"/>
                  </a:lnTo>
                  <a:lnTo>
                    <a:pt x="746455" y="5966866"/>
                  </a:lnTo>
                  <a:lnTo>
                    <a:pt x="748525" y="5971464"/>
                  </a:lnTo>
                  <a:lnTo>
                    <a:pt x="750608" y="5975959"/>
                  </a:lnTo>
                  <a:lnTo>
                    <a:pt x="753973" y="5976518"/>
                  </a:lnTo>
                  <a:lnTo>
                    <a:pt x="757364" y="5976518"/>
                  </a:lnTo>
                  <a:lnTo>
                    <a:pt x="760361" y="5976150"/>
                  </a:lnTo>
                  <a:lnTo>
                    <a:pt x="762127" y="5972276"/>
                  </a:lnTo>
                  <a:lnTo>
                    <a:pt x="762558" y="5971311"/>
                  </a:lnTo>
                  <a:lnTo>
                    <a:pt x="764273" y="5967311"/>
                  </a:lnTo>
                  <a:lnTo>
                    <a:pt x="764819" y="5962205"/>
                  </a:lnTo>
                  <a:close/>
                </a:path>
                <a:path w="1588134" h="6097270">
                  <a:moveTo>
                    <a:pt x="764819" y="5182717"/>
                  </a:moveTo>
                  <a:lnTo>
                    <a:pt x="764768" y="5169763"/>
                  </a:lnTo>
                  <a:lnTo>
                    <a:pt x="764120" y="5165433"/>
                  </a:lnTo>
                  <a:lnTo>
                    <a:pt x="762292" y="5162905"/>
                  </a:lnTo>
                  <a:lnTo>
                    <a:pt x="760984" y="5161077"/>
                  </a:lnTo>
                  <a:lnTo>
                    <a:pt x="760984" y="5166334"/>
                  </a:lnTo>
                  <a:lnTo>
                    <a:pt x="760958" y="5184445"/>
                  </a:lnTo>
                  <a:lnTo>
                    <a:pt x="760183" y="5192725"/>
                  </a:lnTo>
                  <a:lnTo>
                    <a:pt x="753186" y="5192725"/>
                  </a:lnTo>
                  <a:lnTo>
                    <a:pt x="751865" y="5190833"/>
                  </a:lnTo>
                  <a:lnTo>
                    <a:pt x="749985" y="5184445"/>
                  </a:lnTo>
                  <a:lnTo>
                    <a:pt x="749985" y="5176266"/>
                  </a:lnTo>
                  <a:lnTo>
                    <a:pt x="750138" y="5173015"/>
                  </a:lnTo>
                  <a:lnTo>
                    <a:pt x="750671" y="5169763"/>
                  </a:lnTo>
                  <a:lnTo>
                    <a:pt x="751281" y="5165674"/>
                  </a:lnTo>
                  <a:lnTo>
                    <a:pt x="753059" y="5162905"/>
                  </a:lnTo>
                  <a:lnTo>
                    <a:pt x="759206" y="5162905"/>
                  </a:lnTo>
                  <a:lnTo>
                    <a:pt x="760984" y="5166334"/>
                  </a:lnTo>
                  <a:lnTo>
                    <a:pt x="760984" y="5161077"/>
                  </a:lnTo>
                  <a:lnTo>
                    <a:pt x="760044" y="5159756"/>
                  </a:lnTo>
                  <a:lnTo>
                    <a:pt x="757859" y="5158664"/>
                  </a:lnTo>
                  <a:lnTo>
                    <a:pt x="750531" y="5158664"/>
                  </a:lnTo>
                  <a:lnTo>
                    <a:pt x="746125" y="5164048"/>
                  </a:lnTo>
                  <a:lnTo>
                    <a:pt x="746213" y="5182717"/>
                  </a:lnTo>
                  <a:lnTo>
                    <a:pt x="746455" y="5187277"/>
                  </a:lnTo>
                  <a:lnTo>
                    <a:pt x="748525" y="5191938"/>
                  </a:lnTo>
                  <a:lnTo>
                    <a:pt x="750608" y="5196433"/>
                  </a:lnTo>
                  <a:lnTo>
                    <a:pt x="753973" y="5196979"/>
                  </a:lnTo>
                  <a:lnTo>
                    <a:pt x="757364" y="5196979"/>
                  </a:lnTo>
                  <a:lnTo>
                    <a:pt x="760361" y="5196637"/>
                  </a:lnTo>
                  <a:lnTo>
                    <a:pt x="762139" y="5192725"/>
                  </a:lnTo>
                  <a:lnTo>
                    <a:pt x="762571" y="5191772"/>
                  </a:lnTo>
                  <a:lnTo>
                    <a:pt x="764273" y="5187759"/>
                  </a:lnTo>
                  <a:lnTo>
                    <a:pt x="764819" y="5182717"/>
                  </a:lnTo>
                  <a:close/>
                </a:path>
                <a:path w="1588134" h="6097270">
                  <a:moveTo>
                    <a:pt x="764819" y="5062385"/>
                  </a:moveTo>
                  <a:lnTo>
                    <a:pt x="764768" y="5049418"/>
                  </a:lnTo>
                  <a:lnTo>
                    <a:pt x="764120" y="5045024"/>
                  </a:lnTo>
                  <a:lnTo>
                    <a:pt x="762304" y="5042547"/>
                  </a:lnTo>
                  <a:lnTo>
                    <a:pt x="760984" y="5040757"/>
                  </a:lnTo>
                  <a:lnTo>
                    <a:pt x="760984" y="5046015"/>
                  </a:lnTo>
                  <a:lnTo>
                    <a:pt x="760958" y="5064112"/>
                  </a:lnTo>
                  <a:lnTo>
                    <a:pt x="760183" y="5072392"/>
                  </a:lnTo>
                  <a:lnTo>
                    <a:pt x="753186" y="5072392"/>
                  </a:lnTo>
                  <a:lnTo>
                    <a:pt x="751865" y="5070513"/>
                  </a:lnTo>
                  <a:lnTo>
                    <a:pt x="749985" y="5064112"/>
                  </a:lnTo>
                  <a:lnTo>
                    <a:pt x="749985" y="5055933"/>
                  </a:lnTo>
                  <a:lnTo>
                    <a:pt x="750138" y="5052758"/>
                  </a:lnTo>
                  <a:lnTo>
                    <a:pt x="750671" y="5049418"/>
                  </a:lnTo>
                  <a:lnTo>
                    <a:pt x="751281" y="5045316"/>
                  </a:lnTo>
                  <a:lnTo>
                    <a:pt x="753059" y="5042547"/>
                  </a:lnTo>
                  <a:lnTo>
                    <a:pt x="759206" y="5042547"/>
                  </a:lnTo>
                  <a:lnTo>
                    <a:pt x="760984" y="5046015"/>
                  </a:lnTo>
                  <a:lnTo>
                    <a:pt x="760984" y="5040757"/>
                  </a:lnTo>
                  <a:lnTo>
                    <a:pt x="760044" y="5039461"/>
                  </a:lnTo>
                  <a:lnTo>
                    <a:pt x="757859" y="5038331"/>
                  </a:lnTo>
                  <a:lnTo>
                    <a:pt x="750531" y="5038331"/>
                  </a:lnTo>
                  <a:lnTo>
                    <a:pt x="746125" y="5043716"/>
                  </a:lnTo>
                  <a:lnTo>
                    <a:pt x="746213" y="5062385"/>
                  </a:lnTo>
                  <a:lnTo>
                    <a:pt x="746455" y="5066982"/>
                  </a:lnTo>
                  <a:lnTo>
                    <a:pt x="748538" y="5071618"/>
                  </a:lnTo>
                  <a:lnTo>
                    <a:pt x="750608" y="5076050"/>
                  </a:lnTo>
                  <a:lnTo>
                    <a:pt x="753973" y="5076672"/>
                  </a:lnTo>
                  <a:lnTo>
                    <a:pt x="757364" y="5076672"/>
                  </a:lnTo>
                  <a:lnTo>
                    <a:pt x="760361" y="5076304"/>
                  </a:lnTo>
                  <a:lnTo>
                    <a:pt x="762139" y="5072392"/>
                  </a:lnTo>
                  <a:lnTo>
                    <a:pt x="762584" y="5071415"/>
                  </a:lnTo>
                  <a:lnTo>
                    <a:pt x="764273" y="5067452"/>
                  </a:lnTo>
                  <a:lnTo>
                    <a:pt x="764819" y="5062385"/>
                  </a:lnTo>
                  <a:close/>
                </a:path>
                <a:path w="1588134" h="6097270">
                  <a:moveTo>
                    <a:pt x="764819" y="5002200"/>
                  </a:moveTo>
                  <a:lnTo>
                    <a:pt x="764768" y="4989258"/>
                  </a:lnTo>
                  <a:lnTo>
                    <a:pt x="764120" y="4984839"/>
                  </a:lnTo>
                  <a:lnTo>
                    <a:pt x="762304" y="4982362"/>
                  </a:lnTo>
                  <a:lnTo>
                    <a:pt x="760984" y="4980584"/>
                  </a:lnTo>
                  <a:lnTo>
                    <a:pt x="760984" y="4985829"/>
                  </a:lnTo>
                  <a:lnTo>
                    <a:pt x="760958" y="5003990"/>
                  </a:lnTo>
                  <a:lnTo>
                    <a:pt x="760183" y="5012182"/>
                  </a:lnTo>
                  <a:lnTo>
                    <a:pt x="753186" y="5012182"/>
                  </a:lnTo>
                  <a:lnTo>
                    <a:pt x="751865" y="5010302"/>
                  </a:lnTo>
                  <a:lnTo>
                    <a:pt x="749985" y="5003990"/>
                  </a:lnTo>
                  <a:lnTo>
                    <a:pt x="749985" y="4995761"/>
                  </a:lnTo>
                  <a:lnTo>
                    <a:pt x="750138" y="4992548"/>
                  </a:lnTo>
                  <a:lnTo>
                    <a:pt x="750671" y="4989258"/>
                  </a:lnTo>
                  <a:lnTo>
                    <a:pt x="751281" y="4985131"/>
                  </a:lnTo>
                  <a:lnTo>
                    <a:pt x="753059" y="4982362"/>
                  </a:lnTo>
                  <a:lnTo>
                    <a:pt x="759206" y="4982362"/>
                  </a:lnTo>
                  <a:lnTo>
                    <a:pt x="760984" y="4985829"/>
                  </a:lnTo>
                  <a:lnTo>
                    <a:pt x="760984" y="4980584"/>
                  </a:lnTo>
                  <a:lnTo>
                    <a:pt x="760044" y="4979301"/>
                  </a:lnTo>
                  <a:lnTo>
                    <a:pt x="757859" y="4978184"/>
                  </a:lnTo>
                  <a:lnTo>
                    <a:pt x="750531" y="4978184"/>
                  </a:lnTo>
                  <a:lnTo>
                    <a:pt x="746125" y="4983518"/>
                  </a:lnTo>
                  <a:lnTo>
                    <a:pt x="746213" y="5002200"/>
                  </a:lnTo>
                  <a:lnTo>
                    <a:pt x="746455" y="5006784"/>
                  </a:lnTo>
                  <a:lnTo>
                    <a:pt x="748499" y="5011407"/>
                  </a:lnTo>
                  <a:lnTo>
                    <a:pt x="750608" y="5015903"/>
                  </a:lnTo>
                  <a:lnTo>
                    <a:pt x="753973" y="5016512"/>
                  </a:lnTo>
                  <a:lnTo>
                    <a:pt x="757364" y="5016512"/>
                  </a:lnTo>
                  <a:lnTo>
                    <a:pt x="760361" y="5016131"/>
                  </a:lnTo>
                  <a:lnTo>
                    <a:pt x="762139" y="5012182"/>
                  </a:lnTo>
                  <a:lnTo>
                    <a:pt x="764273" y="5007280"/>
                  </a:lnTo>
                  <a:lnTo>
                    <a:pt x="764819" y="5002200"/>
                  </a:lnTo>
                  <a:close/>
                </a:path>
                <a:path w="1588134" h="6097270">
                  <a:moveTo>
                    <a:pt x="764819" y="4942027"/>
                  </a:moveTo>
                  <a:lnTo>
                    <a:pt x="764768" y="4929111"/>
                  </a:lnTo>
                  <a:lnTo>
                    <a:pt x="764120" y="4924730"/>
                  </a:lnTo>
                  <a:lnTo>
                    <a:pt x="762304" y="4922228"/>
                  </a:lnTo>
                  <a:lnTo>
                    <a:pt x="760984" y="4920399"/>
                  </a:lnTo>
                  <a:lnTo>
                    <a:pt x="760984" y="4925669"/>
                  </a:lnTo>
                  <a:lnTo>
                    <a:pt x="760971" y="4943754"/>
                  </a:lnTo>
                  <a:lnTo>
                    <a:pt x="760183" y="4952085"/>
                  </a:lnTo>
                  <a:lnTo>
                    <a:pt x="753186" y="4952085"/>
                  </a:lnTo>
                  <a:lnTo>
                    <a:pt x="751865" y="4950117"/>
                  </a:lnTo>
                  <a:lnTo>
                    <a:pt x="749985" y="4943754"/>
                  </a:lnTo>
                  <a:lnTo>
                    <a:pt x="749985" y="4935626"/>
                  </a:lnTo>
                  <a:lnTo>
                    <a:pt x="750138" y="4932388"/>
                  </a:lnTo>
                  <a:lnTo>
                    <a:pt x="750671" y="4929111"/>
                  </a:lnTo>
                  <a:lnTo>
                    <a:pt x="751281" y="4924971"/>
                  </a:lnTo>
                  <a:lnTo>
                    <a:pt x="753059" y="4922228"/>
                  </a:lnTo>
                  <a:lnTo>
                    <a:pt x="759206" y="4922228"/>
                  </a:lnTo>
                  <a:lnTo>
                    <a:pt x="760984" y="4925669"/>
                  </a:lnTo>
                  <a:lnTo>
                    <a:pt x="760984" y="4920399"/>
                  </a:lnTo>
                  <a:lnTo>
                    <a:pt x="760044" y="4919091"/>
                  </a:lnTo>
                  <a:lnTo>
                    <a:pt x="757859" y="4917999"/>
                  </a:lnTo>
                  <a:lnTo>
                    <a:pt x="750531" y="4917999"/>
                  </a:lnTo>
                  <a:lnTo>
                    <a:pt x="746125" y="4923358"/>
                  </a:lnTo>
                  <a:lnTo>
                    <a:pt x="746213" y="4942027"/>
                  </a:lnTo>
                  <a:lnTo>
                    <a:pt x="746455" y="4946624"/>
                  </a:lnTo>
                  <a:lnTo>
                    <a:pt x="748525" y="4951247"/>
                  </a:lnTo>
                  <a:lnTo>
                    <a:pt x="750608" y="4955756"/>
                  </a:lnTo>
                  <a:lnTo>
                    <a:pt x="753973" y="4956327"/>
                  </a:lnTo>
                  <a:lnTo>
                    <a:pt x="757364" y="4956327"/>
                  </a:lnTo>
                  <a:lnTo>
                    <a:pt x="760361" y="4955946"/>
                  </a:lnTo>
                  <a:lnTo>
                    <a:pt x="762114" y="4952085"/>
                  </a:lnTo>
                  <a:lnTo>
                    <a:pt x="762558" y="4951082"/>
                  </a:lnTo>
                  <a:lnTo>
                    <a:pt x="764273" y="4947094"/>
                  </a:lnTo>
                  <a:lnTo>
                    <a:pt x="764819" y="4942027"/>
                  </a:lnTo>
                  <a:close/>
                </a:path>
                <a:path w="1588134" h="6097270">
                  <a:moveTo>
                    <a:pt x="764819" y="4821694"/>
                  </a:moveTo>
                  <a:lnTo>
                    <a:pt x="764755" y="4808702"/>
                  </a:lnTo>
                  <a:lnTo>
                    <a:pt x="764120" y="4804334"/>
                  </a:lnTo>
                  <a:lnTo>
                    <a:pt x="762342" y="4801882"/>
                  </a:lnTo>
                  <a:lnTo>
                    <a:pt x="760984" y="4800041"/>
                  </a:lnTo>
                  <a:lnTo>
                    <a:pt x="760984" y="4805324"/>
                  </a:lnTo>
                  <a:lnTo>
                    <a:pt x="760958" y="4823460"/>
                  </a:lnTo>
                  <a:lnTo>
                    <a:pt x="760183" y="4831753"/>
                  </a:lnTo>
                  <a:lnTo>
                    <a:pt x="753186" y="4831753"/>
                  </a:lnTo>
                  <a:lnTo>
                    <a:pt x="751865" y="4829797"/>
                  </a:lnTo>
                  <a:lnTo>
                    <a:pt x="749985" y="4823460"/>
                  </a:lnTo>
                  <a:lnTo>
                    <a:pt x="749985" y="4815281"/>
                  </a:lnTo>
                  <a:lnTo>
                    <a:pt x="750138" y="4812042"/>
                  </a:lnTo>
                  <a:lnTo>
                    <a:pt x="750671" y="4808702"/>
                  </a:lnTo>
                  <a:lnTo>
                    <a:pt x="751281" y="4804664"/>
                  </a:lnTo>
                  <a:lnTo>
                    <a:pt x="753059" y="4801882"/>
                  </a:lnTo>
                  <a:lnTo>
                    <a:pt x="759206" y="4801882"/>
                  </a:lnTo>
                  <a:lnTo>
                    <a:pt x="760984" y="4805324"/>
                  </a:lnTo>
                  <a:lnTo>
                    <a:pt x="760984" y="4800041"/>
                  </a:lnTo>
                  <a:lnTo>
                    <a:pt x="760044" y="4798758"/>
                  </a:lnTo>
                  <a:lnTo>
                    <a:pt x="757859" y="4797679"/>
                  </a:lnTo>
                  <a:lnTo>
                    <a:pt x="750531" y="4797679"/>
                  </a:lnTo>
                  <a:lnTo>
                    <a:pt x="746125" y="4803025"/>
                  </a:lnTo>
                  <a:lnTo>
                    <a:pt x="746213" y="4821694"/>
                  </a:lnTo>
                  <a:lnTo>
                    <a:pt x="746455" y="4826279"/>
                  </a:lnTo>
                  <a:lnTo>
                    <a:pt x="748525" y="4830940"/>
                  </a:lnTo>
                  <a:lnTo>
                    <a:pt x="750608" y="4835436"/>
                  </a:lnTo>
                  <a:lnTo>
                    <a:pt x="753973" y="4835957"/>
                  </a:lnTo>
                  <a:lnTo>
                    <a:pt x="757364" y="4835957"/>
                  </a:lnTo>
                  <a:lnTo>
                    <a:pt x="760361" y="4835626"/>
                  </a:lnTo>
                  <a:lnTo>
                    <a:pt x="762127" y="4831753"/>
                  </a:lnTo>
                  <a:lnTo>
                    <a:pt x="762571" y="4830762"/>
                  </a:lnTo>
                  <a:lnTo>
                    <a:pt x="764273" y="4826749"/>
                  </a:lnTo>
                  <a:lnTo>
                    <a:pt x="764819" y="4821694"/>
                  </a:lnTo>
                  <a:close/>
                </a:path>
                <a:path w="1588134" h="6097270">
                  <a:moveTo>
                    <a:pt x="764819" y="4761509"/>
                  </a:moveTo>
                  <a:lnTo>
                    <a:pt x="764768" y="4748568"/>
                  </a:lnTo>
                  <a:lnTo>
                    <a:pt x="764120" y="4744224"/>
                  </a:lnTo>
                  <a:lnTo>
                    <a:pt x="762304" y="4741697"/>
                  </a:lnTo>
                  <a:lnTo>
                    <a:pt x="760984" y="4739894"/>
                  </a:lnTo>
                  <a:lnTo>
                    <a:pt x="760984" y="4745177"/>
                  </a:lnTo>
                  <a:lnTo>
                    <a:pt x="760958" y="4763287"/>
                  </a:lnTo>
                  <a:lnTo>
                    <a:pt x="760183" y="4771555"/>
                  </a:lnTo>
                  <a:lnTo>
                    <a:pt x="753186" y="4771555"/>
                  </a:lnTo>
                  <a:lnTo>
                    <a:pt x="751865" y="4769637"/>
                  </a:lnTo>
                  <a:lnTo>
                    <a:pt x="749985" y="4763287"/>
                  </a:lnTo>
                  <a:lnTo>
                    <a:pt x="749985" y="4755083"/>
                  </a:lnTo>
                  <a:lnTo>
                    <a:pt x="750138" y="4751895"/>
                  </a:lnTo>
                  <a:lnTo>
                    <a:pt x="750671" y="4748568"/>
                  </a:lnTo>
                  <a:lnTo>
                    <a:pt x="751281" y="4744491"/>
                  </a:lnTo>
                  <a:lnTo>
                    <a:pt x="753059" y="4741697"/>
                  </a:lnTo>
                  <a:lnTo>
                    <a:pt x="759206" y="4741697"/>
                  </a:lnTo>
                  <a:lnTo>
                    <a:pt x="760984" y="4745177"/>
                  </a:lnTo>
                  <a:lnTo>
                    <a:pt x="760984" y="4739894"/>
                  </a:lnTo>
                  <a:lnTo>
                    <a:pt x="760044" y="4738598"/>
                  </a:lnTo>
                  <a:lnTo>
                    <a:pt x="757859" y="4737493"/>
                  </a:lnTo>
                  <a:lnTo>
                    <a:pt x="750531" y="4737493"/>
                  </a:lnTo>
                  <a:lnTo>
                    <a:pt x="746125" y="4742866"/>
                  </a:lnTo>
                  <a:lnTo>
                    <a:pt x="746213" y="4761509"/>
                  </a:lnTo>
                  <a:lnTo>
                    <a:pt x="746455" y="4766081"/>
                  </a:lnTo>
                  <a:lnTo>
                    <a:pt x="748525" y="4770742"/>
                  </a:lnTo>
                  <a:lnTo>
                    <a:pt x="750608" y="4775238"/>
                  </a:lnTo>
                  <a:lnTo>
                    <a:pt x="753973" y="4775784"/>
                  </a:lnTo>
                  <a:lnTo>
                    <a:pt x="757364" y="4775784"/>
                  </a:lnTo>
                  <a:lnTo>
                    <a:pt x="760361" y="4775454"/>
                  </a:lnTo>
                  <a:lnTo>
                    <a:pt x="762127" y="4771555"/>
                  </a:lnTo>
                  <a:lnTo>
                    <a:pt x="762571" y="4770577"/>
                  </a:lnTo>
                  <a:lnTo>
                    <a:pt x="764273" y="4766576"/>
                  </a:lnTo>
                  <a:lnTo>
                    <a:pt x="764819" y="4761509"/>
                  </a:lnTo>
                  <a:close/>
                </a:path>
                <a:path w="1588134" h="6097270">
                  <a:moveTo>
                    <a:pt x="764819" y="4701324"/>
                  </a:moveTo>
                  <a:lnTo>
                    <a:pt x="764755" y="4688408"/>
                  </a:lnTo>
                  <a:lnTo>
                    <a:pt x="764120" y="4684014"/>
                  </a:lnTo>
                  <a:lnTo>
                    <a:pt x="762304" y="4681537"/>
                  </a:lnTo>
                  <a:lnTo>
                    <a:pt x="761441" y="4680369"/>
                  </a:lnTo>
                  <a:lnTo>
                    <a:pt x="760984" y="4679721"/>
                  </a:lnTo>
                  <a:lnTo>
                    <a:pt x="760984" y="4684966"/>
                  </a:lnTo>
                  <a:lnTo>
                    <a:pt x="760958" y="4703102"/>
                  </a:lnTo>
                  <a:lnTo>
                    <a:pt x="760183" y="4711331"/>
                  </a:lnTo>
                  <a:lnTo>
                    <a:pt x="753186" y="4711331"/>
                  </a:lnTo>
                  <a:lnTo>
                    <a:pt x="751865" y="4709439"/>
                  </a:lnTo>
                  <a:lnTo>
                    <a:pt x="749985" y="4703102"/>
                  </a:lnTo>
                  <a:lnTo>
                    <a:pt x="749985" y="4694936"/>
                  </a:lnTo>
                  <a:lnTo>
                    <a:pt x="750138" y="4691723"/>
                  </a:lnTo>
                  <a:lnTo>
                    <a:pt x="750671" y="4688408"/>
                  </a:lnTo>
                  <a:lnTo>
                    <a:pt x="751281" y="4684280"/>
                  </a:lnTo>
                  <a:lnTo>
                    <a:pt x="753059" y="4681537"/>
                  </a:lnTo>
                  <a:lnTo>
                    <a:pt x="759206" y="4681537"/>
                  </a:lnTo>
                  <a:lnTo>
                    <a:pt x="760984" y="4684966"/>
                  </a:lnTo>
                  <a:lnTo>
                    <a:pt x="760984" y="4679721"/>
                  </a:lnTo>
                  <a:lnTo>
                    <a:pt x="760044" y="4678388"/>
                  </a:lnTo>
                  <a:lnTo>
                    <a:pt x="757859" y="4677308"/>
                  </a:lnTo>
                  <a:lnTo>
                    <a:pt x="750531" y="4677308"/>
                  </a:lnTo>
                  <a:lnTo>
                    <a:pt x="746125" y="4682680"/>
                  </a:lnTo>
                  <a:lnTo>
                    <a:pt x="746213" y="4701324"/>
                  </a:lnTo>
                  <a:lnTo>
                    <a:pt x="746455" y="4705972"/>
                  </a:lnTo>
                  <a:lnTo>
                    <a:pt x="748512" y="4710569"/>
                  </a:lnTo>
                  <a:lnTo>
                    <a:pt x="750608" y="4715053"/>
                  </a:lnTo>
                  <a:lnTo>
                    <a:pt x="753973" y="4715611"/>
                  </a:lnTo>
                  <a:lnTo>
                    <a:pt x="757364" y="4715611"/>
                  </a:lnTo>
                  <a:lnTo>
                    <a:pt x="760361" y="4715281"/>
                  </a:lnTo>
                  <a:lnTo>
                    <a:pt x="762152" y="4711331"/>
                  </a:lnTo>
                  <a:lnTo>
                    <a:pt x="762558" y="4710417"/>
                  </a:lnTo>
                  <a:lnTo>
                    <a:pt x="764273" y="4706417"/>
                  </a:lnTo>
                  <a:lnTo>
                    <a:pt x="764819" y="4701324"/>
                  </a:lnTo>
                  <a:close/>
                </a:path>
                <a:path w="1588134" h="6097270">
                  <a:moveTo>
                    <a:pt x="785291" y="4590580"/>
                  </a:moveTo>
                  <a:lnTo>
                    <a:pt x="779716" y="4590580"/>
                  </a:lnTo>
                  <a:lnTo>
                    <a:pt x="779716" y="4557839"/>
                  </a:lnTo>
                  <a:lnTo>
                    <a:pt x="768934" y="4557839"/>
                  </a:lnTo>
                  <a:lnTo>
                    <a:pt x="768934" y="4562005"/>
                  </a:lnTo>
                  <a:lnTo>
                    <a:pt x="775665" y="4562005"/>
                  </a:lnTo>
                  <a:lnTo>
                    <a:pt x="775665" y="4590580"/>
                  </a:lnTo>
                  <a:lnTo>
                    <a:pt x="769340" y="4590580"/>
                  </a:lnTo>
                  <a:lnTo>
                    <a:pt x="769340" y="4594593"/>
                  </a:lnTo>
                  <a:lnTo>
                    <a:pt x="785291" y="4594593"/>
                  </a:lnTo>
                  <a:lnTo>
                    <a:pt x="785291" y="4590580"/>
                  </a:lnTo>
                  <a:close/>
                </a:path>
                <a:path w="1588134" h="6097270">
                  <a:moveTo>
                    <a:pt x="785304" y="5312600"/>
                  </a:moveTo>
                  <a:lnTo>
                    <a:pt x="779716" y="5312600"/>
                  </a:lnTo>
                  <a:lnTo>
                    <a:pt x="779716" y="5279834"/>
                  </a:lnTo>
                  <a:lnTo>
                    <a:pt x="768934" y="5279834"/>
                  </a:lnTo>
                  <a:lnTo>
                    <a:pt x="768934" y="5284013"/>
                  </a:lnTo>
                  <a:lnTo>
                    <a:pt x="775652" y="5284013"/>
                  </a:lnTo>
                  <a:lnTo>
                    <a:pt x="775652" y="5312600"/>
                  </a:lnTo>
                  <a:lnTo>
                    <a:pt x="769340" y="5312600"/>
                  </a:lnTo>
                  <a:lnTo>
                    <a:pt x="769340" y="5316677"/>
                  </a:lnTo>
                  <a:lnTo>
                    <a:pt x="785304" y="5316677"/>
                  </a:lnTo>
                  <a:lnTo>
                    <a:pt x="785304" y="5312600"/>
                  </a:lnTo>
                  <a:close/>
                </a:path>
                <a:path w="1588134" h="6097270">
                  <a:moveTo>
                    <a:pt x="785304" y="5192268"/>
                  </a:moveTo>
                  <a:lnTo>
                    <a:pt x="779716" y="5192268"/>
                  </a:lnTo>
                  <a:lnTo>
                    <a:pt x="779716" y="5159527"/>
                  </a:lnTo>
                  <a:lnTo>
                    <a:pt x="768934" y="5159527"/>
                  </a:lnTo>
                  <a:lnTo>
                    <a:pt x="768934" y="5163655"/>
                  </a:lnTo>
                  <a:lnTo>
                    <a:pt x="775652" y="5163655"/>
                  </a:lnTo>
                  <a:lnTo>
                    <a:pt x="775652" y="5192268"/>
                  </a:lnTo>
                  <a:lnTo>
                    <a:pt x="769340" y="5192268"/>
                  </a:lnTo>
                  <a:lnTo>
                    <a:pt x="769340" y="5196344"/>
                  </a:lnTo>
                  <a:lnTo>
                    <a:pt x="785304" y="5196344"/>
                  </a:lnTo>
                  <a:lnTo>
                    <a:pt x="785304" y="5192268"/>
                  </a:lnTo>
                  <a:close/>
                </a:path>
                <a:path w="1588134" h="6097270">
                  <a:moveTo>
                    <a:pt x="785304" y="5071973"/>
                  </a:moveTo>
                  <a:lnTo>
                    <a:pt x="779716" y="5071973"/>
                  </a:lnTo>
                  <a:lnTo>
                    <a:pt x="779716" y="5039233"/>
                  </a:lnTo>
                  <a:lnTo>
                    <a:pt x="768934" y="5039233"/>
                  </a:lnTo>
                  <a:lnTo>
                    <a:pt x="768934" y="5043360"/>
                  </a:lnTo>
                  <a:lnTo>
                    <a:pt x="775652" y="5043360"/>
                  </a:lnTo>
                  <a:lnTo>
                    <a:pt x="775652" y="5071973"/>
                  </a:lnTo>
                  <a:lnTo>
                    <a:pt x="769340" y="5071973"/>
                  </a:lnTo>
                  <a:lnTo>
                    <a:pt x="769340" y="5076025"/>
                  </a:lnTo>
                  <a:lnTo>
                    <a:pt x="785304" y="5076025"/>
                  </a:lnTo>
                  <a:lnTo>
                    <a:pt x="785304" y="5071973"/>
                  </a:lnTo>
                  <a:close/>
                </a:path>
                <a:path w="1588134" h="6097270">
                  <a:moveTo>
                    <a:pt x="785304" y="4831258"/>
                  </a:moveTo>
                  <a:lnTo>
                    <a:pt x="779716" y="4831258"/>
                  </a:lnTo>
                  <a:lnTo>
                    <a:pt x="779716" y="4798492"/>
                  </a:lnTo>
                  <a:lnTo>
                    <a:pt x="768934" y="4798492"/>
                  </a:lnTo>
                  <a:lnTo>
                    <a:pt x="768934" y="4802695"/>
                  </a:lnTo>
                  <a:lnTo>
                    <a:pt x="775652" y="4802695"/>
                  </a:lnTo>
                  <a:lnTo>
                    <a:pt x="775652" y="4831258"/>
                  </a:lnTo>
                  <a:lnTo>
                    <a:pt x="769340" y="4831258"/>
                  </a:lnTo>
                  <a:lnTo>
                    <a:pt x="769340" y="4835347"/>
                  </a:lnTo>
                  <a:lnTo>
                    <a:pt x="785304" y="4835347"/>
                  </a:lnTo>
                  <a:lnTo>
                    <a:pt x="785304" y="4831258"/>
                  </a:lnTo>
                  <a:close/>
                </a:path>
                <a:path w="1588134" h="6097270">
                  <a:moveTo>
                    <a:pt x="785304" y="4771098"/>
                  </a:moveTo>
                  <a:lnTo>
                    <a:pt x="779716" y="4771098"/>
                  </a:lnTo>
                  <a:lnTo>
                    <a:pt x="779716" y="4738319"/>
                  </a:lnTo>
                  <a:lnTo>
                    <a:pt x="768934" y="4738319"/>
                  </a:lnTo>
                  <a:lnTo>
                    <a:pt x="768934" y="4742497"/>
                  </a:lnTo>
                  <a:lnTo>
                    <a:pt x="775652" y="4742497"/>
                  </a:lnTo>
                  <a:lnTo>
                    <a:pt x="775652" y="4771098"/>
                  </a:lnTo>
                  <a:lnTo>
                    <a:pt x="769340" y="4771098"/>
                  </a:lnTo>
                  <a:lnTo>
                    <a:pt x="769340" y="4775162"/>
                  </a:lnTo>
                  <a:lnTo>
                    <a:pt x="785304" y="4775162"/>
                  </a:lnTo>
                  <a:lnTo>
                    <a:pt x="785304" y="4771098"/>
                  </a:lnTo>
                  <a:close/>
                </a:path>
                <a:path w="1588134" h="6097270">
                  <a:moveTo>
                    <a:pt x="785304" y="4710900"/>
                  </a:moveTo>
                  <a:lnTo>
                    <a:pt x="779716" y="4710900"/>
                  </a:lnTo>
                  <a:lnTo>
                    <a:pt x="779716" y="4678197"/>
                  </a:lnTo>
                  <a:lnTo>
                    <a:pt x="768934" y="4678197"/>
                  </a:lnTo>
                  <a:lnTo>
                    <a:pt x="768934" y="4682363"/>
                  </a:lnTo>
                  <a:lnTo>
                    <a:pt x="775652" y="4682363"/>
                  </a:lnTo>
                  <a:lnTo>
                    <a:pt x="775652" y="4710900"/>
                  </a:lnTo>
                  <a:lnTo>
                    <a:pt x="769340" y="4710900"/>
                  </a:lnTo>
                  <a:lnTo>
                    <a:pt x="769340" y="4715002"/>
                  </a:lnTo>
                  <a:lnTo>
                    <a:pt x="785304" y="4715002"/>
                  </a:lnTo>
                  <a:lnTo>
                    <a:pt x="785304" y="4710900"/>
                  </a:lnTo>
                  <a:close/>
                </a:path>
                <a:path w="1588134" h="6097270">
                  <a:moveTo>
                    <a:pt x="786714" y="4881829"/>
                  </a:moveTo>
                  <a:lnTo>
                    <a:pt x="786663" y="4868913"/>
                  </a:lnTo>
                  <a:lnTo>
                    <a:pt x="786003" y="4864532"/>
                  </a:lnTo>
                  <a:lnTo>
                    <a:pt x="784225" y="4862042"/>
                  </a:lnTo>
                  <a:lnTo>
                    <a:pt x="783361" y="4860823"/>
                  </a:lnTo>
                  <a:lnTo>
                    <a:pt x="782866" y="4860163"/>
                  </a:lnTo>
                  <a:lnTo>
                    <a:pt x="782866" y="4865471"/>
                  </a:lnTo>
                  <a:lnTo>
                    <a:pt x="782840" y="4883594"/>
                  </a:lnTo>
                  <a:lnTo>
                    <a:pt x="782078" y="4891913"/>
                  </a:lnTo>
                  <a:lnTo>
                    <a:pt x="775106" y="4891913"/>
                  </a:lnTo>
                  <a:lnTo>
                    <a:pt x="773798" y="4889970"/>
                  </a:lnTo>
                  <a:lnTo>
                    <a:pt x="771893" y="4883594"/>
                  </a:lnTo>
                  <a:lnTo>
                    <a:pt x="771893" y="4875441"/>
                  </a:lnTo>
                  <a:lnTo>
                    <a:pt x="772071" y="4872202"/>
                  </a:lnTo>
                  <a:lnTo>
                    <a:pt x="772591" y="4868913"/>
                  </a:lnTo>
                  <a:lnTo>
                    <a:pt x="773201" y="4864824"/>
                  </a:lnTo>
                  <a:lnTo>
                    <a:pt x="775017" y="4862042"/>
                  </a:lnTo>
                  <a:lnTo>
                    <a:pt x="781113" y="4862042"/>
                  </a:lnTo>
                  <a:lnTo>
                    <a:pt x="782866" y="4865471"/>
                  </a:lnTo>
                  <a:lnTo>
                    <a:pt x="782866" y="4860163"/>
                  </a:lnTo>
                  <a:lnTo>
                    <a:pt x="781951" y="4858944"/>
                  </a:lnTo>
                  <a:lnTo>
                    <a:pt x="779767" y="4857839"/>
                  </a:lnTo>
                  <a:lnTo>
                    <a:pt x="772452" y="4857839"/>
                  </a:lnTo>
                  <a:lnTo>
                    <a:pt x="768045" y="4863198"/>
                  </a:lnTo>
                  <a:lnTo>
                    <a:pt x="768121" y="4881829"/>
                  </a:lnTo>
                  <a:lnTo>
                    <a:pt x="768337" y="4886452"/>
                  </a:lnTo>
                  <a:lnTo>
                    <a:pt x="770407" y="4890935"/>
                  </a:lnTo>
                  <a:lnTo>
                    <a:pt x="772502" y="4895608"/>
                  </a:lnTo>
                  <a:lnTo>
                    <a:pt x="775893" y="4896155"/>
                  </a:lnTo>
                  <a:lnTo>
                    <a:pt x="779297" y="4896155"/>
                  </a:lnTo>
                  <a:lnTo>
                    <a:pt x="782243" y="4895824"/>
                  </a:lnTo>
                  <a:lnTo>
                    <a:pt x="783983" y="4891913"/>
                  </a:lnTo>
                  <a:lnTo>
                    <a:pt x="786218" y="4886922"/>
                  </a:lnTo>
                  <a:lnTo>
                    <a:pt x="786714" y="4881829"/>
                  </a:lnTo>
                  <a:close/>
                </a:path>
                <a:path w="1588134" h="6097270">
                  <a:moveTo>
                    <a:pt x="786714" y="4641189"/>
                  </a:moveTo>
                  <a:lnTo>
                    <a:pt x="786663" y="4628223"/>
                  </a:lnTo>
                  <a:lnTo>
                    <a:pt x="786003" y="4623867"/>
                  </a:lnTo>
                  <a:lnTo>
                    <a:pt x="784186" y="4621327"/>
                  </a:lnTo>
                  <a:lnTo>
                    <a:pt x="783361" y="4620158"/>
                  </a:lnTo>
                  <a:lnTo>
                    <a:pt x="782866" y="4619498"/>
                  </a:lnTo>
                  <a:lnTo>
                    <a:pt x="782866" y="4624832"/>
                  </a:lnTo>
                  <a:lnTo>
                    <a:pt x="782853" y="4642917"/>
                  </a:lnTo>
                  <a:lnTo>
                    <a:pt x="782078" y="4651172"/>
                  </a:lnTo>
                  <a:lnTo>
                    <a:pt x="775106" y="4651172"/>
                  </a:lnTo>
                  <a:lnTo>
                    <a:pt x="773798" y="4649317"/>
                  </a:lnTo>
                  <a:lnTo>
                    <a:pt x="771893" y="4642917"/>
                  </a:lnTo>
                  <a:lnTo>
                    <a:pt x="771893" y="4634750"/>
                  </a:lnTo>
                  <a:lnTo>
                    <a:pt x="772071" y="4631537"/>
                  </a:lnTo>
                  <a:lnTo>
                    <a:pt x="772591" y="4628223"/>
                  </a:lnTo>
                  <a:lnTo>
                    <a:pt x="773201" y="4624121"/>
                  </a:lnTo>
                  <a:lnTo>
                    <a:pt x="775017" y="4621327"/>
                  </a:lnTo>
                  <a:lnTo>
                    <a:pt x="781113" y="4621327"/>
                  </a:lnTo>
                  <a:lnTo>
                    <a:pt x="782866" y="4624832"/>
                  </a:lnTo>
                  <a:lnTo>
                    <a:pt x="782866" y="4619498"/>
                  </a:lnTo>
                  <a:lnTo>
                    <a:pt x="781951" y="4618253"/>
                  </a:lnTo>
                  <a:lnTo>
                    <a:pt x="779767" y="4617161"/>
                  </a:lnTo>
                  <a:lnTo>
                    <a:pt x="772452" y="4617161"/>
                  </a:lnTo>
                  <a:lnTo>
                    <a:pt x="768045" y="4622508"/>
                  </a:lnTo>
                  <a:lnTo>
                    <a:pt x="768121" y="4641189"/>
                  </a:lnTo>
                  <a:lnTo>
                    <a:pt x="768337" y="4645723"/>
                  </a:lnTo>
                  <a:lnTo>
                    <a:pt x="772502" y="4654893"/>
                  </a:lnTo>
                  <a:lnTo>
                    <a:pt x="775893" y="4655464"/>
                  </a:lnTo>
                  <a:lnTo>
                    <a:pt x="779297" y="4655464"/>
                  </a:lnTo>
                  <a:lnTo>
                    <a:pt x="782243" y="4655083"/>
                  </a:lnTo>
                  <a:lnTo>
                    <a:pt x="783996" y="4651172"/>
                  </a:lnTo>
                  <a:lnTo>
                    <a:pt x="786218" y="4646244"/>
                  </a:lnTo>
                  <a:lnTo>
                    <a:pt x="786714" y="4641189"/>
                  </a:lnTo>
                  <a:close/>
                </a:path>
                <a:path w="1588134" h="6097270">
                  <a:moveTo>
                    <a:pt x="1522298" y="185559"/>
                  </a:moveTo>
                  <a:lnTo>
                    <a:pt x="1521612" y="180835"/>
                  </a:lnTo>
                  <a:lnTo>
                    <a:pt x="1519834" y="178346"/>
                  </a:lnTo>
                  <a:lnTo>
                    <a:pt x="1518970" y="177126"/>
                  </a:lnTo>
                  <a:lnTo>
                    <a:pt x="1518475" y="176466"/>
                  </a:lnTo>
                  <a:lnTo>
                    <a:pt x="1518475" y="181762"/>
                  </a:lnTo>
                  <a:lnTo>
                    <a:pt x="1518450" y="199910"/>
                  </a:lnTo>
                  <a:lnTo>
                    <a:pt x="1517688" y="208191"/>
                  </a:lnTo>
                  <a:lnTo>
                    <a:pt x="1510677" y="208191"/>
                  </a:lnTo>
                  <a:lnTo>
                    <a:pt x="1509369" y="206298"/>
                  </a:lnTo>
                  <a:lnTo>
                    <a:pt x="1507490" y="199910"/>
                  </a:lnTo>
                  <a:lnTo>
                    <a:pt x="1507490" y="191744"/>
                  </a:lnTo>
                  <a:lnTo>
                    <a:pt x="1507667" y="188480"/>
                  </a:lnTo>
                  <a:lnTo>
                    <a:pt x="1508798" y="181114"/>
                  </a:lnTo>
                  <a:lnTo>
                    <a:pt x="1510538" y="178346"/>
                  </a:lnTo>
                  <a:lnTo>
                    <a:pt x="1516710" y="178346"/>
                  </a:lnTo>
                  <a:lnTo>
                    <a:pt x="1518475" y="181762"/>
                  </a:lnTo>
                  <a:lnTo>
                    <a:pt x="1518475" y="176466"/>
                  </a:lnTo>
                  <a:lnTo>
                    <a:pt x="1517548" y="175221"/>
                  </a:lnTo>
                  <a:lnTo>
                    <a:pt x="1515338" y="174117"/>
                  </a:lnTo>
                  <a:lnTo>
                    <a:pt x="1508036" y="174117"/>
                  </a:lnTo>
                  <a:lnTo>
                    <a:pt x="1503641" y="179552"/>
                  </a:lnTo>
                  <a:lnTo>
                    <a:pt x="1503768" y="199644"/>
                  </a:lnTo>
                  <a:lnTo>
                    <a:pt x="1503895" y="202780"/>
                  </a:lnTo>
                  <a:lnTo>
                    <a:pt x="1506042" y="207391"/>
                  </a:lnTo>
                  <a:lnTo>
                    <a:pt x="1508099" y="211874"/>
                  </a:lnTo>
                  <a:lnTo>
                    <a:pt x="1511452" y="212432"/>
                  </a:lnTo>
                  <a:lnTo>
                    <a:pt x="1514868" y="212432"/>
                  </a:lnTo>
                  <a:lnTo>
                    <a:pt x="1517865" y="212077"/>
                  </a:lnTo>
                  <a:lnTo>
                    <a:pt x="1519593" y="208191"/>
                  </a:lnTo>
                  <a:lnTo>
                    <a:pt x="1521790" y="203225"/>
                  </a:lnTo>
                  <a:lnTo>
                    <a:pt x="1522298" y="198145"/>
                  </a:lnTo>
                  <a:lnTo>
                    <a:pt x="1522298" y="185559"/>
                  </a:lnTo>
                  <a:close/>
                </a:path>
                <a:path w="1588134" h="6097270">
                  <a:moveTo>
                    <a:pt x="1522298" y="125387"/>
                  </a:moveTo>
                  <a:lnTo>
                    <a:pt x="1521612" y="120713"/>
                  </a:lnTo>
                  <a:lnTo>
                    <a:pt x="1519847" y="118186"/>
                  </a:lnTo>
                  <a:lnTo>
                    <a:pt x="1518970" y="116941"/>
                  </a:lnTo>
                  <a:lnTo>
                    <a:pt x="1518475" y="116293"/>
                  </a:lnTo>
                  <a:lnTo>
                    <a:pt x="1518475" y="121640"/>
                  </a:lnTo>
                  <a:lnTo>
                    <a:pt x="1518450" y="139674"/>
                  </a:lnTo>
                  <a:lnTo>
                    <a:pt x="1517688" y="148018"/>
                  </a:lnTo>
                  <a:lnTo>
                    <a:pt x="1510677" y="148018"/>
                  </a:lnTo>
                  <a:lnTo>
                    <a:pt x="1509369" y="146138"/>
                  </a:lnTo>
                  <a:lnTo>
                    <a:pt x="1507490" y="139674"/>
                  </a:lnTo>
                  <a:lnTo>
                    <a:pt x="1507490" y="131559"/>
                  </a:lnTo>
                  <a:lnTo>
                    <a:pt x="1507667" y="128358"/>
                  </a:lnTo>
                  <a:lnTo>
                    <a:pt x="1508798" y="120942"/>
                  </a:lnTo>
                  <a:lnTo>
                    <a:pt x="1510538" y="118186"/>
                  </a:lnTo>
                  <a:lnTo>
                    <a:pt x="1516710" y="118186"/>
                  </a:lnTo>
                  <a:lnTo>
                    <a:pt x="1518475" y="121640"/>
                  </a:lnTo>
                  <a:lnTo>
                    <a:pt x="1518475" y="116293"/>
                  </a:lnTo>
                  <a:lnTo>
                    <a:pt x="1517548" y="115049"/>
                  </a:lnTo>
                  <a:lnTo>
                    <a:pt x="1515338" y="113931"/>
                  </a:lnTo>
                  <a:lnTo>
                    <a:pt x="1508036" y="113931"/>
                  </a:lnTo>
                  <a:lnTo>
                    <a:pt x="1503641" y="119380"/>
                  </a:lnTo>
                  <a:lnTo>
                    <a:pt x="1503768" y="139458"/>
                  </a:lnTo>
                  <a:lnTo>
                    <a:pt x="1503895" y="142582"/>
                  </a:lnTo>
                  <a:lnTo>
                    <a:pt x="1508099" y="151650"/>
                  </a:lnTo>
                  <a:lnTo>
                    <a:pt x="1511452" y="152247"/>
                  </a:lnTo>
                  <a:lnTo>
                    <a:pt x="1514868" y="152247"/>
                  </a:lnTo>
                  <a:lnTo>
                    <a:pt x="1517865" y="151904"/>
                  </a:lnTo>
                  <a:lnTo>
                    <a:pt x="1519593" y="148018"/>
                  </a:lnTo>
                  <a:lnTo>
                    <a:pt x="1521790" y="143027"/>
                  </a:lnTo>
                  <a:lnTo>
                    <a:pt x="1522298" y="137998"/>
                  </a:lnTo>
                  <a:lnTo>
                    <a:pt x="1522298" y="125387"/>
                  </a:lnTo>
                  <a:close/>
                </a:path>
                <a:path w="1588134" h="6097270">
                  <a:moveTo>
                    <a:pt x="1542808" y="207772"/>
                  </a:moveTo>
                  <a:lnTo>
                    <a:pt x="1537195" y="207772"/>
                  </a:lnTo>
                  <a:lnTo>
                    <a:pt x="1537195" y="174993"/>
                  </a:lnTo>
                  <a:lnTo>
                    <a:pt x="1526413" y="174993"/>
                  </a:lnTo>
                  <a:lnTo>
                    <a:pt x="1526413" y="179171"/>
                  </a:lnTo>
                  <a:lnTo>
                    <a:pt x="1533182" y="179171"/>
                  </a:lnTo>
                  <a:lnTo>
                    <a:pt x="1533182" y="207772"/>
                  </a:lnTo>
                  <a:lnTo>
                    <a:pt x="1526832" y="207772"/>
                  </a:lnTo>
                  <a:lnTo>
                    <a:pt x="1526832" y="211823"/>
                  </a:lnTo>
                  <a:lnTo>
                    <a:pt x="1542808" y="211823"/>
                  </a:lnTo>
                  <a:lnTo>
                    <a:pt x="1542808" y="207772"/>
                  </a:lnTo>
                  <a:close/>
                </a:path>
                <a:path w="1588134" h="6097270">
                  <a:moveTo>
                    <a:pt x="1542808" y="147599"/>
                  </a:moveTo>
                  <a:lnTo>
                    <a:pt x="1537195" y="147599"/>
                  </a:lnTo>
                  <a:lnTo>
                    <a:pt x="1537195" y="114795"/>
                  </a:lnTo>
                  <a:lnTo>
                    <a:pt x="1526413" y="114795"/>
                  </a:lnTo>
                  <a:lnTo>
                    <a:pt x="1526413" y="118986"/>
                  </a:lnTo>
                  <a:lnTo>
                    <a:pt x="1533182" y="118986"/>
                  </a:lnTo>
                  <a:lnTo>
                    <a:pt x="1533182" y="147599"/>
                  </a:lnTo>
                  <a:lnTo>
                    <a:pt x="1526832" y="147599"/>
                  </a:lnTo>
                  <a:lnTo>
                    <a:pt x="1526832" y="151650"/>
                  </a:lnTo>
                  <a:lnTo>
                    <a:pt x="1542808" y="151650"/>
                  </a:lnTo>
                  <a:lnTo>
                    <a:pt x="1542808" y="147599"/>
                  </a:lnTo>
                  <a:close/>
                </a:path>
                <a:path w="1588134" h="6097270">
                  <a:moveTo>
                    <a:pt x="1564767" y="267868"/>
                  </a:moveTo>
                  <a:lnTo>
                    <a:pt x="1559102" y="267868"/>
                  </a:lnTo>
                  <a:lnTo>
                    <a:pt x="1559102" y="235115"/>
                  </a:lnTo>
                  <a:lnTo>
                    <a:pt x="1548295" y="235115"/>
                  </a:lnTo>
                  <a:lnTo>
                    <a:pt x="1548295" y="239344"/>
                  </a:lnTo>
                  <a:lnTo>
                    <a:pt x="1555064" y="239344"/>
                  </a:lnTo>
                  <a:lnTo>
                    <a:pt x="1555064" y="267868"/>
                  </a:lnTo>
                  <a:lnTo>
                    <a:pt x="1548777" y="267868"/>
                  </a:lnTo>
                  <a:lnTo>
                    <a:pt x="1548777" y="271919"/>
                  </a:lnTo>
                  <a:lnTo>
                    <a:pt x="1564767" y="271919"/>
                  </a:lnTo>
                  <a:lnTo>
                    <a:pt x="1564767" y="267868"/>
                  </a:lnTo>
                  <a:close/>
                </a:path>
                <a:path w="1588134" h="6097270">
                  <a:moveTo>
                    <a:pt x="1566138" y="185559"/>
                  </a:moveTo>
                  <a:lnTo>
                    <a:pt x="1565452" y="180835"/>
                  </a:lnTo>
                  <a:lnTo>
                    <a:pt x="1563687" y="178346"/>
                  </a:lnTo>
                  <a:lnTo>
                    <a:pt x="1562823" y="177126"/>
                  </a:lnTo>
                  <a:lnTo>
                    <a:pt x="1562303" y="176428"/>
                  </a:lnTo>
                  <a:lnTo>
                    <a:pt x="1562303" y="181762"/>
                  </a:lnTo>
                  <a:lnTo>
                    <a:pt x="1562277" y="199910"/>
                  </a:lnTo>
                  <a:lnTo>
                    <a:pt x="1561515" y="208191"/>
                  </a:lnTo>
                  <a:lnTo>
                    <a:pt x="1554518" y="208191"/>
                  </a:lnTo>
                  <a:lnTo>
                    <a:pt x="1553222" y="206298"/>
                  </a:lnTo>
                  <a:lnTo>
                    <a:pt x="1551368" y="199910"/>
                  </a:lnTo>
                  <a:lnTo>
                    <a:pt x="1551368" y="191744"/>
                  </a:lnTo>
                  <a:lnTo>
                    <a:pt x="1551495" y="188480"/>
                  </a:lnTo>
                  <a:lnTo>
                    <a:pt x="1552638" y="181114"/>
                  </a:lnTo>
                  <a:lnTo>
                    <a:pt x="1554403" y="178346"/>
                  </a:lnTo>
                  <a:lnTo>
                    <a:pt x="1560525" y="178346"/>
                  </a:lnTo>
                  <a:lnTo>
                    <a:pt x="1562303" y="181762"/>
                  </a:lnTo>
                  <a:lnTo>
                    <a:pt x="1562303" y="176428"/>
                  </a:lnTo>
                  <a:lnTo>
                    <a:pt x="1561414" y="175221"/>
                  </a:lnTo>
                  <a:lnTo>
                    <a:pt x="1559140" y="174117"/>
                  </a:lnTo>
                  <a:lnTo>
                    <a:pt x="1551876" y="174117"/>
                  </a:lnTo>
                  <a:lnTo>
                    <a:pt x="1547482" y="179552"/>
                  </a:lnTo>
                  <a:lnTo>
                    <a:pt x="1547558" y="198145"/>
                  </a:lnTo>
                  <a:lnTo>
                    <a:pt x="1547774" y="202780"/>
                  </a:lnTo>
                  <a:lnTo>
                    <a:pt x="1549857" y="207391"/>
                  </a:lnTo>
                  <a:lnTo>
                    <a:pt x="1551914" y="211874"/>
                  </a:lnTo>
                  <a:lnTo>
                    <a:pt x="1555330" y="212432"/>
                  </a:lnTo>
                  <a:lnTo>
                    <a:pt x="1558683" y="212432"/>
                  </a:lnTo>
                  <a:lnTo>
                    <a:pt x="1561744" y="212077"/>
                  </a:lnTo>
                  <a:lnTo>
                    <a:pt x="1563446" y="208191"/>
                  </a:lnTo>
                  <a:lnTo>
                    <a:pt x="1565656" y="203225"/>
                  </a:lnTo>
                  <a:lnTo>
                    <a:pt x="1566138" y="198145"/>
                  </a:lnTo>
                  <a:lnTo>
                    <a:pt x="1566138" y="185559"/>
                  </a:lnTo>
                  <a:close/>
                </a:path>
                <a:path w="1588134" h="6097270">
                  <a:moveTo>
                    <a:pt x="1566138" y="125387"/>
                  </a:moveTo>
                  <a:lnTo>
                    <a:pt x="1565452" y="120713"/>
                  </a:lnTo>
                  <a:lnTo>
                    <a:pt x="1563687" y="118186"/>
                  </a:lnTo>
                  <a:lnTo>
                    <a:pt x="1562823" y="116941"/>
                  </a:lnTo>
                  <a:lnTo>
                    <a:pt x="1562303" y="116243"/>
                  </a:lnTo>
                  <a:lnTo>
                    <a:pt x="1562303" y="121640"/>
                  </a:lnTo>
                  <a:lnTo>
                    <a:pt x="1562290" y="139674"/>
                  </a:lnTo>
                  <a:lnTo>
                    <a:pt x="1561515" y="148018"/>
                  </a:lnTo>
                  <a:lnTo>
                    <a:pt x="1554518" y="148018"/>
                  </a:lnTo>
                  <a:lnTo>
                    <a:pt x="1553222" y="146138"/>
                  </a:lnTo>
                  <a:lnTo>
                    <a:pt x="1551368" y="139674"/>
                  </a:lnTo>
                  <a:lnTo>
                    <a:pt x="1551368" y="131559"/>
                  </a:lnTo>
                  <a:lnTo>
                    <a:pt x="1551495" y="128358"/>
                  </a:lnTo>
                  <a:lnTo>
                    <a:pt x="1552638" y="120942"/>
                  </a:lnTo>
                  <a:lnTo>
                    <a:pt x="1554403" y="118186"/>
                  </a:lnTo>
                  <a:lnTo>
                    <a:pt x="1560525" y="118186"/>
                  </a:lnTo>
                  <a:lnTo>
                    <a:pt x="1562303" y="121640"/>
                  </a:lnTo>
                  <a:lnTo>
                    <a:pt x="1562303" y="116243"/>
                  </a:lnTo>
                  <a:lnTo>
                    <a:pt x="1561414" y="115049"/>
                  </a:lnTo>
                  <a:lnTo>
                    <a:pt x="1559140" y="113931"/>
                  </a:lnTo>
                  <a:lnTo>
                    <a:pt x="1551876" y="113931"/>
                  </a:lnTo>
                  <a:lnTo>
                    <a:pt x="1547482" y="119380"/>
                  </a:lnTo>
                  <a:lnTo>
                    <a:pt x="1547558" y="137998"/>
                  </a:lnTo>
                  <a:lnTo>
                    <a:pt x="1547774" y="142582"/>
                  </a:lnTo>
                  <a:lnTo>
                    <a:pt x="1549844" y="147218"/>
                  </a:lnTo>
                  <a:lnTo>
                    <a:pt x="1551914" y="151650"/>
                  </a:lnTo>
                  <a:lnTo>
                    <a:pt x="1555330" y="152247"/>
                  </a:lnTo>
                  <a:lnTo>
                    <a:pt x="1558683" y="152247"/>
                  </a:lnTo>
                  <a:lnTo>
                    <a:pt x="1561744" y="151904"/>
                  </a:lnTo>
                  <a:lnTo>
                    <a:pt x="1563433" y="148018"/>
                  </a:lnTo>
                  <a:lnTo>
                    <a:pt x="1565656" y="143027"/>
                  </a:lnTo>
                  <a:lnTo>
                    <a:pt x="1566138" y="137998"/>
                  </a:lnTo>
                  <a:lnTo>
                    <a:pt x="1566138" y="125387"/>
                  </a:lnTo>
                  <a:close/>
                </a:path>
                <a:path w="1588134" h="6097270">
                  <a:moveTo>
                    <a:pt x="1586649" y="508584"/>
                  </a:moveTo>
                  <a:lnTo>
                    <a:pt x="1581023" y="508584"/>
                  </a:lnTo>
                  <a:lnTo>
                    <a:pt x="1581023" y="475856"/>
                  </a:lnTo>
                  <a:lnTo>
                    <a:pt x="1570266" y="475856"/>
                  </a:lnTo>
                  <a:lnTo>
                    <a:pt x="1570266" y="479996"/>
                  </a:lnTo>
                  <a:lnTo>
                    <a:pt x="1576997" y="479996"/>
                  </a:lnTo>
                  <a:lnTo>
                    <a:pt x="1576997" y="508584"/>
                  </a:lnTo>
                  <a:lnTo>
                    <a:pt x="1570685" y="508584"/>
                  </a:lnTo>
                  <a:lnTo>
                    <a:pt x="1570685" y="512673"/>
                  </a:lnTo>
                  <a:lnTo>
                    <a:pt x="1586649" y="512673"/>
                  </a:lnTo>
                  <a:lnTo>
                    <a:pt x="1586649" y="508584"/>
                  </a:lnTo>
                  <a:close/>
                </a:path>
                <a:path w="1588134" h="6097270">
                  <a:moveTo>
                    <a:pt x="1586649" y="448360"/>
                  </a:moveTo>
                  <a:lnTo>
                    <a:pt x="1581023" y="448360"/>
                  </a:lnTo>
                  <a:lnTo>
                    <a:pt x="1581023" y="415645"/>
                  </a:lnTo>
                  <a:lnTo>
                    <a:pt x="1570266" y="415645"/>
                  </a:lnTo>
                  <a:lnTo>
                    <a:pt x="1570266" y="419811"/>
                  </a:lnTo>
                  <a:lnTo>
                    <a:pt x="1576997" y="419811"/>
                  </a:lnTo>
                  <a:lnTo>
                    <a:pt x="1576997" y="448360"/>
                  </a:lnTo>
                  <a:lnTo>
                    <a:pt x="1570685" y="448360"/>
                  </a:lnTo>
                  <a:lnTo>
                    <a:pt x="1570685" y="452475"/>
                  </a:lnTo>
                  <a:lnTo>
                    <a:pt x="1586649" y="452475"/>
                  </a:lnTo>
                  <a:lnTo>
                    <a:pt x="1586649" y="448360"/>
                  </a:lnTo>
                  <a:close/>
                </a:path>
                <a:path w="1588134" h="6097270">
                  <a:moveTo>
                    <a:pt x="1588071" y="366064"/>
                  </a:moveTo>
                  <a:lnTo>
                    <a:pt x="1587360" y="361365"/>
                  </a:lnTo>
                  <a:lnTo>
                    <a:pt x="1585544" y="358825"/>
                  </a:lnTo>
                  <a:lnTo>
                    <a:pt x="1584718" y="357670"/>
                  </a:lnTo>
                  <a:lnTo>
                    <a:pt x="1584223" y="357009"/>
                  </a:lnTo>
                  <a:lnTo>
                    <a:pt x="1584223" y="362318"/>
                  </a:lnTo>
                  <a:lnTo>
                    <a:pt x="1584210" y="380377"/>
                  </a:lnTo>
                  <a:lnTo>
                    <a:pt x="1583410" y="388670"/>
                  </a:lnTo>
                  <a:lnTo>
                    <a:pt x="1576438" y="388670"/>
                  </a:lnTo>
                  <a:lnTo>
                    <a:pt x="1575142" y="386829"/>
                  </a:lnTo>
                  <a:lnTo>
                    <a:pt x="1573225" y="380377"/>
                  </a:lnTo>
                  <a:lnTo>
                    <a:pt x="1573225" y="372262"/>
                  </a:lnTo>
                  <a:lnTo>
                    <a:pt x="1573453" y="369062"/>
                  </a:lnTo>
                  <a:lnTo>
                    <a:pt x="1574571" y="361657"/>
                  </a:lnTo>
                  <a:lnTo>
                    <a:pt x="1576374" y="358825"/>
                  </a:lnTo>
                  <a:lnTo>
                    <a:pt x="1582458" y="358825"/>
                  </a:lnTo>
                  <a:lnTo>
                    <a:pt x="1584223" y="362318"/>
                  </a:lnTo>
                  <a:lnTo>
                    <a:pt x="1584223" y="357009"/>
                  </a:lnTo>
                  <a:lnTo>
                    <a:pt x="1583283" y="355752"/>
                  </a:lnTo>
                  <a:lnTo>
                    <a:pt x="1581099" y="354609"/>
                  </a:lnTo>
                  <a:lnTo>
                    <a:pt x="1573771" y="354609"/>
                  </a:lnTo>
                  <a:lnTo>
                    <a:pt x="1569415" y="360019"/>
                  </a:lnTo>
                  <a:lnTo>
                    <a:pt x="1569542" y="380174"/>
                  </a:lnTo>
                  <a:lnTo>
                    <a:pt x="1569669" y="383260"/>
                  </a:lnTo>
                  <a:lnTo>
                    <a:pt x="1573834" y="392417"/>
                  </a:lnTo>
                  <a:lnTo>
                    <a:pt x="1577251" y="392938"/>
                  </a:lnTo>
                  <a:lnTo>
                    <a:pt x="1580616" y="392938"/>
                  </a:lnTo>
                  <a:lnTo>
                    <a:pt x="1588071" y="378650"/>
                  </a:lnTo>
                  <a:lnTo>
                    <a:pt x="1588071" y="366064"/>
                  </a:lnTo>
                  <a:close/>
                </a:path>
                <a:path w="1588134" h="6097270">
                  <a:moveTo>
                    <a:pt x="1588071" y="125387"/>
                  </a:moveTo>
                  <a:lnTo>
                    <a:pt x="1587360" y="120713"/>
                  </a:lnTo>
                  <a:lnTo>
                    <a:pt x="1585582" y="118186"/>
                  </a:lnTo>
                  <a:lnTo>
                    <a:pt x="1584718" y="116941"/>
                  </a:lnTo>
                  <a:lnTo>
                    <a:pt x="1584223" y="116293"/>
                  </a:lnTo>
                  <a:lnTo>
                    <a:pt x="1584223" y="121640"/>
                  </a:lnTo>
                  <a:lnTo>
                    <a:pt x="1584198" y="139674"/>
                  </a:lnTo>
                  <a:lnTo>
                    <a:pt x="1583410" y="148018"/>
                  </a:lnTo>
                  <a:lnTo>
                    <a:pt x="1576438" y="148018"/>
                  </a:lnTo>
                  <a:lnTo>
                    <a:pt x="1575142" y="146138"/>
                  </a:lnTo>
                  <a:lnTo>
                    <a:pt x="1573225" y="139674"/>
                  </a:lnTo>
                  <a:lnTo>
                    <a:pt x="1573225" y="131559"/>
                  </a:lnTo>
                  <a:lnTo>
                    <a:pt x="1573453" y="128358"/>
                  </a:lnTo>
                  <a:lnTo>
                    <a:pt x="1574571" y="120942"/>
                  </a:lnTo>
                  <a:lnTo>
                    <a:pt x="1576374" y="118186"/>
                  </a:lnTo>
                  <a:lnTo>
                    <a:pt x="1582458" y="118186"/>
                  </a:lnTo>
                  <a:lnTo>
                    <a:pt x="1584223" y="121640"/>
                  </a:lnTo>
                  <a:lnTo>
                    <a:pt x="1584223" y="116293"/>
                  </a:lnTo>
                  <a:lnTo>
                    <a:pt x="1583283" y="115049"/>
                  </a:lnTo>
                  <a:lnTo>
                    <a:pt x="1581099" y="113931"/>
                  </a:lnTo>
                  <a:lnTo>
                    <a:pt x="1573771" y="113931"/>
                  </a:lnTo>
                  <a:lnTo>
                    <a:pt x="1569415" y="119380"/>
                  </a:lnTo>
                  <a:lnTo>
                    <a:pt x="1569542" y="139458"/>
                  </a:lnTo>
                  <a:lnTo>
                    <a:pt x="1569669" y="142582"/>
                  </a:lnTo>
                  <a:lnTo>
                    <a:pt x="1571777" y="147218"/>
                  </a:lnTo>
                  <a:lnTo>
                    <a:pt x="1573834" y="151650"/>
                  </a:lnTo>
                  <a:lnTo>
                    <a:pt x="1577251" y="152247"/>
                  </a:lnTo>
                  <a:lnTo>
                    <a:pt x="1580616" y="152247"/>
                  </a:lnTo>
                  <a:lnTo>
                    <a:pt x="1583575" y="151904"/>
                  </a:lnTo>
                  <a:lnTo>
                    <a:pt x="1585353" y="148018"/>
                  </a:lnTo>
                  <a:lnTo>
                    <a:pt x="1587563" y="143027"/>
                  </a:lnTo>
                  <a:lnTo>
                    <a:pt x="1588071" y="137998"/>
                  </a:lnTo>
                  <a:lnTo>
                    <a:pt x="1588071" y="125387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06253" y="0"/>
              <a:ext cx="913130" cy="5918835"/>
            </a:xfrm>
            <a:custGeom>
              <a:avLst/>
              <a:gdLst/>
              <a:ahLst/>
              <a:cxnLst/>
              <a:rect l="l" t="t" r="r" b="b"/>
              <a:pathLst>
                <a:path w="913129" h="5918835">
                  <a:moveTo>
                    <a:pt x="109918" y="5492534"/>
                  </a:moveTo>
                  <a:lnTo>
                    <a:pt x="104292" y="5492534"/>
                  </a:lnTo>
                  <a:lnTo>
                    <a:pt x="104292" y="5459806"/>
                  </a:lnTo>
                  <a:lnTo>
                    <a:pt x="93497" y="5459806"/>
                  </a:lnTo>
                  <a:lnTo>
                    <a:pt x="93497" y="5463972"/>
                  </a:lnTo>
                  <a:lnTo>
                    <a:pt x="100279" y="5463972"/>
                  </a:lnTo>
                  <a:lnTo>
                    <a:pt x="100279" y="5492534"/>
                  </a:lnTo>
                  <a:lnTo>
                    <a:pt x="93967" y="5492534"/>
                  </a:lnTo>
                  <a:lnTo>
                    <a:pt x="93967" y="5496585"/>
                  </a:lnTo>
                  <a:lnTo>
                    <a:pt x="109918" y="5496585"/>
                  </a:lnTo>
                  <a:lnTo>
                    <a:pt x="109918" y="5492534"/>
                  </a:lnTo>
                  <a:close/>
                </a:path>
                <a:path w="913129" h="5918835">
                  <a:moveTo>
                    <a:pt x="109918" y="5432310"/>
                  </a:moveTo>
                  <a:lnTo>
                    <a:pt x="104292" y="5432310"/>
                  </a:lnTo>
                  <a:lnTo>
                    <a:pt x="104292" y="5399621"/>
                  </a:lnTo>
                  <a:lnTo>
                    <a:pt x="93497" y="5399621"/>
                  </a:lnTo>
                  <a:lnTo>
                    <a:pt x="93497" y="5403761"/>
                  </a:lnTo>
                  <a:lnTo>
                    <a:pt x="100279" y="5403761"/>
                  </a:lnTo>
                  <a:lnTo>
                    <a:pt x="100279" y="5432310"/>
                  </a:lnTo>
                  <a:lnTo>
                    <a:pt x="93967" y="5432310"/>
                  </a:lnTo>
                  <a:lnTo>
                    <a:pt x="93967" y="5436400"/>
                  </a:lnTo>
                  <a:lnTo>
                    <a:pt x="109918" y="5436400"/>
                  </a:lnTo>
                  <a:lnTo>
                    <a:pt x="109918" y="5432310"/>
                  </a:lnTo>
                  <a:close/>
                </a:path>
                <a:path w="913129" h="5918835">
                  <a:moveTo>
                    <a:pt x="111340" y="5904128"/>
                  </a:moveTo>
                  <a:lnTo>
                    <a:pt x="111290" y="5891200"/>
                  </a:lnTo>
                  <a:lnTo>
                    <a:pt x="110642" y="5886831"/>
                  </a:lnTo>
                  <a:lnTo>
                    <a:pt x="108788" y="5884303"/>
                  </a:lnTo>
                  <a:lnTo>
                    <a:pt x="107962" y="5883160"/>
                  </a:lnTo>
                  <a:lnTo>
                    <a:pt x="107505" y="5882525"/>
                  </a:lnTo>
                  <a:lnTo>
                    <a:pt x="107505" y="5887821"/>
                  </a:lnTo>
                  <a:lnTo>
                    <a:pt x="107480" y="5905893"/>
                  </a:lnTo>
                  <a:lnTo>
                    <a:pt x="106705" y="5914187"/>
                  </a:lnTo>
                  <a:lnTo>
                    <a:pt x="99707" y="5914187"/>
                  </a:lnTo>
                  <a:lnTo>
                    <a:pt x="98386" y="5912256"/>
                  </a:lnTo>
                  <a:lnTo>
                    <a:pt x="96507" y="5905893"/>
                  </a:lnTo>
                  <a:lnTo>
                    <a:pt x="96507" y="5897740"/>
                  </a:lnTo>
                  <a:lnTo>
                    <a:pt x="96659" y="5894527"/>
                  </a:lnTo>
                  <a:lnTo>
                    <a:pt x="97193" y="5891200"/>
                  </a:lnTo>
                  <a:lnTo>
                    <a:pt x="97802" y="5887110"/>
                  </a:lnTo>
                  <a:lnTo>
                    <a:pt x="99580" y="5884303"/>
                  </a:lnTo>
                  <a:lnTo>
                    <a:pt x="105727" y="5884303"/>
                  </a:lnTo>
                  <a:lnTo>
                    <a:pt x="107505" y="5887821"/>
                  </a:lnTo>
                  <a:lnTo>
                    <a:pt x="107505" y="5882525"/>
                  </a:lnTo>
                  <a:lnTo>
                    <a:pt x="106565" y="5881205"/>
                  </a:lnTo>
                  <a:lnTo>
                    <a:pt x="104381" y="5880112"/>
                  </a:lnTo>
                  <a:lnTo>
                    <a:pt x="97053" y="5880112"/>
                  </a:lnTo>
                  <a:lnTo>
                    <a:pt x="92646" y="5885472"/>
                  </a:lnTo>
                  <a:lnTo>
                    <a:pt x="92735" y="5904128"/>
                  </a:lnTo>
                  <a:lnTo>
                    <a:pt x="92976" y="5908726"/>
                  </a:lnTo>
                  <a:lnTo>
                    <a:pt x="95059" y="5913386"/>
                  </a:lnTo>
                  <a:lnTo>
                    <a:pt x="97129" y="5917882"/>
                  </a:lnTo>
                  <a:lnTo>
                    <a:pt x="100495" y="5918403"/>
                  </a:lnTo>
                  <a:lnTo>
                    <a:pt x="103886" y="5918403"/>
                  </a:lnTo>
                  <a:lnTo>
                    <a:pt x="106883" y="5918098"/>
                  </a:lnTo>
                  <a:lnTo>
                    <a:pt x="108661" y="5914187"/>
                  </a:lnTo>
                  <a:lnTo>
                    <a:pt x="109105" y="5913196"/>
                  </a:lnTo>
                  <a:lnTo>
                    <a:pt x="110794" y="5909208"/>
                  </a:lnTo>
                  <a:lnTo>
                    <a:pt x="111340" y="5904128"/>
                  </a:lnTo>
                  <a:close/>
                </a:path>
                <a:path w="913129" h="5918835">
                  <a:moveTo>
                    <a:pt x="111340" y="5843930"/>
                  </a:moveTo>
                  <a:lnTo>
                    <a:pt x="111277" y="5831027"/>
                  </a:lnTo>
                  <a:lnTo>
                    <a:pt x="110642" y="5826696"/>
                  </a:lnTo>
                  <a:lnTo>
                    <a:pt x="108851" y="5824182"/>
                  </a:lnTo>
                  <a:lnTo>
                    <a:pt x="107505" y="5822327"/>
                  </a:lnTo>
                  <a:lnTo>
                    <a:pt x="107505" y="5827598"/>
                  </a:lnTo>
                  <a:lnTo>
                    <a:pt x="107492" y="5845721"/>
                  </a:lnTo>
                  <a:lnTo>
                    <a:pt x="106705" y="5853963"/>
                  </a:lnTo>
                  <a:lnTo>
                    <a:pt x="99707" y="5853963"/>
                  </a:lnTo>
                  <a:lnTo>
                    <a:pt x="98386" y="5852084"/>
                  </a:lnTo>
                  <a:lnTo>
                    <a:pt x="96507" y="5845721"/>
                  </a:lnTo>
                  <a:lnTo>
                    <a:pt x="96507" y="5837542"/>
                  </a:lnTo>
                  <a:lnTo>
                    <a:pt x="96659" y="5834342"/>
                  </a:lnTo>
                  <a:lnTo>
                    <a:pt x="97193" y="5831027"/>
                  </a:lnTo>
                  <a:lnTo>
                    <a:pt x="97802" y="5826950"/>
                  </a:lnTo>
                  <a:lnTo>
                    <a:pt x="99580" y="5824182"/>
                  </a:lnTo>
                  <a:lnTo>
                    <a:pt x="105727" y="5824182"/>
                  </a:lnTo>
                  <a:lnTo>
                    <a:pt x="107505" y="5827598"/>
                  </a:lnTo>
                  <a:lnTo>
                    <a:pt x="107505" y="5822327"/>
                  </a:lnTo>
                  <a:lnTo>
                    <a:pt x="106565" y="5821032"/>
                  </a:lnTo>
                  <a:lnTo>
                    <a:pt x="104381" y="5819876"/>
                  </a:lnTo>
                  <a:lnTo>
                    <a:pt x="97053" y="5819876"/>
                  </a:lnTo>
                  <a:lnTo>
                    <a:pt x="92646" y="5825350"/>
                  </a:lnTo>
                  <a:lnTo>
                    <a:pt x="92722" y="5843930"/>
                  </a:lnTo>
                  <a:lnTo>
                    <a:pt x="92976" y="5848591"/>
                  </a:lnTo>
                  <a:lnTo>
                    <a:pt x="95046" y="5853201"/>
                  </a:lnTo>
                  <a:lnTo>
                    <a:pt x="97129" y="5857722"/>
                  </a:lnTo>
                  <a:lnTo>
                    <a:pt x="100495" y="5858256"/>
                  </a:lnTo>
                  <a:lnTo>
                    <a:pt x="103886" y="5858256"/>
                  </a:lnTo>
                  <a:lnTo>
                    <a:pt x="106883" y="5857926"/>
                  </a:lnTo>
                  <a:lnTo>
                    <a:pt x="108673" y="5853963"/>
                  </a:lnTo>
                  <a:lnTo>
                    <a:pt x="109093" y="5853036"/>
                  </a:lnTo>
                  <a:lnTo>
                    <a:pt x="110794" y="5849048"/>
                  </a:lnTo>
                  <a:lnTo>
                    <a:pt x="111340" y="5843930"/>
                  </a:lnTo>
                  <a:close/>
                </a:path>
                <a:path w="913129" h="5918835">
                  <a:moveTo>
                    <a:pt x="111340" y="5783834"/>
                  </a:moveTo>
                  <a:lnTo>
                    <a:pt x="111277" y="5770829"/>
                  </a:lnTo>
                  <a:lnTo>
                    <a:pt x="110642" y="5766511"/>
                  </a:lnTo>
                  <a:lnTo>
                    <a:pt x="108826" y="5763996"/>
                  </a:lnTo>
                  <a:lnTo>
                    <a:pt x="107962" y="5762790"/>
                  </a:lnTo>
                  <a:lnTo>
                    <a:pt x="107505" y="5762180"/>
                  </a:lnTo>
                  <a:lnTo>
                    <a:pt x="107505" y="5767489"/>
                  </a:lnTo>
                  <a:lnTo>
                    <a:pt x="107480" y="5785536"/>
                  </a:lnTo>
                  <a:lnTo>
                    <a:pt x="106705" y="5793816"/>
                  </a:lnTo>
                  <a:lnTo>
                    <a:pt x="99707" y="5793816"/>
                  </a:lnTo>
                  <a:lnTo>
                    <a:pt x="98386" y="5791949"/>
                  </a:lnTo>
                  <a:lnTo>
                    <a:pt x="96507" y="5785536"/>
                  </a:lnTo>
                  <a:lnTo>
                    <a:pt x="96507" y="5777382"/>
                  </a:lnTo>
                  <a:lnTo>
                    <a:pt x="96659" y="5774182"/>
                  </a:lnTo>
                  <a:lnTo>
                    <a:pt x="97193" y="5770829"/>
                  </a:lnTo>
                  <a:lnTo>
                    <a:pt x="97802" y="5766765"/>
                  </a:lnTo>
                  <a:lnTo>
                    <a:pt x="99580" y="5763996"/>
                  </a:lnTo>
                  <a:lnTo>
                    <a:pt x="105727" y="5763996"/>
                  </a:lnTo>
                  <a:lnTo>
                    <a:pt x="107505" y="5767489"/>
                  </a:lnTo>
                  <a:lnTo>
                    <a:pt x="107505" y="5762180"/>
                  </a:lnTo>
                  <a:lnTo>
                    <a:pt x="106565" y="5760910"/>
                  </a:lnTo>
                  <a:lnTo>
                    <a:pt x="104381" y="5759742"/>
                  </a:lnTo>
                  <a:lnTo>
                    <a:pt x="97053" y="5759742"/>
                  </a:lnTo>
                  <a:lnTo>
                    <a:pt x="92646" y="5765152"/>
                  </a:lnTo>
                  <a:lnTo>
                    <a:pt x="92735" y="5783834"/>
                  </a:lnTo>
                  <a:lnTo>
                    <a:pt x="92976" y="5788431"/>
                  </a:lnTo>
                  <a:lnTo>
                    <a:pt x="95059" y="5793079"/>
                  </a:lnTo>
                  <a:lnTo>
                    <a:pt x="97129" y="5797537"/>
                  </a:lnTo>
                  <a:lnTo>
                    <a:pt x="100495" y="5798070"/>
                  </a:lnTo>
                  <a:lnTo>
                    <a:pt x="103886" y="5798070"/>
                  </a:lnTo>
                  <a:lnTo>
                    <a:pt x="106883" y="5797740"/>
                  </a:lnTo>
                  <a:lnTo>
                    <a:pt x="108686" y="5793816"/>
                  </a:lnTo>
                  <a:lnTo>
                    <a:pt x="109105" y="5792876"/>
                  </a:lnTo>
                  <a:lnTo>
                    <a:pt x="110794" y="5788876"/>
                  </a:lnTo>
                  <a:lnTo>
                    <a:pt x="111340" y="5783834"/>
                  </a:lnTo>
                  <a:close/>
                </a:path>
                <a:path w="913129" h="5918835">
                  <a:moveTo>
                    <a:pt x="111340" y="5543105"/>
                  </a:moveTo>
                  <a:lnTo>
                    <a:pt x="107505" y="5521490"/>
                  </a:lnTo>
                  <a:lnTo>
                    <a:pt x="107505" y="5526760"/>
                  </a:lnTo>
                  <a:lnTo>
                    <a:pt x="107480" y="5544896"/>
                  </a:lnTo>
                  <a:lnTo>
                    <a:pt x="106705" y="5553202"/>
                  </a:lnTo>
                  <a:lnTo>
                    <a:pt x="99707" y="5553202"/>
                  </a:lnTo>
                  <a:lnTo>
                    <a:pt x="98386" y="5551233"/>
                  </a:lnTo>
                  <a:lnTo>
                    <a:pt x="96507" y="5544896"/>
                  </a:lnTo>
                  <a:lnTo>
                    <a:pt x="96507" y="5536717"/>
                  </a:lnTo>
                  <a:lnTo>
                    <a:pt x="96659" y="5533479"/>
                  </a:lnTo>
                  <a:lnTo>
                    <a:pt x="97193" y="5530177"/>
                  </a:lnTo>
                  <a:lnTo>
                    <a:pt x="97802" y="5526087"/>
                  </a:lnTo>
                  <a:lnTo>
                    <a:pt x="99580" y="5523331"/>
                  </a:lnTo>
                  <a:lnTo>
                    <a:pt x="105727" y="5523331"/>
                  </a:lnTo>
                  <a:lnTo>
                    <a:pt x="107505" y="5526760"/>
                  </a:lnTo>
                  <a:lnTo>
                    <a:pt x="107505" y="5521490"/>
                  </a:lnTo>
                  <a:lnTo>
                    <a:pt x="106565" y="5520233"/>
                  </a:lnTo>
                  <a:lnTo>
                    <a:pt x="104381" y="5519140"/>
                  </a:lnTo>
                  <a:lnTo>
                    <a:pt x="97053" y="5519140"/>
                  </a:lnTo>
                  <a:lnTo>
                    <a:pt x="92646" y="5524500"/>
                  </a:lnTo>
                  <a:lnTo>
                    <a:pt x="92735" y="5543105"/>
                  </a:lnTo>
                  <a:lnTo>
                    <a:pt x="92976" y="5547728"/>
                  </a:lnTo>
                  <a:lnTo>
                    <a:pt x="95021" y="5552325"/>
                  </a:lnTo>
                  <a:lnTo>
                    <a:pt x="97129" y="5556872"/>
                  </a:lnTo>
                  <a:lnTo>
                    <a:pt x="100495" y="5557380"/>
                  </a:lnTo>
                  <a:lnTo>
                    <a:pt x="103886" y="5557380"/>
                  </a:lnTo>
                  <a:lnTo>
                    <a:pt x="106883" y="5557050"/>
                  </a:lnTo>
                  <a:lnTo>
                    <a:pt x="108623" y="5553202"/>
                  </a:lnTo>
                  <a:lnTo>
                    <a:pt x="109067" y="5552211"/>
                  </a:lnTo>
                  <a:lnTo>
                    <a:pt x="110794" y="5548134"/>
                  </a:lnTo>
                  <a:lnTo>
                    <a:pt x="111340" y="5543105"/>
                  </a:lnTo>
                  <a:close/>
                </a:path>
                <a:path w="913129" h="5918835">
                  <a:moveTo>
                    <a:pt x="111340" y="5365305"/>
                  </a:moveTo>
                  <a:lnTo>
                    <a:pt x="107505" y="5343652"/>
                  </a:lnTo>
                  <a:lnTo>
                    <a:pt x="107505" y="5348922"/>
                  </a:lnTo>
                  <a:lnTo>
                    <a:pt x="107480" y="5367071"/>
                  </a:lnTo>
                  <a:lnTo>
                    <a:pt x="106705" y="5375338"/>
                  </a:lnTo>
                  <a:lnTo>
                    <a:pt x="99707" y="5375338"/>
                  </a:lnTo>
                  <a:lnTo>
                    <a:pt x="98386" y="5373408"/>
                  </a:lnTo>
                  <a:lnTo>
                    <a:pt x="96507" y="5367071"/>
                  </a:lnTo>
                  <a:lnTo>
                    <a:pt x="96507" y="5358917"/>
                  </a:lnTo>
                  <a:lnTo>
                    <a:pt x="96659" y="5355666"/>
                  </a:lnTo>
                  <a:lnTo>
                    <a:pt x="97193" y="5352351"/>
                  </a:lnTo>
                  <a:lnTo>
                    <a:pt x="97802" y="5348262"/>
                  </a:lnTo>
                  <a:lnTo>
                    <a:pt x="99580" y="5345519"/>
                  </a:lnTo>
                  <a:lnTo>
                    <a:pt x="105727" y="5345519"/>
                  </a:lnTo>
                  <a:lnTo>
                    <a:pt x="107505" y="5348922"/>
                  </a:lnTo>
                  <a:lnTo>
                    <a:pt x="107505" y="5343652"/>
                  </a:lnTo>
                  <a:lnTo>
                    <a:pt x="106565" y="5342394"/>
                  </a:lnTo>
                  <a:lnTo>
                    <a:pt x="104381" y="5341290"/>
                  </a:lnTo>
                  <a:lnTo>
                    <a:pt x="97053" y="5341290"/>
                  </a:lnTo>
                  <a:lnTo>
                    <a:pt x="92646" y="5346662"/>
                  </a:lnTo>
                  <a:lnTo>
                    <a:pt x="92735" y="5365305"/>
                  </a:lnTo>
                  <a:lnTo>
                    <a:pt x="92976" y="5369890"/>
                  </a:lnTo>
                  <a:lnTo>
                    <a:pt x="95034" y="5374487"/>
                  </a:lnTo>
                  <a:lnTo>
                    <a:pt x="97129" y="5379034"/>
                  </a:lnTo>
                  <a:lnTo>
                    <a:pt x="100495" y="5379593"/>
                  </a:lnTo>
                  <a:lnTo>
                    <a:pt x="103886" y="5379593"/>
                  </a:lnTo>
                  <a:lnTo>
                    <a:pt x="106883" y="5379275"/>
                  </a:lnTo>
                  <a:lnTo>
                    <a:pt x="108635" y="5375338"/>
                  </a:lnTo>
                  <a:lnTo>
                    <a:pt x="110794" y="5370385"/>
                  </a:lnTo>
                  <a:lnTo>
                    <a:pt x="111340" y="5365305"/>
                  </a:lnTo>
                  <a:close/>
                </a:path>
                <a:path w="913129" h="5918835">
                  <a:moveTo>
                    <a:pt x="111340" y="5305107"/>
                  </a:moveTo>
                  <a:lnTo>
                    <a:pt x="111277" y="5292166"/>
                  </a:lnTo>
                  <a:lnTo>
                    <a:pt x="110642" y="5287823"/>
                  </a:lnTo>
                  <a:lnTo>
                    <a:pt x="108851" y="5285333"/>
                  </a:lnTo>
                  <a:lnTo>
                    <a:pt x="107505" y="5283505"/>
                  </a:lnTo>
                  <a:lnTo>
                    <a:pt x="107505" y="5288750"/>
                  </a:lnTo>
                  <a:lnTo>
                    <a:pt x="107480" y="5306911"/>
                  </a:lnTo>
                  <a:lnTo>
                    <a:pt x="106705" y="5315115"/>
                  </a:lnTo>
                  <a:lnTo>
                    <a:pt x="99707" y="5315115"/>
                  </a:lnTo>
                  <a:lnTo>
                    <a:pt x="98386" y="5313248"/>
                  </a:lnTo>
                  <a:lnTo>
                    <a:pt x="96507" y="5306911"/>
                  </a:lnTo>
                  <a:lnTo>
                    <a:pt x="96507" y="5298732"/>
                  </a:lnTo>
                  <a:lnTo>
                    <a:pt x="96659" y="5295519"/>
                  </a:lnTo>
                  <a:lnTo>
                    <a:pt x="97193" y="5292166"/>
                  </a:lnTo>
                  <a:lnTo>
                    <a:pt x="97802" y="5288077"/>
                  </a:lnTo>
                  <a:lnTo>
                    <a:pt x="99580" y="5285333"/>
                  </a:lnTo>
                  <a:lnTo>
                    <a:pt x="105727" y="5285333"/>
                  </a:lnTo>
                  <a:lnTo>
                    <a:pt x="107505" y="5288750"/>
                  </a:lnTo>
                  <a:lnTo>
                    <a:pt x="107505" y="5283505"/>
                  </a:lnTo>
                  <a:lnTo>
                    <a:pt x="106565" y="5282222"/>
                  </a:lnTo>
                  <a:lnTo>
                    <a:pt x="104381" y="5281117"/>
                  </a:lnTo>
                  <a:lnTo>
                    <a:pt x="97053" y="5281117"/>
                  </a:lnTo>
                  <a:lnTo>
                    <a:pt x="92646" y="5286502"/>
                  </a:lnTo>
                  <a:lnTo>
                    <a:pt x="92735" y="5305107"/>
                  </a:lnTo>
                  <a:lnTo>
                    <a:pt x="92976" y="5309755"/>
                  </a:lnTo>
                  <a:lnTo>
                    <a:pt x="95021" y="5314353"/>
                  </a:lnTo>
                  <a:lnTo>
                    <a:pt x="97129" y="5318874"/>
                  </a:lnTo>
                  <a:lnTo>
                    <a:pt x="100495" y="5319395"/>
                  </a:lnTo>
                  <a:lnTo>
                    <a:pt x="103886" y="5319395"/>
                  </a:lnTo>
                  <a:lnTo>
                    <a:pt x="106883" y="5319039"/>
                  </a:lnTo>
                  <a:lnTo>
                    <a:pt x="108661" y="5315115"/>
                  </a:lnTo>
                  <a:lnTo>
                    <a:pt x="109067" y="5314226"/>
                  </a:lnTo>
                  <a:lnTo>
                    <a:pt x="110794" y="5310200"/>
                  </a:lnTo>
                  <a:lnTo>
                    <a:pt x="111340" y="5305107"/>
                  </a:lnTo>
                  <a:close/>
                </a:path>
                <a:path w="913129" h="5918835">
                  <a:moveTo>
                    <a:pt x="127609" y="3947833"/>
                  </a:moveTo>
                  <a:lnTo>
                    <a:pt x="110744" y="3947833"/>
                  </a:lnTo>
                  <a:lnTo>
                    <a:pt x="110744" y="3850309"/>
                  </a:lnTo>
                  <a:lnTo>
                    <a:pt x="78587" y="3850309"/>
                  </a:lnTo>
                  <a:lnTo>
                    <a:pt x="78587" y="3862692"/>
                  </a:lnTo>
                  <a:lnTo>
                    <a:pt x="98729" y="3862692"/>
                  </a:lnTo>
                  <a:lnTo>
                    <a:pt x="98729" y="3947833"/>
                  </a:lnTo>
                  <a:lnTo>
                    <a:pt x="79895" y="3947833"/>
                  </a:lnTo>
                  <a:lnTo>
                    <a:pt x="79895" y="3959949"/>
                  </a:lnTo>
                  <a:lnTo>
                    <a:pt x="127609" y="3959949"/>
                  </a:lnTo>
                  <a:lnTo>
                    <a:pt x="127609" y="3947833"/>
                  </a:lnTo>
                  <a:close/>
                </a:path>
                <a:path w="913129" h="5918835">
                  <a:moveTo>
                    <a:pt x="127609" y="3768547"/>
                  </a:moveTo>
                  <a:lnTo>
                    <a:pt x="110756" y="3768547"/>
                  </a:lnTo>
                  <a:lnTo>
                    <a:pt x="110756" y="3670947"/>
                  </a:lnTo>
                  <a:lnTo>
                    <a:pt x="78600" y="3670947"/>
                  </a:lnTo>
                  <a:lnTo>
                    <a:pt x="78600" y="3683431"/>
                  </a:lnTo>
                  <a:lnTo>
                    <a:pt x="98729" y="3683431"/>
                  </a:lnTo>
                  <a:lnTo>
                    <a:pt x="98729" y="3768547"/>
                  </a:lnTo>
                  <a:lnTo>
                    <a:pt x="79895" y="3768547"/>
                  </a:lnTo>
                  <a:lnTo>
                    <a:pt x="79895" y="3780663"/>
                  </a:lnTo>
                  <a:lnTo>
                    <a:pt x="127609" y="3780663"/>
                  </a:lnTo>
                  <a:lnTo>
                    <a:pt x="127609" y="3768547"/>
                  </a:lnTo>
                  <a:close/>
                </a:path>
                <a:path w="913129" h="5918835">
                  <a:moveTo>
                    <a:pt x="127609" y="3589236"/>
                  </a:moveTo>
                  <a:lnTo>
                    <a:pt x="110756" y="3589236"/>
                  </a:lnTo>
                  <a:lnTo>
                    <a:pt x="110756" y="3491674"/>
                  </a:lnTo>
                  <a:lnTo>
                    <a:pt x="78600" y="3491674"/>
                  </a:lnTo>
                  <a:lnTo>
                    <a:pt x="78600" y="3504082"/>
                  </a:lnTo>
                  <a:lnTo>
                    <a:pt x="98729" y="3504082"/>
                  </a:lnTo>
                  <a:lnTo>
                    <a:pt x="98729" y="3589236"/>
                  </a:lnTo>
                  <a:lnTo>
                    <a:pt x="79895" y="3589236"/>
                  </a:lnTo>
                  <a:lnTo>
                    <a:pt x="79895" y="3601301"/>
                  </a:lnTo>
                  <a:lnTo>
                    <a:pt x="127609" y="3601301"/>
                  </a:lnTo>
                  <a:lnTo>
                    <a:pt x="127609" y="3589236"/>
                  </a:lnTo>
                  <a:close/>
                </a:path>
                <a:path w="913129" h="5918835">
                  <a:moveTo>
                    <a:pt x="127609" y="3230600"/>
                  </a:moveTo>
                  <a:lnTo>
                    <a:pt x="110744" y="3230600"/>
                  </a:lnTo>
                  <a:lnTo>
                    <a:pt x="110744" y="3133052"/>
                  </a:lnTo>
                  <a:lnTo>
                    <a:pt x="78587" y="3133052"/>
                  </a:lnTo>
                  <a:lnTo>
                    <a:pt x="78587" y="3145421"/>
                  </a:lnTo>
                  <a:lnTo>
                    <a:pt x="98729" y="3145421"/>
                  </a:lnTo>
                  <a:lnTo>
                    <a:pt x="98729" y="3230600"/>
                  </a:lnTo>
                  <a:lnTo>
                    <a:pt x="79895" y="3230600"/>
                  </a:lnTo>
                  <a:lnTo>
                    <a:pt x="79895" y="3242678"/>
                  </a:lnTo>
                  <a:lnTo>
                    <a:pt x="127609" y="3242678"/>
                  </a:lnTo>
                  <a:lnTo>
                    <a:pt x="127609" y="3230600"/>
                  </a:lnTo>
                  <a:close/>
                </a:path>
                <a:path w="913129" h="5918835">
                  <a:moveTo>
                    <a:pt x="127609" y="3051302"/>
                  </a:moveTo>
                  <a:lnTo>
                    <a:pt x="110756" y="3051302"/>
                  </a:lnTo>
                  <a:lnTo>
                    <a:pt x="110756" y="2953702"/>
                  </a:lnTo>
                  <a:lnTo>
                    <a:pt x="78600" y="2953702"/>
                  </a:lnTo>
                  <a:lnTo>
                    <a:pt x="78600" y="2966123"/>
                  </a:lnTo>
                  <a:lnTo>
                    <a:pt x="98729" y="2966123"/>
                  </a:lnTo>
                  <a:lnTo>
                    <a:pt x="98729" y="3051302"/>
                  </a:lnTo>
                  <a:lnTo>
                    <a:pt x="79895" y="3051302"/>
                  </a:lnTo>
                  <a:lnTo>
                    <a:pt x="79895" y="3063417"/>
                  </a:lnTo>
                  <a:lnTo>
                    <a:pt x="127609" y="3063417"/>
                  </a:lnTo>
                  <a:lnTo>
                    <a:pt x="127609" y="3051302"/>
                  </a:lnTo>
                  <a:close/>
                </a:path>
                <a:path w="913129" h="5918835">
                  <a:moveTo>
                    <a:pt x="127609" y="2871978"/>
                  </a:moveTo>
                  <a:lnTo>
                    <a:pt x="110756" y="2871978"/>
                  </a:lnTo>
                  <a:lnTo>
                    <a:pt x="110756" y="2774391"/>
                  </a:lnTo>
                  <a:lnTo>
                    <a:pt x="78600" y="2774391"/>
                  </a:lnTo>
                  <a:lnTo>
                    <a:pt x="78600" y="2786786"/>
                  </a:lnTo>
                  <a:lnTo>
                    <a:pt x="98729" y="2786786"/>
                  </a:lnTo>
                  <a:lnTo>
                    <a:pt x="98729" y="2871978"/>
                  </a:lnTo>
                  <a:lnTo>
                    <a:pt x="79895" y="2871978"/>
                  </a:lnTo>
                  <a:lnTo>
                    <a:pt x="79895" y="2884119"/>
                  </a:lnTo>
                  <a:lnTo>
                    <a:pt x="127609" y="2884119"/>
                  </a:lnTo>
                  <a:lnTo>
                    <a:pt x="127609" y="2871978"/>
                  </a:lnTo>
                  <a:close/>
                </a:path>
                <a:path w="913129" h="5918835">
                  <a:moveTo>
                    <a:pt x="127609" y="2513380"/>
                  </a:moveTo>
                  <a:lnTo>
                    <a:pt x="110744" y="2513380"/>
                  </a:lnTo>
                  <a:lnTo>
                    <a:pt x="110744" y="2415819"/>
                  </a:lnTo>
                  <a:lnTo>
                    <a:pt x="78587" y="2415819"/>
                  </a:lnTo>
                  <a:lnTo>
                    <a:pt x="78587" y="2428214"/>
                  </a:lnTo>
                  <a:lnTo>
                    <a:pt x="98729" y="2428214"/>
                  </a:lnTo>
                  <a:lnTo>
                    <a:pt x="98729" y="2513380"/>
                  </a:lnTo>
                  <a:lnTo>
                    <a:pt x="79895" y="2513380"/>
                  </a:lnTo>
                  <a:lnTo>
                    <a:pt x="79895" y="2525471"/>
                  </a:lnTo>
                  <a:lnTo>
                    <a:pt x="127609" y="2525471"/>
                  </a:lnTo>
                  <a:lnTo>
                    <a:pt x="127609" y="2513380"/>
                  </a:lnTo>
                  <a:close/>
                </a:path>
                <a:path w="913129" h="5918835">
                  <a:moveTo>
                    <a:pt x="127609" y="2334056"/>
                  </a:moveTo>
                  <a:lnTo>
                    <a:pt x="110756" y="2334056"/>
                  </a:lnTo>
                  <a:lnTo>
                    <a:pt x="110756" y="2236482"/>
                  </a:lnTo>
                  <a:lnTo>
                    <a:pt x="78600" y="2236482"/>
                  </a:lnTo>
                  <a:lnTo>
                    <a:pt x="78600" y="2248878"/>
                  </a:lnTo>
                  <a:lnTo>
                    <a:pt x="98729" y="2248878"/>
                  </a:lnTo>
                  <a:lnTo>
                    <a:pt x="98729" y="2334056"/>
                  </a:lnTo>
                  <a:lnTo>
                    <a:pt x="79895" y="2334056"/>
                  </a:lnTo>
                  <a:lnTo>
                    <a:pt x="79895" y="2346160"/>
                  </a:lnTo>
                  <a:lnTo>
                    <a:pt x="127609" y="2346160"/>
                  </a:lnTo>
                  <a:lnTo>
                    <a:pt x="127609" y="2334056"/>
                  </a:lnTo>
                  <a:close/>
                </a:path>
                <a:path w="913129" h="5918835">
                  <a:moveTo>
                    <a:pt x="127609" y="2154732"/>
                  </a:moveTo>
                  <a:lnTo>
                    <a:pt x="110756" y="2154732"/>
                  </a:lnTo>
                  <a:lnTo>
                    <a:pt x="110756" y="2057171"/>
                  </a:lnTo>
                  <a:lnTo>
                    <a:pt x="78600" y="2057171"/>
                  </a:lnTo>
                  <a:lnTo>
                    <a:pt x="78600" y="2069579"/>
                  </a:lnTo>
                  <a:lnTo>
                    <a:pt x="98729" y="2069579"/>
                  </a:lnTo>
                  <a:lnTo>
                    <a:pt x="98729" y="2154732"/>
                  </a:lnTo>
                  <a:lnTo>
                    <a:pt x="79895" y="2154732"/>
                  </a:lnTo>
                  <a:lnTo>
                    <a:pt x="79895" y="2166823"/>
                  </a:lnTo>
                  <a:lnTo>
                    <a:pt x="127609" y="2166823"/>
                  </a:lnTo>
                  <a:lnTo>
                    <a:pt x="127609" y="2154732"/>
                  </a:lnTo>
                  <a:close/>
                </a:path>
                <a:path w="913129" h="5918835">
                  <a:moveTo>
                    <a:pt x="127609" y="1796122"/>
                  </a:moveTo>
                  <a:lnTo>
                    <a:pt x="110744" y="1796122"/>
                  </a:lnTo>
                  <a:lnTo>
                    <a:pt x="110744" y="1698574"/>
                  </a:lnTo>
                  <a:lnTo>
                    <a:pt x="78587" y="1698574"/>
                  </a:lnTo>
                  <a:lnTo>
                    <a:pt x="78587" y="1710982"/>
                  </a:lnTo>
                  <a:lnTo>
                    <a:pt x="98729" y="1710982"/>
                  </a:lnTo>
                  <a:lnTo>
                    <a:pt x="98729" y="1796122"/>
                  </a:lnTo>
                  <a:lnTo>
                    <a:pt x="79895" y="1796122"/>
                  </a:lnTo>
                  <a:lnTo>
                    <a:pt x="79895" y="1808226"/>
                  </a:lnTo>
                  <a:lnTo>
                    <a:pt x="127609" y="1808226"/>
                  </a:lnTo>
                  <a:lnTo>
                    <a:pt x="127609" y="1796122"/>
                  </a:lnTo>
                  <a:close/>
                </a:path>
                <a:path w="913129" h="5918835">
                  <a:moveTo>
                    <a:pt x="127609" y="1624838"/>
                  </a:moveTo>
                  <a:lnTo>
                    <a:pt x="110756" y="1624838"/>
                  </a:lnTo>
                  <a:lnTo>
                    <a:pt x="110756" y="1527238"/>
                  </a:lnTo>
                  <a:lnTo>
                    <a:pt x="78600" y="1527238"/>
                  </a:lnTo>
                  <a:lnTo>
                    <a:pt x="78600" y="1539646"/>
                  </a:lnTo>
                  <a:lnTo>
                    <a:pt x="98729" y="1539646"/>
                  </a:lnTo>
                  <a:lnTo>
                    <a:pt x="98729" y="1624838"/>
                  </a:lnTo>
                  <a:lnTo>
                    <a:pt x="79895" y="1624838"/>
                  </a:lnTo>
                  <a:lnTo>
                    <a:pt x="79895" y="1636953"/>
                  </a:lnTo>
                  <a:lnTo>
                    <a:pt x="127609" y="1636953"/>
                  </a:lnTo>
                  <a:lnTo>
                    <a:pt x="127609" y="1624838"/>
                  </a:lnTo>
                  <a:close/>
                </a:path>
                <a:path w="913129" h="5918835">
                  <a:moveTo>
                    <a:pt x="127609" y="11036"/>
                  </a:moveTo>
                  <a:lnTo>
                    <a:pt x="110744" y="11036"/>
                  </a:lnTo>
                  <a:lnTo>
                    <a:pt x="110744" y="0"/>
                  </a:lnTo>
                  <a:lnTo>
                    <a:pt x="98729" y="0"/>
                  </a:lnTo>
                  <a:lnTo>
                    <a:pt x="98729" y="11036"/>
                  </a:lnTo>
                  <a:lnTo>
                    <a:pt x="79895" y="11036"/>
                  </a:lnTo>
                  <a:lnTo>
                    <a:pt x="79895" y="23152"/>
                  </a:lnTo>
                  <a:lnTo>
                    <a:pt x="127609" y="23152"/>
                  </a:lnTo>
                  <a:lnTo>
                    <a:pt x="127609" y="11036"/>
                  </a:lnTo>
                  <a:close/>
                </a:path>
                <a:path w="913129" h="5918835">
                  <a:moveTo>
                    <a:pt x="128892" y="4359910"/>
                  </a:moveTo>
                  <a:lnTo>
                    <a:pt x="84582" y="4359910"/>
                  </a:lnTo>
                  <a:lnTo>
                    <a:pt x="84582" y="4135120"/>
                  </a:lnTo>
                  <a:lnTo>
                    <a:pt x="84582" y="4102100"/>
                  </a:lnTo>
                  <a:lnTo>
                    <a:pt x="0" y="4102100"/>
                  </a:lnTo>
                  <a:lnTo>
                    <a:pt x="0" y="4135120"/>
                  </a:lnTo>
                  <a:lnTo>
                    <a:pt x="52971" y="4135120"/>
                  </a:lnTo>
                  <a:lnTo>
                    <a:pt x="52971" y="4359910"/>
                  </a:lnTo>
                  <a:lnTo>
                    <a:pt x="3416" y="4359910"/>
                  </a:lnTo>
                  <a:lnTo>
                    <a:pt x="3416" y="4391660"/>
                  </a:lnTo>
                  <a:lnTo>
                    <a:pt x="128892" y="4391660"/>
                  </a:lnTo>
                  <a:lnTo>
                    <a:pt x="128892" y="4359910"/>
                  </a:lnTo>
                  <a:close/>
                </a:path>
                <a:path w="913129" h="5918835">
                  <a:moveTo>
                    <a:pt x="131813" y="3364674"/>
                  </a:moveTo>
                  <a:lnTo>
                    <a:pt x="123786" y="3322345"/>
                  </a:lnTo>
                  <a:lnTo>
                    <a:pt x="120319" y="3316782"/>
                  </a:lnTo>
                  <a:lnTo>
                    <a:pt x="120319" y="3364674"/>
                  </a:lnTo>
                  <a:lnTo>
                    <a:pt x="119748" y="3380905"/>
                  </a:lnTo>
                  <a:lnTo>
                    <a:pt x="117487" y="3395929"/>
                  </a:lnTo>
                  <a:lnTo>
                    <a:pt x="112763" y="3406965"/>
                  </a:lnTo>
                  <a:lnTo>
                    <a:pt x="104749" y="3411258"/>
                  </a:lnTo>
                  <a:lnTo>
                    <a:pt x="97053" y="3411258"/>
                  </a:lnTo>
                  <a:lnTo>
                    <a:pt x="87630" y="3374326"/>
                  </a:lnTo>
                  <a:lnTo>
                    <a:pt x="87655" y="3363518"/>
                  </a:lnTo>
                  <a:lnTo>
                    <a:pt x="99212" y="3323831"/>
                  </a:lnTo>
                  <a:lnTo>
                    <a:pt x="104648" y="3322345"/>
                  </a:lnTo>
                  <a:lnTo>
                    <a:pt x="111455" y="3324466"/>
                  </a:lnTo>
                  <a:lnTo>
                    <a:pt x="116357" y="3331514"/>
                  </a:lnTo>
                  <a:lnTo>
                    <a:pt x="119329" y="3344570"/>
                  </a:lnTo>
                  <a:lnTo>
                    <a:pt x="120319" y="3364674"/>
                  </a:lnTo>
                  <a:lnTo>
                    <a:pt x="120319" y="3316782"/>
                  </a:lnTo>
                  <a:lnTo>
                    <a:pt x="117551" y="3313099"/>
                  </a:lnTo>
                  <a:lnTo>
                    <a:pt x="110959" y="3309797"/>
                  </a:lnTo>
                  <a:lnTo>
                    <a:pt x="105067" y="3309797"/>
                  </a:lnTo>
                  <a:lnTo>
                    <a:pt x="93776" y="3312972"/>
                  </a:lnTo>
                  <a:lnTo>
                    <a:pt x="84518" y="3323234"/>
                  </a:lnTo>
                  <a:lnTo>
                    <a:pt x="78270" y="3341687"/>
                  </a:lnTo>
                  <a:lnTo>
                    <a:pt x="75971" y="3369411"/>
                  </a:lnTo>
                  <a:lnTo>
                    <a:pt x="76225" y="3376765"/>
                  </a:lnTo>
                  <a:lnTo>
                    <a:pt x="88265" y="3416731"/>
                  </a:lnTo>
                  <a:lnTo>
                    <a:pt x="103657" y="3423983"/>
                  </a:lnTo>
                  <a:lnTo>
                    <a:pt x="108559" y="3423602"/>
                  </a:lnTo>
                  <a:lnTo>
                    <a:pt x="130365" y="3388360"/>
                  </a:lnTo>
                  <a:lnTo>
                    <a:pt x="131495" y="3376765"/>
                  </a:lnTo>
                  <a:lnTo>
                    <a:pt x="131813" y="3364674"/>
                  </a:lnTo>
                  <a:close/>
                </a:path>
                <a:path w="913129" h="5918835">
                  <a:moveTo>
                    <a:pt x="131813" y="2647404"/>
                  </a:moveTo>
                  <a:lnTo>
                    <a:pt x="123774" y="2605100"/>
                  </a:lnTo>
                  <a:lnTo>
                    <a:pt x="120319" y="2599563"/>
                  </a:lnTo>
                  <a:lnTo>
                    <a:pt x="120319" y="2647404"/>
                  </a:lnTo>
                  <a:lnTo>
                    <a:pt x="119748" y="2663647"/>
                  </a:lnTo>
                  <a:lnTo>
                    <a:pt x="117487" y="2678684"/>
                  </a:lnTo>
                  <a:lnTo>
                    <a:pt x="112763" y="2689745"/>
                  </a:lnTo>
                  <a:lnTo>
                    <a:pt x="104749" y="2694051"/>
                  </a:lnTo>
                  <a:lnTo>
                    <a:pt x="97053" y="2694051"/>
                  </a:lnTo>
                  <a:lnTo>
                    <a:pt x="87630" y="2657094"/>
                  </a:lnTo>
                  <a:lnTo>
                    <a:pt x="87655" y="2646273"/>
                  </a:lnTo>
                  <a:lnTo>
                    <a:pt x="99212" y="2606586"/>
                  </a:lnTo>
                  <a:lnTo>
                    <a:pt x="104648" y="2605100"/>
                  </a:lnTo>
                  <a:lnTo>
                    <a:pt x="111455" y="2607221"/>
                  </a:lnTo>
                  <a:lnTo>
                    <a:pt x="116357" y="2614269"/>
                  </a:lnTo>
                  <a:lnTo>
                    <a:pt x="119329" y="2627312"/>
                  </a:lnTo>
                  <a:lnTo>
                    <a:pt x="120319" y="2647404"/>
                  </a:lnTo>
                  <a:lnTo>
                    <a:pt x="120319" y="2599563"/>
                  </a:lnTo>
                  <a:lnTo>
                    <a:pt x="117551" y="2595854"/>
                  </a:lnTo>
                  <a:lnTo>
                    <a:pt x="110959" y="2592552"/>
                  </a:lnTo>
                  <a:lnTo>
                    <a:pt x="105067" y="2592552"/>
                  </a:lnTo>
                  <a:lnTo>
                    <a:pt x="93776" y="2595740"/>
                  </a:lnTo>
                  <a:lnTo>
                    <a:pt x="84518" y="2606027"/>
                  </a:lnTo>
                  <a:lnTo>
                    <a:pt x="78270" y="2624493"/>
                  </a:lnTo>
                  <a:lnTo>
                    <a:pt x="75971" y="2652191"/>
                  </a:lnTo>
                  <a:lnTo>
                    <a:pt x="76225" y="2659507"/>
                  </a:lnTo>
                  <a:lnTo>
                    <a:pt x="88265" y="2699474"/>
                  </a:lnTo>
                  <a:lnTo>
                    <a:pt x="103657" y="2706725"/>
                  </a:lnTo>
                  <a:lnTo>
                    <a:pt x="108559" y="2706344"/>
                  </a:lnTo>
                  <a:lnTo>
                    <a:pt x="130365" y="2671114"/>
                  </a:lnTo>
                  <a:lnTo>
                    <a:pt x="131495" y="2659507"/>
                  </a:lnTo>
                  <a:lnTo>
                    <a:pt x="131813" y="2647404"/>
                  </a:lnTo>
                  <a:close/>
                </a:path>
                <a:path w="913129" h="5918835">
                  <a:moveTo>
                    <a:pt x="131813" y="1930158"/>
                  </a:moveTo>
                  <a:lnTo>
                    <a:pt x="123786" y="1887880"/>
                  </a:lnTo>
                  <a:lnTo>
                    <a:pt x="121818" y="1884299"/>
                  </a:lnTo>
                  <a:lnTo>
                    <a:pt x="120319" y="1882305"/>
                  </a:lnTo>
                  <a:lnTo>
                    <a:pt x="120319" y="1930158"/>
                  </a:lnTo>
                  <a:lnTo>
                    <a:pt x="119748" y="1946402"/>
                  </a:lnTo>
                  <a:lnTo>
                    <a:pt x="117487" y="1961426"/>
                  </a:lnTo>
                  <a:lnTo>
                    <a:pt x="112763" y="1972487"/>
                  </a:lnTo>
                  <a:lnTo>
                    <a:pt x="104749" y="1976780"/>
                  </a:lnTo>
                  <a:lnTo>
                    <a:pt x="97053" y="1976780"/>
                  </a:lnTo>
                  <a:lnTo>
                    <a:pt x="87630" y="1939848"/>
                  </a:lnTo>
                  <a:lnTo>
                    <a:pt x="87655" y="1929028"/>
                  </a:lnTo>
                  <a:lnTo>
                    <a:pt x="99212" y="1889353"/>
                  </a:lnTo>
                  <a:lnTo>
                    <a:pt x="104648" y="1887880"/>
                  </a:lnTo>
                  <a:lnTo>
                    <a:pt x="111455" y="1890001"/>
                  </a:lnTo>
                  <a:lnTo>
                    <a:pt x="116357" y="1897037"/>
                  </a:lnTo>
                  <a:lnTo>
                    <a:pt x="119329" y="1910080"/>
                  </a:lnTo>
                  <a:lnTo>
                    <a:pt x="120319" y="1930158"/>
                  </a:lnTo>
                  <a:lnTo>
                    <a:pt x="120319" y="1882305"/>
                  </a:lnTo>
                  <a:lnTo>
                    <a:pt x="117551" y="1878609"/>
                  </a:lnTo>
                  <a:lnTo>
                    <a:pt x="110959" y="1875307"/>
                  </a:lnTo>
                  <a:lnTo>
                    <a:pt x="105067" y="1875307"/>
                  </a:lnTo>
                  <a:lnTo>
                    <a:pt x="93776" y="1878482"/>
                  </a:lnTo>
                  <a:lnTo>
                    <a:pt x="84518" y="1888756"/>
                  </a:lnTo>
                  <a:lnTo>
                    <a:pt x="78270" y="1907209"/>
                  </a:lnTo>
                  <a:lnTo>
                    <a:pt x="75971" y="1934959"/>
                  </a:lnTo>
                  <a:lnTo>
                    <a:pt x="76225" y="1942274"/>
                  </a:lnTo>
                  <a:lnTo>
                    <a:pt x="88265" y="1982241"/>
                  </a:lnTo>
                  <a:lnTo>
                    <a:pt x="103657" y="1989455"/>
                  </a:lnTo>
                  <a:lnTo>
                    <a:pt x="108559" y="1989074"/>
                  </a:lnTo>
                  <a:lnTo>
                    <a:pt x="114071" y="1987194"/>
                  </a:lnTo>
                  <a:lnTo>
                    <a:pt x="119659" y="1982673"/>
                  </a:lnTo>
                  <a:lnTo>
                    <a:pt x="123291" y="1976780"/>
                  </a:lnTo>
                  <a:lnTo>
                    <a:pt x="124777" y="1974380"/>
                  </a:lnTo>
                  <a:lnTo>
                    <a:pt x="128206" y="1964588"/>
                  </a:lnTo>
                  <a:lnTo>
                    <a:pt x="130365" y="1953869"/>
                  </a:lnTo>
                  <a:lnTo>
                    <a:pt x="131495" y="1942274"/>
                  </a:lnTo>
                  <a:lnTo>
                    <a:pt x="131813" y="1930158"/>
                  </a:lnTo>
                  <a:close/>
                </a:path>
                <a:path w="913129" h="5918835">
                  <a:moveTo>
                    <a:pt x="131813" y="324370"/>
                  </a:moveTo>
                  <a:lnTo>
                    <a:pt x="123774" y="282054"/>
                  </a:lnTo>
                  <a:lnTo>
                    <a:pt x="121818" y="278472"/>
                  </a:lnTo>
                  <a:lnTo>
                    <a:pt x="120319" y="276479"/>
                  </a:lnTo>
                  <a:lnTo>
                    <a:pt x="120319" y="324370"/>
                  </a:lnTo>
                  <a:lnTo>
                    <a:pt x="119748" y="340614"/>
                  </a:lnTo>
                  <a:lnTo>
                    <a:pt x="117500" y="355650"/>
                  </a:lnTo>
                  <a:lnTo>
                    <a:pt x="112763" y="366699"/>
                  </a:lnTo>
                  <a:lnTo>
                    <a:pt x="104749" y="371005"/>
                  </a:lnTo>
                  <a:lnTo>
                    <a:pt x="97053" y="371005"/>
                  </a:lnTo>
                  <a:lnTo>
                    <a:pt x="87630" y="334048"/>
                  </a:lnTo>
                  <a:lnTo>
                    <a:pt x="87655" y="323227"/>
                  </a:lnTo>
                  <a:lnTo>
                    <a:pt x="99212" y="283540"/>
                  </a:lnTo>
                  <a:lnTo>
                    <a:pt x="104648" y="282054"/>
                  </a:lnTo>
                  <a:lnTo>
                    <a:pt x="111455" y="284175"/>
                  </a:lnTo>
                  <a:lnTo>
                    <a:pt x="116357" y="291236"/>
                  </a:lnTo>
                  <a:lnTo>
                    <a:pt x="119329" y="304279"/>
                  </a:lnTo>
                  <a:lnTo>
                    <a:pt x="120319" y="324370"/>
                  </a:lnTo>
                  <a:lnTo>
                    <a:pt x="120319" y="276479"/>
                  </a:lnTo>
                  <a:lnTo>
                    <a:pt x="117563" y="272808"/>
                  </a:lnTo>
                  <a:lnTo>
                    <a:pt x="110959" y="269506"/>
                  </a:lnTo>
                  <a:lnTo>
                    <a:pt x="105067" y="269506"/>
                  </a:lnTo>
                  <a:lnTo>
                    <a:pt x="93776" y="272694"/>
                  </a:lnTo>
                  <a:lnTo>
                    <a:pt x="84531" y="282968"/>
                  </a:lnTo>
                  <a:lnTo>
                    <a:pt x="78270" y="301434"/>
                  </a:lnTo>
                  <a:lnTo>
                    <a:pt x="75971" y="329145"/>
                  </a:lnTo>
                  <a:lnTo>
                    <a:pt x="76225" y="336461"/>
                  </a:lnTo>
                  <a:lnTo>
                    <a:pt x="88265" y="376453"/>
                  </a:lnTo>
                  <a:lnTo>
                    <a:pt x="103657" y="383679"/>
                  </a:lnTo>
                  <a:lnTo>
                    <a:pt x="108559" y="383298"/>
                  </a:lnTo>
                  <a:lnTo>
                    <a:pt x="114071" y="381419"/>
                  </a:lnTo>
                  <a:lnTo>
                    <a:pt x="119659" y="376897"/>
                  </a:lnTo>
                  <a:lnTo>
                    <a:pt x="123304" y="371005"/>
                  </a:lnTo>
                  <a:lnTo>
                    <a:pt x="124790" y="368617"/>
                  </a:lnTo>
                  <a:lnTo>
                    <a:pt x="128206" y="358825"/>
                  </a:lnTo>
                  <a:lnTo>
                    <a:pt x="130365" y="348081"/>
                  </a:lnTo>
                  <a:lnTo>
                    <a:pt x="131495" y="336461"/>
                  </a:lnTo>
                  <a:lnTo>
                    <a:pt x="131813" y="324370"/>
                  </a:lnTo>
                  <a:close/>
                </a:path>
                <a:path w="913129" h="5918835">
                  <a:moveTo>
                    <a:pt x="131826" y="5913704"/>
                  </a:moveTo>
                  <a:lnTo>
                    <a:pt x="126238" y="5913704"/>
                  </a:lnTo>
                  <a:lnTo>
                    <a:pt x="126238" y="5880989"/>
                  </a:lnTo>
                  <a:lnTo>
                    <a:pt x="115455" y="5880989"/>
                  </a:lnTo>
                  <a:lnTo>
                    <a:pt x="115455" y="5885154"/>
                  </a:lnTo>
                  <a:lnTo>
                    <a:pt x="122174" y="5885154"/>
                  </a:lnTo>
                  <a:lnTo>
                    <a:pt x="122174" y="5913704"/>
                  </a:lnTo>
                  <a:lnTo>
                    <a:pt x="115862" y="5913704"/>
                  </a:lnTo>
                  <a:lnTo>
                    <a:pt x="115862" y="5917806"/>
                  </a:lnTo>
                  <a:lnTo>
                    <a:pt x="131826" y="5917806"/>
                  </a:lnTo>
                  <a:lnTo>
                    <a:pt x="131826" y="5913704"/>
                  </a:lnTo>
                  <a:close/>
                </a:path>
                <a:path w="913129" h="5918835">
                  <a:moveTo>
                    <a:pt x="131826" y="5853582"/>
                  </a:moveTo>
                  <a:lnTo>
                    <a:pt x="126238" y="5853582"/>
                  </a:lnTo>
                  <a:lnTo>
                    <a:pt x="126238" y="5820778"/>
                  </a:lnTo>
                  <a:lnTo>
                    <a:pt x="115455" y="5820778"/>
                  </a:lnTo>
                  <a:lnTo>
                    <a:pt x="115455" y="5824994"/>
                  </a:lnTo>
                  <a:lnTo>
                    <a:pt x="122174" y="5824994"/>
                  </a:lnTo>
                  <a:lnTo>
                    <a:pt x="122174" y="5853582"/>
                  </a:lnTo>
                  <a:lnTo>
                    <a:pt x="115862" y="5853582"/>
                  </a:lnTo>
                  <a:lnTo>
                    <a:pt x="115862" y="5857595"/>
                  </a:lnTo>
                  <a:lnTo>
                    <a:pt x="131826" y="5857595"/>
                  </a:lnTo>
                  <a:lnTo>
                    <a:pt x="131826" y="5853582"/>
                  </a:lnTo>
                  <a:close/>
                </a:path>
                <a:path w="913129" h="5918835">
                  <a:moveTo>
                    <a:pt x="131826" y="5793410"/>
                  </a:moveTo>
                  <a:lnTo>
                    <a:pt x="126238" y="5793410"/>
                  </a:lnTo>
                  <a:lnTo>
                    <a:pt x="126238" y="5760644"/>
                  </a:lnTo>
                  <a:lnTo>
                    <a:pt x="115455" y="5760644"/>
                  </a:lnTo>
                  <a:lnTo>
                    <a:pt x="115455" y="5764822"/>
                  </a:lnTo>
                  <a:lnTo>
                    <a:pt x="122174" y="5764822"/>
                  </a:lnTo>
                  <a:lnTo>
                    <a:pt x="122174" y="5793410"/>
                  </a:lnTo>
                  <a:lnTo>
                    <a:pt x="115862" y="5793410"/>
                  </a:lnTo>
                  <a:lnTo>
                    <a:pt x="115862" y="5797474"/>
                  </a:lnTo>
                  <a:lnTo>
                    <a:pt x="131826" y="5797474"/>
                  </a:lnTo>
                  <a:lnTo>
                    <a:pt x="131826" y="5793410"/>
                  </a:lnTo>
                  <a:close/>
                </a:path>
                <a:path w="913129" h="5918835">
                  <a:moveTo>
                    <a:pt x="131826" y="5673064"/>
                  </a:moveTo>
                  <a:lnTo>
                    <a:pt x="126238" y="5673064"/>
                  </a:lnTo>
                  <a:lnTo>
                    <a:pt x="126238" y="5640349"/>
                  </a:lnTo>
                  <a:lnTo>
                    <a:pt x="115455" y="5640349"/>
                  </a:lnTo>
                  <a:lnTo>
                    <a:pt x="115455" y="5644477"/>
                  </a:lnTo>
                  <a:lnTo>
                    <a:pt x="122174" y="5644477"/>
                  </a:lnTo>
                  <a:lnTo>
                    <a:pt x="122174" y="5673064"/>
                  </a:lnTo>
                  <a:lnTo>
                    <a:pt x="115862" y="5673064"/>
                  </a:lnTo>
                  <a:lnTo>
                    <a:pt x="115862" y="5677116"/>
                  </a:lnTo>
                  <a:lnTo>
                    <a:pt x="131826" y="5677116"/>
                  </a:lnTo>
                  <a:lnTo>
                    <a:pt x="131826" y="5673064"/>
                  </a:lnTo>
                  <a:close/>
                </a:path>
                <a:path w="913129" h="5918835">
                  <a:moveTo>
                    <a:pt x="131826" y="5612892"/>
                  </a:moveTo>
                  <a:lnTo>
                    <a:pt x="126238" y="5612892"/>
                  </a:lnTo>
                  <a:lnTo>
                    <a:pt x="126238" y="5580100"/>
                  </a:lnTo>
                  <a:lnTo>
                    <a:pt x="115455" y="5580100"/>
                  </a:lnTo>
                  <a:lnTo>
                    <a:pt x="115455" y="5584291"/>
                  </a:lnTo>
                  <a:lnTo>
                    <a:pt x="122174" y="5584291"/>
                  </a:lnTo>
                  <a:lnTo>
                    <a:pt x="122174" y="5612892"/>
                  </a:lnTo>
                  <a:lnTo>
                    <a:pt x="115862" y="5612892"/>
                  </a:lnTo>
                  <a:lnTo>
                    <a:pt x="115862" y="5616918"/>
                  </a:lnTo>
                  <a:lnTo>
                    <a:pt x="131826" y="5616918"/>
                  </a:lnTo>
                  <a:lnTo>
                    <a:pt x="131826" y="5612892"/>
                  </a:lnTo>
                  <a:close/>
                </a:path>
                <a:path w="913129" h="5918835">
                  <a:moveTo>
                    <a:pt x="131826" y="5552694"/>
                  </a:moveTo>
                  <a:lnTo>
                    <a:pt x="126238" y="5552694"/>
                  </a:lnTo>
                  <a:lnTo>
                    <a:pt x="126238" y="5519979"/>
                  </a:lnTo>
                  <a:lnTo>
                    <a:pt x="115455" y="5519979"/>
                  </a:lnTo>
                  <a:lnTo>
                    <a:pt x="115455" y="5524157"/>
                  </a:lnTo>
                  <a:lnTo>
                    <a:pt x="122174" y="5524157"/>
                  </a:lnTo>
                  <a:lnTo>
                    <a:pt x="122174" y="5552694"/>
                  </a:lnTo>
                  <a:lnTo>
                    <a:pt x="115862" y="5552694"/>
                  </a:lnTo>
                  <a:lnTo>
                    <a:pt x="115862" y="5556770"/>
                  </a:lnTo>
                  <a:lnTo>
                    <a:pt x="131826" y="5556770"/>
                  </a:lnTo>
                  <a:lnTo>
                    <a:pt x="131826" y="5552694"/>
                  </a:lnTo>
                  <a:close/>
                </a:path>
                <a:path w="913129" h="5918835">
                  <a:moveTo>
                    <a:pt x="131826" y="5432310"/>
                  </a:moveTo>
                  <a:lnTo>
                    <a:pt x="126238" y="5432310"/>
                  </a:lnTo>
                  <a:lnTo>
                    <a:pt x="126238" y="5399621"/>
                  </a:lnTo>
                  <a:lnTo>
                    <a:pt x="115455" y="5399621"/>
                  </a:lnTo>
                  <a:lnTo>
                    <a:pt x="115455" y="5403761"/>
                  </a:lnTo>
                  <a:lnTo>
                    <a:pt x="122174" y="5403761"/>
                  </a:lnTo>
                  <a:lnTo>
                    <a:pt x="122174" y="5432310"/>
                  </a:lnTo>
                  <a:lnTo>
                    <a:pt x="115862" y="5432310"/>
                  </a:lnTo>
                  <a:lnTo>
                    <a:pt x="115862" y="5436413"/>
                  </a:lnTo>
                  <a:lnTo>
                    <a:pt x="131826" y="5436413"/>
                  </a:lnTo>
                  <a:lnTo>
                    <a:pt x="131826" y="5432310"/>
                  </a:lnTo>
                  <a:close/>
                </a:path>
                <a:path w="913129" h="5918835">
                  <a:moveTo>
                    <a:pt x="131826" y="5374868"/>
                  </a:moveTo>
                  <a:lnTo>
                    <a:pt x="126238" y="5374868"/>
                  </a:lnTo>
                  <a:lnTo>
                    <a:pt x="126238" y="5342102"/>
                  </a:lnTo>
                  <a:lnTo>
                    <a:pt x="115455" y="5342102"/>
                  </a:lnTo>
                  <a:lnTo>
                    <a:pt x="115455" y="5346281"/>
                  </a:lnTo>
                  <a:lnTo>
                    <a:pt x="122174" y="5346281"/>
                  </a:lnTo>
                  <a:lnTo>
                    <a:pt x="122174" y="5374868"/>
                  </a:lnTo>
                  <a:lnTo>
                    <a:pt x="115862" y="5374868"/>
                  </a:lnTo>
                  <a:lnTo>
                    <a:pt x="115862" y="5378945"/>
                  </a:lnTo>
                  <a:lnTo>
                    <a:pt x="131826" y="5378945"/>
                  </a:lnTo>
                  <a:lnTo>
                    <a:pt x="131826" y="5374868"/>
                  </a:lnTo>
                  <a:close/>
                </a:path>
                <a:path w="913129" h="5918835">
                  <a:moveTo>
                    <a:pt x="131826" y="5314696"/>
                  </a:moveTo>
                  <a:lnTo>
                    <a:pt x="126238" y="5314696"/>
                  </a:lnTo>
                  <a:lnTo>
                    <a:pt x="126238" y="5281930"/>
                  </a:lnTo>
                  <a:lnTo>
                    <a:pt x="115455" y="5281930"/>
                  </a:lnTo>
                  <a:lnTo>
                    <a:pt x="115455" y="5286146"/>
                  </a:lnTo>
                  <a:lnTo>
                    <a:pt x="122174" y="5286146"/>
                  </a:lnTo>
                  <a:lnTo>
                    <a:pt x="122174" y="5314696"/>
                  </a:lnTo>
                  <a:lnTo>
                    <a:pt x="115862" y="5314696"/>
                  </a:lnTo>
                  <a:lnTo>
                    <a:pt x="115862" y="5318823"/>
                  </a:lnTo>
                  <a:lnTo>
                    <a:pt x="131826" y="5318823"/>
                  </a:lnTo>
                  <a:lnTo>
                    <a:pt x="131826" y="5314696"/>
                  </a:lnTo>
                  <a:close/>
                </a:path>
                <a:path w="913129" h="5918835">
                  <a:moveTo>
                    <a:pt x="131826" y="5073993"/>
                  </a:moveTo>
                  <a:lnTo>
                    <a:pt x="126238" y="5073993"/>
                  </a:lnTo>
                  <a:lnTo>
                    <a:pt x="126238" y="5041290"/>
                  </a:lnTo>
                  <a:lnTo>
                    <a:pt x="115455" y="5041290"/>
                  </a:lnTo>
                  <a:lnTo>
                    <a:pt x="115455" y="5045456"/>
                  </a:lnTo>
                  <a:lnTo>
                    <a:pt x="122174" y="5045456"/>
                  </a:lnTo>
                  <a:lnTo>
                    <a:pt x="122174" y="5073993"/>
                  </a:lnTo>
                  <a:lnTo>
                    <a:pt x="115862" y="5073993"/>
                  </a:lnTo>
                  <a:lnTo>
                    <a:pt x="115862" y="5078107"/>
                  </a:lnTo>
                  <a:lnTo>
                    <a:pt x="131826" y="5078107"/>
                  </a:lnTo>
                  <a:lnTo>
                    <a:pt x="131826" y="5073993"/>
                  </a:lnTo>
                  <a:close/>
                </a:path>
                <a:path w="913129" h="5918835">
                  <a:moveTo>
                    <a:pt x="131826" y="5013884"/>
                  </a:moveTo>
                  <a:lnTo>
                    <a:pt x="126238" y="5013884"/>
                  </a:lnTo>
                  <a:lnTo>
                    <a:pt x="126238" y="4981092"/>
                  </a:lnTo>
                  <a:lnTo>
                    <a:pt x="115455" y="4981092"/>
                  </a:lnTo>
                  <a:lnTo>
                    <a:pt x="115455" y="4985309"/>
                  </a:lnTo>
                  <a:lnTo>
                    <a:pt x="122174" y="4985309"/>
                  </a:lnTo>
                  <a:lnTo>
                    <a:pt x="122174" y="5013884"/>
                  </a:lnTo>
                  <a:lnTo>
                    <a:pt x="115862" y="5013884"/>
                  </a:lnTo>
                  <a:lnTo>
                    <a:pt x="115862" y="5017922"/>
                  </a:lnTo>
                  <a:lnTo>
                    <a:pt x="131826" y="5017922"/>
                  </a:lnTo>
                  <a:lnTo>
                    <a:pt x="131826" y="5013884"/>
                  </a:lnTo>
                  <a:close/>
                </a:path>
                <a:path w="913129" h="5918835">
                  <a:moveTo>
                    <a:pt x="133235" y="5711025"/>
                  </a:moveTo>
                  <a:lnTo>
                    <a:pt x="132524" y="5706364"/>
                  </a:lnTo>
                  <a:lnTo>
                    <a:pt x="130746" y="5703824"/>
                  </a:lnTo>
                  <a:lnTo>
                    <a:pt x="129882" y="5702579"/>
                  </a:lnTo>
                  <a:lnTo>
                    <a:pt x="129387" y="5701944"/>
                  </a:lnTo>
                  <a:lnTo>
                    <a:pt x="129387" y="5707304"/>
                  </a:lnTo>
                  <a:lnTo>
                    <a:pt x="129374" y="5725363"/>
                  </a:lnTo>
                  <a:lnTo>
                    <a:pt x="128600" y="5733669"/>
                  </a:lnTo>
                  <a:lnTo>
                    <a:pt x="121627" y="5733669"/>
                  </a:lnTo>
                  <a:lnTo>
                    <a:pt x="120319" y="5731764"/>
                  </a:lnTo>
                  <a:lnTo>
                    <a:pt x="118414" y="5725363"/>
                  </a:lnTo>
                  <a:lnTo>
                    <a:pt x="118414" y="5717235"/>
                  </a:lnTo>
                  <a:lnTo>
                    <a:pt x="118592" y="5713996"/>
                  </a:lnTo>
                  <a:lnTo>
                    <a:pt x="119722" y="5706618"/>
                  </a:lnTo>
                  <a:lnTo>
                    <a:pt x="121539" y="5703824"/>
                  </a:lnTo>
                  <a:lnTo>
                    <a:pt x="127635" y="5703824"/>
                  </a:lnTo>
                  <a:lnTo>
                    <a:pt x="129387" y="5707304"/>
                  </a:lnTo>
                  <a:lnTo>
                    <a:pt x="129387" y="5701944"/>
                  </a:lnTo>
                  <a:lnTo>
                    <a:pt x="128473" y="5700738"/>
                  </a:lnTo>
                  <a:lnTo>
                    <a:pt x="126288" y="5699645"/>
                  </a:lnTo>
                  <a:lnTo>
                    <a:pt x="118973" y="5699645"/>
                  </a:lnTo>
                  <a:lnTo>
                    <a:pt x="114566" y="5704992"/>
                  </a:lnTo>
                  <a:lnTo>
                    <a:pt x="114642" y="5723687"/>
                  </a:lnTo>
                  <a:lnTo>
                    <a:pt x="114858" y="5728259"/>
                  </a:lnTo>
                  <a:lnTo>
                    <a:pt x="116928" y="5732704"/>
                  </a:lnTo>
                  <a:lnTo>
                    <a:pt x="119024" y="5737364"/>
                  </a:lnTo>
                  <a:lnTo>
                    <a:pt x="122415" y="5737949"/>
                  </a:lnTo>
                  <a:lnTo>
                    <a:pt x="125818" y="5737949"/>
                  </a:lnTo>
                  <a:lnTo>
                    <a:pt x="128765" y="5737618"/>
                  </a:lnTo>
                  <a:lnTo>
                    <a:pt x="130517" y="5733669"/>
                  </a:lnTo>
                  <a:lnTo>
                    <a:pt x="132740" y="5728690"/>
                  </a:lnTo>
                  <a:lnTo>
                    <a:pt x="133235" y="5723687"/>
                  </a:lnTo>
                  <a:lnTo>
                    <a:pt x="133235" y="5711025"/>
                  </a:lnTo>
                  <a:close/>
                </a:path>
                <a:path w="913129" h="5918835">
                  <a:moveTo>
                    <a:pt x="133235" y="5470360"/>
                  </a:moveTo>
                  <a:lnTo>
                    <a:pt x="132524" y="5465661"/>
                  </a:lnTo>
                  <a:lnTo>
                    <a:pt x="130721" y="5463146"/>
                  </a:lnTo>
                  <a:lnTo>
                    <a:pt x="129882" y="5461965"/>
                  </a:lnTo>
                  <a:lnTo>
                    <a:pt x="129387" y="5461292"/>
                  </a:lnTo>
                  <a:lnTo>
                    <a:pt x="129387" y="5466639"/>
                  </a:lnTo>
                  <a:lnTo>
                    <a:pt x="129362" y="5484723"/>
                  </a:lnTo>
                  <a:lnTo>
                    <a:pt x="128600" y="5492991"/>
                  </a:lnTo>
                  <a:lnTo>
                    <a:pt x="121627" y="5492991"/>
                  </a:lnTo>
                  <a:lnTo>
                    <a:pt x="120319" y="5491073"/>
                  </a:lnTo>
                  <a:lnTo>
                    <a:pt x="118414" y="5484723"/>
                  </a:lnTo>
                  <a:lnTo>
                    <a:pt x="118414" y="5476545"/>
                  </a:lnTo>
                  <a:lnTo>
                    <a:pt x="118592" y="5473319"/>
                  </a:lnTo>
                  <a:lnTo>
                    <a:pt x="119722" y="5465889"/>
                  </a:lnTo>
                  <a:lnTo>
                    <a:pt x="121539" y="5463146"/>
                  </a:lnTo>
                  <a:lnTo>
                    <a:pt x="127635" y="5463146"/>
                  </a:lnTo>
                  <a:lnTo>
                    <a:pt x="129387" y="5466639"/>
                  </a:lnTo>
                  <a:lnTo>
                    <a:pt x="129387" y="5461292"/>
                  </a:lnTo>
                  <a:lnTo>
                    <a:pt x="128473" y="5460047"/>
                  </a:lnTo>
                  <a:lnTo>
                    <a:pt x="126288" y="5458942"/>
                  </a:lnTo>
                  <a:lnTo>
                    <a:pt x="118973" y="5458942"/>
                  </a:lnTo>
                  <a:lnTo>
                    <a:pt x="114566" y="5464289"/>
                  </a:lnTo>
                  <a:lnTo>
                    <a:pt x="114642" y="5482933"/>
                  </a:lnTo>
                  <a:lnTo>
                    <a:pt x="114858" y="5487543"/>
                  </a:lnTo>
                  <a:lnTo>
                    <a:pt x="116928" y="5491975"/>
                  </a:lnTo>
                  <a:lnTo>
                    <a:pt x="119024" y="5496712"/>
                  </a:lnTo>
                  <a:lnTo>
                    <a:pt x="122415" y="5497233"/>
                  </a:lnTo>
                  <a:lnTo>
                    <a:pt x="125818" y="5497233"/>
                  </a:lnTo>
                  <a:lnTo>
                    <a:pt x="128765" y="5496903"/>
                  </a:lnTo>
                  <a:lnTo>
                    <a:pt x="130517" y="5492991"/>
                  </a:lnTo>
                  <a:lnTo>
                    <a:pt x="132740" y="5488025"/>
                  </a:lnTo>
                  <a:lnTo>
                    <a:pt x="133235" y="5482933"/>
                  </a:lnTo>
                  <a:lnTo>
                    <a:pt x="133235" y="5470360"/>
                  </a:lnTo>
                  <a:close/>
                </a:path>
                <a:path w="913129" h="5918835">
                  <a:moveTo>
                    <a:pt x="133235" y="5184813"/>
                  </a:moveTo>
                  <a:lnTo>
                    <a:pt x="133184" y="5171884"/>
                  </a:lnTo>
                  <a:lnTo>
                    <a:pt x="132524" y="5167465"/>
                  </a:lnTo>
                  <a:lnTo>
                    <a:pt x="130759" y="5164988"/>
                  </a:lnTo>
                  <a:lnTo>
                    <a:pt x="129882" y="5163744"/>
                  </a:lnTo>
                  <a:lnTo>
                    <a:pt x="129387" y="5163083"/>
                  </a:lnTo>
                  <a:lnTo>
                    <a:pt x="129387" y="5168430"/>
                  </a:lnTo>
                  <a:lnTo>
                    <a:pt x="129374" y="5186527"/>
                  </a:lnTo>
                  <a:lnTo>
                    <a:pt x="128600" y="5194833"/>
                  </a:lnTo>
                  <a:lnTo>
                    <a:pt x="121627" y="5194833"/>
                  </a:lnTo>
                  <a:lnTo>
                    <a:pt x="120319" y="5192877"/>
                  </a:lnTo>
                  <a:lnTo>
                    <a:pt x="118414" y="5186527"/>
                  </a:lnTo>
                  <a:lnTo>
                    <a:pt x="118414" y="5178387"/>
                  </a:lnTo>
                  <a:lnTo>
                    <a:pt x="118592" y="5175174"/>
                  </a:lnTo>
                  <a:lnTo>
                    <a:pt x="119113" y="5171884"/>
                  </a:lnTo>
                  <a:lnTo>
                    <a:pt x="119722" y="5167757"/>
                  </a:lnTo>
                  <a:lnTo>
                    <a:pt x="121539" y="5164988"/>
                  </a:lnTo>
                  <a:lnTo>
                    <a:pt x="127635" y="5164988"/>
                  </a:lnTo>
                  <a:lnTo>
                    <a:pt x="129387" y="5168430"/>
                  </a:lnTo>
                  <a:lnTo>
                    <a:pt x="129387" y="5163083"/>
                  </a:lnTo>
                  <a:lnTo>
                    <a:pt x="128473" y="5161851"/>
                  </a:lnTo>
                  <a:lnTo>
                    <a:pt x="126288" y="5160746"/>
                  </a:lnTo>
                  <a:lnTo>
                    <a:pt x="118973" y="5160746"/>
                  </a:lnTo>
                  <a:lnTo>
                    <a:pt x="114566" y="5166195"/>
                  </a:lnTo>
                  <a:lnTo>
                    <a:pt x="114642" y="5184813"/>
                  </a:lnTo>
                  <a:lnTo>
                    <a:pt x="114858" y="5189410"/>
                  </a:lnTo>
                  <a:lnTo>
                    <a:pt x="116928" y="5193881"/>
                  </a:lnTo>
                  <a:lnTo>
                    <a:pt x="119024" y="5198516"/>
                  </a:lnTo>
                  <a:lnTo>
                    <a:pt x="122415" y="5199050"/>
                  </a:lnTo>
                  <a:lnTo>
                    <a:pt x="125818" y="5199050"/>
                  </a:lnTo>
                  <a:lnTo>
                    <a:pt x="128765" y="5198719"/>
                  </a:lnTo>
                  <a:lnTo>
                    <a:pt x="130505" y="5194833"/>
                  </a:lnTo>
                  <a:lnTo>
                    <a:pt x="132740" y="5189842"/>
                  </a:lnTo>
                  <a:lnTo>
                    <a:pt x="133235" y="5184813"/>
                  </a:lnTo>
                  <a:close/>
                </a:path>
                <a:path w="913129" h="5918835">
                  <a:moveTo>
                    <a:pt x="197332" y="145059"/>
                  </a:moveTo>
                  <a:lnTo>
                    <a:pt x="189331" y="102781"/>
                  </a:lnTo>
                  <a:lnTo>
                    <a:pt x="187350" y="99148"/>
                  </a:lnTo>
                  <a:lnTo>
                    <a:pt x="185839" y="97155"/>
                  </a:lnTo>
                  <a:lnTo>
                    <a:pt x="185839" y="145059"/>
                  </a:lnTo>
                  <a:lnTo>
                    <a:pt x="185254" y="161290"/>
                  </a:lnTo>
                  <a:lnTo>
                    <a:pt x="182994" y="176326"/>
                  </a:lnTo>
                  <a:lnTo>
                    <a:pt x="178244" y="187388"/>
                  </a:lnTo>
                  <a:lnTo>
                    <a:pt x="170218" y="191693"/>
                  </a:lnTo>
                  <a:lnTo>
                    <a:pt x="162585" y="191693"/>
                  </a:lnTo>
                  <a:lnTo>
                    <a:pt x="153098" y="154724"/>
                  </a:lnTo>
                  <a:lnTo>
                    <a:pt x="153136" y="143929"/>
                  </a:lnTo>
                  <a:lnTo>
                    <a:pt x="164731" y="104254"/>
                  </a:lnTo>
                  <a:lnTo>
                    <a:pt x="170167" y="102781"/>
                  </a:lnTo>
                  <a:lnTo>
                    <a:pt x="176974" y="104902"/>
                  </a:lnTo>
                  <a:lnTo>
                    <a:pt x="181876" y="111937"/>
                  </a:lnTo>
                  <a:lnTo>
                    <a:pt x="184848" y="124968"/>
                  </a:lnTo>
                  <a:lnTo>
                    <a:pt x="185839" y="145059"/>
                  </a:lnTo>
                  <a:lnTo>
                    <a:pt x="185839" y="97155"/>
                  </a:lnTo>
                  <a:lnTo>
                    <a:pt x="183108" y="93522"/>
                  </a:lnTo>
                  <a:lnTo>
                    <a:pt x="176491" y="90258"/>
                  </a:lnTo>
                  <a:lnTo>
                    <a:pt x="170599" y="90258"/>
                  </a:lnTo>
                  <a:lnTo>
                    <a:pt x="159283" y="93433"/>
                  </a:lnTo>
                  <a:lnTo>
                    <a:pt x="150037" y="103695"/>
                  </a:lnTo>
                  <a:lnTo>
                    <a:pt x="143789" y="122135"/>
                  </a:lnTo>
                  <a:lnTo>
                    <a:pt x="141490" y="149847"/>
                  </a:lnTo>
                  <a:lnTo>
                    <a:pt x="141732" y="157175"/>
                  </a:lnTo>
                  <a:lnTo>
                    <a:pt x="153784" y="197116"/>
                  </a:lnTo>
                  <a:lnTo>
                    <a:pt x="169189" y="204393"/>
                  </a:lnTo>
                  <a:lnTo>
                    <a:pt x="174104" y="204000"/>
                  </a:lnTo>
                  <a:lnTo>
                    <a:pt x="179603" y="202107"/>
                  </a:lnTo>
                  <a:lnTo>
                    <a:pt x="185166" y="197573"/>
                  </a:lnTo>
                  <a:lnTo>
                    <a:pt x="188772" y="191693"/>
                  </a:lnTo>
                  <a:lnTo>
                    <a:pt x="190258" y="189280"/>
                  </a:lnTo>
                  <a:lnTo>
                    <a:pt x="193725" y="179489"/>
                  </a:lnTo>
                  <a:lnTo>
                    <a:pt x="195897" y="168770"/>
                  </a:lnTo>
                  <a:lnTo>
                    <a:pt x="197015" y="157175"/>
                  </a:lnTo>
                  <a:lnTo>
                    <a:pt x="197332" y="145059"/>
                  </a:lnTo>
                  <a:close/>
                </a:path>
                <a:path w="913129" h="5918835">
                  <a:moveTo>
                    <a:pt x="258597" y="190309"/>
                  </a:moveTo>
                  <a:lnTo>
                    <a:pt x="241757" y="190309"/>
                  </a:lnTo>
                  <a:lnTo>
                    <a:pt x="241757" y="92760"/>
                  </a:lnTo>
                  <a:lnTo>
                    <a:pt x="209638" y="92760"/>
                  </a:lnTo>
                  <a:lnTo>
                    <a:pt x="209638" y="105181"/>
                  </a:lnTo>
                  <a:lnTo>
                    <a:pt x="229793" y="105181"/>
                  </a:lnTo>
                  <a:lnTo>
                    <a:pt x="229793" y="190309"/>
                  </a:lnTo>
                  <a:lnTo>
                    <a:pt x="210883" y="190309"/>
                  </a:lnTo>
                  <a:lnTo>
                    <a:pt x="210883" y="202438"/>
                  </a:lnTo>
                  <a:lnTo>
                    <a:pt x="258597" y="202438"/>
                  </a:lnTo>
                  <a:lnTo>
                    <a:pt x="258597" y="190309"/>
                  </a:lnTo>
                  <a:close/>
                </a:path>
                <a:path w="913129" h="5918835">
                  <a:moveTo>
                    <a:pt x="868819" y="488492"/>
                  </a:moveTo>
                  <a:lnTo>
                    <a:pt x="868133" y="483806"/>
                  </a:lnTo>
                  <a:lnTo>
                    <a:pt x="866343" y="481279"/>
                  </a:lnTo>
                  <a:lnTo>
                    <a:pt x="865492" y="480085"/>
                  </a:lnTo>
                  <a:lnTo>
                    <a:pt x="864997" y="479425"/>
                  </a:lnTo>
                  <a:lnTo>
                    <a:pt x="864997" y="484733"/>
                  </a:lnTo>
                  <a:lnTo>
                    <a:pt x="864971" y="502818"/>
                  </a:lnTo>
                  <a:lnTo>
                    <a:pt x="864209" y="511149"/>
                  </a:lnTo>
                  <a:lnTo>
                    <a:pt x="857199" y="511149"/>
                  </a:lnTo>
                  <a:lnTo>
                    <a:pt x="855891" y="509206"/>
                  </a:lnTo>
                  <a:lnTo>
                    <a:pt x="854011" y="502818"/>
                  </a:lnTo>
                  <a:lnTo>
                    <a:pt x="854011" y="494652"/>
                  </a:lnTo>
                  <a:lnTo>
                    <a:pt x="854189" y="491515"/>
                  </a:lnTo>
                  <a:lnTo>
                    <a:pt x="855319" y="484035"/>
                  </a:lnTo>
                  <a:lnTo>
                    <a:pt x="857059" y="481279"/>
                  </a:lnTo>
                  <a:lnTo>
                    <a:pt x="863231" y="481279"/>
                  </a:lnTo>
                  <a:lnTo>
                    <a:pt x="864997" y="484733"/>
                  </a:lnTo>
                  <a:lnTo>
                    <a:pt x="864997" y="479425"/>
                  </a:lnTo>
                  <a:lnTo>
                    <a:pt x="864069" y="478180"/>
                  </a:lnTo>
                  <a:lnTo>
                    <a:pt x="861860" y="477037"/>
                  </a:lnTo>
                  <a:lnTo>
                    <a:pt x="854557" y="477037"/>
                  </a:lnTo>
                  <a:lnTo>
                    <a:pt x="850163" y="482473"/>
                  </a:lnTo>
                  <a:lnTo>
                    <a:pt x="850290" y="502551"/>
                  </a:lnTo>
                  <a:lnTo>
                    <a:pt x="850417" y="505675"/>
                  </a:lnTo>
                  <a:lnTo>
                    <a:pt x="854621" y="514807"/>
                  </a:lnTo>
                  <a:lnTo>
                    <a:pt x="857973" y="515353"/>
                  </a:lnTo>
                  <a:lnTo>
                    <a:pt x="861390" y="515353"/>
                  </a:lnTo>
                  <a:lnTo>
                    <a:pt x="864387" y="515035"/>
                  </a:lnTo>
                  <a:lnTo>
                    <a:pt x="866114" y="511149"/>
                  </a:lnTo>
                  <a:lnTo>
                    <a:pt x="868311" y="506145"/>
                  </a:lnTo>
                  <a:lnTo>
                    <a:pt x="868819" y="501129"/>
                  </a:lnTo>
                  <a:lnTo>
                    <a:pt x="868819" y="488492"/>
                  </a:lnTo>
                  <a:close/>
                </a:path>
                <a:path w="913129" h="5918835">
                  <a:moveTo>
                    <a:pt x="868819" y="428332"/>
                  </a:moveTo>
                  <a:lnTo>
                    <a:pt x="868133" y="423633"/>
                  </a:lnTo>
                  <a:lnTo>
                    <a:pt x="866317" y="421093"/>
                  </a:lnTo>
                  <a:lnTo>
                    <a:pt x="865492" y="419938"/>
                  </a:lnTo>
                  <a:lnTo>
                    <a:pt x="864997" y="419277"/>
                  </a:lnTo>
                  <a:lnTo>
                    <a:pt x="864997" y="424586"/>
                  </a:lnTo>
                  <a:lnTo>
                    <a:pt x="864971" y="442645"/>
                  </a:lnTo>
                  <a:lnTo>
                    <a:pt x="864209" y="450938"/>
                  </a:lnTo>
                  <a:lnTo>
                    <a:pt x="857199" y="450938"/>
                  </a:lnTo>
                  <a:lnTo>
                    <a:pt x="855891" y="449097"/>
                  </a:lnTo>
                  <a:lnTo>
                    <a:pt x="854011" y="442645"/>
                  </a:lnTo>
                  <a:lnTo>
                    <a:pt x="854011" y="434530"/>
                  </a:lnTo>
                  <a:lnTo>
                    <a:pt x="854189" y="431330"/>
                  </a:lnTo>
                  <a:lnTo>
                    <a:pt x="855319" y="423926"/>
                  </a:lnTo>
                  <a:lnTo>
                    <a:pt x="857059" y="421093"/>
                  </a:lnTo>
                  <a:lnTo>
                    <a:pt x="863231" y="421093"/>
                  </a:lnTo>
                  <a:lnTo>
                    <a:pt x="864997" y="424586"/>
                  </a:lnTo>
                  <a:lnTo>
                    <a:pt x="864997" y="419277"/>
                  </a:lnTo>
                  <a:lnTo>
                    <a:pt x="864069" y="418020"/>
                  </a:lnTo>
                  <a:lnTo>
                    <a:pt x="861860" y="416877"/>
                  </a:lnTo>
                  <a:lnTo>
                    <a:pt x="854557" y="416877"/>
                  </a:lnTo>
                  <a:lnTo>
                    <a:pt x="850163" y="422287"/>
                  </a:lnTo>
                  <a:lnTo>
                    <a:pt x="850290" y="442442"/>
                  </a:lnTo>
                  <a:lnTo>
                    <a:pt x="850417" y="445528"/>
                  </a:lnTo>
                  <a:lnTo>
                    <a:pt x="852576" y="450189"/>
                  </a:lnTo>
                  <a:lnTo>
                    <a:pt x="854621" y="454685"/>
                  </a:lnTo>
                  <a:lnTo>
                    <a:pt x="857973" y="455206"/>
                  </a:lnTo>
                  <a:lnTo>
                    <a:pt x="861390" y="455206"/>
                  </a:lnTo>
                  <a:lnTo>
                    <a:pt x="864387" y="454850"/>
                  </a:lnTo>
                  <a:lnTo>
                    <a:pt x="866140" y="450938"/>
                  </a:lnTo>
                  <a:lnTo>
                    <a:pt x="868311" y="445960"/>
                  </a:lnTo>
                  <a:lnTo>
                    <a:pt x="868819" y="440918"/>
                  </a:lnTo>
                  <a:lnTo>
                    <a:pt x="868819" y="428332"/>
                  </a:lnTo>
                  <a:close/>
                </a:path>
                <a:path w="913129" h="5918835">
                  <a:moveTo>
                    <a:pt x="868819" y="368122"/>
                  </a:moveTo>
                  <a:lnTo>
                    <a:pt x="868133" y="363474"/>
                  </a:lnTo>
                  <a:lnTo>
                    <a:pt x="866330" y="360908"/>
                  </a:lnTo>
                  <a:lnTo>
                    <a:pt x="865492" y="359727"/>
                  </a:lnTo>
                  <a:lnTo>
                    <a:pt x="864997" y="359067"/>
                  </a:lnTo>
                  <a:lnTo>
                    <a:pt x="864997" y="364439"/>
                  </a:lnTo>
                  <a:lnTo>
                    <a:pt x="864971" y="382536"/>
                  </a:lnTo>
                  <a:lnTo>
                    <a:pt x="864209" y="390766"/>
                  </a:lnTo>
                  <a:lnTo>
                    <a:pt x="857199" y="390766"/>
                  </a:lnTo>
                  <a:lnTo>
                    <a:pt x="855891" y="388912"/>
                  </a:lnTo>
                  <a:lnTo>
                    <a:pt x="854011" y="382536"/>
                  </a:lnTo>
                  <a:lnTo>
                    <a:pt x="854011" y="374357"/>
                  </a:lnTo>
                  <a:lnTo>
                    <a:pt x="854189" y="371157"/>
                  </a:lnTo>
                  <a:lnTo>
                    <a:pt x="855319" y="363740"/>
                  </a:lnTo>
                  <a:lnTo>
                    <a:pt x="857059" y="360908"/>
                  </a:lnTo>
                  <a:lnTo>
                    <a:pt x="863231" y="360908"/>
                  </a:lnTo>
                  <a:lnTo>
                    <a:pt x="864997" y="364439"/>
                  </a:lnTo>
                  <a:lnTo>
                    <a:pt x="864997" y="359067"/>
                  </a:lnTo>
                  <a:lnTo>
                    <a:pt x="864069" y="357822"/>
                  </a:lnTo>
                  <a:lnTo>
                    <a:pt x="861860" y="356730"/>
                  </a:lnTo>
                  <a:lnTo>
                    <a:pt x="854557" y="356730"/>
                  </a:lnTo>
                  <a:lnTo>
                    <a:pt x="850163" y="362102"/>
                  </a:lnTo>
                  <a:lnTo>
                    <a:pt x="850226" y="380771"/>
                  </a:lnTo>
                  <a:lnTo>
                    <a:pt x="850417" y="385318"/>
                  </a:lnTo>
                  <a:lnTo>
                    <a:pt x="854621" y="394474"/>
                  </a:lnTo>
                  <a:lnTo>
                    <a:pt x="857973" y="394982"/>
                  </a:lnTo>
                  <a:lnTo>
                    <a:pt x="861390" y="394982"/>
                  </a:lnTo>
                  <a:lnTo>
                    <a:pt x="864387" y="394677"/>
                  </a:lnTo>
                  <a:lnTo>
                    <a:pt x="866140" y="390766"/>
                  </a:lnTo>
                  <a:lnTo>
                    <a:pt x="868311" y="385826"/>
                  </a:lnTo>
                  <a:lnTo>
                    <a:pt x="868819" y="380771"/>
                  </a:lnTo>
                  <a:lnTo>
                    <a:pt x="868819" y="368122"/>
                  </a:lnTo>
                  <a:close/>
                </a:path>
                <a:path w="913129" h="5918835">
                  <a:moveTo>
                    <a:pt x="889330" y="510628"/>
                  </a:moveTo>
                  <a:lnTo>
                    <a:pt x="883716" y="510628"/>
                  </a:lnTo>
                  <a:lnTo>
                    <a:pt x="883716" y="477913"/>
                  </a:lnTo>
                  <a:lnTo>
                    <a:pt x="872934" y="477913"/>
                  </a:lnTo>
                  <a:lnTo>
                    <a:pt x="872934" y="482079"/>
                  </a:lnTo>
                  <a:lnTo>
                    <a:pt x="879703" y="482079"/>
                  </a:lnTo>
                  <a:lnTo>
                    <a:pt x="879703" y="510628"/>
                  </a:lnTo>
                  <a:lnTo>
                    <a:pt x="873353" y="510628"/>
                  </a:lnTo>
                  <a:lnTo>
                    <a:pt x="873353" y="514743"/>
                  </a:lnTo>
                  <a:lnTo>
                    <a:pt x="889330" y="514743"/>
                  </a:lnTo>
                  <a:lnTo>
                    <a:pt x="889330" y="510628"/>
                  </a:lnTo>
                  <a:close/>
                </a:path>
                <a:path w="913129" h="5918835">
                  <a:moveTo>
                    <a:pt x="889330" y="450519"/>
                  </a:moveTo>
                  <a:lnTo>
                    <a:pt x="883716" y="450519"/>
                  </a:lnTo>
                  <a:lnTo>
                    <a:pt x="883716" y="417766"/>
                  </a:lnTo>
                  <a:lnTo>
                    <a:pt x="872934" y="417766"/>
                  </a:lnTo>
                  <a:lnTo>
                    <a:pt x="872934" y="421970"/>
                  </a:lnTo>
                  <a:lnTo>
                    <a:pt x="879703" y="421970"/>
                  </a:lnTo>
                  <a:lnTo>
                    <a:pt x="879703" y="450519"/>
                  </a:lnTo>
                  <a:lnTo>
                    <a:pt x="873353" y="450519"/>
                  </a:lnTo>
                  <a:lnTo>
                    <a:pt x="873353" y="454571"/>
                  </a:lnTo>
                  <a:lnTo>
                    <a:pt x="889330" y="454571"/>
                  </a:lnTo>
                  <a:lnTo>
                    <a:pt x="889330" y="450519"/>
                  </a:lnTo>
                  <a:close/>
                </a:path>
                <a:path w="913129" h="5918835">
                  <a:moveTo>
                    <a:pt x="889330" y="390334"/>
                  </a:moveTo>
                  <a:lnTo>
                    <a:pt x="883716" y="390334"/>
                  </a:lnTo>
                  <a:lnTo>
                    <a:pt x="883716" y="357568"/>
                  </a:lnTo>
                  <a:lnTo>
                    <a:pt x="872934" y="357568"/>
                  </a:lnTo>
                  <a:lnTo>
                    <a:pt x="872934" y="361734"/>
                  </a:lnTo>
                  <a:lnTo>
                    <a:pt x="879703" y="361734"/>
                  </a:lnTo>
                  <a:lnTo>
                    <a:pt x="879703" y="390334"/>
                  </a:lnTo>
                  <a:lnTo>
                    <a:pt x="873353" y="390334"/>
                  </a:lnTo>
                  <a:lnTo>
                    <a:pt x="873353" y="394411"/>
                  </a:lnTo>
                  <a:lnTo>
                    <a:pt x="889330" y="394411"/>
                  </a:lnTo>
                  <a:lnTo>
                    <a:pt x="889330" y="390334"/>
                  </a:lnTo>
                  <a:close/>
                </a:path>
                <a:path w="913129" h="5918835">
                  <a:moveTo>
                    <a:pt x="911288" y="570852"/>
                  </a:moveTo>
                  <a:lnTo>
                    <a:pt x="905624" y="570852"/>
                  </a:lnTo>
                  <a:lnTo>
                    <a:pt x="905624" y="538124"/>
                  </a:lnTo>
                  <a:lnTo>
                    <a:pt x="894816" y="538124"/>
                  </a:lnTo>
                  <a:lnTo>
                    <a:pt x="894816" y="542264"/>
                  </a:lnTo>
                  <a:lnTo>
                    <a:pt x="901585" y="542264"/>
                  </a:lnTo>
                  <a:lnTo>
                    <a:pt x="901585" y="570852"/>
                  </a:lnTo>
                  <a:lnTo>
                    <a:pt x="895299" y="570852"/>
                  </a:lnTo>
                  <a:lnTo>
                    <a:pt x="895299" y="574941"/>
                  </a:lnTo>
                  <a:lnTo>
                    <a:pt x="911288" y="574941"/>
                  </a:lnTo>
                  <a:lnTo>
                    <a:pt x="911288" y="570852"/>
                  </a:lnTo>
                  <a:close/>
                </a:path>
                <a:path w="913129" h="5918835">
                  <a:moveTo>
                    <a:pt x="912660" y="488492"/>
                  </a:moveTo>
                  <a:lnTo>
                    <a:pt x="911974" y="483806"/>
                  </a:lnTo>
                  <a:lnTo>
                    <a:pt x="910183" y="481279"/>
                  </a:lnTo>
                  <a:lnTo>
                    <a:pt x="909345" y="480085"/>
                  </a:lnTo>
                  <a:lnTo>
                    <a:pt x="908824" y="479386"/>
                  </a:lnTo>
                  <a:lnTo>
                    <a:pt x="908824" y="484733"/>
                  </a:lnTo>
                  <a:lnTo>
                    <a:pt x="908799" y="502818"/>
                  </a:lnTo>
                  <a:lnTo>
                    <a:pt x="908037" y="511149"/>
                  </a:lnTo>
                  <a:lnTo>
                    <a:pt x="901039" y="511149"/>
                  </a:lnTo>
                  <a:lnTo>
                    <a:pt x="899744" y="509206"/>
                  </a:lnTo>
                  <a:lnTo>
                    <a:pt x="897890" y="502818"/>
                  </a:lnTo>
                  <a:lnTo>
                    <a:pt x="897890" y="494652"/>
                  </a:lnTo>
                  <a:lnTo>
                    <a:pt x="898017" y="491515"/>
                  </a:lnTo>
                  <a:lnTo>
                    <a:pt x="899160" y="484035"/>
                  </a:lnTo>
                  <a:lnTo>
                    <a:pt x="900925" y="481279"/>
                  </a:lnTo>
                  <a:lnTo>
                    <a:pt x="907046" y="481279"/>
                  </a:lnTo>
                  <a:lnTo>
                    <a:pt x="908824" y="484733"/>
                  </a:lnTo>
                  <a:lnTo>
                    <a:pt x="908824" y="479386"/>
                  </a:lnTo>
                  <a:lnTo>
                    <a:pt x="907935" y="478180"/>
                  </a:lnTo>
                  <a:lnTo>
                    <a:pt x="905662" y="477037"/>
                  </a:lnTo>
                  <a:lnTo>
                    <a:pt x="898398" y="477037"/>
                  </a:lnTo>
                  <a:lnTo>
                    <a:pt x="894003" y="482473"/>
                  </a:lnTo>
                  <a:lnTo>
                    <a:pt x="894092" y="501129"/>
                  </a:lnTo>
                  <a:lnTo>
                    <a:pt x="894295" y="505675"/>
                  </a:lnTo>
                  <a:lnTo>
                    <a:pt x="896378" y="510349"/>
                  </a:lnTo>
                  <a:lnTo>
                    <a:pt x="898436" y="514807"/>
                  </a:lnTo>
                  <a:lnTo>
                    <a:pt x="901852" y="515353"/>
                  </a:lnTo>
                  <a:lnTo>
                    <a:pt x="905205" y="515353"/>
                  </a:lnTo>
                  <a:lnTo>
                    <a:pt x="908265" y="515035"/>
                  </a:lnTo>
                  <a:lnTo>
                    <a:pt x="909955" y="511149"/>
                  </a:lnTo>
                  <a:lnTo>
                    <a:pt x="912177" y="506145"/>
                  </a:lnTo>
                  <a:lnTo>
                    <a:pt x="912660" y="501129"/>
                  </a:lnTo>
                  <a:lnTo>
                    <a:pt x="912660" y="488492"/>
                  </a:lnTo>
                  <a:close/>
                </a:path>
                <a:path w="913129" h="5918835">
                  <a:moveTo>
                    <a:pt x="912660" y="428332"/>
                  </a:moveTo>
                  <a:lnTo>
                    <a:pt x="911974" y="423633"/>
                  </a:lnTo>
                  <a:lnTo>
                    <a:pt x="910170" y="421093"/>
                  </a:lnTo>
                  <a:lnTo>
                    <a:pt x="909345" y="419938"/>
                  </a:lnTo>
                  <a:lnTo>
                    <a:pt x="908824" y="419239"/>
                  </a:lnTo>
                  <a:lnTo>
                    <a:pt x="908824" y="424586"/>
                  </a:lnTo>
                  <a:lnTo>
                    <a:pt x="908812" y="442645"/>
                  </a:lnTo>
                  <a:lnTo>
                    <a:pt x="908037" y="450938"/>
                  </a:lnTo>
                  <a:lnTo>
                    <a:pt x="901039" y="450938"/>
                  </a:lnTo>
                  <a:lnTo>
                    <a:pt x="899744" y="449097"/>
                  </a:lnTo>
                  <a:lnTo>
                    <a:pt x="899058" y="446659"/>
                  </a:lnTo>
                  <a:lnTo>
                    <a:pt x="897890" y="442645"/>
                  </a:lnTo>
                  <a:lnTo>
                    <a:pt x="897890" y="434530"/>
                  </a:lnTo>
                  <a:lnTo>
                    <a:pt x="898017" y="431330"/>
                  </a:lnTo>
                  <a:lnTo>
                    <a:pt x="899160" y="423926"/>
                  </a:lnTo>
                  <a:lnTo>
                    <a:pt x="900925" y="421093"/>
                  </a:lnTo>
                  <a:lnTo>
                    <a:pt x="907046" y="421093"/>
                  </a:lnTo>
                  <a:lnTo>
                    <a:pt x="908824" y="424586"/>
                  </a:lnTo>
                  <a:lnTo>
                    <a:pt x="908824" y="419239"/>
                  </a:lnTo>
                  <a:lnTo>
                    <a:pt x="907935" y="418020"/>
                  </a:lnTo>
                  <a:lnTo>
                    <a:pt x="905662" y="416877"/>
                  </a:lnTo>
                  <a:lnTo>
                    <a:pt x="898398" y="416877"/>
                  </a:lnTo>
                  <a:lnTo>
                    <a:pt x="894003" y="422287"/>
                  </a:lnTo>
                  <a:lnTo>
                    <a:pt x="894080" y="440918"/>
                  </a:lnTo>
                  <a:lnTo>
                    <a:pt x="894295" y="445528"/>
                  </a:lnTo>
                  <a:lnTo>
                    <a:pt x="896289" y="449986"/>
                  </a:lnTo>
                  <a:lnTo>
                    <a:pt x="898436" y="454685"/>
                  </a:lnTo>
                  <a:lnTo>
                    <a:pt x="901852" y="455206"/>
                  </a:lnTo>
                  <a:lnTo>
                    <a:pt x="905205" y="455206"/>
                  </a:lnTo>
                  <a:lnTo>
                    <a:pt x="908265" y="454850"/>
                  </a:lnTo>
                  <a:lnTo>
                    <a:pt x="909993" y="450938"/>
                  </a:lnTo>
                  <a:lnTo>
                    <a:pt x="912177" y="445960"/>
                  </a:lnTo>
                  <a:lnTo>
                    <a:pt x="912660" y="440918"/>
                  </a:lnTo>
                  <a:lnTo>
                    <a:pt x="912660" y="428332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44720" y="0"/>
              <a:ext cx="213629" cy="31203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852774" y="0"/>
              <a:ext cx="1588135" cy="6158865"/>
            </a:xfrm>
            <a:custGeom>
              <a:avLst/>
              <a:gdLst/>
              <a:ahLst/>
              <a:cxnLst/>
              <a:rect l="l" t="t" r="r" b="b"/>
              <a:pathLst>
                <a:path w="1588134" h="6158865">
                  <a:moveTo>
                    <a:pt x="17259" y="1896351"/>
                  </a:moveTo>
                  <a:lnTo>
                    <a:pt x="11658" y="1896351"/>
                  </a:lnTo>
                  <a:lnTo>
                    <a:pt x="11658" y="1863674"/>
                  </a:lnTo>
                  <a:lnTo>
                    <a:pt x="901" y="1863674"/>
                  </a:lnTo>
                  <a:lnTo>
                    <a:pt x="901" y="1867839"/>
                  </a:lnTo>
                  <a:lnTo>
                    <a:pt x="7620" y="1867839"/>
                  </a:lnTo>
                  <a:lnTo>
                    <a:pt x="7620" y="1896351"/>
                  </a:lnTo>
                  <a:lnTo>
                    <a:pt x="1308" y="1896351"/>
                  </a:lnTo>
                  <a:lnTo>
                    <a:pt x="1308" y="1900466"/>
                  </a:lnTo>
                  <a:lnTo>
                    <a:pt x="17259" y="1900466"/>
                  </a:lnTo>
                  <a:lnTo>
                    <a:pt x="17259" y="1896351"/>
                  </a:lnTo>
                  <a:close/>
                </a:path>
                <a:path w="1588134" h="6158865">
                  <a:moveTo>
                    <a:pt x="17259" y="1655711"/>
                  </a:moveTo>
                  <a:lnTo>
                    <a:pt x="11658" y="1655711"/>
                  </a:lnTo>
                  <a:lnTo>
                    <a:pt x="11658" y="1622958"/>
                  </a:lnTo>
                  <a:lnTo>
                    <a:pt x="901" y="1622958"/>
                  </a:lnTo>
                  <a:lnTo>
                    <a:pt x="901" y="1627136"/>
                  </a:lnTo>
                  <a:lnTo>
                    <a:pt x="7620" y="1627136"/>
                  </a:lnTo>
                  <a:lnTo>
                    <a:pt x="7620" y="1655711"/>
                  </a:lnTo>
                  <a:lnTo>
                    <a:pt x="1308" y="1655711"/>
                  </a:lnTo>
                  <a:lnTo>
                    <a:pt x="1308" y="1659775"/>
                  </a:lnTo>
                  <a:lnTo>
                    <a:pt x="17259" y="1659775"/>
                  </a:lnTo>
                  <a:lnTo>
                    <a:pt x="17259" y="1655711"/>
                  </a:lnTo>
                  <a:close/>
                </a:path>
                <a:path w="1588134" h="6158865">
                  <a:moveTo>
                    <a:pt x="17259" y="1415046"/>
                  </a:moveTo>
                  <a:lnTo>
                    <a:pt x="11658" y="1415046"/>
                  </a:lnTo>
                  <a:lnTo>
                    <a:pt x="11658" y="1382306"/>
                  </a:lnTo>
                  <a:lnTo>
                    <a:pt x="901" y="1382306"/>
                  </a:lnTo>
                  <a:lnTo>
                    <a:pt x="901" y="1386471"/>
                  </a:lnTo>
                  <a:lnTo>
                    <a:pt x="7620" y="1386471"/>
                  </a:lnTo>
                  <a:lnTo>
                    <a:pt x="7620" y="1415046"/>
                  </a:lnTo>
                  <a:lnTo>
                    <a:pt x="1308" y="1415046"/>
                  </a:lnTo>
                  <a:lnTo>
                    <a:pt x="1308" y="1419098"/>
                  </a:lnTo>
                  <a:lnTo>
                    <a:pt x="17259" y="1419098"/>
                  </a:lnTo>
                  <a:lnTo>
                    <a:pt x="17259" y="1415046"/>
                  </a:lnTo>
                  <a:close/>
                </a:path>
                <a:path w="1588134" h="6158865">
                  <a:moveTo>
                    <a:pt x="17259" y="1116812"/>
                  </a:moveTo>
                  <a:lnTo>
                    <a:pt x="11658" y="1116812"/>
                  </a:lnTo>
                  <a:lnTo>
                    <a:pt x="11658" y="1084084"/>
                  </a:lnTo>
                  <a:lnTo>
                    <a:pt x="901" y="1084084"/>
                  </a:lnTo>
                  <a:lnTo>
                    <a:pt x="901" y="1088301"/>
                  </a:lnTo>
                  <a:lnTo>
                    <a:pt x="7620" y="1088301"/>
                  </a:lnTo>
                  <a:lnTo>
                    <a:pt x="7620" y="1116812"/>
                  </a:lnTo>
                  <a:lnTo>
                    <a:pt x="1308" y="1116812"/>
                  </a:lnTo>
                  <a:lnTo>
                    <a:pt x="1308" y="1120902"/>
                  </a:lnTo>
                  <a:lnTo>
                    <a:pt x="17259" y="1120902"/>
                  </a:lnTo>
                  <a:lnTo>
                    <a:pt x="17259" y="1116812"/>
                  </a:lnTo>
                  <a:close/>
                </a:path>
                <a:path w="1588134" h="6158865">
                  <a:moveTo>
                    <a:pt x="17259" y="876198"/>
                  </a:moveTo>
                  <a:lnTo>
                    <a:pt x="11658" y="876198"/>
                  </a:lnTo>
                  <a:lnTo>
                    <a:pt x="11658" y="843470"/>
                  </a:lnTo>
                  <a:lnTo>
                    <a:pt x="901" y="843470"/>
                  </a:lnTo>
                  <a:lnTo>
                    <a:pt x="901" y="847585"/>
                  </a:lnTo>
                  <a:lnTo>
                    <a:pt x="7620" y="847585"/>
                  </a:lnTo>
                  <a:lnTo>
                    <a:pt x="7620" y="876198"/>
                  </a:lnTo>
                  <a:lnTo>
                    <a:pt x="1308" y="876198"/>
                  </a:lnTo>
                  <a:lnTo>
                    <a:pt x="1308" y="880262"/>
                  </a:lnTo>
                  <a:lnTo>
                    <a:pt x="17259" y="880262"/>
                  </a:lnTo>
                  <a:lnTo>
                    <a:pt x="17259" y="876198"/>
                  </a:lnTo>
                  <a:close/>
                </a:path>
                <a:path w="1588134" h="6158865">
                  <a:moveTo>
                    <a:pt x="18694" y="1826653"/>
                  </a:moveTo>
                  <a:lnTo>
                    <a:pt x="18630" y="1813699"/>
                  </a:lnTo>
                  <a:lnTo>
                    <a:pt x="17983" y="1809330"/>
                  </a:lnTo>
                  <a:lnTo>
                    <a:pt x="16217" y="1806841"/>
                  </a:lnTo>
                  <a:lnTo>
                    <a:pt x="14871" y="1804987"/>
                  </a:lnTo>
                  <a:lnTo>
                    <a:pt x="14871" y="1810270"/>
                  </a:lnTo>
                  <a:lnTo>
                    <a:pt x="14846" y="1828419"/>
                  </a:lnTo>
                  <a:lnTo>
                    <a:pt x="14033" y="1836686"/>
                  </a:lnTo>
                  <a:lnTo>
                    <a:pt x="7048" y="1836686"/>
                  </a:lnTo>
                  <a:lnTo>
                    <a:pt x="5765" y="1834743"/>
                  </a:lnTo>
                  <a:lnTo>
                    <a:pt x="3860" y="1828419"/>
                  </a:lnTo>
                  <a:lnTo>
                    <a:pt x="3860" y="1820214"/>
                  </a:lnTo>
                  <a:lnTo>
                    <a:pt x="4064" y="1817065"/>
                  </a:lnTo>
                  <a:lnTo>
                    <a:pt x="4533" y="1813699"/>
                  </a:lnTo>
                  <a:lnTo>
                    <a:pt x="5194" y="1809584"/>
                  </a:lnTo>
                  <a:lnTo>
                    <a:pt x="6921" y="1806841"/>
                  </a:lnTo>
                  <a:lnTo>
                    <a:pt x="13081" y="1806841"/>
                  </a:lnTo>
                  <a:lnTo>
                    <a:pt x="14871" y="1810270"/>
                  </a:lnTo>
                  <a:lnTo>
                    <a:pt x="14871" y="1804987"/>
                  </a:lnTo>
                  <a:lnTo>
                    <a:pt x="13982" y="1803742"/>
                  </a:lnTo>
                  <a:lnTo>
                    <a:pt x="11709" y="1802625"/>
                  </a:lnTo>
                  <a:lnTo>
                    <a:pt x="4419" y="1802625"/>
                  </a:lnTo>
                  <a:lnTo>
                    <a:pt x="0" y="1808010"/>
                  </a:lnTo>
                  <a:lnTo>
                    <a:pt x="76" y="1826653"/>
                  </a:lnTo>
                  <a:lnTo>
                    <a:pt x="292" y="1831251"/>
                  </a:lnTo>
                  <a:lnTo>
                    <a:pt x="4483" y="1840382"/>
                  </a:lnTo>
                  <a:lnTo>
                    <a:pt x="7874" y="1840953"/>
                  </a:lnTo>
                  <a:lnTo>
                    <a:pt x="11252" y="1840953"/>
                  </a:lnTo>
                  <a:lnTo>
                    <a:pt x="14262" y="1840611"/>
                  </a:lnTo>
                  <a:lnTo>
                    <a:pt x="15989" y="1836686"/>
                  </a:lnTo>
                  <a:lnTo>
                    <a:pt x="18186" y="1831708"/>
                  </a:lnTo>
                  <a:lnTo>
                    <a:pt x="18694" y="1826653"/>
                  </a:lnTo>
                  <a:close/>
                </a:path>
                <a:path w="1588134" h="6158865">
                  <a:moveTo>
                    <a:pt x="18694" y="1766481"/>
                  </a:moveTo>
                  <a:lnTo>
                    <a:pt x="18643" y="1753501"/>
                  </a:lnTo>
                  <a:lnTo>
                    <a:pt x="17983" y="1749183"/>
                  </a:lnTo>
                  <a:lnTo>
                    <a:pt x="16217" y="1746719"/>
                  </a:lnTo>
                  <a:lnTo>
                    <a:pt x="14871" y="1744827"/>
                  </a:lnTo>
                  <a:lnTo>
                    <a:pt x="14871" y="1750136"/>
                  </a:lnTo>
                  <a:lnTo>
                    <a:pt x="14846" y="1768246"/>
                  </a:lnTo>
                  <a:lnTo>
                    <a:pt x="14033" y="1776488"/>
                  </a:lnTo>
                  <a:lnTo>
                    <a:pt x="7048" y="1776488"/>
                  </a:lnTo>
                  <a:lnTo>
                    <a:pt x="5765" y="1774596"/>
                  </a:lnTo>
                  <a:lnTo>
                    <a:pt x="3860" y="1768246"/>
                  </a:lnTo>
                  <a:lnTo>
                    <a:pt x="3860" y="1760029"/>
                  </a:lnTo>
                  <a:lnTo>
                    <a:pt x="14871" y="1750136"/>
                  </a:lnTo>
                  <a:lnTo>
                    <a:pt x="14871" y="1744827"/>
                  </a:lnTo>
                  <a:lnTo>
                    <a:pt x="13982" y="1743570"/>
                  </a:lnTo>
                  <a:lnTo>
                    <a:pt x="11709" y="1742452"/>
                  </a:lnTo>
                  <a:lnTo>
                    <a:pt x="4419" y="1742452"/>
                  </a:lnTo>
                  <a:lnTo>
                    <a:pt x="0" y="1747837"/>
                  </a:lnTo>
                  <a:lnTo>
                    <a:pt x="76" y="1766481"/>
                  </a:lnTo>
                  <a:lnTo>
                    <a:pt x="292" y="1771103"/>
                  </a:lnTo>
                  <a:lnTo>
                    <a:pt x="2349" y="1775561"/>
                  </a:lnTo>
                  <a:lnTo>
                    <a:pt x="4483" y="1780235"/>
                  </a:lnTo>
                  <a:lnTo>
                    <a:pt x="7874" y="1780806"/>
                  </a:lnTo>
                  <a:lnTo>
                    <a:pt x="11252" y="1780806"/>
                  </a:lnTo>
                  <a:lnTo>
                    <a:pt x="14262" y="1780438"/>
                  </a:lnTo>
                  <a:lnTo>
                    <a:pt x="15989" y="1776488"/>
                  </a:lnTo>
                  <a:lnTo>
                    <a:pt x="18186" y="1771523"/>
                  </a:lnTo>
                  <a:lnTo>
                    <a:pt x="18694" y="1766481"/>
                  </a:lnTo>
                  <a:close/>
                </a:path>
                <a:path w="1588134" h="6158865">
                  <a:moveTo>
                    <a:pt x="18694" y="1706321"/>
                  </a:moveTo>
                  <a:lnTo>
                    <a:pt x="18630" y="1693341"/>
                  </a:lnTo>
                  <a:lnTo>
                    <a:pt x="17983" y="1689023"/>
                  </a:lnTo>
                  <a:lnTo>
                    <a:pt x="16192" y="1686521"/>
                  </a:lnTo>
                  <a:lnTo>
                    <a:pt x="14871" y="1684655"/>
                  </a:lnTo>
                  <a:lnTo>
                    <a:pt x="14871" y="1689950"/>
                  </a:lnTo>
                  <a:lnTo>
                    <a:pt x="14846" y="1708086"/>
                  </a:lnTo>
                  <a:lnTo>
                    <a:pt x="14033" y="1716354"/>
                  </a:lnTo>
                  <a:lnTo>
                    <a:pt x="7048" y="1716354"/>
                  </a:lnTo>
                  <a:lnTo>
                    <a:pt x="5765" y="1714449"/>
                  </a:lnTo>
                  <a:lnTo>
                    <a:pt x="3860" y="1708086"/>
                  </a:lnTo>
                  <a:lnTo>
                    <a:pt x="3860" y="1699856"/>
                  </a:lnTo>
                  <a:lnTo>
                    <a:pt x="14871" y="1689950"/>
                  </a:lnTo>
                  <a:lnTo>
                    <a:pt x="14871" y="1684655"/>
                  </a:lnTo>
                  <a:lnTo>
                    <a:pt x="13982" y="1683397"/>
                  </a:lnTo>
                  <a:lnTo>
                    <a:pt x="11709" y="1682280"/>
                  </a:lnTo>
                  <a:lnTo>
                    <a:pt x="4419" y="1682280"/>
                  </a:lnTo>
                  <a:lnTo>
                    <a:pt x="0" y="1687652"/>
                  </a:lnTo>
                  <a:lnTo>
                    <a:pt x="76" y="1706321"/>
                  </a:lnTo>
                  <a:lnTo>
                    <a:pt x="292" y="1710918"/>
                  </a:lnTo>
                  <a:lnTo>
                    <a:pt x="2349" y="1715363"/>
                  </a:lnTo>
                  <a:lnTo>
                    <a:pt x="4483" y="1720049"/>
                  </a:lnTo>
                  <a:lnTo>
                    <a:pt x="7874" y="1720596"/>
                  </a:lnTo>
                  <a:lnTo>
                    <a:pt x="11252" y="1720596"/>
                  </a:lnTo>
                  <a:lnTo>
                    <a:pt x="14262" y="1720278"/>
                  </a:lnTo>
                  <a:lnTo>
                    <a:pt x="16002" y="1716354"/>
                  </a:lnTo>
                  <a:lnTo>
                    <a:pt x="18186" y="1711401"/>
                  </a:lnTo>
                  <a:lnTo>
                    <a:pt x="18694" y="1706321"/>
                  </a:lnTo>
                  <a:close/>
                </a:path>
                <a:path w="1588134" h="6158865">
                  <a:moveTo>
                    <a:pt x="18694" y="1585988"/>
                  </a:moveTo>
                  <a:lnTo>
                    <a:pt x="14871" y="1564284"/>
                  </a:lnTo>
                  <a:lnTo>
                    <a:pt x="14871" y="1569618"/>
                  </a:lnTo>
                  <a:lnTo>
                    <a:pt x="14846" y="1587741"/>
                  </a:lnTo>
                  <a:lnTo>
                    <a:pt x="14033" y="1595970"/>
                  </a:lnTo>
                  <a:lnTo>
                    <a:pt x="7048" y="1595970"/>
                  </a:lnTo>
                  <a:lnTo>
                    <a:pt x="5765" y="1594078"/>
                  </a:lnTo>
                  <a:lnTo>
                    <a:pt x="3860" y="1587741"/>
                  </a:lnTo>
                  <a:lnTo>
                    <a:pt x="3860" y="1579575"/>
                  </a:lnTo>
                  <a:lnTo>
                    <a:pt x="4064" y="1576311"/>
                  </a:lnTo>
                  <a:lnTo>
                    <a:pt x="4533" y="1573022"/>
                  </a:lnTo>
                  <a:lnTo>
                    <a:pt x="5194" y="1568907"/>
                  </a:lnTo>
                  <a:lnTo>
                    <a:pt x="6921" y="1566189"/>
                  </a:lnTo>
                  <a:lnTo>
                    <a:pt x="13081" y="1566189"/>
                  </a:lnTo>
                  <a:lnTo>
                    <a:pt x="14871" y="1569618"/>
                  </a:lnTo>
                  <a:lnTo>
                    <a:pt x="14871" y="1564284"/>
                  </a:lnTo>
                  <a:lnTo>
                    <a:pt x="13982" y="1563052"/>
                  </a:lnTo>
                  <a:lnTo>
                    <a:pt x="11709" y="1561985"/>
                  </a:lnTo>
                  <a:lnTo>
                    <a:pt x="4419" y="1561985"/>
                  </a:lnTo>
                  <a:lnTo>
                    <a:pt x="0" y="1567319"/>
                  </a:lnTo>
                  <a:lnTo>
                    <a:pt x="76" y="1585988"/>
                  </a:lnTo>
                  <a:lnTo>
                    <a:pt x="292" y="1590573"/>
                  </a:lnTo>
                  <a:lnTo>
                    <a:pt x="4483" y="1599704"/>
                  </a:lnTo>
                  <a:lnTo>
                    <a:pt x="7874" y="1600263"/>
                  </a:lnTo>
                  <a:lnTo>
                    <a:pt x="11252" y="1600263"/>
                  </a:lnTo>
                  <a:lnTo>
                    <a:pt x="14262" y="1599920"/>
                  </a:lnTo>
                  <a:lnTo>
                    <a:pt x="16002" y="1595970"/>
                  </a:lnTo>
                  <a:lnTo>
                    <a:pt x="18186" y="1591030"/>
                  </a:lnTo>
                  <a:lnTo>
                    <a:pt x="18694" y="1585988"/>
                  </a:lnTo>
                  <a:close/>
                </a:path>
                <a:path w="1588134" h="6158865">
                  <a:moveTo>
                    <a:pt x="18694" y="1525790"/>
                  </a:moveTo>
                  <a:lnTo>
                    <a:pt x="14871" y="1504099"/>
                  </a:lnTo>
                  <a:lnTo>
                    <a:pt x="14871" y="1509420"/>
                  </a:lnTo>
                  <a:lnTo>
                    <a:pt x="14846" y="1527581"/>
                  </a:lnTo>
                  <a:lnTo>
                    <a:pt x="14033" y="1535836"/>
                  </a:lnTo>
                  <a:lnTo>
                    <a:pt x="7048" y="1535836"/>
                  </a:lnTo>
                  <a:lnTo>
                    <a:pt x="5765" y="1533893"/>
                  </a:lnTo>
                  <a:lnTo>
                    <a:pt x="3860" y="1527581"/>
                  </a:lnTo>
                  <a:lnTo>
                    <a:pt x="3860" y="1519402"/>
                  </a:lnTo>
                  <a:lnTo>
                    <a:pt x="4064" y="1516151"/>
                  </a:lnTo>
                  <a:lnTo>
                    <a:pt x="4533" y="1512862"/>
                  </a:lnTo>
                  <a:lnTo>
                    <a:pt x="5194" y="1508721"/>
                  </a:lnTo>
                  <a:lnTo>
                    <a:pt x="6921" y="1505966"/>
                  </a:lnTo>
                  <a:lnTo>
                    <a:pt x="13081" y="1505966"/>
                  </a:lnTo>
                  <a:lnTo>
                    <a:pt x="14871" y="1509420"/>
                  </a:lnTo>
                  <a:lnTo>
                    <a:pt x="14871" y="1504099"/>
                  </a:lnTo>
                  <a:lnTo>
                    <a:pt x="13982" y="1502879"/>
                  </a:lnTo>
                  <a:lnTo>
                    <a:pt x="11709" y="1501749"/>
                  </a:lnTo>
                  <a:lnTo>
                    <a:pt x="4419" y="1501749"/>
                  </a:lnTo>
                  <a:lnTo>
                    <a:pt x="0" y="1507134"/>
                  </a:lnTo>
                  <a:lnTo>
                    <a:pt x="76" y="1525790"/>
                  </a:lnTo>
                  <a:lnTo>
                    <a:pt x="292" y="1530400"/>
                  </a:lnTo>
                  <a:lnTo>
                    <a:pt x="4483" y="1539494"/>
                  </a:lnTo>
                  <a:lnTo>
                    <a:pt x="7874" y="1540078"/>
                  </a:lnTo>
                  <a:lnTo>
                    <a:pt x="11252" y="1540078"/>
                  </a:lnTo>
                  <a:lnTo>
                    <a:pt x="14262" y="1539773"/>
                  </a:lnTo>
                  <a:lnTo>
                    <a:pt x="15989" y="1535836"/>
                  </a:lnTo>
                  <a:lnTo>
                    <a:pt x="18186" y="1530870"/>
                  </a:lnTo>
                  <a:lnTo>
                    <a:pt x="18694" y="1525790"/>
                  </a:lnTo>
                  <a:close/>
                </a:path>
                <a:path w="1588134" h="6158865">
                  <a:moveTo>
                    <a:pt x="18694" y="1465630"/>
                  </a:moveTo>
                  <a:lnTo>
                    <a:pt x="18643" y="1452714"/>
                  </a:lnTo>
                  <a:lnTo>
                    <a:pt x="17983" y="1448320"/>
                  </a:lnTo>
                  <a:lnTo>
                    <a:pt x="16230" y="1445831"/>
                  </a:lnTo>
                  <a:lnTo>
                    <a:pt x="15367" y="1444599"/>
                  </a:lnTo>
                  <a:lnTo>
                    <a:pt x="14871" y="1443939"/>
                  </a:lnTo>
                  <a:lnTo>
                    <a:pt x="14871" y="1449273"/>
                  </a:lnTo>
                  <a:lnTo>
                    <a:pt x="14846" y="1467408"/>
                  </a:lnTo>
                  <a:lnTo>
                    <a:pt x="14033" y="1475663"/>
                  </a:lnTo>
                  <a:lnTo>
                    <a:pt x="7048" y="1475663"/>
                  </a:lnTo>
                  <a:lnTo>
                    <a:pt x="5765" y="1473771"/>
                  </a:lnTo>
                  <a:lnTo>
                    <a:pt x="3860" y="1467408"/>
                  </a:lnTo>
                  <a:lnTo>
                    <a:pt x="3860" y="1459230"/>
                  </a:lnTo>
                  <a:lnTo>
                    <a:pt x="4064" y="1456004"/>
                  </a:lnTo>
                  <a:lnTo>
                    <a:pt x="4533" y="1452714"/>
                  </a:lnTo>
                  <a:lnTo>
                    <a:pt x="5194" y="1448625"/>
                  </a:lnTo>
                  <a:lnTo>
                    <a:pt x="6921" y="1445831"/>
                  </a:lnTo>
                  <a:lnTo>
                    <a:pt x="13081" y="1445831"/>
                  </a:lnTo>
                  <a:lnTo>
                    <a:pt x="14871" y="1449273"/>
                  </a:lnTo>
                  <a:lnTo>
                    <a:pt x="14871" y="1443939"/>
                  </a:lnTo>
                  <a:lnTo>
                    <a:pt x="13982" y="1442745"/>
                  </a:lnTo>
                  <a:lnTo>
                    <a:pt x="11709" y="1441627"/>
                  </a:lnTo>
                  <a:lnTo>
                    <a:pt x="4419" y="1441627"/>
                  </a:lnTo>
                  <a:lnTo>
                    <a:pt x="0" y="1446974"/>
                  </a:lnTo>
                  <a:lnTo>
                    <a:pt x="76" y="1465630"/>
                  </a:lnTo>
                  <a:lnTo>
                    <a:pt x="292" y="1470240"/>
                  </a:lnTo>
                  <a:lnTo>
                    <a:pt x="4483" y="1479384"/>
                  </a:lnTo>
                  <a:lnTo>
                    <a:pt x="7874" y="1479918"/>
                  </a:lnTo>
                  <a:lnTo>
                    <a:pt x="11252" y="1479918"/>
                  </a:lnTo>
                  <a:lnTo>
                    <a:pt x="14262" y="1479575"/>
                  </a:lnTo>
                  <a:lnTo>
                    <a:pt x="15976" y="1475663"/>
                  </a:lnTo>
                  <a:lnTo>
                    <a:pt x="18186" y="1470710"/>
                  </a:lnTo>
                  <a:lnTo>
                    <a:pt x="18694" y="1465630"/>
                  </a:lnTo>
                  <a:close/>
                </a:path>
                <a:path w="1588134" h="6158865">
                  <a:moveTo>
                    <a:pt x="18694" y="1345336"/>
                  </a:moveTo>
                  <a:lnTo>
                    <a:pt x="18630" y="1332357"/>
                  </a:lnTo>
                  <a:lnTo>
                    <a:pt x="17983" y="1328051"/>
                  </a:lnTo>
                  <a:lnTo>
                    <a:pt x="16217" y="1325473"/>
                  </a:lnTo>
                  <a:lnTo>
                    <a:pt x="15367" y="1324229"/>
                  </a:lnTo>
                  <a:lnTo>
                    <a:pt x="14871" y="1323568"/>
                  </a:lnTo>
                  <a:lnTo>
                    <a:pt x="14871" y="1328978"/>
                  </a:lnTo>
                  <a:lnTo>
                    <a:pt x="14846" y="1347025"/>
                  </a:lnTo>
                  <a:lnTo>
                    <a:pt x="14033" y="1355318"/>
                  </a:lnTo>
                  <a:lnTo>
                    <a:pt x="7048" y="1355318"/>
                  </a:lnTo>
                  <a:lnTo>
                    <a:pt x="5765" y="1353451"/>
                  </a:lnTo>
                  <a:lnTo>
                    <a:pt x="3860" y="1347025"/>
                  </a:lnTo>
                  <a:lnTo>
                    <a:pt x="3860" y="1338872"/>
                  </a:lnTo>
                  <a:lnTo>
                    <a:pt x="4064" y="1335709"/>
                  </a:lnTo>
                  <a:lnTo>
                    <a:pt x="4533" y="1332357"/>
                  </a:lnTo>
                  <a:lnTo>
                    <a:pt x="5194" y="1328267"/>
                  </a:lnTo>
                  <a:lnTo>
                    <a:pt x="6921" y="1325473"/>
                  </a:lnTo>
                  <a:lnTo>
                    <a:pt x="13081" y="1325473"/>
                  </a:lnTo>
                  <a:lnTo>
                    <a:pt x="14871" y="1328978"/>
                  </a:lnTo>
                  <a:lnTo>
                    <a:pt x="14871" y="1323568"/>
                  </a:lnTo>
                  <a:lnTo>
                    <a:pt x="13982" y="1322349"/>
                  </a:lnTo>
                  <a:lnTo>
                    <a:pt x="11709" y="1321269"/>
                  </a:lnTo>
                  <a:lnTo>
                    <a:pt x="4419" y="1321269"/>
                  </a:lnTo>
                  <a:lnTo>
                    <a:pt x="0" y="1326680"/>
                  </a:lnTo>
                  <a:lnTo>
                    <a:pt x="88" y="1345336"/>
                  </a:lnTo>
                  <a:lnTo>
                    <a:pt x="292" y="1349883"/>
                  </a:lnTo>
                  <a:lnTo>
                    <a:pt x="4483" y="1359014"/>
                  </a:lnTo>
                  <a:lnTo>
                    <a:pt x="7874" y="1359585"/>
                  </a:lnTo>
                  <a:lnTo>
                    <a:pt x="11252" y="1359585"/>
                  </a:lnTo>
                  <a:lnTo>
                    <a:pt x="14262" y="1359242"/>
                  </a:lnTo>
                  <a:lnTo>
                    <a:pt x="15976" y="1355318"/>
                  </a:lnTo>
                  <a:lnTo>
                    <a:pt x="18186" y="1350416"/>
                  </a:lnTo>
                  <a:lnTo>
                    <a:pt x="18694" y="1345336"/>
                  </a:lnTo>
                  <a:close/>
                </a:path>
                <a:path w="1588134" h="6158865">
                  <a:moveTo>
                    <a:pt x="18694" y="1287843"/>
                  </a:moveTo>
                  <a:lnTo>
                    <a:pt x="18643" y="1274902"/>
                  </a:lnTo>
                  <a:lnTo>
                    <a:pt x="17983" y="1270558"/>
                  </a:lnTo>
                  <a:lnTo>
                    <a:pt x="16205" y="1268006"/>
                  </a:lnTo>
                  <a:lnTo>
                    <a:pt x="15367" y="1266799"/>
                  </a:lnTo>
                  <a:lnTo>
                    <a:pt x="14871" y="1266139"/>
                  </a:lnTo>
                  <a:lnTo>
                    <a:pt x="14871" y="1271460"/>
                  </a:lnTo>
                  <a:lnTo>
                    <a:pt x="14846" y="1289570"/>
                  </a:lnTo>
                  <a:lnTo>
                    <a:pt x="14033" y="1297863"/>
                  </a:lnTo>
                  <a:lnTo>
                    <a:pt x="7048" y="1297863"/>
                  </a:lnTo>
                  <a:lnTo>
                    <a:pt x="5765" y="1295971"/>
                  </a:lnTo>
                  <a:lnTo>
                    <a:pt x="3860" y="1289570"/>
                  </a:lnTo>
                  <a:lnTo>
                    <a:pt x="3860" y="1281442"/>
                  </a:lnTo>
                  <a:lnTo>
                    <a:pt x="4064" y="1278178"/>
                  </a:lnTo>
                  <a:lnTo>
                    <a:pt x="4533" y="1274902"/>
                  </a:lnTo>
                  <a:lnTo>
                    <a:pt x="5194" y="1270800"/>
                  </a:lnTo>
                  <a:lnTo>
                    <a:pt x="6921" y="1268006"/>
                  </a:lnTo>
                  <a:lnTo>
                    <a:pt x="13081" y="1268006"/>
                  </a:lnTo>
                  <a:lnTo>
                    <a:pt x="14871" y="1271460"/>
                  </a:lnTo>
                  <a:lnTo>
                    <a:pt x="14871" y="1266139"/>
                  </a:lnTo>
                  <a:lnTo>
                    <a:pt x="13982" y="1264920"/>
                  </a:lnTo>
                  <a:lnTo>
                    <a:pt x="11709" y="1263764"/>
                  </a:lnTo>
                  <a:lnTo>
                    <a:pt x="4419" y="1263764"/>
                  </a:lnTo>
                  <a:lnTo>
                    <a:pt x="0" y="1269161"/>
                  </a:lnTo>
                  <a:lnTo>
                    <a:pt x="76" y="1287843"/>
                  </a:lnTo>
                  <a:lnTo>
                    <a:pt x="292" y="1292390"/>
                  </a:lnTo>
                  <a:lnTo>
                    <a:pt x="4483" y="1301508"/>
                  </a:lnTo>
                  <a:lnTo>
                    <a:pt x="7874" y="1302105"/>
                  </a:lnTo>
                  <a:lnTo>
                    <a:pt x="11252" y="1302105"/>
                  </a:lnTo>
                  <a:lnTo>
                    <a:pt x="14262" y="1301775"/>
                  </a:lnTo>
                  <a:lnTo>
                    <a:pt x="15989" y="1297863"/>
                  </a:lnTo>
                  <a:lnTo>
                    <a:pt x="18186" y="1292885"/>
                  </a:lnTo>
                  <a:lnTo>
                    <a:pt x="18694" y="1287843"/>
                  </a:lnTo>
                  <a:close/>
                </a:path>
                <a:path w="1588134" h="6158865">
                  <a:moveTo>
                    <a:pt x="18694" y="1227670"/>
                  </a:moveTo>
                  <a:lnTo>
                    <a:pt x="18630" y="1214704"/>
                  </a:lnTo>
                  <a:lnTo>
                    <a:pt x="17983" y="1210310"/>
                  </a:lnTo>
                  <a:lnTo>
                    <a:pt x="16230" y="1207846"/>
                  </a:lnTo>
                  <a:lnTo>
                    <a:pt x="15367" y="1206627"/>
                  </a:lnTo>
                  <a:lnTo>
                    <a:pt x="14871" y="1205966"/>
                  </a:lnTo>
                  <a:lnTo>
                    <a:pt x="14871" y="1211287"/>
                  </a:lnTo>
                  <a:lnTo>
                    <a:pt x="14846" y="1229410"/>
                  </a:lnTo>
                  <a:lnTo>
                    <a:pt x="14033" y="1237678"/>
                  </a:lnTo>
                  <a:lnTo>
                    <a:pt x="7048" y="1237678"/>
                  </a:lnTo>
                  <a:lnTo>
                    <a:pt x="5765" y="1235798"/>
                  </a:lnTo>
                  <a:lnTo>
                    <a:pt x="3860" y="1229410"/>
                  </a:lnTo>
                  <a:lnTo>
                    <a:pt x="3860" y="1221244"/>
                  </a:lnTo>
                  <a:lnTo>
                    <a:pt x="4064" y="1218006"/>
                  </a:lnTo>
                  <a:lnTo>
                    <a:pt x="4533" y="1214704"/>
                  </a:lnTo>
                  <a:lnTo>
                    <a:pt x="5194" y="1210602"/>
                  </a:lnTo>
                  <a:lnTo>
                    <a:pt x="6921" y="1207846"/>
                  </a:lnTo>
                  <a:lnTo>
                    <a:pt x="13081" y="1207846"/>
                  </a:lnTo>
                  <a:lnTo>
                    <a:pt x="14871" y="1211287"/>
                  </a:lnTo>
                  <a:lnTo>
                    <a:pt x="14871" y="1205966"/>
                  </a:lnTo>
                  <a:lnTo>
                    <a:pt x="13982" y="1204760"/>
                  </a:lnTo>
                  <a:lnTo>
                    <a:pt x="11709" y="1203617"/>
                  </a:lnTo>
                  <a:lnTo>
                    <a:pt x="4419" y="1203617"/>
                  </a:lnTo>
                  <a:lnTo>
                    <a:pt x="0" y="1209027"/>
                  </a:lnTo>
                  <a:lnTo>
                    <a:pt x="88" y="1227670"/>
                  </a:lnTo>
                  <a:lnTo>
                    <a:pt x="292" y="1232230"/>
                  </a:lnTo>
                  <a:lnTo>
                    <a:pt x="4483" y="1241386"/>
                  </a:lnTo>
                  <a:lnTo>
                    <a:pt x="7874" y="1241933"/>
                  </a:lnTo>
                  <a:lnTo>
                    <a:pt x="11252" y="1241933"/>
                  </a:lnTo>
                  <a:lnTo>
                    <a:pt x="14262" y="1241602"/>
                  </a:lnTo>
                  <a:lnTo>
                    <a:pt x="15989" y="1237678"/>
                  </a:lnTo>
                  <a:lnTo>
                    <a:pt x="18186" y="1232700"/>
                  </a:lnTo>
                  <a:lnTo>
                    <a:pt x="18694" y="1227670"/>
                  </a:lnTo>
                  <a:close/>
                </a:path>
                <a:path w="1588134" h="6158865">
                  <a:moveTo>
                    <a:pt x="18694" y="1167498"/>
                  </a:moveTo>
                  <a:lnTo>
                    <a:pt x="18630" y="1154544"/>
                  </a:lnTo>
                  <a:lnTo>
                    <a:pt x="17983" y="1150213"/>
                  </a:lnTo>
                  <a:lnTo>
                    <a:pt x="16192" y="1147635"/>
                  </a:lnTo>
                  <a:lnTo>
                    <a:pt x="15367" y="1146441"/>
                  </a:lnTo>
                  <a:lnTo>
                    <a:pt x="14871" y="1145768"/>
                  </a:lnTo>
                  <a:lnTo>
                    <a:pt x="14871" y="1151102"/>
                  </a:lnTo>
                  <a:lnTo>
                    <a:pt x="14846" y="1169238"/>
                  </a:lnTo>
                  <a:lnTo>
                    <a:pt x="14033" y="1177493"/>
                  </a:lnTo>
                  <a:lnTo>
                    <a:pt x="7048" y="1177493"/>
                  </a:lnTo>
                  <a:lnTo>
                    <a:pt x="5765" y="1175626"/>
                  </a:lnTo>
                  <a:lnTo>
                    <a:pt x="3860" y="1169238"/>
                  </a:lnTo>
                  <a:lnTo>
                    <a:pt x="3860" y="1161072"/>
                  </a:lnTo>
                  <a:lnTo>
                    <a:pt x="4064" y="1157820"/>
                  </a:lnTo>
                  <a:lnTo>
                    <a:pt x="4533" y="1154544"/>
                  </a:lnTo>
                  <a:lnTo>
                    <a:pt x="5194" y="1150467"/>
                  </a:lnTo>
                  <a:lnTo>
                    <a:pt x="6921" y="1147635"/>
                  </a:lnTo>
                  <a:lnTo>
                    <a:pt x="13081" y="1147635"/>
                  </a:lnTo>
                  <a:lnTo>
                    <a:pt x="14871" y="1151102"/>
                  </a:lnTo>
                  <a:lnTo>
                    <a:pt x="14871" y="1145768"/>
                  </a:lnTo>
                  <a:lnTo>
                    <a:pt x="13982" y="1144549"/>
                  </a:lnTo>
                  <a:lnTo>
                    <a:pt x="11709" y="1143469"/>
                  </a:lnTo>
                  <a:lnTo>
                    <a:pt x="4419" y="1143469"/>
                  </a:lnTo>
                  <a:lnTo>
                    <a:pt x="0" y="1148791"/>
                  </a:lnTo>
                  <a:lnTo>
                    <a:pt x="76" y="1167498"/>
                  </a:lnTo>
                  <a:lnTo>
                    <a:pt x="292" y="1172032"/>
                  </a:lnTo>
                  <a:lnTo>
                    <a:pt x="4483" y="1181227"/>
                  </a:lnTo>
                  <a:lnTo>
                    <a:pt x="7874" y="1181747"/>
                  </a:lnTo>
                  <a:lnTo>
                    <a:pt x="11252" y="1181747"/>
                  </a:lnTo>
                  <a:lnTo>
                    <a:pt x="14262" y="1181417"/>
                  </a:lnTo>
                  <a:lnTo>
                    <a:pt x="15989" y="1177493"/>
                  </a:lnTo>
                  <a:lnTo>
                    <a:pt x="18186" y="1172502"/>
                  </a:lnTo>
                  <a:lnTo>
                    <a:pt x="18694" y="1167498"/>
                  </a:lnTo>
                  <a:close/>
                </a:path>
                <a:path w="1588134" h="6158865">
                  <a:moveTo>
                    <a:pt x="18694" y="1047127"/>
                  </a:moveTo>
                  <a:lnTo>
                    <a:pt x="18630" y="1034186"/>
                  </a:lnTo>
                  <a:lnTo>
                    <a:pt x="17983" y="1029792"/>
                  </a:lnTo>
                  <a:lnTo>
                    <a:pt x="16256" y="1027366"/>
                  </a:lnTo>
                  <a:lnTo>
                    <a:pt x="15367" y="1026109"/>
                  </a:lnTo>
                  <a:lnTo>
                    <a:pt x="14871" y="1025436"/>
                  </a:lnTo>
                  <a:lnTo>
                    <a:pt x="14871" y="1030782"/>
                  </a:lnTo>
                  <a:lnTo>
                    <a:pt x="14846" y="1048893"/>
                  </a:lnTo>
                  <a:lnTo>
                    <a:pt x="14033" y="1057198"/>
                  </a:lnTo>
                  <a:lnTo>
                    <a:pt x="7048" y="1057198"/>
                  </a:lnTo>
                  <a:lnTo>
                    <a:pt x="5765" y="1055281"/>
                  </a:lnTo>
                  <a:lnTo>
                    <a:pt x="3860" y="1048893"/>
                  </a:lnTo>
                  <a:lnTo>
                    <a:pt x="3860" y="1040752"/>
                  </a:lnTo>
                  <a:lnTo>
                    <a:pt x="4064" y="1037475"/>
                  </a:lnTo>
                  <a:lnTo>
                    <a:pt x="4533" y="1034186"/>
                  </a:lnTo>
                  <a:lnTo>
                    <a:pt x="5194" y="1030097"/>
                  </a:lnTo>
                  <a:lnTo>
                    <a:pt x="6921" y="1027366"/>
                  </a:lnTo>
                  <a:lnTo>
                    <a:pt x="13081" y="1027366"/>
                  </a:lnTo>
                  <a:lnTo>
                    <a:pt x="14871" y="1030782"/>
                  </a:lnTo>
                  <a:lnTo>
                    <a:pt x="14871" y="1025436"/>
                  </a:lnTo>
                  <a:lnTo>
                    <a:pt x="13982" y="1024216"/>
                  </a:lnTo>
                  <a:lnTo>
                    <a:pt x="11709" y="1023099"/>
                  </a:lnTo>
                  <a:lnTo>
                    <a:pt x="4419" y="1023099"/>
                  </a:lnTo>
                  <a:lnTo>
                    <a:pt x="0" y="1028509"/>
                  </a:lnTo>
                  <a:lnTo>
                    <a:pt x="76" y="1047127"/>
                  </a:lnTo>
                  <a:lnTo>
                    <a:pt x="292" y="1051788"/>
                  </a:lnTo>
                  <a:lnTo>
                    <a:pt x="2349" y="1056195"/>
                  </a:lnTo>
                  <a:lnTo>
                    <a:pt x="4483" y="1060856"/>
                  </a:lnTo>
                  <a:lnTo>
                    <a:pt x="7874" y="1061402"/>
                  </a:lnTo>
                  <a:lnTo>
                    <a:pt x="11252" y="1061402"/>
                  </a:lnTo>
                  <a:lnTo>
                    <a:pt x="14262" y="1061059"/>
                  </a:lnTo>
                  <a:lnTo>
                    <a:pt x="15976" y="1057198"/>
                  </a:lnTo>
                  <a:lnTo>
                    <a:pt x="18186" y="1052233"/>
                  </a:lnTo>
                  <a:lnTo>
                    <a:pt x="18694" y="1047127"/>
                  </a:lnTo>
                  <a:close/>
                </a:path>
                <a:path w="1588134" h="6158865">
                  <a:moveTo>
                    <a:pt x="18694" y="986993"/>
                  </a:moveTo>
                  <a:lnTo>
                    <a:pt x="18643" y="974013"/>
                  </a:lnTo>
                  <a:lnTo>
                    <a:pt x="17983" y="969683"/>
                  </a:lnTo>
                  <a:lnTo>
                    <a:pt x="16230" y="967193"/>
                  </a:lnTo>
                  <a:lnTo>
                    <a:pt x="14871" y="965301"/>
                  </a:lnTo>
                  <a:lnTo>
                    <a:pt x="14871" y="970610"/>
                  </a:lnTo>
                  <a:lnTo>
                    <a:pt x="14846" y="988707"/>
                  </a:lnTo>
                  <a:lnTo>
                    <a:pt x="14033" y="997000"/>
                  </a:lnTo>
                  <a:lnTo>
                    <a:pt x="7048" y="997000"/>
                  </a:lnTo>
                  <a:lnTo>
                    <a:pt x="5765" y="995095"/>
                  </a:lnTo>
                  <a:lnTo>
                    <a:pt x="3860" y="988707"/>
                  </a:lnTo>
                  <a:lnTo>
                    <a:pt x="3860" y="980579"/>
                  </a:lnTo>
                  <a:lnTo>
                    <a:pt x="4064" y="977290"/>
                  </a:lnTo>
                  <a:lnTo>
                    <a:pt x="4533" y="974013"/>
                  </a:lnTo>
                  <a:lnTo>
                    <a:pt x="5194" y="969949"/>
                  </a:lnTo>
                  <a:lnTo>
                    <a:pt x="6921" y="967193"/>
                  </a:lnTo>
                  <a:lnTo>
                    <a:pt x="13081" y="967193"/>
                  </a:lnTo>
                  <a:lnTo>
                    <a:pt x="14871" y="970610"/>
                  </a:lnTo>
                  <a:lnTo>
                    <a:pt x="14871" y="965301"/>
                  </a:lnTo>
                  <a:lnTo>
                    <a:pt x="13982" y="964057"/>
                  </a:lnTo>
                  <a:lnTo>
                    <a:pt x="11709" y="962939"/>
                  </a:lnTo>
                  <a:lnTo>
                    <a:pt x="4419" y="962939"/>
                  </a:lnTo>
                  <a:lnTo>
                    <a:pt x="0" y="968324"/>
                  </a:lnTo>
                  <a:lnTo>
                    <a:pt x="76" y="986993"/>
                  </a:lnTo>
                  <a:lnTo>
                    <a:pt x="292" y="991590"/>
                  </a:lnTo>
                  <a:lnTo>
                    <a:pt x="4483" y="1000683"/>
                  </a:lnTo>
                  <a:lnTo>
                    <a:pt x="7874" y="1001217"/>
                  </a:lnTo>
                  <a:lnTo>
                    <a:pt x="11252" y="1001217"/>
                  </a:lnTo>
                  <a:lnTo>
                    <a:pt x="14262" y="1000874"/>
                  </a:lnTo>
                  <a:lnTo>
                    <a:pt x="15963" y="997000"/>
                  </a:lnTo>
                  <a:lnTo>
                    <a:pt x="18186" y="992060"/>
                  </a:lnTo>
                  <a:lnTo>
                    <a:pt x="18694" y="986993"/>
                  </a:lnTo>
                  <a:close/>
                </a:path>
                <a:path w="1588134" h="6158865">
                  <a:moveTo>
                    <a:pt x="18694" y="926820"/>
                  </a:moveTo>
                  <a:lnTo>
                    <a:pt x="18643" y="913892"/>
                  </a:lnTo>
                  <a:lnTo>
                    <a:pt x="17983" y="909510"/>
                  </a:lnTo>
                  <a:lnTo>
                    <a:pt x="16230" y="907034"/>
                  </a:lnTo>
                  <a:lnTo>
                    <a:pt x="15367" y="905802"/>
                  </a:lnTo>
                  <a:lnTo>
                    <a:pt x="14871" y="905129"/>
                  </a:lnTo>
                  <a:lnTo>
                    <a:pt x="14871" y="910450"/>
                  </a:lnTo>
                  <a:lnTo>
                    <a:pt x="14846" y="928535"/>
                  </a:lnTo>
                  <a:lnTo>
                    <a:pt x="14033" y="936853"/>
                  </a:lnTo>
                  <a:lnTo>
                    <a:pt x="7048" y="936853"/>
                  </a:lnTo>
                  <a:lnTo>
                    <a:pt x="5765" y="934923"/>
                  </a:lnTo>
                  <a:lnTo>
                    <a:pt x="3860" y="928535"/>
                  </a:lnTo>
                  <a:lnTo>
                    <a:pt x="3860" y="920407"/>
                  </a:lnTo>
                  <a:lnTo>
                    <a:pt x="4064" y="917143"/>
                  </a:lnTo>
                  <a:lnTo>
                    <a:pt x="4533" y="913892"/>
                  </a:lnTo>
                  <a:lnTo>
                    <a:pt x="5194" y="909764"/>
                  </a:lnTo>
                  <a:lnTo>
                    <a:pt x="6921" y="907034"/>
                  </a:lnTo>
                  <a:lnTo>
                    <a:pt x="13081" y="907034"/>
                  </a:lnTo>
                  <a:lnTo>
                    <a:pt x="14871" y="910450"/>
                  </a:lnTo>
                  <a:lnTo>
                    <a:pt x="14871" y="905129"/>
                  </a:lnTo>
                  <a:lnTo>
                    <a:pt x="13982" y="903897"/>
                  </a:lnTo>
                  <a:lnTo>
                    <a:pt x="11709" y="902754"/>
                  </a:lnTo>
                  <a:lnTo>
                    <a:pt x="4419" y="902754"/>
                  </a:lnTo>
                  <a:lnTo>
                    <a:pt x="0" y="908151"/>
                  </a:lnTo>
                  <a:lnTo>
                    <a:pt x="76" y="926820"/>
                  </a:lnTo>
                  <a:lnTo>
                    <a:pt x="292" y="931379"/>
                  </a:lnTo>
                  <a:lnTo>
                    <a:pt x="2413" y="936053"/>
                  </a:lnTo>
                  <a:lnTo>
                    <a:pt x="4483" y="940511"/>
                  </a:lnTo>
                  <a:lnTo>
                    <a:pt x="7874" y="941108"/>
                  </a:lnTo>
                  <a:lnTo>
                    <a:pt x="11252" y="941108"/>
                  </a:lnTo>
                  <a:lnTo>
                    <a:pt x="14262" y="940701"/>
                  </a:lnTo>
                  <a:lnTo>
                    <a:pt x="15976" y="936853"/>
                  </a:lnTo>
                  <a:lnTo>
                    <a:pt x="18186" y="931875"/>
                  </a:lnTo>
                  <a:lnTo>
                    <a:pt x="18694" y="926820"/>
                  </a:lnTo>
                  <a:close/>
                </a:path>
                <a:path w="1588134" h="6158865">
                  <a:moveTo>
                    <a:pt x="18694" y="806475"/>
                  </a:moveTo>
                  <a:lnTo>
                    <a:pt x="18643" y="793508"/>
                  </a:lnTo>
                  <a:lnTo>
                    <a:pt x="17983" y="789152"/>
                  </a:lnTo>
                  <a:lnTo>
                    <a:pt x="16217" y="786676"/>
                  </a:lnTo>
                  <a:lnTo>
                    <a:pt x="14871" y="784783"/>
                  </a:lnTo>
                  <a:lnTo>
                    <a:pt x="14871" y="790092"/>
                  </a:lnTo>
                  <a:lnTo>
                    <a:pt x="14846" y="808253"/>
                  </a:lnTo>
                  <a:lnTo>
                    <a:pt x="14033" y="816495"/>
                  </a:lnTo>
                  <a:lnTo>
                    <a:pt x="7048" y="816495"/>
                  </a:lnTo>
                  <a:lnTo>
                    <a:pt x="5765" y="814590"/>
                  </a:lnTo>
                  <a:lnTo>
                    <a:pt x="3860" y="808253"/>
                  </a:lnTo>
                  <a:lnTo>
                    <a:pt x="3860" y="800036"/>
                  </a:lnTo>
                  <a:lnTo>
                    <a:pt x="14871" y="790092"/>
                  </a:lnTo>
                  <a:lnTo>
                    <a:pt x="14871" y="784783"/>
                  </a:lnTo>
                  <a:lnTo>
                    <a:pt x="13982" y="783526"/>
                  </a:lnTo>
                  <a:lnTo>
                    <a:pt x="11709" y="782447"/>
                  </a:lnTo>
                  <a:lnTo>
                    <a:pt x="4419" y="782447"/>
                  </a:lnTo>
                  <a:lnTo>
                    <a:pt x="0" y="787806"/>
                  </a:lnTo>
                  <a:lnTo>
                    <a:pt x="76" y="806475"/>
                  </a:lnTo>
                  <a:lnTo>
                    <a:pt x="292" y="811072"/>
                  </a:lnTo>
                  <a:lnTo>
                    <a:pt x="4483" y="820216"/>
                  </a:lnTo>
                  <a:lnTo>
                    <a:pt x="7874" y="820712"/>
                  </a:lnTo>
                  <a:lnTo>
                    <a:pt x="11252" y="820712"/>
                  </a:lnTo>
                  <a:lnTo>
                    <a:pt x="14262" y="820369"/>
                  </a:lnTo>
                  <a:lnTo>
                    <a:pt x="15976" y="816495"/>
                  </a:lnTo>
                  <a:lnTo>
                    <a:pt x="18186" y="811542"/>
                  </a:lnTo>
                  <a:lnTo>
                    <a:pt x="18694" y="806475"/>
                  </a:lnTo>
                  <a:close/>
                </a:path>
                <a:path w="1588134" h="6158865">
                  <a:moveTo>
                    <a:pt x="715556" y="369658"/>
                  </a:moveTo>
                  <a:lnTo>
                    <a:pt x="698754" y="369658"/>
                  </a:lnTo>
                  <a:lnTo>
                    <a:pt x="698754" y="272084"/>
                  </a:lnTo>
                  <a:lnTo>
                    <a:pt x="666546" y="272084"/>
                  </a:lnTo>
                  <a:lnTo>
                    <a:pt x="666546" y="284454"/>
                  </a:lnTo>
                  <a:lnTo>
                    <a:pt x="686689" y="284454"/>
                  </a:lnTo>
                  <a:lnTo>
                    <a:pt x="686689" y="369658"/>
                  </a:lnTo>
                  <a:lnTo>
                    <a:pt x="667854" y="369658"/>
                  </a:lnTo>
                  <a:lnTo>
                    <a:pt x="667854" y="381723"/>
                  </a:lnTo>
                  <a:lnTo>
                    <a:pt x="715556" y="381723"/>
                  </a:lnTo>
                  <a:lnTo>
                    <a:pt x="715556" y="369658"/>
                  </a:lnTo>
                  <a:close/>
                </a:path>
                <a:path w="1588134" h="6158865">
                  <a:moveTo>
                    <a:pt x="716191" y="0"/>
                  </a:moveTo>
                  <a:lnTo>
                    <a:pt x="704138" y="0"/>
                  </a:lnTo>
                  <a:lnTo>
                    <a:pt x="700697" y="8077"/>
                  </a:lnTo>
                  <a:lnTo>
                    <a:pt x="692683" y="12382"/>
                  </a:lnTo>
                  <a:lnTo>
                    <a:pt x="685063" y="12382"/>
                  </a:lnTo>
                  <a:lnTo>
                    <a:pt x="681151" y="6692"/>
                  </a:lnTo>
                  <a:lnTo>
                    <a:pt x="679170" y="0"/>
                  </a:lnTo>
                  <a:lnTo>
                    <a:pt x="667626" y="0"/>
                  </a:lnTo>
                  <a:lnTo>
                    <a:pt x="691654" y="25095"/>
                  </a:lnTo>
                  <a:lnTo>
                    <a:pt x="696544" y="24701"/>
                  </a:lnTo>
                  <a:lnTo>
                    <a:pt x="716153" y="165"/>
                  </a:lnTo>
                  <a:lnTo>
                    <a:pt x="716191" y="0"/>
                  </a:lnTo>
                  <a:close/>
                </a:path>
                <a:path w="1588134" h="6158865">
                  <a:moveTo>
                    <a:pt x="719785" y="3004883"/>
                  </a:moveTo>
                  <a:lnTo>
                    <a:pt x="711796" y="2963748"/>
                  </a:lnTo>
                  <a:lnTo>
                    <a:pt x="708228" y="2958020"/>
                  </a:lnTo>
                  <a:lnTo>
                    <a:pt x="708228" y="3006039"/>
                  </a:lnTo>
                  <a:lnTo>
                    <a:pt x="707669" y="3022269"/>
                  </a:lnTo>
                  <a:lnTo>
                    <a:pt x="705421" y="3037281"/>
                  </a:lnTo>
                  <a:lnTo>
                    <a:pt x="700697" y="3048317"/>
                  </a:lnTo>
                  <a:lnTo>
                    <a:pt x="692683" y="3052610"/>
                  </a:lnTo>
                  <a:lnTo>
                    <a:pt x="685063" y="3052610"/>
                  </a:lnTo>
                  <a:lnTo>
                    <a:pt x="675513" y="3015678"/>
                  </a:lnTo>
                  <a:lnTo>
                    <a:pt x="675563" y="3004883"/>
                  </a:lnTo>
                  <a:lnTo>
                    <a:pt x="687184" y="2965221"/>
                  </a:lnTo>
                  <a:lnTo>
                    <a:pt x="692581" y="2963748"/>
                  </a:lnTo>
                  <a:lnTo>
                    <a:pt x="699389" y="2965856"/>
                  </a:lnTo>
                  <a:lnTo>
                    <a:pt x="704291" y="2972892"/>
                  </a:lnTo>
                  <a:lnTo>
                    <a:pt x="707237" y="2985922"/>
                  </a:lnTo>
                  <a:lnTo>
                    <a:pt x="708228" y="3006039"/>
                  </a:lnTo>
                  <a:lnTo>
                    <a:pt x="708228" y="2958020"/>
                  </a:lnTo>
                  <a:lnTo>
                    <a:pt x="705573" y="2954464"/>
                  </a:lnTo>
                  <a:lnTo>
                    <a:pt x="698944" y="2951175"/>
                  </a:lnTo>
                  <a:lnTo>
                    <a:pt x="693077" y="2951175"/>
                  </a:lnTo>
                  <a:lnTo>
                    <a:pt x="681761" y="2954350"/>
                  </a:lnTo>
                  <a:lnTo>
                    <a:pt x="672515" y="2964624"/>
                  </a:lnTo>
                  <a:lnTo>
                    <a:pt x="666267" y="2983077"/>
                  </a:lnTo>
                  <a:lnTo>
                    <a:pt x="663981" y="3010801"/>
                  </a:lnTo>
                  <a:lnTo>
                    <a:pt x="664222" y="3018142"/>
                  </a:lnTo>
                  <a:lnTo>
                    <a:pt x="676211" y="3058109"/>
                  </a:lnTo>
                  <a:lnTo>
                    <a:pt x="691667" y="3065361"/>
                  </a:lnTo>
                  <a:lnTo>
                    <a:pt x="696544" y="3064980"/>
                  </a:lnTo>
                  <a:lnTo>
                    <a:pt x="702030" y="3063075"/>
                  </a:lnTo>
                  <a:lnTo>
                    <a:pt x="707605" y="3058553"/>
                  </a:lnTo>
                  <a:lnTo>
                    <a:pt x="711276" y="3052610"/>
                  </a:lnTo>
                  <a:lnTo>
                    <a:pt x="712724" y="3050273"/>
                  </a:lnTo>
                  <a:lnTo>
                    <a:pt x="716153" y="3040469"/>
                  </a:lnTo>
                  <a:lnTo>
                    <a:pt x="718337" y="3029724"/>
                  </a:lnTo>
                  <a:lnTo>
                    <a:pt x="719480" y="3018142"/>
                  </a:lnTo>
                  <a:lnTo>
                    <a:pt x="719683" y="3010471"/>
                  </a:lnTo>
                  <a:lnTo>
                    <a:pt x="719785" y="3004883"/>
                  </a:lnTo>
                  <a:close/>
                </a:path>
                <a:path w="1588134" h="6158865">
                  <a:moveTo>
                    <a:pt x="719810" y="3723259"/>
                  </a:moveTo>
                  <a:lnTo>
                    <a:pt x="711771" y="3680968"/>
                  </a:lnTo>
                  <a:lnTo>
                    <a:pt x="708228" y="3675291"/>
                  </a:lnTo>
                  <a:lnTo>
                    <a:pt x="708228" y="3723259"/>
                  </a:lnTo>
                  <a:lnTo>
                    <a:pt x="707669" y="3739515"/>
                  </a:lnTo>
                  <a:lnTo>
                    <a:pt x="705421" y="3754539"/>
                  </a:lnTo>
                  <a:lnTo>
                    <a:pt x="700697" y="3765575"/>
                  </a:lnTo>
                  <a:lnTo>
                    <a:pt x="692683" y="3769868"/>
                  </a:lnTo>
                  <a:lnTo>
                    <a:pt x="685063" y="3769868"/>
                  </a:lnTo>
                  <a:lnTo>
                    <a:pt x="675513" y="3732949"/>
                  </a:lnTo>
                  <a:lnTo>
                    <a:pt x="675563" y="3722128"/>
                  </a:lnTo>
                  <a:lnTo>
                    <a:pt x="687184" y="3682454"/>
                  </a:lnTo>
                  <a:lnTo>
                    <a:pt x="692581" y="3680968"/>
                  </a:lnTo>
                  <a:lnTo>
                    <a:pt x="699389" y="3683089"/>
                  </a:lnTo>
                  <a:lnTo>
                    <a:pt x="704291" y="3690137"/>
                  </a:lnTo>
                  <a:lnTo>
                    <a:pt x="707237" y="3703180"/>
                  </a:lnTo>
                  <a:lnTo>
                    <a:pt x="708228" y="3723259"/>
                  </a:lnTo>
                  <a:lnTo>
                    <a:pt x="708228" y="3675291"/>
                  </a:lnTo>
                  <a:lnTo>
                    <a:pt x="705573" y="3671760"/>
                  </a:lnTo>
                  <a:lnTo>
                    <a:pt x="698944" y="3668445"/>
                  </a:lnTo>
                  <a:lnTo>
                    <a:pt x="693077" y="3668445"/>
                  </a:lnTo>
                  <a:lnTo>
                    <a:pt x="681761" y="3671633"/>
                  </a:lnTo>
                  <a:lnTo>
                    <a:pt x="672515" y="3681895"/>
                  </a:lnTo>
                  <a:lnTo>
                    <a:pt x="666267" y="3700335"/>
                  </a:lnTo>
                  <a:lnTo>
                    <a:pt x="663981" y="3728047"/>
                  </a:lnTo>
                  <a:lnTo>
                    <a:pt x="664210" y="3735374"/>
                  </a:lnTo>
                  <a:lnTo>
                    <a:pt x="676211" y="3775354"/>
                  </a:lnTo>
                  <a:lnTo>
                    <a:pt x="691667" y="3782606"/>
                  </a:lnTo>
                  <a:lnTo>
                    <a:pt x="696544" y="3782225"/>
                  </a:lnTo>
                  <a:lnTo>
                    <a:pt x="702030" y="3780332"/>
                  </a:lnTo>
                  <a:lnTo>
                    <a:pt x="707605" y="3775799"/>
                  </a:lnTo>
                  <a:lnTo>
                    <a:pt x="711250" y="3769868"/>
                  </a:lnTo>
                  <a:lnTo>
                    <a:pt x="712724" y="3767493"/>
                  </a:lnTo>
                  <a:lnTo>
                    <a:pt x="716153" y="3757701"/>
                  </a:lnTo>
                  <a:lnTo>
                    <a:pt x="718337" y="3746970"/>
                  </a:lnTo>
                  <a:lnTo>
                    <a:pt x="719480" y="3735374"/>
                  </a:lnTo>
                  <a:lnTo>
                    <a:pt x="719810" y="3723259"/>
                  </a:lnTo>
                  <a:close/>
                </a:path>
                <a:path w="1588134" h="6158865">
                  <a:moveTo>
                    <a:pt x="719810" y="3185363"/>
                  </a:moveTo>
                  <a:lnTo>
                    <a:pt x="711796" y="3143072"/>
                  </a:lnTo>
                  <a:lnTo>
                    <a:pt x="709815" y="3139440"/>
                  </a:lnTo>
                  <a:lnTo>
                    <a:pt x="708228" y="3137331"/>
                  </a:lnTo>
                  <a:lnTo>
                    <a:pt x="708228" y="3185363"/>
                  </a:lnTo>
                  <a:lnTo>
                    <a:pt x="707669" y="3201593"/>
                  </a:lnTo>
                  <a:lnTo>
                    <a:pt x="705421" y="3216618"/>
                  </a:lnTo>
                  <a:lnTo>
                    <a:pt x="700697" y="3227667"/>
                  </a:lnTo>
                  <a:lnTo>
                    <a:pt x="692683" y="3231959"/>
                  </a:lnTo>
                  <a:lnTo>
                    <a:pt x="685063" y="3231959"/>
                  </a:lnTo>
                  <a:lnTo>
                    <a:pt x="675513" y="3195002"/>
                  </a:lnTo>
                  <a:lnTo>
                    <a:pt x="675563" y="3184194"/>
                  </a:lnTo>
                  <a:lnTo>
                    <a:pt x="687184" y="3144545"/>
                  </a:lnTo>
                  <a:lnTo>
                    <a:pt x="692581" y="3143072"/>
                  </a:lnTo>
                  <a:lnTo>
                    <a:pt x="699389" y="3145180"/>
                  </a:lnTo>
                  <a:lnTo>
                    <a:pt x="704291" y="3152216"/>
                  </a:lnTo>
                  <a:lnTo>
                    <a:pt x="707237" y="3165259"/>
                  </a:lnTo>
                  <a:lnTo>
                    <a:pt x="708228" y="3185363"/>
                  </a:lnTo>
                  <a:lnTo>
                    <a:pt x="708228" y="3137331"/>
                  </a:lnTo>
                  <a:lnTo>
                    <a:pt x="705573" y="3133775"/>
                  </a:lnTo>
                  <a:lnTo>
                    <a:pt x="698944" y="3130486"/>
                  </a:lnTo>
                  <a:lnTo>
                    <a:pt x="693077" y="3130486"/>
                  </a:lnTo>
                  <a:lnTo>
                    <a:pt x="681761" y="3133674"/>
                  </a:lnTo>
                  <a:lnTo>
                    <a:pt x="672515" y="3143935"/>
                  </a:lnTo>
                  <a:lnTo>
                    <a:pt x="666267" y="3162389"/>
                  </a:lnTo>
                  <a:lnTo>
                    <a:pt x="663981" y="3190100"/>
                  </a:lnTo>
                  <a:lnTo>
                    <a:pt x="664222" y="3197428"/>
                  </a:lnTo>
                  <a:lnTo>
                    <a:pt x="676211" y="3237407"/>
                  </a:lnTo>
                  <a:lnTo>
                    <a:pt x="691667" y="3244634"/>
                  </a:lnTo>
                  <a:lnTo>
                    <a:pt x="696544" y="3244253"/>
                  </a:lnTo>
                  <a:lnTo>
                    <a:pt x="702030" y="3242373"/>
                  </a:lnTo>
                  <a:lnTo>
                    <a:pt x="707605" y="3237839"/>
                  </a:lnTo>
                  <a:lnTo>
                    <a:pt x="711225" y="3231959"/>
                  </a:lnTo>
                  <a:lnTo>
                    <a:pt x="712724" y="3229546"/>
                  </a:lnTo>
                  <a:lnTo>
                    <a:pt x="716153" y="3219754"/>
                  </a:lnTo>
                  <a:lnTo>
                    <a:pt x="718337" y="3209036"/>
                  </a:lnTo>
                  <a:lnTo>
                    <a:pt x="719480" y="3197428"/>
                  </a:lnTo>
                  <a:lnTo>
                    <a:pt x="719810" y="3185363"/>
                  </a:lnTo>
                  <a:close/>
                </a:path>
                <a:path w="1588134" h="6158865">
                  <a:moveTo>
                    <a:pt x="763397" y="5733161"/>
                  </a:moveTo>
                  <a:lnTo>
                    <a:pt x="757770" y="5733161"/>
                  </a:lnTo>
                  <a:lnTo>
                    <a:pt x="757770" y="5700446"/>
                  </a:lnTo>
                  <a:lnTo>
                    <a:pt x="746975" y="5700446"/>
                  </a:lnTo>
                  <a:lnTo>
                    <a:pt x="746975" y="5704624"/>
                  </a:lnTo>
                  <a:lnTo>
                    <a:pt x="753757" y="5704624"/>
                  </a:lnTo>
                  <a:lnTo>
                    <a:pt x="753757" y="5733161"/>
                  </a:lnTo>
                  <a:lnTo>
                    <a:pt x="747445" y="5733161"/>
                  </a:lnTo>
                  <a:lnTo>
                    <a:pt x="747445" y="5737276"/>
                  </a:lnTo>
                  <a:lnTo>
                    <a:pt x="763397" y="5737276"/>
                  </a:lnTo>
                  <a:lnTo>
                    <a:pt x="763397" y="5733161"/>
                  </a:lnTo>
                  <a:close/>
                </a:path>
                <a:path w="1588134" h="6158865">
                  <a:moveTo>
                    <a:pt x="764819" y="5663476"/>
                  </a:moveTo>
                  <a:lnTo>
                    <a:pt x="764755" y="5650458"/>
                  </a:lnTo>
                  <a:lnTo>
                    <a:pt x="764120" y="5646153"/>
                  </a:lnTo>
                  <a:lnTo>
                    <a:pt x="762304" y="5643638"/>
                  </a:lnTo>
                  <a:lnTo>
                    <a:pt x="760984" y="5641848"/>
                  </a:lnTo>
                  <a:lnTo>
                    <a:pt x="760984" y="5647106"/>
                  </a:lnTo>
                  <a:lnTo>
                    <a:pt x="760958" y="5665203"/>
                  </a:lnTo>
                  <a:lnTo>
                    <a:pt x="760183" y="5673471"/>
                  </a:lnTo>
                  <a:lnTo>
                    <a:pt x="753186" y="5673471"/>
                  </a:lnTo>
                  <a:lnTo>
                    <a:pt x="751865" y="5671578"/>
                  </a:lnTo>
                  <a:lnTo>
                    <a:pt x="749985" y="5665203"/>
                  </a:lnTo>
                  <a:lnTo>
                    <a:pt x="749985" y="5657024"/>
                  </a:lnTo>
                  <a:lnTo>
                    <a:pt x="750138" y="5653824"/>
                  </a:lnTo>
                  <a:lnTo>
                    <a:pt x="750671" y="5650458"/>
                  </a:lnTo>
                  <a:lnTo>
                    <a:pt x="751281" y="5646407"/>
                  </a:lnTo>
                  <a:lnTo>
                    <a:pt x="753059" y="5643638"/>
                  </a:lnTo>
                  <a:lnTo>
                    <a:pt x="759206" y="5643638"/>
                  </a:lnTo>
                  <a:lnTo>
                    <a:pt x="760984" y="5647106"/>
                  </a:lnTo>
                  <a:lnTo>
                    <a:pt x="760984" y="5641848"/>
                  </a:lnTo>
                  <a:lnTo>
                    <a:pt x="760044" y="5640552"/>
                  </a:lnTo>
                  <a:lnTo>
                    <a:pt x="757859" y="5639460"/>
                  </a:lnTo>
                  <a:lnTo>
                    <a:pt x="750531" y="5639460"/>
                  </a:lnTo>
                  <a:lnTo>
                    <a:pt x="746125" y="5644845"/>
                  </a:lnTo>
                  <a:lnTo>
                    <a:pt x="746213" y="5663476"/>
                  </a:lnTo>
                  <a:lnTo>
                    <a:pt x="746455" y="5668073"/>
                  </a:lnTo>
                  <a:lnTo>
                    <a:pt x="748499" y="5672696"/>
                  </a:lnTo>
                  <a:lnTo>
                    <a:pt x="750608" y="5677179"/>
                  </a:lnTo>
                  <a:lnTo>
                    <a:pt x="753973" y="5677751"/>
                  </a:lnTo>
                  <a:lnTo>
                    <a:pt x="757364" y="5677751"/>
                  </a:lnTo>
                  <a:lnTo>
                    <a:pt x="760361" y="5677382"/>
                  </a:lnTo>
                  <a:lnTo>
                    <a:pt x="762139" y="5673471"/>
                  </a:lnTo>
                  <a:lnTo>
                    <a:pt x="762546" y="5672582"/>
                  </a:lnTo>
                  <a:lnTo>
                    <a:pt x="764273" y="5668492"/>
                  </a:lnTo>
                  <a:lnTo>
                    <a:pt x="764819" y="5663476"/>
                  </a:lnTo>
                  <a:close/>
                </a:path>
                <a:path w="1588134" h="6158865">
                  <a:moveTo>
                    <a:pt x="764819" y="5603291"/>
                  </a:moveTo>
                  <a:lnTo>
                    <a:pt x="764768" y="5590400"/>
                  </a:lnTo>
                  <a:lnTo>
                    <a:pt x="764120" y="5586006"/>
                  </a:lnTo>
                  <a:lnTo>
                    <a:pt x="762304" y="5583479"/>
                  </a:lnTo>
                  <a:lnTo>
                    <a:pt x="760984" y="5581675"/>
                  </a:lnTo>
                  <a:lnTo>
                    <a:pt x="760984" y="5586996"/>
                  </a:lnTo>
                  <a:lnTo>
                    <a:pt x="760958" y="5605018"/>
                  </a:lnTo>
                  <a:lnTo>
                    <a:pt x="760183" y="5613324"/>
                  </a:lnTo>
                  <a:lnTo>
                    <a:pt x="753186" y="5613324"/>
                  </a:lnTo>
                  <a:lnTo>
                    <a:pt x="751865" y="5611406"/>
                  </a:lnTo>
                  <a:lnTo>
                    <a:pt x="749985" y="5605018"/>
                  </a:lnTo>
                  <a:lnTo>
                    <a:pt x="749985" y="5596890"/>
                  </a:lnTo>
                  <a:lnTo>
                    <a:pt x="750138" y="5593664"/>
                  </a:lnTo>
                  <a:lnTo>
                    <a:pt x="750671" y="5590400"/>
                  </a:lnTo>
                  <a:lnTo>
                    <a:pt x="751281" y="5586209"/>
                  </a:lnTo>
                  <a:lnTo>
                    <a:pt x="753059" y="5583479"/>
                  </a:lnTo>
                  <a:lnTo>
                    <a:pt x="759206" y="5583479"/>
                  </a:lnTo>
                  <a:lnTo>
                    <a:pt x="760984" y="5586996"/>
                  </a:lnTo>
                  <a:lnTo>
                    <a:pt x="760984" y="5581675"/>
                  </a:lnTo>
                  <a:lnTo>
                    <a:pt x="760044" y="5580380"/>
                  </a:lnTo>
                  <a:lnTo>
                    <a:pt x="757859" y="5579300"/>
                  </a:lnTo>
                  <a:lnTo>
                    <a:pt x="750531" y="5579300"/>
                  </a:lnTo>
                  <a:lnTo>
                    <a:pt x="746125" y="5584672"/>
                  </a:lnTo>
                  <a:lnTo>
                    <a:pt x="746213" y="5603291"/>
                  </a:lnTo>
                  <a:lnTo>
                    <a:pt x="746455" y="5607926"/>
                  </a:lnTo>
                  <a:lnTo>
                    <a:pt x="748538" y="5612536"/>
                  </a:lnTo>
                  <a:lnTo>
                    <a:pt x="750608" y="5617019"/>
                  </a:lnTo>
                  <a:lnTo>
                    <a:pt x="753973" y="5617591"/>
                  </a:lnTo>
                  <a:lnTo>
                    <a:pt x="757364" y="5617591"/>
                  </a:lnTo>
                  <a:lnTo>
                    <a:pt x="760361" y="5617261"/>
                  </a:lnTo>
                  <a:lnTo>
                    <a:pt x="762139" y="5613324"/>
                  </a:lnTo>
                  <a:lnTo>
                    <a:pt x="762584" y="5612333"/>
                  </a:lnTo>
                  <a:lnTo>
                    <a:pt x="764273" y="5608396"/>
                  </a:lnTo>
                  <a:lnTo>
                    <a:pt x="764819" y="5603291"/>
                  </a:lnTo>
                  <a:close/>
                </a:path>
                <a:path w="1588134" h="6158865">
                  <a:moveTo>
                    <a:pt x="785304" y="6154445"/>
                  </a:moveTo>
                  <a:lnTo>
                    <a:pt x="779729" y="6154445"/>
                  </a:lnTo>
                  <a:lnTo>
                    <a:pt x="779729" y="6121641"/>
                  </a:lnTo>
                  <a:lnTo>
                    <a:pt x="768934" y="6121641"/>
                  </a:lnTo>
                  <a:lnTo>
                    <a:pt x="768934" y="6125807"/>
                  </a:lnTo>
                  <a:lnTo>
                    <a:pt x="775665" y="6125807"/>
                  </a:lnTo>
                  <a:lnTo>
                    <a:pt x="775665" y="6154445"/>
                  </a:lnTo>
                  <a:lnTo>
                    <a:pt x="769340" y="6154445"/>
                  </a:lnTo>
                  <a:lnTo>
                    <a:pt x="769340" y="6158446"/>
                  </a:lnTo>
                  <a:lnTo>
                    <a:pt x="785304" y="6158446"/>
                  </a:lnTo>
                  <a:lnTo>
                    <a:pt x="785304" y="6154445"/>
                  </a:lnTo>
                  <a:close/>
                </a:path>
                <a:path w="1588134" h="6158865">
                  <a:moveTo>
                    <a:pt x="785304" y="6094247"/>
                  </a:moveTo>
                  <a:lnTo>
                    <a:pt x="779716" y="6094247"/>
                  </a:lnTo>
                  <a:lnTo>
                    <a:pt x="779716" y="6061494"/>
                  </a:lnTo>
                  <a:lnTo>
                    <a:pt x="768934" y="6061494"/>
                  </a:lnTo>
                  <a:lnTo>
                    <a:pt x="768934" y="6065647"/>
                  </a:lnTo>
                  <a:lnTo>
                    <a:pt x="775665" y="6065647"/>
                  </a:lnTo>
                  <a:lnTo>
                    <a:pt x="775665" y="6094247"/>
                  </a:lnTo>
                  <a:lnTo>
                    <a:pt x="769340" y="6094247"/>
                  </a:lnTo>
                  <a:lnTo>
                    <a:pt x="769340" y="6098286"/>
                  </a:lnTo>
                  <a:lnTo>
                    <a:pt x="785304" y="6098286"/>
                  </a:lnTo>
                  <a:lnTo>
                    <a:pt x="785304" y="6094247"/>
                  </a:lnTo>
                  <a:close/>
                </a:path>
                <a:path w="1588134" h="6158865">
                  <a:moveTo>
                    <a:pt x="785304" y="6034075"/>
                  </a:moveTo>
                  <a:lnTo>
                    <a:pt x="779716" y="6034075"/>
                  </a:lnTo>
                  <a:lnTo>
                    <a:pt x="779716" y="6001270"/>
                  </a:lnTo>
                  <a:lnTo>
                    <a:pt x="768934" y="6001270"/>
                  </a:lnTo>
                  <a:lnTo>
                    <a:pt x="768934" y="6005461"/>
                  </a:lnTo>
                  <a:lnTo>
                    <a:pt x="775665" y="6005461"/>
                  </a:lnTo>
                  <a:lnTo>
                    <a:pt x="775665" y="6034075"/>
                  </a:lnTo>
                  <a:lnTo>
                    <a:pt x="769340" y="6034075"/>
                  </a:lnTo>
                  <a:lnTo>
                    <a:pt x="769340" y="6038100"/>
                  </a:lnTo>
                  <a:lnTo>
                    <a:pt x="785304" y="6038100"/>
                  </a:lnTo>
                  <a:lnTo>
                    <a:pt x="785304" y="6034075"/>
                  </a:lnTo>
                  <a:close/>
                </a:path>
                <a:path w="1588134" h="6158865">
                  <a:moveTo>
                    <a:pt x="786714" y="5964339"/>
                  </a:moveTo>
                  <a:lnTo>
                    <a:pt x="786663" y="5951372"/>
                  </a:lnTo>
                  <a:lnTo>
                    <a:pt x="786003" y="5947029"/>
                  </a:lnTo>
                  <a:lnTo>
                    <a:pt x="784212" y="5944501"/>
                  </a:lnTo>
                  <a:lnTo>
                    <a:pt x="783361" y="5943295"/>
                  </a:lnTo>
                  <a:lnTo>
                    <a:pt x="782866" y="5942622"/>
                  </a:lnTo>
                  <a:lnTo>
                    <a:pt x="782866" y="5947994"/>
                  </a:lnTo>
                  <a:lnTo>
                    <a:pt x="782840" y="5966053"/>
                  </a:lnTo>
                  <a:lnTo>
                    <a:pt x="782078" y="5974359"/>
                  </a:lnTo>
                  <a:lnTo>
                    <a:pt x="775106" y="5974359"/>
                  </a:lnTo>
                  <a:lnTo>
                    <a:pt x="773798" y="5972416"/>
                  </a:lnTo>
                  <a:lnTo>
                    <a:pt x="771893" y="5966053"/>
                  </a:lnTo>
                  <a:lnTo>
                    <a:pt x="771893" y="5957875"/>
                  </a:lnTo>
                  <a:lnTo>
                    <a:pt x="772071" y="5954687"/>
                  </a:lnTo>
                  <a:lnTo>
                    <a:pt x="772591" y="5951372"/>
                  </a:lnTo>
                  <a:lnTo>
                    <a:pt x="773201" y="5947270"/>
                  </a:lnTo>
                  <a:lnTo>
                    <a:pt x="775017" y="5944501"/>
                  </a:lnTo>
                  <a:lnTo>
                    <a:pt x="781113" y="5944501"/>
                  </a:lnTo>
                  <a:lnTo>
                    <a:pt x="782866" y="5947994"/>
                  </a:lnTo>
                  <a:lnTo>
                    <a:pt x="782866" y="5942622"/>
                  </a:lnTo>
                  <a:lnTo>
                    <a:pt x="781951" y="5941377"/>
                  </a:lnTo>
                  <a:lnTo>
                    <a:pt x="779767" y="5940310"/>
                  </a:lnTo>
                  <a:lnTo>
                    <a:pt x="772452" y="5940310"/>
                  </a:lnTo>
                  <a:lnTo>
                    <a:pt x="768045" y="5945657"/>
                  </a:lnTo>
                  <a:lnTo>
                    <a:pt x="768121" y="5964339"/>
                  </a:lnTo>
                  <a:lnTo>
                    <a:pt x="768337" y="5968936"/>
                  </a:lnTo>
                  <a:lnTo>
                    <a:pt x="770407" y="5973407"/>
                  </a:lnTo>
                  <a:lnTo>
                    <a:pt x="772502" y="5978042"/>
                  </a:lnTo>
                  <a:lnTo>
                    <a:pt x="775893" y="5978576"/>
                  </a:lnTo>
                  <a:lnTo>
                    <a:pt x="779297" y="5978576"/>
                  </a:lnTo>
                  <a:lnTo>
                    <a:pt x="782243" y="5978271"/>
                  </a:lnTo>
                  <a:lnTo>
                    <a:pt x="783971" y="5974359"/>
                  </a:lnTo>
                  <a:lnTo>
                    <a:pt x="786218" y="5969330"/>
                  </a:lnTo>
                  <a:lnTo>
                    <a:pt x="786714" y="5964339"/>
                  </a:lnTo>
                  <a:close/>
                </a:path>
                <a:path w="1588134" h="6158865">
                  <a:moveTo>
                    <a:pt x="1542808" y="29337"/>
                  </a:moveTo>
                  <a:lnTo>
                    <a:pt x="1537195" y="29337"/>
                  </a:lnTo>
                  <a:lnTo>
                    <a:pt x="1537195" y="0"/>
                  </a:lnTo>
                  <a:lnTo>
                    <a:pt x="1526413" y="0"/>
                  </a:lnTo>
                  <a:lnTo>
                    <a:pt x="1526413" y="723"/>
                  </a:lnTo>
                  <a:lnTo>
                    <a:pt x="1533182" y="723"/>
                  </a:lnTo>
                  <a:lnTo>
                    <a:pt x="1533182" y="29337"/>
                  </a:lnTo>
                  <a:lnTo>
                    <a:pt x="1526832" y="29337"/>
                  </a:lnTo>
                  <a:lnTo>
                    <a:pt x="1526832" y="33388"/>
                  </a:lnTo>
                  <a:lnTo>
                    <a:pt x="1542808" y="33388"/>
                  </a:lnTo>
                  <a:lnTo>
                    <a:pt x="1542808" y="29337"/>
                  </a:lnTo>
                  <a:close/>
                </a:path>
                <a:path w="1588134" h="6158865">
                  <a:moveTo>
                    <a:pt x="1544231" y="79908"/>
                  </a:moveTo>
                  <a:lnTo>
                    <a:pt x="1544180" y="66979"/>
                  </a:lnTo>
                  <a:lnTo>
                    <a:pt x="1543507" y="62636"/>
                  </a:lnTo>
                  <a:lnTo>
                    <a:pt x="1541716" y="60109"/>
                  </a:lnTo>
                  <a:lnTo>
                    <a:pt x="1540370" y="58242"/>
                  </a:lnTo>
                  <a:lnTo>
                    <a:pt x="1540370" y="63563"/>
                  </a:lnTo>
                  <a:lnTo>
                    <a:pt x="1540344" y="81635"/>
                  </a:lnTo>
                  <a:lnTo>
                    <a:pt x="1539595" y="89941"/>
                  </a:lnTo>
                  <a:lnTo>
                    <a:pt x="1532585" y="89941"/>
                  </a:lnTo>
                  <a:lnTo>
                    <a:pt x="1531340" y="88049"/>
                  </a:lnTo>
                  <a:lnTo>
                    <a:pt x="1530591" y="85661"/>
                  </a:lnTo>
                  <a:lnTo>
                    <a:pt x="1529422" y="81635"/>
                  </a:lnTo>
                  <a:lnTo>
                    <a:pt x="1529422" y="73469"/>
                  </a:lnTo>
                  <a:lnTo>
                    <a:pt x="1529562" y="70281"/>
                  </a:lnTo>
                  <a:lnTo>
                    <a:pt x="1530731" y="62865"/>
                  </a:lnTo>
                  <a:lnTo>
                    <a:pt x="1532509" y="60109"/>
                  </a:lnTo>
                  <a:lnTo>
                    <a:pt x="1538617" y="60109"/>
                  </a:lnTo>
                  <a:lnTo>
                    <a:pt x="1540370" y="63563"/>
                  </a:lnTo>
                  <a:lnTo>
                    <a:pt x="1540370" y="58242"/>
                  </a:lnTo>
                  <a:lnTo>
                    <a:pt x="1539468" y="56984"/>
                  </a:lnTo>
                  <a:lnTo>
                    <a:pt x="1537296" y="55880"/>
                  </a:lnTo>
                  <a:lnTo>
                    <a:pt x="1529943" y="55880"/>
                  </a:lnTo>
                  <a:lnTo>
                    <a:pt x="1525562" y="61290"/>
                  </a:lnTo>
                  <a:lnTo>
                    <a:pt x="1525638" y="79908"/>
                  </a:lnTo>
                  <a:lnTo>
                    <a:pt x="1525879" y="84518"/>
                  </a:lnTo>
                  <a:lnTo>
                    <a:pt x="1527975" y="89179"/>
                  </a:lnTo>
                  <a:lnTo>
                    <a:pt x="1530019" y="93624"/>
                  </a:lnTo>
                  <a:lnTo>
                    <a:pt x="1533410" y="94183"/>
                  </a:lnTo>
                  <a:lnTo>
                    <a:pt x="1536776" y="94183"/>
                  </a:lnTo>
                  <a:lnTo>
                    <a:pt x="1539786" y="93840"/>
                  </a:lnTo>
                  <a:lnTo>
                    <a:pt x="1541538" y="89941"/>
                  </a:lnTo>
                  <a:lnTo>
                    <a:pt x="1543710" y="85013"/>
                  </a:lnTo>
                  <a:lnTo>
                    <a:pt x="1544231" y="79908"/>
                  </a:lnTo>
                  <a:close/>
                </a:path>
                <a:path w="1588134" h="6158865">
                  <a:moveTo>
                    <a:pt x="1564767" y="89509"/>
                  </a:moveTo>
                  <a:lnTo>
                    <a:pt x="1559102" y="89509"/>
                  </a:lnTo>
                  <a:lnTo>
                    <a:pt x="1559102" y="56756"/>
                  </a:lnTo>
                  <a:lnTo>
                    <a:pt x="1548295" y="56756"/>
                  </a:lnTo>
                  <a:lnTo>
                    <a:pt x="1548295" y="60909"/>
                  </a:lnTo>
                  <a:lnTo>
                    <a:pt x="1555064" y="60909"/>
                  </a:lnTo>
                  <a:lnTo>
                    <a:pt x="1555064" y="89509"/>
                  </a:lnTo>
                  <a:lnTo>
                    <a:pt x="1548777" y="89509"/>
                  </a:lnTo>
                  <a:lnTo>
                    <a:pt x="1548777" y="93560"/>
                  </a:lnTo>
                  <a:lnTo>
                    <a:pt x="1564767" y="93560"/>
                  </a:lnTo>
                  <a:lnTo>
                    <a:pt x="1564767" y="89509"/>
                  </a:lnTo>
                  <a:close/>
                </a:path>
                <a:path w="1588134" h="6158865">
                  <a:moveTo>
                    <a:pt x="1566138" y="19761"/>
                  </a:moveTo>
                  <a:lnTo>
                    <a:pt x="1566075" y="6807"/>
                  </a:lnTo>
                  <a:lnTo>
                    <a:pt x="1565452" y="2463"/>
                  </a:lnTo>
                  <a:lnTo>
                    <a:pt x="1563712" y="0"/>
                  </a:lnTo>
                  <a:lnTo>
                    <a:pt x="1560537" y="0"/>
                  </a:lnTo>
                  <a:lnTo>
                    <a:pt x="1562303" y="3365"/>
                  </a:lnTo>
                  <a:lnTo>
                    <a:pt x="1562290" y="21475"/>
                  </a:lnTo>
                  <a:lnTo>
                    <a:pt x="1561515" y="29756"/>
                  </a:lnTo>
                  <a:lnTo>
                    <a:pt x="1554518" y="29756"/>
                  </a:lnTo>
                  <a:lnTo>
                    <a:pt x="1553222" y="27863"/>
                  </a:lnTo>
                  <a:lnTo>
                    <a:pt x="1551368" y="21475"/>
                  </a:lnTo>
                  <a:lnTo>
                    <a:pt x="1551368" y="13296"/>
                  </a:lnTo>
                  <a:lnTo>
                    <a:pt x="1551495" y="10083"/>
                  </a:lnTo>
                  <a:lnTo>
                    <a:pt x="1552638" y="2692"/>
                  </a:lnTo>
                  <a:lnTo>
                    <a:pt x="1554378" y="0"/>
                  </a:lnTo>
                  <a:lnTo>
                    <a:pt x="1548345" y="0"/>
                  </a:lnTo>
                  <a:lnTo>
                    <a:pt x="1547482" y="1079"/>
                  </a:lnTo>
                  <a:lnTo>
                    <a:pt x="1547558" y="19761"/>
                  </a:lnTo>
                  <a:lnTo>
                    <a:pt x="1547774" y="24358"/>
                  </a:lnTo>
                  <a:lnTo>
                    <a:pt x="1549844" y="28930"/>
                  </a:lnTo>
                  <a:lnTo>
                    <a:pt x="1551914" y="33439"/>
                  </a:lnTo>
                  <a:lnTo>
                    <a:pt x="1555318" y="33985"/>
                  </a:lnTo>
                  <a:lnTo>
                    <a:pt x="1558683" y="33985"/>
                  </a:lnTo>
                  <a:lnTo>
                    <a:pt x="1561744" y="33718"/>
                  </a:lnTo>
                  <a:lnTo>
                    <a:pt x="1563433" y="29756"/>
                  </a:lnTo>
                  <a:lnTo>
                    <a:pt x="1563852" y="28790"/>
                  </a:lnTo>
                  <a:lnTo>
                    <a:pt x="1565656" y="24841"/>
                  </a:lnTo>
                  <a:lnTo>
                    <a:pt x="1566138" y="19761"/>
                  </a:lnTo>
                  <a:close/>
                </a:path>
                <a:path w="1588134" h="6158865">
                  <a:moveTo>
                    <a:pt x="1586649" y="89509"/>
                  </a:moveTo>
                  <a:lnTo>
                    <a:pt x="1581023" y="89509"/>
                  </a:lnTo>
                  <a:lnTo>
                    <a:pt x="1581023" y="56756"/>
                  </a:lnTo>
                  <a:lnTo>
                    <a:pt x="1570266" y="56756"/>
                  </a:lnTo>
                  <a:lnTo>
                    <a:pt x="1570266" y="60909"/>
                  </a:lnTo>
                  <a:lnTo>
                    <a:pt x="1576997" y="60909"/>
                  </a:lnTo>
                  <a:lnTo>
                    <a:pt x="1576997" y="89509"/>
                  </a:lnTo>
                  <a:lnTo>
                    <a:pt x="1570685" y="89509"/>
                  </a:lnTo>
                  <a:lnTo>
                    <a:pt x="1570685" y="93560"/>
                  </a:lnTo>
                  <a:lnTo>
                    <a:pt x="1586649" y="93560"/>
                  </a:lnTo>
                  <a:lnTo>
                    <a:pt x="1586649" y="89509"/>
                  </a:lnTo>
                  <a:close/>
                </a:path>
                <a:path w="1588134" h="6158865">
                  <a:moveTo>
                    <a:pt x="1588071" y="19761"/>
                  </a:moveTo>
                  <a:lnTo>
                    <a:pt x="1588008" y="6807"/>
                  </a:lnTo>
                  <a:lnTo>
                    <a:pt x="1587360" y="2463"/>
                  </a:lnTo>
                  <a:lnTo>
                    <a:pt x="1585620" y="0"/>
                  </a:lnTo>
                  <a:lnTo>
                    <a:pt x="1582470" y="0"/>
                  </a:lnTo>
                  <a:lnTo>
                    <a:pt x="1584223" y="3365"/>
                  </a:lnTo>
                  <a:lnTo>
                    <a:pt x="1584198" y="21475"/>
                  </a:lnTo>
                  <a:lnTo>
                    <a:pt x="1583410" y="29756"/>
                  </a:lnTo>
                  <a:lnTo>
                    <a:pt x="1576438" y="29756"/>
                  </a:lnTo>
                  <a:lnTo>
                    <a:pt x="1575142" y="27863"/>
                  </a:lnTo>
                  <a:lnTo>
                    <a:pt x="1574419" y="25514"/>
                  </a:lnTo>
                  <a:lnTo>
                    <a:pt x="1573237" y="21475"/>
                  </a:lnTo>
                  <a:lnTo>
                    <a:pt x="1573237" y="13296"/>
                  </a:lnTo>
                  <a:lnTo>
                    <a:pt x="1573453" y="10083"/>
                  </a:lnTo>
                  <a:lnTo>
                    <a:pt x="1574571" y="2692"/>
                  </a:lnTo>
                  <a:lnTo>
                    <a:pt x="1576349" y="0"/>
                  </a:lnTo>
                  <a:lnTo>
                    <a:pt x="1570278" y="0"/>
                  </a:lnTo>
                  <a:lnTo>
                    <a:pt x="1569415" y="1079"/>
                  </a:lnTo>
                  <a:lnTo>
                    <a:pt x="1569491" y="19761"/>
                  </a:lnTo>
                  <a:lnTo>
                    <a:pt x="1569669" y="24358"/>
                  </a:lnTo>
                  <a:lnTo>
                    <a:pt x="1573822" y="33439"/>
                  </a:lnTo>
                  <a:lnTo>
                    <a:pt x="1577251" y="33985"/>
                  </a:lnTo>
                  <a:lnTo>
                    <a:pt x="1580629" y="33985"/>
                  </a:lnTo>
                  <a:lnTo>
                    <a:pt x="1583575" y="33718"/>
                  </a:lnTo>
                  <a:lnTo>
                    <a:pt x="1585353" y="29756"/>
                  </a:lnTo>
                  <a:lnTo>
                    <a:pt x="1587563" y="24841"/>
                  </a:lnTo>
                  <a:lnTo>
                    <a:pt x="1588071" y="19761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16760" y="74228"/>
              <a:ext cx="730679" cy="13853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32784" y="0"/>
              <a:ext cx="1706880" cy="3962400"/>
            </a:xfrm>
            <a:custGeom>
              <a:avLst/>
              <a:gdLst/>
              <a:ahLst/>
              <a:cxnLst/>
              <a:rect l="l" t="t" r="r" b="b"/>
              <a:pathLst>
                <a:path w="1706879" h="3962400">
                  <a:moveTo>
                    <a:pt x="33896" y="0"/>
                  </a:moveTo>
                  <a:lnTo>
                    <a:pt x="20751" y="0"/>
                  </a:lnTo>
                  <a:lnTo>
                    <a:pt x="22186" y="241"/>
                  </a:lnTo>
                  <a:lnTo>
                    <a:pt x="31864" y="241"/>
                  </a:lnTo>
                  <a:lnTo>
                    <a:pt x="33896" y="0"/>
                  </a:lnTo>
                  <a:close/>
                </a:path>
                <a:path w="1706879" h="3962400">
                  <a:moveTo>
                    <a:pt x="48945" y="328091"/>
                  </a:moveTo>
                  <a:lnTo>
                    <a:pt x="32969" y="328091"/>
                  </a:lnTo>
                  <a:lnTo>
                    <a:pt x="32969" y="235254"/>
                  </a:lnTo>
                  <a:lnTo>
                    <a:pt x="2425" y="235254"/>
                  </a:lnTo>
                  <a:lnTo>
                    <a:pt x="2425" y="247053"/>
                  </a:lnTo>
                  <a:lnTo>
                    <a:pt x="21577" y="247053"/>
                  </a:lnTo>
                  <a:lnTo>
                    <a:pt x="21577" y="328091"/>
                  </a:lnTo>
                  <a:lnTo>
                    <a:pt x="3644" y="328091"/>
                  </a:lnTo>
                  <a:lnTo>
                    <a:pt x="3644" y="339585"/>
                  </a:lnTo>
                  <a:lnTo>
                    <a:pt x="48945" y="339585"/>
                  </a:lnTo>
                  <a:lnTo>
                    <a:pt x="48945" y="328091"/>
                  </a:lnTo>
                  <a:close/>
                </a:path>
                <a:path w="1706879" h="3962400">
                  <a:moveTo>
                    <a:pt x="52946" y="114427"/>
                  </a:moveTo>
                  <a:lnTo>
                    <a:pt x="45326" y="74168"/>
                  </a:lnTo>
                  <a:lnTo>
                    <a:pt x="41998" y="68783"/>
                  </a:lnTo>
                  <a:lnTo>
                    <a:pt x="41998" y="114427"/>
                  </a:lnTo>
                  <a:lnTo>
                    <a:pt x="41465" y="129870"/>
                  </a:lnTo>
                  <a:lnTo>
                    <a:pt x="39331" y="144170"/>
                  </a:lnTo>
                  <a:lnTo>
                    <a:pt x="34848" y="154698"/>
                  </a:lnTo>
                  <a:lnTo>
                    <a:pt x="27241" y="158788"/>
                  </a:lnTo>
                  <a:lnTo>
                    <a:pt x="19989" y="158788"/>
                  </a:lnTo>
                  <a:lnTo>
                    <a:pt x="10922" y="112166"/>
                  </a:lnTo>
                  <a:lnTo>
                    <a:pt x="11379" y="103035"/>
                  </a:lnTo>
                  <a:lnTo>
                    <a:pt x="12801" y="93662"/>
                  </a:lnTo>
                  <a:lnTo>
                    <a:pt x="14617" y="82029"/>
                  </a:lnTo>
                  <a:lnTo>
                    <a:pt x="19646" y="74168"/>
                  </a:lnTo>
                  <a:lnTo>
                    <a:pt x="27139" y="74168"/>
                  </a:lnTo>
                  <a:lnTo>
                    <a:pt x="33604" y="76187"/>
                  </a:lnTo>
                  <a:lnTo>
                    <a:pt x="38252" y="82892"/>
                  </a:lnTo>
                  <a:lnTo>
                    <a:pt x="41059" y="95300"/>
                  </a:lnTo>
                  <a:lnTo>
                    <a:pt x="41998" y="114427"/>
                  </a:lnTo>
                  <a:lnTo>
                    <a:pt x="41998" y="68783"/>
                  </a:lnTo>
                  <a:lnTo>
                    <a:pt x="39458" y="65341"/>
                  </a:lnTo>
                  <a:lnTo>
                    <a:pt x="33159" y="62268"/>
                  </a:lnTo>
                  <a:lnTo>
                    <a:pt x="27571" y="62268"/>
                  </a:lnTo>
                  <a:lnTo>
                    <a:pt x="16852" y="65290"/>
                  </a:lnTo>
                  <a:lnTo>
                    <a:pt x="8089" y="75057"/>
                  </a:lnTo>
                  <a:lnTo>
                    <a:pt x="2171" y="92608"/>
                  </a:lnTo>
                  <a:lnTo>
                    <a:pt x="0" y="118960"/>
                  </a:lnTo>
                  <a:lnTo>
                    <a:pt x="228" y="125945"/>
                  </a:lnTo>
                  <a:lnTo>
                    <a:pt x="12611" y="169303"/>
                  </a:lnTo>
                  <a:lnTo>
                    <a:pt x="22186" y="170891"/>
                  </a:lnTo>
                  <a:lnTo>
                    <a:pt x="31864" y="170891"/>
                  </a:lnTo>
                  <a:lnTo>
                    <a:pt x="40347" y="169849"/>
                  </a:lnTo>
                  <a:lnTo>
                    <a:pt x="45237" y="158788"/>
                  </a:lnTo>
                  <a:lnTo>
                    <a:pt x="46253" y="156502"/>
                  </a:lnTo>
                  <a:lnTo>
                    <a:pt x="49491" y="147180"/>
                  </a:lnTo>
                  <a:lnTo>
                    <a:pt x="51562" y="136969"/>
                  </a:lnTo>
                  <a:lnTo>
                    <a:pt x="52641" y="125945"/>
                  </a:lnTo>
                  <a:lnTo>
                    <a:pt x="52946" y="114427"/>
                  </a:lnTo>
                  <a:close/>
                </a:path>
                <a:path w="1706879" h="3962400">
                  <a:moveTo>
                    <a:pt x="111048" y="157467"/>
                  </a:moveTo>
                  <a:lnTo>
                    <a:pt x="95084" y="157467"/>
                  </a:lnTo>
                  <a:lnTo>
                    <a:pt x="95084" y="64693"/>
                  </a:lnTo>
                  <a:lnTo>
                    <a:pt x="64592" y="64693"/>
                  </a:lnTo>
                  <a:lnTo>
                    <a:pt x="64592" y="76441"/>
                  </a:lnTo>
                  <a:lnTo>
                    <a:pt x="83718" y="76441"/>
                  </a:lnTo>
                  <a:lnTo>
                    <a:pt x="83718" y="157467"/>
                  </a:lnTo>
                  <a:lnTo>
                    <a:pt x="65836" y="157467"/>
                  </a:lnTo>
                  <a:lnTo>
                    <a:pt x="65836" y="168986"/>
                  </a:lnTo>
                  <a:lnTo>
                    <a:pt x="111048" y="168986"/>
                  </a:lnTo>
                  <a:lnTo>
                    <a:pt x="111048" y="157467"/>
                  </a:lnTo>
                  <a:close/>
                </a:path>
                <a:path w="1706879" h="3962400">
                  <a:moveTo>
                    <a:pt x="115341" y="2076932"/>
                  </a:moveTo>
                  <a:lnTo>
                    <a:pt x="109753" y="2076932"/>
                  </a:lnTo>
                  <a:lnTo>
                    <a:pt x="109753" y="2044115"/>
                  </a:lnTo>
                  <a:lnTo>
                    <a:pt x="98958" y="2044115"/>
                  </a:lnTo>
                  <a:lnTo>
                    <a:pt x="98958" y="2048294"/>
                  </a:lnTo>
                  <a:lnTo>
                    <a:pt x="105714" y="2048294"/>
                  </a:lnTo>
                  <a:lnTo>
                    <a:pt x="105714" y="2076932"/>
                  </a:lnTo>
                  <a:lnTo>
                    <a:pt x="99352" y="2076932"/>
                  </a:lnTo>
                  <a:lnTo>
                    <a:pt x="99352" y="2080945"/>
                  </a:lnTo>
                  <a:lnTo>
                    <a:pt x="115341" y="2080945"/>
                  </a:lnTo>
                  <a:lnTo>
                    <a:pt x="115341" y="2076932"/>
                  </a:lnTo>
                  <a:close/>
                </a:path>
                <a:path w="1706879" h="3962400">
                  <a:moveTo>
                    <a:pt x="115341" y="2016760"/>
                  </a:moveTo>
                  <a:lnTo>
                    <a:pt x="109740" y="2016760"/>
                  </a:lnTo>
                  <a:lnTo>
                    <a:pt x="109740" y="1983955"/>
                  </a:lnTo>
                  <a:lnTo>
                    <a:pt x="98958" y="1983955"/>
                  </a:lnTo>
                  <a:lnTo>
                    <a:pt x="98958" y="1988108"/>
                  </a:lnTo>
                  <a:lnTo>
                    <a:pt x="105714" y="1988108"/>
                  </a:lnTo>
                  <a:lnTo>
                    <a:pt x="105714" y="2016760"/>
                  </a:lnTo>
                  <a:lnTo>
                    <a:pt x="99352" y="2016760"/>
                  </a:lnTo>
                  <a:lnTo>
                    <a:pt x="99352" y="2020824"/>
                  </a:lnTo>
                  <a:lnTo>
                    <a:pt x="115341" y="2020824"/>
                  </a:lnTo>
                  <a:lnTo>
                    <a:pt x="115341" y="2016760"/>
                  </a:lnTo>
                  <a:close/>
                </a:path>
                <a:path w="1706879" h="3962400">
                  <a:moveTo>
                    <a:pt x="115341" y="1956587"/>
                  </a:moveTo>
                  <a:lnTo>
                    <a:pt x="109740" y="1956587"/>
                  </a:lnTo>
                  <a:lnTo>
                    <a:pt x="109740" y="1923846"/>
                  </a:lnTo>
                  <a:lnTo>
                    <a:pt x="98958" y="1923846"/>
                  </a:lnTo>
                  <a:lnTo>
                    <a:pt x="98958" y="1928012"/>
                  </a:lnTo>
                  <a:lnTo>
                    <a:pt x="105714" y="1928012"/>
                  </a:lnTo>
                  <a:lnTo>
                    <a:pt x="105714" y="1956587"/>
                  </a:lnTo>
                  <a:lnTo>
                    <a:pt x="99352" y="1956587"/>
                  </a:lnTo>
                  <a:lnTo>
                    <a:pt x="99352" y="1960638"/>
                  </a:lnTo>
                  <a:lnTo>
                    <a:pt x="115341" y="1960638"/>
                  </a:lnTo>
                  <a:lnTo>
                    <a:pt x="115341" y="1956587"/>
                  </a:lnTo>
                  <a:close/>
                </a:path>
                <a:path w="1706879" h="3962400">
                  <a:moveTo>
                    <a:pt x="115341" y="1836242"/>
                  </a:moveTo>
                  <a:lnTo>
                    <a:pt x="109753" y="1836242"/>
                  </a:lnTo>
                  <a:lnTo>
                    <a:pt x="109753" y="1803488"/>
                  </a:lnTo>
                  <a:lnTo>
                    <a:pt x="98971" y="1803488"/>
                  </a:lnTo>
                  <a:lnTo>
                    <a:pt x="98971" y="1807667"/>
                  </a:lnTo>
                  <a:lnTo>
                    <a:pt x="105702" y="1807667"/>
                  </a:lnTo>
                  <a:lnTo>
                    <a:pt x="105702" y="1836242"/>
                  </a:lnTo>
                  <a:lnTo>
                    <a:pt x="99352" y="1836242"/>
                  </a:lnTo>
                  <a:lnTo>
                    <a:pt x="99352" y="1840293"/>
                  </a:lnTo>
                  <a:lnTo>
                    <a:pt x="115341" y="1840293"/>
                  </a:lnTo>
                  <a:lnTo>
                    <a:pt x="115341" y="1836242"/>
                  </a:lnTo>
                  <a:close/>
                </a:path>
                <a:path w="1706879" h="3962400">
                  <a:moveTo>
                    <a:pt x="115341" y="1776095"/>
                  </a:moveTo>
                  <a:lnTo>
                    <a:pt x="109753" y="1776095"/>
                  </a:lnTo>
                  <a:lnTo>
                    <a:pt x="109753" y="1743329"/>
                  </a:lnTo>
                  <a:lnTo>
                    <a:pt x="98971" y="1743329"/>
                  </a:lnTo>
                  <a:lnTo>
                    <a:pt x="98971" y="1747520"/>
                  </a:lnTo>
                  <a:lnTo>
                    <a:pt x="105702" y="1747520"/>
                  </a:lnTo>
                  <a:lnTo>
                    <a:pt x="105702" y="1776095"/>
                  </a:lnTo>
                  <a:lnTo>
                    <a:pt x="99352" y="1776095"/>
                  </a:lnTo>
                  <a:lnTo>
                    <a:pt x="99352" y="1780120"/>
                  </a:lnTo>
                  <a:lnTo>
                    <a:pt x="115341" y="1780120"/>
                  </a:lnTo>
                  <a:lnTo>
                    <a:pt x="115341" y="1776095"/>
                  </a:lnTo>
                  <a:close/>
                </a:path>
                <a:path w="1706879" h="3962400">
                  <a:moveTo>
                    <a:pt x="115341" y="1715884"/>
                  </a:moveTo>
                  <a:lnTo>
                    <a:pt x="109753" y="1715884"/>
                  </a:lnTo>
                  <a:lnTo>
                    <a:pt x="109753" y="1683143"/>
                  </a:lnTo>
                  <a:lnTo>
                    <a:pt x="98971" y="1683143"/>
                  </a:lnTo>
                  <a:lnTo>
                    <a:pt x="98971" y="1687296"/>
                  </a:lnTo>
                  <a:lnTo>
                    <a:pt x="105702" y="1687296"/>
                  </a:lnTo>
                  <a:lnTo>
                    <a:pt x="105702" y="1715884"/>
                  </a:lnTo>
                  <a:lnTo>
                    <a:pt x="99352" y="1715884"/>
                  </a:lnTo>
                  <a:lnTo>
                    <a:pt x="99352" y="1719935"/>
                  </a:lnTo>
                  <a:lnTo>
                    <a:pt x="115341" y="1719935"/>
                  </a:lnTo>
                  <a:lnTo>
                    <a:pt x="115341" y="1715884"/>
                  </a:lnTo>
                  <a:close/>
                </a:path>
                <a:path w="1706879" h="3962400">
                  <a:moveTo>
                    <a:pt x="115341" y="1595539"/>
                  </a:moveTo>
                  <a:lnTo>
                    <a:pt x="109753" y="1595539"/>
                  </a:lnTo>
                  <a:lnTo>
                    <a:pt x="109753" y="1562836"/>
                  </a:lnTo>
                  <a:lnTo>
                    <a:pt x="98971" y="1562836"/>
                  </a:lnTo>
                  <a:lnTo>
                    <a:pt x="98971" y="1566976"/>
                  </a:lnTo>
                  <a:lnTo>
                    <a:pt x="105702" y="1566976"/>
                  </a:lnTo>
                  <a:lnTo>
                    <a:pt x="105702" y="1595539"/>
                  </a:lnTo>
                  <a:lnTo>
                    <a:pt x="99352" y="1595539"/>
                  </a:lnTo>
                  <a:lnTo>
                    <a:pt x="99352" y="1599641"/>
                  </a:lnTo>
                  <a:lnTo>
                    <a:pt x="115341" y="1599641"/>
                  </a:lnTo>
                  <a:lnTo>
                    <a:pt x="115341" y="1595539"/>
                  </a:lnTo>
                  <a:close/>
                </a:path>
                <a:path w="1706879" h="3962400">
                  <a:moveTo>
                    <a:pt x="115341" y="1535391"/>
                  </a:moveTo>
                  <a:lnTo>
                    <a:pt x="109753" y="1535391"/>
                  </a:lnTo>
                  <a:lnTo>
                    <a:pt x="109753" y="1502613"/>
                  </a:lnTo>
                  <a:lnTo>
                    <a:pt x="98971" y="1502613"/>
                  </a:lnTo>
                  <a:lnTo>
                    <a:pt x="98971" y="1506778"/>
                  </a:lnTo>
                  <a:lnTo>
                    <a:pt x="105702" y="1506778"/>
                  </a:lnTo>
                  <a:lnTo>
                    <a:pt x="105702" y="1535391"/>
                  </a:lnTo>
                  <a:lnTo>
                    <a:pt x="99352" y="1535391"/>
                  </a:lnTo>
                  <a:lnTo>
                    <a:pt x="99352" y="1539455"/>
                  </a:lnTo>
                  <a:lnTo>
                    <a:pt x="115341" y="1539455"/>
                  </a:lnTo>
                  <a:lnTo>
                    <a:pt x="115341" y="1535391"/>
                  </a:lnTo>
                  <a:close/>
                </a:path>
                <a:path w="1706879" h="3962400">
                  <a:moveTo>
                    <a:pt x="115341" y="1475219"/>
                  </a:moveTo>
                  <a:lnTo>
                    <a:pt x="109753" y="1475219"/>
                  </a:lnTo>
                  <a:lnTo>
                    <a:pt x="109753" y="1442478"/>
                  </a:lnTo>
                  <a:lnTo>
                    <a:pt x="98971" y="1442478"/>
                  </a:lnTo>
                  <a:lnTo>
                    <a:pt x="98971" y="1446631"/>
                  </a:lnTo>
                  <a:lnTo>
                    <a:pt x="105702" y="1446631"/>
                  </a:lnTo>
                  <a:lnTo>
                    <a:pt x="105702" y="1475219"/>
                  </a:lnTo>
                  <a:lnTo>
                    <a:pt x="99352" y="1475219"/>
                  </a:lnTo>
                  <a:lnTo>
                    <a:pt x="99352" y="1479283"/>
                  </a:lnTo>
                  <a:lnTo>
                    <a:pt x="115341" y="1479283"/>
                  </a:lnTo>
                  <a:lnTo>
                    <a:pt x="115341" y="1475219"/>
                  </a:lnTo>
                  <a:close/>
                </a:path>
                <a:path w="1706879" h="3962400">
                  <a:moveTo>
                    <a:pt x="115341" y="1354861"/>
                  </a:moveTo>
                  <a:lnTo>
                    <a:pt x="109753" y="1354861"/>
                  </a:lnTo>
                  <a:lnTo>
                    <a:pt x="109753" y="1322146"/>
                  </a:lnTo>
                  <a:lnTo>
                    <a:pt x="98971" y="1322146"/>
                  </a:lnTo>
                  <a:lnTo>
                    <a:pt x="98971" y="1326299"/>
                  </a:lnTo>
                  <a:lnTo>
                    <a:pt x="105702" y="1326299"/>
                  </a:lnTo>
                  <a:lnTo>
                    <a:pt x="105702" y="1354861"/>
                  </a:lnTo>
                  <a:lnTo>
                    <a:pt x="99352" y="1354861"/>
                  </a:lnTo>
                  <a:lnTo>
                    <a:pt x="99352" y="1358925"/>
                  </a:lnTo>
                  <a:lnTo>
                    <a:pt x="115341" y="1358925"/>
                  </a:lnTo>
                  <a:lnTo>
                    <a:pt x="115341" y="1354861"/>
                  </a:lnTo>
                  <a:close/>
                </a:path>
                <a:path w="1706879" h="3962400">
                  <a:moveTo>
                    <a:pt x="115341" y="1297381"/>
                  </a:moveTo>
                  <a:lnTo>
                    <a:pt x="109753" y="1297381"/>
                  </a:lnTo>
                  <a:lnTo>
                    <a:pt x="109753" y="1264627"/>
                  </a:lnTo>
                  <a:lnTo>
                    <a:pt x="98971" y="1264627"/>
                  </a:lnTo>
                  <a:lnTo>
                    <a:pt x="98971" y="1268780"/>
                  </a:lnTo>
                  <a:lnTo>
                    <a:pt x="105702" y="1268780"/>
                  </a:lnTo>
                  <a:lnTo>
                    <a:pt x="105702" y="1297381"/>
                  </a:lnTo>
                  <a:lnTo>
                    <a:pt x="99352" y="1297381"/>
                  </a:lnTo>
                  <a:lnTo>
                    <a:pt x="99352" y="1301407"/>
                  </a:lnTo>
                  <a:lnTo>
                    <a:pt x="115341" y="1301407"/>
                  </a:lnTo>
                  <a:lnTo>
                    <a:pt x="115341" y="1297381"/>
                  </a:lnTo>
                  <a:close/>
                </a:path>
                <a:path w="1706879" h="3962400">
                  <a:moveTo>
                    <a:pt x="115341" y="1237234"/>
                  </a:moveTo>
                  <a:lnTo>
                    <a:pt x="109753" y="1237234"/>
                  </a:lnTo>
                  <a:lnTo>
                    <a:pt x="109753" y="1204455"/>
                  </a:lnTo>
                  <a:lnTo>
                    <a:pt x="98971" y="1204455"/>
                  </a:lnTo>
                  <a:lnTo>
                    <a:pt x="98971" y="1208646"/>
                  </a:lnTo>
                  <a:lnTo>
                    <a:pt x="105702" y="1208646"/>
                  </a:lnTo>
                  <a:lnTo>
                    <a:pt x="105702" y="1237234"/>
                  </a:lnTo>
                  <a:lnTo>
                    <a:pt x="99352" y="1237234"/>
                  </a:lnTo>
                  <a:lnTo>
                    <a:pt x="99352" y="1241310"/>
                  </a:lnTo>
                  <a:lnTo>
                    <a:pt x="115341" y="1241310"/>
                  </a:lnTo>
                  <a:lnTo>
                    <a:pt x="115341" y="1237234"/>
                  </a:lnTo>
                  <a:close/>
                </a:path>
                <a:path w="1706879" h="3962400">
                  <a:moveTo>
                    <a:pt x="115341" y="1177023"/>
                  </a:moveTo>
                  <a:lnTo>
                    <a:pt x="109753" y="1177023"/>
                  </a:lnTo>
                  <a:lnTo>
                    <a:pt x="109753" y="1144346"/>
                  </a:lnTo>
                  <a:lnTo>
                    <a:pt x="98971" y="1144346"/>
                  </a:lnTo>
                  <a:lnTo>
                    <a:pt x="98971" y="1148499"/>
                  </a:lnTo>
                  <a:lnTo>
                    <a:pt x="105702" y="1148499"/>
                  </a:lnTo>
                  <a:lnTo>
                    <a:pt x="105702" y="1177023"/>
                  </a:lnTo>
                  <a:lnTo>
                    <a:pt x="99352" y="1177023"/>
                  </a:lnTo>
                  <a:lnTo>
                    <a:pt x="99352" y="1181150"/>
                  </a:lnTo>
                  <a:lnTo>
                    <a:pt x="115341" y="1181150"/>
                  </a:lnTo>
                  <a:lnTo>
                    <a:pt x="115341" y="1177023"/>
                  </a:lnTo>
                  <a:close/>
                </a:path>
                <a:path w="1706879" h="3962400">
                  <a:moveTo>
                    <a:pt x="115341" y="1056716"/>
                  </a:moveTo>
                  <a:lnTo>
                    <a:pt x="109753" y="1056716"/>
                  </a:lnTo>
                  <a:lnTo>
                    <a:pt x="109753" y="1023988"/>
                  </a:lnTo>
                  <a:lnTo>
                    <a:pt x="98971" y="1023988"/>
                  </a:lnTo>
                  <a:lnTo>
                    <a:pt x="98971" y="1028115"/>
                  </a:lnTo>
                  <a:lnTo>
                    <a:pt x="105702" y="1028115"/>
                  </a:lnTo>
                  <a:lnTo>
                    <a:pt x="105702" y="1056716"/>
                  </a:lnTo>
                  <a:lnTo>
                    <a:pt x="99352" y="1056716"/>
                  </a:lnTo>
                  <a:lnTo>
                    <a:pt x="99352" y="1060780"/>
                  </a:lnTo>
                  <a:lnTo>
                    <a:pt x="115341" y="1060780"/>
                  </a:lnTo>
                  <a:lnTo>
                    <a:pt x="115341" y="1056716"/>
                  </a:lnTo>
                  <a:close/>
                </a:path>
                <a:path w="1706879" h="3962400">
                  <a:moveTo>
                    <a:pt x="115341" y="996556"/>
                  </a:moveTo>
                  <a:lnTo>
                    <a:pt x="109753" y="996556"/>
                  </a:lnTo>
                  <a:lnTo>
                    <a:pt x="109753" y="963803"/>
                  </a:lnTo>
                  <a:lnTo>
                    <a:pt x="98971" y="963803"/>
                  </a:lnTo>
                  <a:lnTo>
                    <a:pt x="98971" y="967943"/>
                  </a:lnTo>
                  <a:lnTo>
                    <a:pt x="105702" y="967943"/>
                  </a:lnTo>
                  <a:lnTo>
                    <a:pt x="105702" y="996556"/>
                  </a:lnTo>
                  <a:lnTo>
                    <a:pt x="99352" y="996556"/>
                  </a:lnTo>
                  <a:lnTo>
                    <a:pt x="99352" y="1000620"/>
                  </a:lnTo>
                  <a:lnTo>
                    <a:pt x="115341" y="1000620"/>
                  </a:lnTo>
                  <a:lnTo>
                    <a:pt x="115341" y="996556"/>
                  </a:lnTo>
                  <a:close/>
                </a:path>
                <a:path w="1706879" h="3962400">
                  <a:moveTo>
                    <a:pt x="115341" y="936358"/>
                  </a:moveTo>
                  <a:lnTo>
                    <a:pt x="109753" y="936358"/>
                  </a:lnTo>
                  <a:lnTo>
                    <a:pt x="109753" y="903630"/>
                  </a:lnTo>
                  <a:lnTo>
                    <a:pt x="98971" y="903630"/>
                  </a:lnTo>
                  <a:lnTo>
                    <a:pt x="98971" y="907859"/>
                  </a:lnTo>
                  <a:lnTo>
                    <a:pt x="105702" y="907859"/>
                  </a:lnTo>
                  <a:lnTo>
                    <a:pt x="105702" y="936358"/>
                  </a:lnTo>
                  <a:lnTo>
                    <a:pt x="99352" y="936358"/>
                  </a:lnTo>
                  <a:lnTo>
                    <a:pt x="99352" y="940447"/>
                  </a:lnTo>
                  <a:lnTo>
                    <a:pt x="115341" y="940447"/>
                  </a:lnTo>
                  <a:lnTo>
                    <a:pt x="115341" y="936358"/>
                  </a:lnTo>
                  <a:close/>
                </a:path>
                <a:path w="1706879" h="3962400">
                  <a:moveTo>
                    <a:pt x="115341" y="816025"/>
                  </a:moveTo>
                  <a:lnTo>
                    <a:pt x="109753" y="816025"/>
                  </a:lnTo>
                  <a:lnTo>
                    <a:pt x="109753" y="783272"/>
                  </a:lnTo>
                  <a:lnTo>
                    <a:pt x="98971" y="783272"/>
                  </a:lnTo>
                  <a:lnTo>
                    <a:pt x="98971" y="787488"/>
                  </a:lnTo>
                  <a:lnTo>
                    <a:pt x="105702" y="787488"/>
                  </a:lnTo>
                  <a:lnTo>
                    <a:pt x="105702" y="816025"/>
                  </a:lnTo>
                  <a:lnTo>
                    <a:pt x="99352" y="816025"/>
                  </a:lnTo>
                  <a:lnTo>
                    <a:pt x="99352" y="820127"/>
                  </a:lnTo>
                  <a:lnTo>
                    <a:pt x="115341" y="820127"/>
                  </a:lnTo>
                  <a:lnTo>
                    <a:pt x="115341" y="816025"/>
                  </a:lnTo>
                  <a:close/>
                </a:path>
                <a:path w="1706879" h="3962400">
                  <a:moveTo>
                    <a:pt x="115341" y="755891"/>
                  </a:moveTo>
                  <a:lnTo>
                    <a:pt x="109753" y="755891"/>
                  </a:lnTo>
                  <a:lnTo>
                    <a:pt x="109753" y="723112"/>
                  </a:lnTo>
                  <a:lnTo>
                    <a:pt x="98971" y="723112"/>
                  </a:lnTo>
                  <a:lnTo>
                    <a:pt x="98971" y="727303"/>
                  </a:lnTo>
                  <a:lnTo>
                    <a:pt x="105702" y="727303"/>
                  </a:lnTo>
                  <a:lnTo>
                    <a:pt x="105702" y="755891"/>
                  </a:lnTo>
                  <a:lnTo>
                    <a:pt x="99352" y="755891"/>
                  </a:lnTo>
                  <a:lnTo>
                    <a:pt x="99352" y="759904"/>
                  </a:lnTo>
                  <a:lnTo>
                    <a:pt x="115341" y="759904"/>
                  </a:lnTo>
                  <a:lnTo>
                    <a:pt x="115341" y="755891"/>
                  </a:lnTo>
                  <a:close/>
                </a:path>
                <a:path w="1706879" h="3962400">
                  <a:moveTo>
                    <a:pt x="115341" y="695680"/>
                  </a:moveTo>
                  <a:lnTo>
                    <a:pt x="109753" y="695680"/>
                  </a:lnTo>
                  <a:lnTo>
                    <a:pt x="109753" y="662940"/>
                  </a:lnTo>
                  <a:lnTo>
                    <a:pt x="98971" y="662940"/>
                  </a:lnTo>
                  <a:lnTo>
                    <a:pt x="98971" y="667143"/>
                  </a:lnTo>
                  <a:lnTo>
                    <a:pt x="105702" y="667143"/>
                  </a:lnTo>
                  <a:lnTo>
                    <a:pt x="105702" y="695680"/>
                  </a:lnTo>
                  <a:lnTo>
                    <a:pt x="99352" y="695680"/>
                  </a:lnTo>
                  <a:lnTo>
                    <a:pt x="99352" y="699795"/>
                  </a:lnTo>
                  <a:lnTo>
                    <a:pt x="115341" y="699795"/>
                  </a:lnTo>
                  <a:lnTo>
                    <a:pt x="115341" y="695680"/>
                  </a:lnTo>
                  <a:close/>
                </a:path>
                <a:path w="1706879" h="3962400">
                  <a:moveTo>
                    <a:pt x="115341" y="575360"/>
                  </a:moveTo>
                  <a:lnTo>
                    <a:pt x="109740" y="575360"/>
                  </a:lnTo>
                  <a:lnTo>
                    <a:pt x="109740" y="542620"/>
                  </a:lnTo>
                  <a:lnTo>
                    <a:pt x="98958" y="542620"/>
                  </a:lnTo>
                  <a:lnTo>
                    <a:pt x="98958" y="546811"/>
                  </a:lnTo>
                  <a:lnTo>
                    <a:pt x="105702" y="546811"/>
                  </a:lnTo>
                  <a:lnTo>
                    <a:pt x="105702" y="575360"/>
                  </a:lnTo>
                  <a:lnTo>
                    <a:pt x="99352" y="575360"/>
                  </a:lnTo>
                  <a:lnTo>
                    <a:pt x="99352" y="579424"/>
                  </a:lnTo>
                  <a:lnTo>
                    <a:pt x="115341" y="579424"/>
                  </a:lnTo>
                  <a:lnTo>
                    <a:pt x="115341" y="575360"/>
                  </a:lnTo>
                  <a:close/>
                </a:path>
                <a:path w="1706879" h="3962400">
                  <a:moveTo>
                    <a:pt x="116751" y="1886813"/>
                  </a:moveTo>
                  <a:lnTo>
                    <a:pt x="116700" y="1873885"/>
                  </a:lnTo>
                  <a:lnTo>
                    <a:pt x="116052" y="1869554"/>
                  </a:lnTo>
                  <a:lnTo>
                    <a:pt x="114274" y="1867014"/>
                  </a:lnTo>
                  <a:lnTo>
                    <a:pt x="113436" y="1865807"/>
                  </a:lnTo>
                  <a:lnTo>
                    <a:pt x="112903" y="1865083"/>
                  </a:lnTo>
                  <a:lnTo>
                    <a:pt x="112903" y="1870481"/>
                  </a:lnTo>
                  <a:lnTo>
                    <a:pt x="112877" y="1888604"/>
                  </a:lnTo>
                  <a:lnTo>
                    <a:pt x="112128" y="1896872"/>
                  </a:lnTo>
                  <a:lnTo>
                    <a:pt x="105143" y="1896872"/>
                  </a:lnTo>
                  <a:lnTo>
                    <a:pt x="103860" y="1894928"/>
                  </a:lnTo>
                  <a:lnTo>
                    <a:pt x="101955" y="1888604"/>
                  </a:lnTo>
                  <a:lnTo>
                    <a:pt x="101955" y="1880387"/>
                  </a:lnTo>
                  <a:lnTo>
                    <a:pt x="102120" y="1877187"/>
                  </a:lnTo>
                  <a:lnTo>
                    <a:pt x="102641" y="1873885"/>
                  </a:lnTo>
                  <a:lnTo>
                    <a:pt x="103263" y="1869782"/>
                  </a:lnTo>
                  <a:lnTo>
                    <a:pt x="105016" y="1867014"/>
                  </a:lnTo>
                  <a:lnTo>
                    <a:pt x="111125" y="1867014"/>
                  </a:lnTo>
                  <a:lnTo>
                    <a:pt x="112903" y="1870481"/>
                  </a:lnTo>
                  <a:lnTo>
                    <a:pt x="112903" y="1865083"/>
                  </a:lnTo>
                  <a:lnTo>
                    <a:pt x="112026" y="1863890"/>
                  </a:lnTo>
                  <a:lnTo>
                    <a:pt x="109804" y="1862797"/>
                  </a:lnTo>
                  <a:lnTo>
                    <a:pt x="102489" y="1862797"/>
                  </a:lnTo>
                  <a:lnTo>
                    <a:pt x="98069" y="1868170"/>
                  </a:lnTo>
                  <a:lnTo>
                    <a:pt x="98145" y="1886813"/>
                  </a:lnTo>
                  <a:lnTo>
                    <a:pt x="98361" y="1891474"/>
                  </a:lnTo>
                  <a:lnTo>
                    <a:pt x="100393" y="1895894"/>
                  </a:lnTo>
                  <a:lnTo>
                    <a:pt x="102527" y="1900593"/>
                  </a:lnTo>
                  <a:lnTo>
                    <a:pt x="105943" y="1901075"/>
                  </a:lnTo>
                  <a:lnTo>
                    <a:pt x="109347" y="1901075"/>
                  </a:lnTo>
                  <a:lnTo>
                    <a:pt x="112306" y="1900796"/>
                  </a:lnTo>
                  <a:lnTo>
                    <a:pt x="114033" y="1896872"/>
                  </a:lnTo>
                  <a:lnTo>
                    <a:pt x="116243" y="1891893"/>
                  </a:lnTo>
                  <a:lnTo>
                    <a:pt x="116751" y="1886813"/>
                  </a:lnTo>
                  <a:close/>
                </a:path>
                <a:path w="1706879" h="3962400">
                  <a:moveTo>
                    <a:pt x="116751" y="1646135"/>
                  </a:moveTo>
                  <a:lnTo>
                    <a:pt x="116700" y="1633245"/>
                  </a:lnTo>
                  <a:lnTo>
                    <a:pt x="116052" y="1628838"/>
                  </a:lnTo>
                  <a:lnTo>
                    <a:pt x="114287" y="1626336"/>
                  </a:lnTo>
                  <a:lnTo>
                    <a:pt x="113436" y="1625130"/>
                  </a:lnTo>
                  <a:lnTo>
                    <a:pt x="112903" y="1624418"/>
                  </a:lnTo>
                  <a:lnTo>
                    <a:pt x="112903" y="1629791"/>
                  </a:lnTo>
                  <a:lnTo>
                    <a:pt x="112877" y="1647888"/>
                  </a:lnTo>
                  <a:lnTo>
                    <a:pt x="112128" y="1656156"/>
                  </a:lnTo>
                  <a:lnTo>
                    <a:pt x="105143" y="1656156"/>
                  </a:lnTo>
                  <a:lnTo>
                    <a:pt x="103860" y="1654251"/>
                  </a:lnTo>
                  <a:lnTo>
                    <a:pt x="101955" y="1647888"/>
                  </a:lnTo>
                  <a:lnTo>
                    <a:pt x="101955" y="1639760"/>
                  </a:lnTo>
                  <a:lnTo>
                    <a:pt x="102120" y="1636522"/>
                  </a:lnTo>
                  <a:lnTo>
                    <a:pt x="102641" y="1633245"/>
                  </a:lnTo>
                  <a:lnTo>
                    <a:pt x="103263" y="1629105"/>
                  </a:lnTo>
                  <a:lnTo>
                    <a:pt x="105016" y="1626336"/>
                  </a:lnTo>
                  <a:lnTo>
                    <a:pt x="111125" y="1626336"/>
                  </a:lnTo>
                  <a:lnTo>
                    <a:pt x="112903" y="1629791"/>
                  </a:lnTo>
                  <a:lnTo>
                    <a:pt x="112903" y="1624418"/>
                  </a:lnTo>
                  <a:lnTo>
                    <a:pt x="112026" y="1623225"/>
                  </a:lnTo>
                  <a:lnTo>
                    <a:pt x="109804" y="1622171"/>
                  </a:lnTo>
                  <a:lnTo>
                    <a:pt x="102489" y="1622171"/>
                  </a:lnTo>
                  <a:lnTo>
                    <a:pt x="98069" y="1627517"/>
                  </a:lnTo>
                  <a:lnTo>
                    <a:pt x="98145" y="1646135"/>
                  </a:lnTo>
                  <a:lnTo>
                    <a:pt x="98361" y="1650758"/>
                  </a:lnTo>
                  <a:lnTo>
                    <a:pt x="102527" y="1659851"/>
                  </a:lnTo>
                  <a:lnTo>
                    <a:pt x="105943" y="1660436"/>
                  </a:lnTo>
                  <a:lnTo>
                    <a:pt x="109347" y="1660436"/>
                  </a:lnTo>
                  <a:lnTo>
                    <a:pt x="112306" y="1660105"/>
                  </a:lnTo>
                  <a:lnTo>
                    <a:pt x="114058" y="1656156"/>
                  </a:lnTo>
                  <a:lnTo>
                    <a:pt x="116243" y="1651228"/>
                  </a:lnTo>
                  <a:lnTo>
                    <a:pt x="116751" y="1646135"/>
                  </a:lnTo>
                  <a:close/>
                </a:path>
                <a:path w="1706879" h="3962400">
                  <a:moveTo>
                    <a:pt x="116751" y="1405458"/>
                  </a:moveTo>
                  <a:lnTo>
                    <a:pt x="112903" y="1383715"/>
                  </a:lnTo>
                  <a:lnTo>
                    <a:pt x="112903" y="1389164"/>
                  </a:lnTo>
                  <a:lnTo>
                    <a:pt x="112877" y="1407223"/>
                  </a:lnTo>
                  <a:lnTo>
                    <a:pt x="112128" y="1415465"/>
                  </a:lnTo>
                  <a:lnTo>
                    <a:pt x="105143" y="1415465"/>
                  </a:lnTo>
                  <a:lnTo>
                    <a:pt x="103860" y="1413598"/>
                  </a:lnTo>
                  <a:lnTo>
                    <a:pt x="101955" y="1407223"/>
                  </a:lnTo>
                  <a:lnTo>
                    <a:pt x="101955" y="1399044"/>
                  </a:lnTo>
                  <a:lnTo>
                    <a:pt x="102120" y="1395806"/>
                  </a:lnTo>
                  <a:lnTo>
                    <a:pt x="102641" y="1392529"/>
                  </a:lnTo>
                  <a:lnTo>
                    <a:pt x="103263" y="1388414"/>
                  </a:lnTo>
                  <a:lnTo>
                    <a:pt x="105016" y="1385658"/>
                  </a:lnTo>
                  <a:lnTo>
                    <a:pt x="111125" y="1385658"/>
                  </a:lnTo>
                  <a:lnTo>
                    <a:pt x="112903" y="1389164"/>
                  </a:lnTo>
                  <a:lnTo>
                    <a:pt x="112903" y="1383715"/>
                  </a:lnTo>
                  <a:lnTo>
                    <a:pt x="112026" y="1382522"/>
                  </a:lnTo>
                  <a:lnTo>
                    <a:pt x="109804" y="1381455"/>
                  </a:lnTo>
                  <a:lnTo>
                    <a:pt x="102489" y="1381455"/>
                  </a:lnTo>
                  <a:lnTo>
                    <a:pt x="98069" y="1386852"/>
                  </a:lnTo>
                  <a:lnTo>
                    <a:pt x="98145" y="1405458"/>
                  </a:lnTo>
                  <a:lnTo>
                    <a:pt x="98361" y="1410068"/>
                  </a:lnTo>
                  <a:lnTo>
                    <a:pt x="102527" y="1419199"/>
                  </a:lnTo>
                  <a:lnTo>
                    <a:pt x="105943" y="1419771"/>
                  </a:lnTo>
                  <a:lnTo>
                    <a:pt x="109347" y="1419771"/>
                  </a:lnTo>
                  <a:lnTo>
                    <a:pt x="112306" y="1419390"/>
                  </a:lnTo>
                  <a:lnTo>
                    <a:pt x="114046" y="1415465"/>
                  </a:lnTo>
                  <a:lnTo>
                    <a:pt x="116243" y="1410512"/>
                  </a:lnTo>
                  <a:lnTo>
                    <a:pt x="116751" y="1405458"/>
                  </a:lnTo>
                  <a:close/>
                </a:path>
                <a:path w="1706879" h="3962400">
                  <a:moveTo>
                    <a:pt x="116751" y="1107300"/>
                  </a:moveTo>
                  <a:lnTo>
                    <a:pt x="112903" y="1085557"/>
                  </a:lnTo>
                  <a:lnTo>
                    <a:pt x="112903" y="1090968"/>
                  </a:lnTo>
                  <a:lnTo>
                    <a:pt x="112877" y="1109014"/>
                  </a:lnTo>
                  <a:lnTo>
                    <a:pt x="112128" y="1117307"/>
                  </a:lnTo>
                  <a:lnTo>
                    <a:pt x="105143" y="1117307"/>
                  </a:lnTo>
                  <a:lnTo>
                    <a:pt x="103860" y="1115428"/>
                  </a:lnTo>
                  <a:lnTo>
                    <a:pt x="102819" y="1111961"/>
                  </a:lnTo>
                  <a:lnTo>
                    <a:pt x="101955" y="1109014"/>
                  </a:lnTo>
                  <a:lnTo>
                    <a:pt x="101955" y="1100924"/>
                  </a:lnTo>
                  <a:lnTo>
                    <a:pt x="102120" y="1097648"/>
                  </a:lnTo>
                  <a:lnTo>
                    <a:pt x="103263" y="1090295"/>
                  </a:lnTo>
                  <a:lnTo>
                    <a:pt x="105016" y="1087488"/>
                  </a:lnTo>
                  <a:lnTo>
                    <a:pt x="111125" y="1087488"/>
                  </a:lnTo>
                  <a:lnTo>
                    <a:pt x="112903" y="1090968"/>
                  </a:lnTo>
                  <a:lnTo>
                    <a:pt x="112903" y="1085557"/>
                  </a:lnTo>
                  <a:lnTo>
                    <a:pt x="112026" y="1084389"/>
                  </a:lnTo>
                  <a:lnTo>
                    <a:pt x="109804" y="1083271"/>
                  </a:lnTo>
                  <a:lnTo>
                    <a:pt x="102489" y="1083271"/>
                  </a:lnTo>
                  <a:lnTo>
                    <a:pt x="98069" y="1088682"/>
                  </a:lnTo>
                  <a:lnTo>
                    <a:pt x="98145" y="1107300"/>
                  </a:lnTo>
                  <a:lnTo>
                    <a:pt x="98361" y="1111961"/>
                  </a:lnTo>
                  <a:lnTo>
                    <a:pt x="100393" y="1116368"/>
                  </a:lnTo>
                  <a:lnTo>
                    <a:pt x="102527" y="1121041"/>
                  </a:lnTo>
                  <a:lnTo>
                    <a:pt x="105943" y="1121575"/>
                  </a:lnTo>
                  <a:lnTo>
                    <a:pt x="109347" y="1121575"/>
                  </a:lnTo>
                  <a:lnTo>
                    <a:pt x="112306" y="1121244"/>
                  </a:lnTo>
                  <a:lnTo>
                    <a:pt x="114046" y="1117307"/>
                  </a:lnTo>
                  <a:lnTo>
                    <a:pt x="116243" y="1112354"/>
                  </a:lnTo>
                  <a:lnTo>
                    <a:pt x="116751" y="1107300"/>
                  </a:lnTo>
                  <a:close/>
                </a:path>
                <a:path w="1706879" h="3962400">
                  <a:moveTo>
                    <a:pt x="116751" y="866609"/>
                  </a:moveTo>
                  <a:lnTo>
                    <a:pt x="112903" y="844905"/>
                  </a:lnTo>
                  <a:lnTo>
                    <a:pt x="112903" y="850265"/>
                  </a:lnTo>
                  <a:lnTo>
                    <a:pt x="112877" y="868413"/>
                  </a:lnTo>
                  <a:lnTo>
                    <a:pt x="112128" y="876681"/>
                  </a:lnTo>
                  <a:lnTo>
                    <a:pt x="105143" y="876681"/>
                  </a:lnTo>
                  <a:lnTo>
                    <a:pt x="103860" y="874750"/>
                  </a:lnTo>
                  <a:lnTo>
                    <a:pt x="101955" y="868413"/>
                  </a:lnTo>
                  <a:lnTo>
                    <a:pt x="101955" y="860221"/>
                  </a:lnTo>
                  <a:lnTo>
                    <a:pt x="102120" y="857021"/>
                  </a:lnTo>
                  <a:lnTo>
                    <a:pt x="102641" y="853732"/>
                  </a:lnTo>
                  <a:lnTo>
                    <a:pt x="103263" y="849591"/>
                  </a:lnTo>
                  <a:lnTo>
                    <a:pt x="105016" y="846785"/>
                  </a:lnTo>
                  <a:lnTo>
                    <a:pt x="111125" y="846785"/>
                  </a:lnTo>
                  <a:lnTo>
                    <a:pt x="112903" y="850265"/>
                  </a:lnTo>
                  <a:lnTo>
                    <a:pt x="112903" y="844905"/>
                  </a:lnTo>
                  <a:lnTo>
                    <a:pt x="112026" y="843724"/>
                  </a:lnTo>
                  <a:lnTo>
                    <a:pt x="109804" y="842606"/>
                  </a:lnTo>
                  <a:lnTo>
                    <a:pt x="102489" y="842606"/>
                  </a:lnTo>
                  <a:lnTo>
                    <a:pt x="98069" y="847991"/>
                  </a:lnTo>
                  <a:lnTo>
                    <a:pt x="98145" y="866609"/>
                  </a:lnTo>
                  <a:lnTo>
                    <a:pt x="98361" y="871258"/>
                  </a:lnTo>
                  <a:lnTo>
                    <a:pt x="102527" y="880325"/>
                  </a:lnTo>
                  <a:lnTo>
                    <a:pt x="105943" y="880960"/>
                  </a:lnTo>
                  <a:lnTo>
                    <a:pt x="109347" y="880960"/>
                  </a:lnTo>
                  <a:lnTo>
                    <a:pt x="112306" y="880567"/>
                  </a:lnTo>
                  <a:lnTo>
                    <a:pt x="114046" y="876681"/>
                  </a:lnTo>
                  <a:lnTo>
                    <a:pt x="116243" y="871702"/>
                  </a:lnTo>
                  <a:lnTo>
                    <a:pt x="116751" y="866609"/>
                  </a:lnTo>
                  <a:close/>
                </a:path>
                <a:path w="1706879" h="3962400">
                  <a:moveTo>
                    <a:pt x="116751" y="625932"/>
                  </a:moveTo>
                  <a:lnTo>
                    <a:pt x="116700" y="613041"/>
                  </a:lnTo>
                  <a:lnTo>
                    <a:pt x="116052" y="608622"/>
                  </a:lnTo>
                  <a:lnTo>
                    <a:pt x="114287" y="606145"/>
                  </a:lnTo>
                  <a:lnTo>
                    <a:pt x="112903" y="604227"/>
                  </a:lnTo>
                  <a:lnTo>
                    <a:pt x="112903" y="609638"/>
                  </a:lnTo>
                  <a:lnTo>
                    <a:pt x="112877" y="627722"/>
                  </a:lnTo>
                  <a:lnTo>
                    <a:pt x="112128" y="635990"/>
                  </a:lnTo>
                  <a:lnTo>
                    <a:pt x="105143" y="635990"/>
                  </a:lnTo>
                  <a:lnTo>
                    <a:pt x="103860" y="634085"/>
                  </a:lnTo>
                  <a:lnTo>
                    <a:pt x="101955" y="627722"/>
                  </a:lnTo>
                  <a:lnTo>
                    <a:pt x="101955" y="619506"/>
                  </a:lnTo>
                  <a:lnTo>
                    <a:pt x="102120" y="616318"/>
                  </a:lnTo>
                  <a:lnTo>
                    <a:pt x="102641" y="613041"/>
                  </a:lnTo>
                  <a:lnTo>
                    <a:pt x="103263" y="608901"/>
                  </a:lnTo>
                  <a:lnTo>
                    <a:pt x="105016" y="606145"/>
                  </a:lnTo>
                  <a:lnTo>
                    <a:pt x="111125" y="606145"/>
                  </a:lnTo>
                  <a:lnTo>
                    <a:pt x="112903" y="609638"/>
                  </a:lnTo>
                  <a:lnTo>
                    <a:pt x="112903" y="604227"/>
                  </a:lnTo>
                  <a:lnTo>
                    <a:pt x="112026" y="603008"/>
                  </a:lnTo>
                  <a:lnTo>
                    <a:pt x="109804" y="601929"/>
                  </a:lnTo>
                  <a:lnTo>
                    <a:pt x="102489" y="601929"/>
                  </a:lnTo>
                  <a:lnTo>
                    <a:pt x="98069" y="607326"/>
                  </a:lnTo>
                  <a:lnTo>
                    <a:pt x="98145" y="625932"/>
                  </a:lnTo>
                  <a:lnTo>
                    <a:pt x="98361" y="630555"/>
                  </a:lnTo>
                  <a:lnTo>
                    <a:pt x="102527" y="639699"/>
                  </a:lnTo>
                  <a:lnTo>
                    <a:pt x="105943" y="640283"/>
                  </a:lnTo>
                  <a:lnTo>
                    <a:pt x="109347" y="640283"/>
                  </a:lnTo>
                  <a:lnTo>
                    <a:pt x="112306" y="639864"/>
                  </a:lnTo>
                  <a:lnTo>
                    <a:pt x="114020" y="635990"/>
                  </a:lnTo>
                  <a:lnTo>
                    <a:pt x="116243" y="631024"/>
                  </a:lnTo>
                  <a:lnTo>
                    <a:pt x="116751" y="625932"/>
                  </a:lnTo>
                  <a:close/>
                </a:path>
                <a:path w="1706879" h="3962400">
                  <a:moveTo>
                    <a:pt x="138684" y="2067318"/>
                  </a:moveTo>
                  <a:lnTo>
                    <a:pt x="138633" y="2054390"/>
                  </a:lnTo>
                  <a:lnTo>
                    <a:pt x="137972" y="2050034"/>
                  </a:lnTo>
                  <a:lnTo>
                    <a:pt x="136220" y="2047557"/>
                  </a:lnTo>
                  <a:lnTo>
                    <a:pt x="135356" y="2046325"/>
                  </a:lnTo>
                  <a:lnTo>
                    <a:pt x="134861" y="2045639"/>
                  </a:lnTo>
                  <a:lnTo>
                    <a:pt x="134861" y="2050986"/>
                  </a:lnTo>
                  <a:lnTo>
                    <a:pt x="134835" y="2069058"/>
                  </a:lnTo>
                  <a:lnTo>
                    <a:pt x="134023" y="2077389"/>
                  </a:lnTo>
                  <a:lnTo>
                    <a:pt x="127038" y="2077389"/>
                  </a:lnTo>
                  <a:lnTo>
                    <a:pt x="125755" y="2075446"/>
                  </a:lnTo>
                  <a:lnTo>
                    <a:pt x="123850" y="2069058"/>
                  </a:lnTo>
                  <a:lnTo>
                    <a:pt x="123850" y="2060905"/>
                  </a:lnTo>
                  <a:lnTo>
                    <a:pt x="124053" y="2057730"/>
                  </a:lnTo>
                  <a:lnTo>
                    <a:pt x="124523" y="2054390"/>
                  </a:lnTo>
                  <a:lnTo>
                    <a:pt x="125183" y="2050313"/>
                  </a:lnTo>
                  <a:lnTo>
                    <a:pt x="126911" y="2047557"/>
                  </a:lnTo>
                  <a:lnTo>
                    <a:pt x="133070" y="2047557"/>
                  </a:lnTo>
                  <a:lnTo>
                    <a:pt x="134861" y="2050986"/>
                  </a:lnTo>
                  <a:lnTo>
                    <a:pt x="134861" y="2045639"/>
                  </a:lnTo>
                  <a:lnTo>
                    <a:pt x="133972" y="2044407"/>
                  </a:lnTo>
                  <a:lnTo>
                    <a:pt x="131699" y="2043290"/>
                  </a:lnTo>
                  <a:lnTo>
                    <a:pt x="124409" y="2043290"/>
                  </a:lnTo>
                  <a:lnTo>
                    <a:pt x="119989" y="2048687"/>
                  </a:lnTo>
                  <a:lnTo>
                    <a:pt x="120065" y="2067318"/>
                  </a:lnTo>
                  <a:lnTo>
                    <a:pt x="120281" y="2071954"/>
                  </a:lnTo>
                  <a:lnTo>
                    <a:pt x="122339" y="2076386"/>
                  </a:lnTo>
                  <a:lnTo>
                    <a:pt x="124472" y="2081034"/>
                  </a:lnTo>
                  <a:lnTo>
                    <a:pt x="127863" y="2081631"/>
                  </a:lnTo>
                  <a:lnTo>
                    <a:pt x="131241" y="2081631"/>
                  </a:lnTo>
                  <a:lnTo>
                    <a:pt x="134251" y="2081237"/>
                  </a:lnTo>
                  <a:lnTo>
                    <a:pt x="135966" y="2077389"/>
                  </a:lnTo>
                  <a:lnTo>
                    <a:pt x="138176" y="2072411"/>
                  </a:lnTo>
                  <a:lnTo>
                    <a:pt x="138684" y="2067318"/>
                  </a:lnTo>
                  <a:close/>
                </a:path>
                <a:path w="1706879" h="3962400">
                  <a:moveTo>
                    <a:pt x="138684" y="2007171"/>
                  </a:moveTo>
                  <a:lnTo>
                    <a:pt x="138620" y="1994192"/>
                  </a:lnTo>
                  <a:lnTo>
                    <a:pt x="137972" y="1989861"/>
                  </a:lnTo>
                  <a:lnTo>
                    <a:pt x="136220" y="1987372"/>
                  </a:lnTo>
                  <a:lnTo>
                    <a:pt x="135356" y="1986140"/>
                  </a:lnTo>
                  <a:lnTo>
                    <a:pt x="134861" y="1985479"/>
                  </a:lnTo>
                  <a:lnTo>
                    <a:pt x="134861" y="1990813"/>
                  </a:lnTo>
                  <a:lnTo>
                    <a:pt x="134835" y="2008936"/>
                  </a:lnTo>
                  <a:lnTo>
                    <a:pt x="134023" y="2017204"/>
                  </a:lnTo>
                  <a:lnTo>
                    <a:pt x="127038" y="2017204"/>
                  </a:lnTo>
                  <a:lnTo>
                    <a:pt x="125755" y="2015299"/>
                  </a:lnTo>
                  <a:lnTo>
                    <a:pt x="123850" y="2008936"/>
                  </a:lnTo>
                  <a:lnTo>
                    <a:pt x="123850" y="2000745"/>
                  </a:lnTo>
                  <a:lnTo>
                    <a:pt x="124053" y="1997557"/>
                  </a:lnTo>
                  <a:lnTo>
                    <a:pt x="124523" y="1994192"/>
                  </a:lnTo>
                  <a:lnTo>
                    <a:pt x="125183" y="1990115"/>
                  </a:lnTo>
                  <a:lnTo>
                    <a:pt x="126911" y="1987372"/>
                  </a:lnTo>
                  <a:lnTo>
                    <a:pt x="133070" y="1987372"/>
                  </a:lnTo>
                  <a:lnTo>
                    <a:pt x="134861" y="1990813"/>
                  </a:lnTo>
                  <a:lnTo>
                    <a:pt x="134861" y="1985479"/>
                  </a:lnTo>
                  <a:lnTo>
                    <a:pt x="133972" y="1984260"/>
                  </a:lnTo>
                  <a:lnTo>
                    <a:pt x="131699" y="1983105"/>
                  </a:lnTo>
                  <a:lnTo>
                    <a:pt x="124409" y="1983105"/>
                  </a:lnTo>
                  <a:lnTo>
                    <a:pt x="119989" y="1988540"/>
                  </a:lnTo>
                  <a:lnTo>
                    <a:pt x="120065" y="2007171"/>
                  </a:lnTo>
                  <a:lnTo>
                    <a:pt x="120281" y="2011794"/>
                  </a:lnTo>
                  <a:lnTo>
                    <a:pt x="122377" y="2016328"/>
                  </a:lnTo>
                  <a:lnTo>
                    <a:pt x="124472" y="2020925"/>
                  </a:lnTo>
                  <a:lnTo>
                    <a:pt x="127863" y="2021446"/>
                  </a:lnTo>
                  <a:lnTo>
                    <a:pt x="131241" y="2021446"/>
                  </a:lnTo>
                  <a:lnTo>
                    <a:pt x="134251" y="2021078"/>
                  </a:lnTo>
                  <a:lnTo>
                    <a:pt x="135953" y="2017204"/>
                  </a:lnTo>
                  <a:lnTo>
                    <a:pt x="138176" y="2012251"/>
                  </a:lnTo>
                  <a:lnTo>
                    <a:pt x="138684" y="2007171"/>
                  </a:lnTo>
                  <a:close/>
                </a:path>
                <a:path w="1706879" h="3962400">
                  <a:moveTo>
                    <a:pt x="138684" y="1946986"/>
                  </a:moveTo>
                  <a:lnTo>
                    <a:pt x="134861" y="1925307"/>
                  </a:lnTo>
                  <a:lnTo>
                    <a:pt x="134861" y="1930654"/>
                  </a:lnTo>
                  <a:lnTo>
                    <a:pt x="134835" y="1948764"/>
                  </a:lnTo>
                  <a:lnTo>
                    <a:pt x="134023" y="1957019"/>
                  </a:lnTo>
                  <a:lnTo>
                    <a:pt x="127038" y="1957019"/>
                  </a:lnTo>
                  <a:lnTo>
                    <a:pt x="125755" y="1955076"/>
                  </a:lnTo>
                  <a:lnTo>
                    <a:pt x="123850" y="1948764"/>
                  </a:lnTo>
                  <a:lnTo>
                    <a:pt x="123850" y="1940585"/>
                  </a:lnTo>
                  <a:lnTo>
                    <a:pt x="124053" y="1937410"/>
                  </a:lnTo>
                  <a:lnTo>
                    <a:pt x="124523" y="1934057"/>
                  </a:lnTo>
                  <a:lnTo>
                    <a:pt x="125183" y="1929955"/>
                  </a:lnTo>
                  <a:lnTo>
                    <a:pt x="126911" y="1927199"/>
                  </a:lnTo>
                  <a:lnTo>
                    <a:pt x="133070" y="1927199"/>
                  </a:lnTo>
                  <a:lnTo>
                    <a:pt x="134861" y="1930654"/>
                  </a:lnTo>
                  <a:lnTo>
                    <a:pt x="134861" y="1925307"/>
                  </a:lnTo>
                  <a:lnTo>
                    <a:pt x="133972" y="1924088"/>
                  </a:lnTo>
                  <a:lnTo>
                    <a:pt x="131699" y="1922970"/>
                  </a:lnTo>
                  <a:lnTo>
                    <a:pt x="124409" y="1922970"/>
                  </a:lnTo>
                  <a:lnTo>
                    <a:pt x="119989" y="1928317"/>
                  </a:lnTo>
                  <a:lnTo>
                    <a:pt x="120065" y="1946986"/>
                  </a:lnTo>
                  <a:lnTo>
                    <a:pt x="120281" y="1951596"/>
                  </a:lnTo>
                  <a:lnTo>
                    <a:pt x="122339" y="1956054"/>
                  </a:lnTo>
                  <a:lnTo>
                    <a:pt x="124472" y="1960740"/>
                  </a:lnTo>
                  <a:lnTo>
                    <a:pt x="127863" y="1961324"/>
                  </a:lnTo>
                  <a:lnTo>
                    <a:pt x="131241" y="1961324"/>
                  </a:lnTo>
                  <a:lnTo>
                    <a:pt x="134251" y="1960981"/>
                  </a:lnTo>
                  <a:lnTo>
                    <a:pt x="135991" y="1957019"/>
                  </a:lnTo>
                  <a:lnTo>
                    <a:pt x="138176" y="1952053"/>
                  </a:lnTo>
                  <a:lnTo>
                    <a:pt x="138684" y="1946986"/>
                  </a:lnTo>
                  <a:close/>
                </a:path>
                <a:path w="1706879" h="3962400">
                  <a:moveTo>
                    <a:pt x="835545" y="3409924"/>
                  </a:moveTo>
                  <a:lnTo>
                    <a:pt x="818730" y="3409924"/>
                  </a:lnTo>
                  <a:lnTo>
                    <a:pt x="818730" y="3312350"/>
                  </a:lnTo>
                  <a:lnTo>
                    <a:pt x="786536" y="3312350"/>
                  </a:lnTo>
                  <a:lnTo>
                    <a:pt x="786536" y="3324783"/>
                  </a:lnTo>
                  <a:lnTo>
                    <a:pt x="806678" y="3324783"/>
                  </a:lnTo>
                  <a:lnTo>
                    <a:pt x="806678" y="3409924"/>
                  </a:lnTo>
                  <a:lnTo>
                    <a:pt x="787844" y="3409924"/>
                  </a:lnTo>
                  <a:lnTo>
                    <a:pt x="787844" y="3422091"/>
                  </a:lnTo>
                  <a:lnTo>
                    <a:pt x="835545" y="3422091"/>
                  </a:lnTo>
                  <a:lnTo>
                    <a:pt x="835545" y="3409924"/>
                  </a:lnTo>
                  <a:close/>
                </a:path>
                <a:path w="1706879" h="3962400">
                  <a:moveTo>
                    <a:pt x="835545" y="2692692"/>
                  </a:moveTo>
                  <a:lnTo>
                    <a:pt x="818730" y="2692692"/>
                  </a:lnTo>
                  <a:lnTo>
                    <a:pt x="818730" y="2595105"/>
                  </a:lnTo>
                  <a:lnTo>
                    <a:pt x="786536" y="2595105"/>
                  </a:lnTo>
                  <a:lnTo>
                    <a:pt x="786536" y="2607487"/>
                  </a:lnTo>
                  <a:lnTo>
                    <a:pt x="806678" y="2607487"/>
                  </a:lnTo>
                  <a:lnTo>
                    <a:pt x="806678" y="2692692"/>
                  </a:lnTo>
                  <a:lnTo>
                    <a:pt x="787844" y="2692692"/>
                  </a:lnTo>
                  <a:lnTo>
                    <a:pt x="787844" y="2704782"/>
                  </a:lnTo>
                  <a:lnTo>
                    <a:pt x="835545" y="2704782"/>
                  </a:lnTo>
                  <a:lnTo>
                    <a:pt x="835545" y="2692692"/>
                  </a:lnTo>
                  <a:close/>
                </a:path>
                <a:path w="1706879" h="3962400">
                  <a:moveTo>
                    <a:pt x="839787" y="3902633"/>
                  </a:moveTo>
                  <a:lnTo>
                    <a:pt x="831799" y="3860317"/>
                  </a:lnTo>
                  <a:lnTo>
                    <a:pt x="828217" y="3854589"/>
                  </a:lnTo>
                  <a:lnTo>
                    <a:pt x="828217" y="3902633"/>
                  </a:lnTo>
                  <a:lnTo>
                    <a:pt x="827659" y="3918839"/>
                  </a:lnTo>
                  <a:lnTo>
                    <a:pt x="825411" y="3933863"/>
                  </a:lnTo>
                  <a:lnTo>
                    <a:pt x="820686" y="3944912"/>
                  </a:lnTo>
                  <a:lnTo>
                    <a:pt x="812673" y="3949204"/>
                  </a:lnTo>
                  <a:lnTo>
                    <a:pt x="805053" y="3949204"/>
                  </a:lnTo>
                  <a:lnTo>
                    <a:pt x="795502" y="3912247"/>
                  </a:lnTo>
                  <a:lnTo>
                    <a:pt x="795553" y="3901440"/>
                  </a:lnTo>
                  <a:lnTo>
                    <a:pt x="807173" y="3861790"/>
                  </a:lnTo>
                  <a:lnTo>
                    <a:pt x="812571" y="3860317"/>
                  </a:lnTo>
                  <a:lnTo>
                    <a:pt x="819378" y="3862425"/>
                  </a:lnTo>
                  <a:lnTo>
                    <a:pt x="824280" y="3869474"/>
                  </a:lnTo>
                  <a:lnTo>
                    <a:pt x="827227" y="3882517"/>
                  </a:lnTo>
                  <a:lnTo>
                    <a:pt x="828217" y="3902633"/>
                  </a:lnTo>
                  <a:lnTo>
                    <a:pt x="828217" y="3854589"/>
                  </a:lnTo>
                  <a:lnTo>
                    <a:pt x="825563" y="3851071"/>
                  </a:lnTo>
                  <a:lnTo>
                    <a:pt x="818934" y="3847757"/>
                  </a:lnTo>
                  <a:lnTo>
                    <a:pt x="813066" y="3847757"/>
                  </a:lnTo>
                  <a:lnTo>
                    <a:pt x="801751" y="3850932"/>
                  </a:lnTo>
                  <a:lnTo>
                    <a:pt x="792505" y="3861193"/>
                  </a:lnTo>
                  <a:lnTo>
                    <a:pt x="786257" y="3879646"/>
                  </a:lnTo>
                  <a:lnTo>
                    <a:pt x="783971" y="3907383"/>
                  </a:lnTo>
                  <a:lnTo>
                    <a:pt x="784199" y="3914673"/>
                  </a:lnTo>
                  <a:lnTo>
                    <a:pt x="796201" y="3954665"/>
                  </a:lnTo>
                  <a:lnTo>
                    <a:pt x="811657" y="3961942"/>
                  </a:lnTo>
                  <a:lnTo>
                    <a:pt x="816533" y="3961549"/>
                  </a:lnTo>
                  <a:lnTo>
                    <a:pt x="838327" y="3926281"/>
                  </a:lnTo>
                  <a:lnTo>
                    <a:pt x="839470" y="3914673"/>
                  </a:lnTo>
                  <a:lnTo>
                    <a:pt x="839787" y="3902633"/>
                  </a:lnTo>
                  <a:close/>
                </a:path>
                <a:path w="1706879" h="3962400">
                  <a:moveTo>
                    <a:pt x="839800" y="3543998"/>
                  </a:moveTo>
                  <a:lnTo>
                    <a:pt x="831773" y="3501694"/>
                  </a:lnTo>
                  <a:lnTo>
                    <a:pt x="828217" y="3495979"/>
                  </a:lnTo>
                  <a:lnTo>
                    <a:pt x="828217" y="3543998"/>
                  </a:lnTo>
                  <a:lnTo>
                    <a:pt x="827659" y="3560216"/>
                  </a:lnTo>
                  <a:lnTo>
                    <a:pt x="825411" y="3575227"/>
                  </a:lnTo>
                  <a:lnTo>
                    <a:pt x="820686" y="3586276"/>
                  </a:lnTo>
                  <a:lnTo>
                    <a:pt x="812673" y="3590582"/>
                  </a:lnTo>
                  <a:lnTo>
                    <a:pt x="805053" y="3590582"/>
                  </a:lnTo>
                  <a:lnTo>
                    <a:pt x="795502" y="3553650"/>
                  </a:lnTo>
                  <a:lnTo>
                    <a:pt x="795553" y="3542817"/>
                  </a:lnTo>
                  <a:lnTo>
                    <a:pt x="807173" y="3503168"/>
                  </a:lnTo>
                  <a:lnTo>
                    <a:pt x="812571" y="3501694"/>
                  </a:lnTo>
                  <a:lnTo>
                    <a:pt x="819378" y="3503803"/>
                  </a:lnTo>
                  <a:lnTo>
                    <a:pt x="824280" y="3510851"/>
                  </a:lnTo>
                  <a:lnTo>
                    <a:pt x="827227" y="3523881"/>
                  </a:lnTo>
                  <a:lnTo>
                    <a:pt x="828217" y="3543998"/>
                  </a:lnTo>
                  <a:lnTo>
                    <a:pt x="828217" y="3495979"/>
                  </a:lnTo>
                  <a:lnTo>
                    <a:pt x="825563" y="3492411"/>
                  </a:lnTo>
                  <a:lnTo>
                    <a:pt x="818934" y="3489121"/>
                  </a:lnTo>
                  <a:lnTo>
                    <a:pt x="813066" y="3489121"/>
                  </a:lnTo>
                  <a:lnTo>
                    <a:pt x="801751" y="3492296"/>
                  </a:lnTo>
                  <a:lnTo>
                    <a:pt x="792505" y="3502571"/>
                  </a:lnTo>
                  <a:lnTo>
                    <a:pt x="786257" y="3521024"/>
                  </a:lnTo>
                  <a:lnTo>
                    <a:pt x="783971" y="3548773"/>
                  </a:lnTo>
                  <a:lnTo>
                    <a:pt x="784199" y="3556063"/>
                  </a:lnTo>
                  <a:lnTo>
                    <a:pt x="796201" y="3596055"/>
                  </a:lnTo>
                  <a:lnTo>
                    <a:pt x="811657" y="3603307"/>
                  </a:lnTo>
                  <a:lnTo>
                    <a:pt x="816533" y="3602926"/>
                  </a:lnTo>
                  <a:lnTo>
                    <a:pt x="838327" y="3567658"/>
                  </a:lnTo>
                  <a:lnTo>
                    <a:pt x="839470" y="3556063"/>
                  </a:lnTo>
                  <a:lnTo>
                    <a:pt x="839800" y="3543998"/>
                  </a:lnTo>
                  <a:close/>
                </a:path>
                <a:path w="1706879" h="3962400">
                  <a:moveTo>
                    <a:pt x="839800" y="2826689"/>
                  </a:moveTo>
                  <a:lnTo>
                    <a:pt x="831773" y="2784449"/>
                  </a:lnTo>
                  <a:lnTo>
                    <a:pt x="828217" y="2778734"/>
                  </a:lnTo>
                  <a:lnTo>
                    <a:pt x="828217" y="2826689"/>
                  </a:lnTo>
                  <a:lnTo>
                    <a:pt x="827659" y="2842945"/>
                  </a:lnTo>
                  <a:lnTo>
                    <a:pt x="825411" y="2857982"/>
                  </a:lnTo>
                  <a:lnTo>
                    <a:pt x="820686" y="2869044"/>
                  </a:lnTo>
                  <a:lnTo>
                    <a:pt x="812673" y="2873337"/>
                  </a:lnTo>
                  <a:lnTo>
                    <a:pt x="805053" y="2873337"/>
                  </a:lnTo>
                  <a:lnTo>
                    <a:pt x="795502" y="2836380"/>
                  </a:lnTo>
                  <a:lnTo>
                    <a:pt x="795553" y="2825572"/>
                  </a:lnTo>
                  <a:lnTo>
                    <a:pt x="807173" y="2785922"/>
                  </a:lnTo>
                  <a:lnTo>
                    <a:pt x="812571" y="2784449"/>
                  </a:lnTo>
                  <a:lnTo>
                    <a:pt x="819378" y="2786557"/>
                  </a:lnTo>
                  <a:lnTo>
                    <a:pt x="824280" y="2793593"/>
                  </a:lnTo>
                  <a:lnTo>
                    <a:pt x="827227" y="2806611"/>
                  </a:lnTo>
                  <a:lnTo>
                    <a:pt x="828217" y="2826689"/>
                  </a:lnTo>
                  <a:lnTo>
                    <a:pt x="828217" y="2778734"/>
                  </a:lnTo>
                  <a:lnTo>
                    <a:pt x="825563" y="2775140"/>
                  </a:lnTo>
                  <a:lnTo>
                    <a:pt x="818934" y="2771825"/>
                  </a:lnTo>
                  <a:lnTo>
                    <a:pt x="813066" y="2771825"/>
                  </a:lnTo>
                  <a:lnTo>
                    <a:pt x="801751" y="2775013"/>
                  </a:lnTo>
                  <a:lnTo>
                    <a:pt x="792505" y="2785313"/>
                  </a:lnTo>
                  <a:lnTo>
                    <a:pt x="786257" y="2803779"/>
                  </a:lnTo>
                  <a:lnTo>
                    <a:pt x="783971" y="2831515"/>
                  </a:lnTo>
                  <a:lnTo>
                    <a:pt x="784199" y="2838831"/>
                  </a:lnTo>
                  <a:lnTo>
                    <a:pt x="796201" y="2878785"/>
                  </a:lnTo>
                  <a:lnTo>
                    <a:pt x="811657" y="2886011"/>
                  </a:lnTo>
                  <a:lnTo>
                    <a:pt x="816533" y="2885630"/>
                  </a:lnTo>
                  <a:lnTo>
                    <a:pt x="822020" y="2883738"/>
                  </a:lnTo>
                  <a:lnTo>
                    <a:pt x="827595" y="2879217"/>
                  </a:lnTo>
                  <a:lnTo>
                    <a:pt x="831215" y="2873337"/>
                  </a:lnTo>
                  <a:lnTo>
                    <a:pt x="832713" y="2870924"/>
                  </a:lnTo>
                  <a:lnTo>
                    <a:pt x="836142" y="2861145"/>
                  </a:lnTo>
                  <a:lnTo>
                    <a:pt x="838327" y="2850426"/>
                  </a:lnTo>
                  <a:lnTo>
                    <a:pt x="839470" y="2838831"/>
                  </a:lnTo>
                  <a:lnTo>
                    <a:pt x="839800" y="2826689"/>
                  </a:lnTo>
                  <a:close/>
                </a:path>
                <a:path w="1706879" h="3962400">
                  <a:moveTo>
                    <a:pt x="839800" y="2468092"/>
                  </a:moveTo>
                  <a:lnTo>
                    <a:pt x="831799" y="2425827"/>
                  </a:lnTo>
                  <a:lnTo>
                    <a:pt x="828217" y="2420086"/>
                  </a:lnTo>
                  <a:lnTo>
                    <a:pt x="828217" y="2468092"/>
                  </a:lnTo>
                  <a:lnTo>
                    <a:pt x="827659" y="2484323"/>
                  </a:lnTo>
                  <a:lnTo>
                    <a:pt x="825411" y="2499360"/>
                  </a:lnTo>
                  <a:lnTo>
                    <a:pt x="820686" y="2510421"/>
                  </a:lnTo>
                  <a:lnTo>
                    <a:pt x="812673" y="2514714"/>
                  </a:lnTo>
                  <a:lnTo>
                    <a:pt x="805053" y="2514714"/>
                  </a:lnTo>
                  <a:lnTo>
                    <a:pt x="795502" y="2477770"/>
                  </a:lnTo>
                  <a:lnTo>
                    <a:pt x="795553" y="2466949"/>
                  </a:lnTo>
                  <a:lnTo>
                    <a:pt x="807173" y="2427300"/>
                  </a:lnTo>
                  <a:lnTo>
                    <a:pt x="812571" y="2425827"/>
                  </a:lnTo>
                  <a:lnTo>
                    <a:pt x="819378" y="2427935"/>
                  </a:lnTo>
                  <a:lnTo>
                    <a:pt x="824280" y="2434971"/>
                  </a:lnTo>
                  <a:lnTo>
                    <a:pt x="827227" y="2448001"/>
                  </a:lnTo>
                  <a:lnTo>
                    <a:pt x="828217" y="2468092"/>
                  </a:lnTo>
                  <a:lnTo>
                    <a:pt x="828217" y="2420086"/>
                  </a:lnTo>
                  <a:lnTo>
                    <a:pt x="825563" y="2416543"/>
                  </a:lnTo>
                  <a:lnTo>
                    <a:pt x="818934" y="2413228"/>
                  </a:lnTo>
                  <a:lnTo>
                    <a:pt x="813066" y="2413228"/>
                  </a:lnTo>
                  <a:lnTo>
                    <a:pt x="801751" y="2416416"/>
                  </a:lnTo>
                  <a:lnTo>
                    <a:pt x="792505" y="2426690"/>
                  </a:lnTo>
                  <a:lnTo>
                    <a:pt x="786257" y="2445156"/>
                  </a:lnTo>
                  <a:lnTo>
                    <a:pt x="783971" y="2472880"/>
                  </a:lnTo>
                  <a:lnTo>
                    <a:pt x="784212" y="2480208"/>
                  </a:lnTo>
                  <a:lnTo>
                    <a:pt x="796201" y="2520150"/>
                  </a:lnTo>
                  <a:lnTo>
                    <a:pt x="811657" y="2527452"/>
                  </a:lnTo>
                  <a:lnTo>
                    <a:pt x="816533" y="2527071"/>
                  </a:lnTo>
                  <a:lnTo>
                    <a:pt x="822020" y="2525166"/>
                  </a:lnTo>
                  <a:lnTo>
                    <a:pt x="827595" y="2520632"/>
                  </a:lnTo>
                  <a:lnTo>
                    <a:pt x="831240" y="2514714"/>
                  </a:lnTo>
                  <a:lnTo>
                    <a:pt x="832713" y="2512339"/>
                  </a:lnTo>
                  <a:lnTo>
                    <a:pt x="836142" y="2502547"/>
                  </a:lnTo>
                  <a:lnTo>
                    <a:pt x="838327" y="2491816"/>
                  </a:lnTo>
                  <a:lnTo>
                    <a:pt x="839470" y="2480208"/>
                  </a:lnTo>
                  <a:lnTo>
                    <a:pt x="839800" y="2468092"/>
                  </a:lnTo>
                  <a:close/>
                </a:path>
                <a:path w="1706879" h="3962400">
                  <a:moveTo>
                    <a:pt x="1640916" y="89509"/>
                  </a:moveTo>
                  <a:lnTo>
                    <a:pt x="1635252" y="89509"/>
                  </a:lnTo>
                  <a:lnTo>
                    <a:pt x="1635252" y="56756"/>
                  </a:lnTo>
                  <a:lnTo>
                    <a:pt x="1624469" y="56756"/>
                  </a:lnTo>
                  <a:lnTo>
                    <a:pt x="1624469" y="60909"/>
                  </a:lnTo>
                  <a:lnTo>
                    <a:pt x="1631200" y="60909"/>
                  </a:lnTo>
                  <a:lnTo>
                    <a:pt x="1631200" y="89509"/>
                  </a:lnTo>
                  <a:lnTo>
                    <a:pt x="1624888" y="89509"/>
                  </a:lnTo>
                  <a:lnTo>
                    <a:pt x="1624888" y="93560"/>
                  </a:lnTo>
                  <a:lnTo>
                    <a:pt x="1640916" y="93560"/>
                  </a:lnTo>
                  <a:lnTo>
                    <a:pt x="1640916" y="89509"/>
                  </a:lnTo>
                  <a:close/>
                </a:path>
                <a:path w="1706879" h="3962400">
                  <a:moveTo>
                    <a:pt x="1640916" y="29337"/>
                  </a:moveTo>
                  <a:lnTo>
                    <a:pt x="1635252" y="29337"/>
                  </a:lnTo>
                  <a:lnTo>
                    <a:pt x="1635252" y="0"/>
                  </a:lnTo>
                  <a:lnTo>
                    <a:pt x="1624482" y="0"/>
                  </a:lnTo>
                  <a:lnTo>
                    <a:pt x="1624482" y="723"/>
                  </a:lnTo>
                  <a:lnTo>
                    <a:pt x="1631200" y="723"/>
                  </a:lnTo>
                  <a:lnTo>
                    <a:pt x="1631200" y="29337"/>
                  </a:lnTo>
                  <a:lnTo>
                    <a:pt x="1624888" y="29337"/>
                  </a:lnTo>
                  <a:lnTo>
                    <a:pt x="1624888" y="33388"/>
                  </a:lnTo>
                  <a:lnTo>
                    <a:pt x="1640916" y="33388"/>
                  </a:lnTo>
                  <a:lnTo>
                    <a:pt x="1640916" y="29337"/>
                  </a:lnTo>
                  <a:close/>
                </a:path>
                <a:path w="1706879" h="3962400">
                  <a:moveTo>
                    <a:pt x="1706638" y="330136"/>
                  </a:moveTo>
                  <a:lnTo>
                    <a:pt x="1701012" y="330136"/>
                  </a:lnTo>
                  <a:lnTo>
                    <a:pt x="1701012" y="297383"/>
                  </a:lnTo>
                  <a:lnTo>
                    <a:pt x="1690255" y="297383"/>
                  </a:lnTo>
                  <a:lnTo>
                    <a:pt x="1690255" y="301612"/>
                  </a:lnTo>
                  <a:lnTo>
                    <a:pt x="1696986" y="301612"/>
                  </a:lnTo>
                  <a:lnTo>
                    <a:pt x="1696986" y="330136"/>
                  </a:lnTo>
                  <a:lnTo>
                    <a:pt x="1690674" y="330136"/>
                  </a:lnTo>
                  <a:lnTo>
                    <a:pt x="1690674" y="334187"/>
                  </a:lnTo>
                  <a:lnTo>
                    <a:pt x="1706638" y="334187"/>
                  </a:lnTo>
                  <a:lnTo>
                    <a:pt x="1706638" y="330136"/>
                  </a:lnTo>
                  <a:close/>
                </a:path>
                <a:path w="1706879" h="3962400">
                  <a:moveTo>
                    <a:pt x="1706638" y="270040"/>
                  </a:moveTo>
                  <a:lnTo>
                    <a:pt x="1701012" y="270040"/>
                  </a:lnTo>
                  <a:lnTo>
                    <a:pt x="1701012" y="237261"/>
                  </a:lnTo>
                  <a:lnTo>
                    <a:pt x="1690255" y="237261"/>
                  </a:lnTo>
                  <a:lnTo>
                    <a:pt x="1690255" y="241439"/>
                  </a:lnTo>
                  <a:lnTo>
                    <a:pt x="1696986" y="241439"/>
                  </a:lnTo>
                  <a:lnTo>
                    <a:pt x="1696986" y="270040"/>
                  </a:lnTo>
                  <a:lnTo>
                    <a:pt x="1690674" y="270040"/>
                  </a:lnTo>
                  <a:lnTo>
                    <a:pt x="1690674" y="274091"/>
                  </a:lnTo>
                  <a:lnTo>
                    <a:pt x="1706638" y="274091"/>
                  </a:lnTo>
                  <a:lnTo>
                    <a:pt x="1706638" y="270040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84505" y="1980840"/>
              <a:ext cx="73990" cy="1516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84505" y="2219149"/>
              <a:ext cx="73990" cy="15173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84505" y="1742490"/>
              <a:ext cx="73988" cy="1517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087900" y="2461259"/>
              <a:ext cx="65405" cy="144780"/>
            </a:xfrm>
            <a:custGeom>
              <a:avLst/>
              <a:gdLst/>
              <a:ahLst/>
              <a:cxnLst/>
              <a:rect l="l" t="t" r="r" b="b"/>
              <a:pathLst>
                <a:path w="65404" h="144780">
                  <a:moveTo>
                    <a:pt x="65036" y="129540"/>
                  </a:moveTo>
                  <a:lnTo>
                    <a:pt x="42659" y="129540"/>
                  </a:lnTo>
                  <a:lnTo>
                    <a:pt x="42659" y="16510"/>
                  </a:lnTo>
                  <a:lnTo>
                    <a:pt x="42659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26720" y="16510"/>
                  </a:lnTo>
                  <a:lnTo>
                    <a:pt x="26720" y="129540"/>
                  </a:lnTo>
                  <a:lnTo>
                    <a:pt x="1714" y="129540"/>
                  </a:lnTo>
                  <a:lnTo>
                    <a:pt x="1714" y="144780"/>
                  </a:lnTo>
                  <a:lnTo>
                    <a:pt x="65036" y="144780"/>
                  </a:lnTo>
                  <a:lnTo>
                    <a:pt x="65036" y="129540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84505" y="2695765"/>
              <a:ext cx="73987" cy="1517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664673" y="1507489"/>
              <a:ext cx="690880" cy="4651375"/>
            </a:xfrm>
            <a:custGeom>
              <a:avLst/>
              <a:gdLst/>
              <a:ahLst/>
              <a:cxnLst/>
              <a:rect l="l" t="t" r="r" b="b"/>
              <a:pathLst>
                <a:path w="690879" h="4651375">
                  <a:moveTo>
                    <a:pt x="17233" y="4646955"/>
                  </a:moveTo>
                  <a:lnTo>
                    <a:pt x="11607" y="4646955"/>
                  </a:lnTo>
                  <a:lnTo>
                    <a:pt x="11607" y="4614151"/>
                  </a:lnTo>
                  <a:lnTo>
                    <a:pt x="850" y="4614151"/>
                  </a:lnTo>
                  <a:lnTo>
                    <a:pt x="850" y="4618317"/>
                  </a:lnTo>
                  <a:lnTo>
                    <a:pt x="7594" y="4618317"/>
                  </a:lnTo>
                  <a:lnTo>
                    <a:pt x="7594" y="4646955"/>
                  </a:lnTo>
                  <a:lnTo>
                    <a:pt x="1282" y="4646955"/>
                  </a:lnTo>
                  <a:lnTo>
                    <a:pt x="1282" y="4650956"/>
                  </a:lnTo>
                  <a:lnTo>
                    <a:pt x="17233" y="4650956"/>
                  </a:lnTo>
                  <a:lnTo>
                    <a:pt x="17233" y="4646955"/>
                  </a:lnTo>
                  <a:close/>
                </a:path>
                <a:path w="690879" h="4651375">
                  <a:moveTo>
                    <a:pt x="17246" y="4526585"/>
                  </a:moveTo>
                  <a:lnTo>
                    <a:pt x="11607" y="4526585"/>
                  </a:lnTo>
                  <a:lnTo>
                    <a:pt x="11607" y="4493780"/>
                  </a:lnTo>
                  <a:lnTo>
                    <a:pt x="850" y="4493780"/>
                  </a:lnTo>
                  <a:lnTo>
                    <a:pt x="850" y="4497959"/>
                  </a:lnTo>
                  <a:lnTo>
                    <a:pt x="7594" y="4497959"/>
                  </a:lnTo>
                  <a:lnTo>
                    <a:pt x="7594" y="4526585"/>
                  </a:lnTo>
                  <a:lnTo>
                    <a:pt x="1282" y="4526585"/>
                  </a:lnTo>
                  <a:lnTo>
                    <a:pt x="1282" y="4530623"/>
                  </a:lnTo>
                  <a:lnTo>
                    <a:pt x="17246" y="4530623"/>
                  </a:lnTo>
                  <a:lnTo>
                    <a:pt x="17246" y="4526585"/>
                  </a:lnTo>
                  <a:close/>
                </a:path>
                <a:path w="690879" h="4651375">
                  <a:moveTo>
                    <a:pt x="17246" y="4466387"/>
                  </a:moveTo>
                  <a:lnTo>
                    <a:pt x="11607" y="4466387"/>
                  </a:lnTo>
                  <a:lnTo>
                    <a:pt x="11607" y="4433608"/>
                  </a:lnTo>
                  <a:lnTo>
                    <a:pt x="850" y="4433608"/>
                  </a:lnTo>
                  <a:lnTo>
                    <a:pt x="850" y="4437812"/>
                  </a:lnTo>
                  <a:lnTo>
                    <a:pt x="7594" y="4437812"/>
                  </a:lnTo>
                  <a:lnTo>
                    <a:pt x="7594" y="4466387"/>
                  </a:lnTo>
                  <a:lnTo>
                    <a:pt x="1282" y="4466387"/>
                  </a:lnTo>
                  <a:lnTo>
                    <a:pt x="1282" y="4470463"/>
                  </a:lnTo>
                  <a:lnTo>
                    <a:pt x="17246" y="4470463"/>
                  </a:lnTo>
                  <a:lnTo>
                    <a:pt x="17246" y="4466387"/>
                  </a:lnTo>
                  <a:close/>
                </a:path>
                <a:path w="690879" h="4651375">
                  <a:moveTo>
                    <a:pt x="17246" y="4406214"/>
                  </a:moveTo>
                  <a:lnTo>
                    <a:pt x="11607" y="4406214"/>
                  </a:lnTo>
                  <a:lnTo>
                    <a:pt x="11607" y="4373499"/>
                  </a:lnTo>
                  <a:lnTo>
                    <a:pt x="850" y="4373499"/>
                  </a:lnTo>
                  <a:lnTo>
                    <a:pt x="850" y="4377664"/>
                  </a:lnTo>
                  <a:lnTo>
                    <a:pt x="7594" y="4377664"/>
                  </a:lnTo>
                  <a:lnTo>
                    <a:pt x="7594" y="4406214"/>
                  </a:lnTo>
                  <a:lnTo>
                    <a:pt x="1282" y="4406214"/>
                  </a:lnTo>
                  <a:lnTo>
                    <a:pt x="1282" y="4410303"/>
                  </a:lnTo>
                  <a:lnTo>
                    <a:pt x="17246" y="4410303"/>
                  </a:lnTo>
                  <a:lnTo>
                    <a:pt x="17246" y="4406214"/>
                  </a:lnTo>
                  <a:close/>
                </a:path>
                <a:path w="690879" h="4651375">
                  <a:moveTo>
                    <a:pt x="18681" y="4577169"/>
                  </a:moveTo>
                  <a:lnTo>
                    <a:pt x="18630" y="4564215"/>
                  </a:lnTo>
                  <a:lnTo>
                    <a:pt x="17983" y="4559884"/>
                  </a:lnTo>
                  <a:lnTo>
                    <a:pt x="16205" y="4557357"/>
                  </a:lnTo>
                  <a:lnTo>
                    <a:pt x="15341" y="4556125"/>
                  </a:lnTo>
                  <a:lnTo>
                    <a:pt x="14820" y="4555452"/>
                  </a:lnTo>
                  <a:lnTo>
                    <a:pt x="14820" y="4560786"/>
                  </a:lnTo>
                  <a:lnTo>
                    <a:pt x="14795" y="4578909"/>
                  </a:lnTo>
                  <a:lnTo>
                    <a:pt x="14033" y="4587202"/>
                  </a:lnTo>
                  <a:lnTo>
                    <a:pt x="7023" y="4587202"/>
                  </a:lnTo>
                  <a:lnTo>
                    <a:pt x="5765" y="4585284"/>
                  </a:lnTo>
                  <a:lnTo>
                    <a:pt x="3848" y="4578909"/>
                  </a:lnTo>
                  <a:lnTo>
                    <a:pt x="3848" y="4570742"/>
                  </a:lnTo>
                  <a:lnTo>
                    <a:pt x="4038" y="4567517"/>
                  </a:lnTo>
                  <a:lnTo>
                    <a:pt x="4508" y="4564215"/>
                  </a:lnTo>
                  <a:lnTo>
                    <a:pt x="5168" y="4560100"/>
                  </a:lnTo>
                  <a:lnTo>
                    <a:pt x="6934" y="4557357"/>
                  </a:lnTo>
                  <a:lnTo>
                    <a:pt x="13055" y="4557357"/>
                  </a:lnTo>
                  <a:lnTo>
                    <a:pt x="14820" y="4560786"/>
                  </a:lnTo>
                  <a:lnTo>
                    <a:pt x="14820" y="4555452"/>
                  </a:lnTo>
                  <a:lnTo>
                    <a:pt x="13893" y="4554245"/>
                  </a:lnTo>
                  <a:lnTo>
                    <a:pt x="11671" y="4553128"/>
                  </a:lnTo>
                  <a:lnTo>
                    <a:pt x="4356" y="4553128"/>
                  </a:lnTo>
                  <a:lnTo>
                    <a:pt x="0" y="4558550"/>
                  </a:lnTo>
                  <a:lnTo>
                    <a:pt x="127" y="4578693"/>
                  </a:lnTo>
                  <a:lnTo>
                    <a:pt x="241" y="4581766"/>
                  </a:lnTo>
                  <a:lnTo>
                    <a:pt x="4445" y="4590897"/>
                  </a:lnTo>
                  <a:lnTo>
                    <a:pt x="7823" y="4591418"/>
                  </a:lnTo>
                  <a:lnTo>
                    <a:pt x="11226" y="4591418"/>
                  </a:lnTo>
                  <a:lnTo>
                    <a:pt x="14198" y="4591101"/>
                  </a:lnTo>
                  <a:lnTo>
                    <a:pt x="15925" y="4587202"/>
                  </a:lnTo>
                  <a:lnTo>
                    <a:pt x="18186" y="4582249"/>
                  </a:lnTo>
                  <a:lnTo>
                    <a:pt x="18681" y="4577169"/>
                  </a:lnTo>
                  <a:close/>
                </a:path>
                <a:path w="690879" h="4651375">
                  <a:moveTo>
                    <a:pt x="320167" y="1261249"/>
                  </a:moveTo>
                  <a:lnTo>
                    <a:pt x="313410" y="1212049"/>
                  </a:lnTo>
                  <a:lnTo>
                    <a:pt x="309549" y="1205039"/>
                  </a:lnTo>
                  <a:lnTo>
                    <a:pt x="306920" y="1200238"/>
                  </a:lnTo>
                  <a:lnTo>
                    <a:pt x="304850" y="1197483"/>
                  </a:lnTo>
                  <a:lnTo>
                    <a:pt x="304850" y="1261249"/>
                  </a:lnTo>
                  <a:lnTo>
                    <a:pt x="304101" y="1282801"/>
                  </a:lnTo>
                  <a:lnTo>
                    <a:pt x="301129" y="1302753"/>
                  </a:lnTo>
                  <a:lnTo>
                    <a:pt x="294881" y="1317434"/>
                  </a:lnTo>
                  <a:lnTo>
                    <a:pt x="284264" y="1323136"/>
                  </a:lnTo>
                  <a:lnTo>
                    <a:pt x="274053" y="1323136"/>
                  </a:lnTo>
                  <a:lnTo>
                    <a:pt x="262039" y="1283411"/>
                  </a:lnTo>
                  <a:lnTo>
                    <a:pt x="261531" y="1274025"/>
                  </a:lnTo>
                  <a:lnTo>
                    <a:pt x="261581" y="1259687"/>
                  </a:lnTo>
                  <a:lnTo>
                    <a:pt x="266814" y="1221079"/>
                  </a:lnTo>
                  <a:lnTo>
                    <a:pt x="284048" y="1205039"/>
                  </a:lnTo>
                  <a:lnTo>
                    <a:pt x="293141" y="1207833"/>
                  </a:lnTo>
                  <a:lnTo>
                    <a:pt x="299643" y="1217180"/>
                  </a:lnTo>
                  <a:lnTo>
                    <a:pt x="303555" y="1234503"/>
                  </a:lnTo>
                  <a:lnTo>
                    <a:pt x="304850" y="1261249"/>
                  </a:lnTo>
                  <a:lnTo>
                    <a:pt x="304850" y="1197483"/>
                  </a:lnTo>
                  <a:lnTo>
                    <a:pt x="301294" y="1192733"/>
                  </a:lnTo>
                  <a:lnTo>
                    <a:pt x="292544" y="1188275"/>
                  </a:lnTo>
                  <a:lnTo>
                    <a:pt x="284772" y="1188275"/>
                  </a:lnTo>
                  <a:lnTo>
                    <a:pt x="269773" y="1192504"/>
                  </a:lnTo>
                  <a:lnTo>
                    <a:pt x="257492" y="1206157"/>
                  </a:lnTo>
                  <a:lnTo>
                    <a:pt x="249199" y="1230680"/>
                  </a:lnTo>
                  <a:lnTo>
                    <a:pt x="246151" y="1267548"/>
                  </a:lnTo>
                  <a:lnTo>
                    <a:pt x="246481" y="1277239"/>
                  </a:lnTo>
                  <a:lnTo>
                    <a:pt x="255358" y="1319377"/>
                  </a:lnTo>
                  <a:lnTo>
                    <a:pt x="282879" y="1340053"/>
                  </a:lnTo>
                  <a:lnTo>
                    <a:pt x="289356" y="1339545"/>
                  </a:lnTo>
                  <a:lnTo>
                    <a:pt x="315417" y="1306918"/>
                  </a:lnTo>
                  <a:lnTo>
                    <a:pt x="319760" y="1277239"/>
                  </a:lnTo>
                  <a:lnTo>
                    <a:pt x="320167" y="1261249"/>
                  </a:lnTo>
                  <a:close/>
                </a:path>
                <a:path w="690879" h="4651375">
                  <a:moveTo>
                    <a:pt x="320179" y="1022883"/>
                  </a:moveTo>
                  <a:lnTo>
                    <a:pt x="313410" y="973734"/>
                  </a:lnTo>
                  <a:lnTo>
                    <a:pt x="304850" y="959104"/>
                  </a:lnTo>
                  <a:lnTo>
                    <a:pt x="304850" y="1022883"/>
                  </a:lnTo>
                  <a:lnTo>
                    <a:pt x="304101" y="1044486"/>
                  </a:lnTo>
                  <a:lnTo>
                    <a:pt x="301129" y="1064463"/>
                  </a:lnTo>
                  <a:lnTo>
                    <a:pt x="294881" y="1079144"/>
                  </a:lnTo>
                  <a:lnTo>
                    <a:pt x="284264" y="1084846"/>
                  </a:lnTo>
                  <a:lnTo>
                    <a:pt x="274053" y="1084846"/>
                  </a:lnTo>
                  <a:lnTo>
                    <a:pt x="262039" y="1045121"/>
                  </a:lnTo>
                  <a:lnTo>
                    <a:pt x="261531" y="1035735"/>
                  </a:lnTo>
                  <a:lnTo>
                    <a:pt x="261581" y="1021359"/>
                  </a:lnTo>
                  <a:lnTo>
                    <a:pt x="266814" y="982738"/>
                  </a:lnTo>
                  <a:lnTo>
                    <a:pt x="284048" y="966698"/>
                  </a:lnTo>
                  <a:lnTo>
                    <a:pt x="293141" y="969492"/>
                  </a:lnTo>
                  <a:lnTo>
                    <a:pt x="299643" y="978839"/>
                  </a:lnTo>
                  <a:lnTo>
                    <a:pt x="303555" y="996162"/>
                  </a:lnTo>
                  <a:lnTo>
                    <a:pt x="304850" y="1022883"/>
                  </a:lnTo>
                  <a:lnTo>
                    <a:pt x="304850" y="959104"/>
                  </a:lnTo>
                  <a:lnTo>
                    <a:pt x="301294" y="954341"/>
                  </a:lnTo>
                  <a:lnTo>
                    <a:pt x="292544" y="950010"/>
                  </a:lnTo>
                  <a:lnTo>
                    <a:pt x="284772" y="950010"/>
                  </a:lnTo>
                  <a:lnTo>
                    <a:pt x="269773" y="954239"/>
                  </a:lnTo>
                  <a:lnTo>
                    <a:pt x="257492" y="967879"/>
                  </a:lnTo>
                  <a:lnTo>
                    <a:pt x="249199" y="992403"/>
                  </a:lnTo>
                  <a:lnTo>
                    <a:pt x="246151" y="1029258"/>
                  </a:lnTo>
                  <a:lnTo>
                    <a:pt x="246481" y="1038961"/>
                  </a:lnTo>
                  <a:lnTo>
                    <a:pt x="255358" y="1081011"/>
                  </a:lnTo>
                  <a:lnTo>
                    <a:pt x="282879" y="1101737"/>
                  </a:lnTo>
                  <a:lnTo>
                    <a:pt x="289356" y="1101229"/>
                  </a:lnTo>
                  <a:lnTo>
                    <a:pt x="315417" y="1068628"/>
                  </a:lnTo>
                  <a:lnTo>
                    <a:pt x="319760" y="1038961"/>
                  </a:lnTo>
                  <a:lnTo>
                    <a:pt x="320179" y="1022883"/>
                  </a:lnTo>
                  <a:close/>
                </a:path>
                <a:path w="690879" h="4651375">
                  <a:moveTo>
                    <a:pt x="345973" y="1607972"/>
                  </a:moveTo>
                  <a:lnTo>
                    <a:pt x="344792" y="1569720"/>
                  </a:lnTo>
                  <a:lnTo>
                    <a:pt x="332511" y="1510499"/>
                  </a:lnTo>
                  <a:lnTo>
                    <a:pt x="324853" y="1496491"/>
                  </a:lnTo>
                  <a:lnTo>
                    <a:pt x="319646" y="1486966"/>
                  </a:lnTo>
                  <a:lnTo>
                    <a:pt x="315607" y="1482674"/>
                  </a:lnTo>
                  <a:lnTo>
                    <a:pt x="315607" y="1607972"/>
                  </a:lnTo>
                  <a:lnTo>
                    <a:pt x="314096" y="1650784"/>
                  </a:lnTo>
                  <a:lnTo>
                    <a:pt x="308178" y="1690420"/>
                  </a:lnTo>
                  <a:lnTo>
                    <a:pt x="295757" y="1719567"/>
                  </a:lnTo>
                  <a:lnTo>
                    <a:pt x="274751" y="1730908"/>
                  </a:lnTo>
                  <a:lnTo>
                    <a:pt x="261404" y="1728279"/>
                  </a:lnTo>
                  <a:lnTo>
                    <a:pt x="238798" y="1697393"/>
                  </a:lnTo>
                  <a:lnTo>
                    <a:pt x="230657" y="1652117"/>
                  </a:lnTo>
                  <a:lnTo>
                    <a:pt x="229501" y="1619796"/>
                  </a:lnTo>
                  <a:lnTo>
                    <a:pt x="229755" y="1604975"/>
                  </a:lnTo>
                  <a:lnTo>
                    <a:pt x="234746" y="1550466"/>
                  </a:lnTo>
                  <a:lnTo>
                    <a:pt x="248627" y="1511350"/>
                  </a:lnTo>
                  <a:lnTo>
                    <a:pt x="274383" y="1496491"/>
                  </a:lnTo>
                  <a:lnTo>
                    <a:pt x="292341" y="1502054"/>
                  </a:lnTo>
                  <a:lnTo>
                    <a:pt x="305231" y="1520596"/>
                  </a:lnTo>
                  <a:lnTo>
                    <a:pt x="313004" y="1554962"/>
                  </a:lnTo>
                  <a:lnTo>
                    <a:pt x="315607" y="1607972"/>
                  </a:lnTo>
                  <a:lnTo>
                    <a:pt x="315607" y="1482674"/>
                  </a:lnTo>
                  <a:lnTo>
                    <a:pt x="310235" y="1476959"/>
                  </a:lnTo>
                  <a:lnTo>
                    <a:pt x="299262" y="1469555"/>
                  </a:lnTo>
                  <a:lnTo>
                    <a:pt x="287477" y="1464970"/>
                  </a:lnTo>
                  <a:lnTo>
                    <a:pt x="275640" y="1463395"/>
                  </a:lnTo>
                  <a:lnTo>
                    <a:pt x="245910" y="1471764"/>
                  </a:lnTo>
                  <a:lnTo>
                    <a:pt x="221576" y="1498815"/>
                  </a:lnTo>
                  <a:lnTo>
                    <a:pt x="205143" y="1547456"/>
                  </a:lnTo>
                  <a:lnTo>
                    <a:pt x="199097" y="1620545"/>
                  </a:lnTo>
                  <a:lnTo>
                    <a:pt x="199694" y="1639379"/>
                  </a:lnTo>
                  <a:lnTo>
                    <a:pt x="207746" y="1695132"/>
                  </a:lnTo>
                  <a:lnTo>
                    <a:pt x="231419" y="1745272"/>
                  </a:lnTo>
                  <a:lnTo>
                    <a:pt x="271919" y="1764398"/>
                  </a:lnTo>
                  <a:lnTo>
                    <a:pt x="284822" y="1763382"/>
                  </a:lnTo>
                  <a:lnTo>
                    <a:pt x="299326" y="1758353"/>
                  </a:lnTo>
                  <a:lnTo>
                    <a:pt x="313982" y="1746389"/>
                  </a:lnTo>
                  <a:lnTo>
                    <a:pt x="323469" y="1730908"/>
                  </a:lnTo>
                  <a:lnTo>
                    <a:pt x="327380" y="1724533"/>
                  </a:lnTo>
                  <a:lnTo>
                    <a:pt x="336423" y="1698752"/>
                  </a:lnTo>
                  <a:lnTo>
                    <a:pt x="342138" y="1670456"/>
                  </a:lnTo>
                  <a:lnTo>
                    <a:pt x="345135" y="1639874"/>
                  </a:lnTo>
                  <a:lnTo>
                    <a:pt x="345973" y="1607972"/>
                  </a:lnTo>
                  <a:close/>
                </a:path>
                <a:path w="690879" h="4651375">
                  <a:moveTo>
                    <a:pt x="401434" y="1083310"/>
                  </a:moveTo>
                  <a:lnTo>
                    <a:pt x="379056" y="1083310"/>
                  </a:lnTo>
                  <a:lnTo>
                    <a:pt x="379056" y="970280"/>
                  </a:lnTo>
                  <a:lnTo>
                    <a:pt x="379056" y="953770"/>
                  </a:lnTo>
                  <a:lnTo>
                    <a:pt x="336423" y="953770"/>
                  </a:lnTo>
                  <a:lnTo>
                    <a:pt x="336423" y="970280"/>
                  </a:lnTo>
                  <a:lnTo>
                    <a:pt x="363143" y="970280"/>
                  </a:lnTo>
                  <a:lnTo>
                    <a:pt x="363143" y="1083310"/>
                  </a:lnTo>
                  <a:lnTo>
                    <a:pt x="338150" y="1083310"/>
                  </a:lnTo>
                  <a:lnTo>
                    <a:pt x="338150" y="1098550"/>
                  </a:lnTo>
                  <a:lnTo>
                    <a:pt x="401434" y="1098550"/>
                  </a:lnTo>
                  <a:lnTo>
                    <a:pt x="401434" y="1083310"/>
                  </a:lnTo>
                  <a:close/>
                </a:path>
                <a:path w="690879" h="4651375">
                  <a:moveTo>
                    <a:pt x="401434" y="368300"/>
                  </a:moveTo>
                  <a:lnTo>
                    <a:pt x="379056" y="368300"/>
                  </a:lnTo>
                  <a:lnTo>
                    <a:pt x="379056" y="255270"/>
                  </a:lnTo>
                  <a:lnTo>
                    <a:pt x="379056" y="238760"/>
                  </a:lnTo>
                  <a:lnTo>
                    <a:pt x="336423" y="238760"/>
                  </a:lnTo>
                  <a:lnTo>
                    <a:pt x="336423" y="255270"/>
                  </a:lnTo>
                  <a:lnTo>
                    <a:pt x="363143" y="255270"/>
                  </a:lnTo>
                  <a:lnTo>
                    <a:pt x="363143" y="368300"/>
                  </a:lnTo>
                  <a:lnTo>
                    <a:pt x="338150" y="368300"/>
                  </a:lnTo>
                  <a:lnTo>
                    <a:pt x="338150" y="383540"/>
                  </a:lnTo>
                  <a:lnTo>
                    <a:pt x="401434" y="383540"/>
                  </a:lnTo>
                  <a:lnTo>
                    <a:pt x="401434" y="368300"/>
                  </a:lnTo>
                  <a:close/>
                </a:path>
                <a:path w="690879" h="4651375">
                  <a:moveTo>
                    <a:pt x="401434" y="129540"/>
                  </a:moveTo>
                  <a:lnTo>
                    <a:pt x="379056" y="129540"/>
                  </a:lnTo>
                  <a:lnTo>
                    <a:pt x="379056" y="16510"/>
                  </a:lnTo>
                  <a:lnTo>
                    <a:pt x="379056" y="0"/>
                  </a:lnTo>
                  <a:lnTo>
                    <a:pt x="336423" y="0"/>
                  </a:lnTo>
                  <a:lnTo>
                    <a:pt x="336423" y="16510"/>
                  </a:lnTo>
                  <a:lnTo>
                    <a:pt x="363143" y="16510"/>
                  </a:lnTo>
                  <a:lnTo>
                    <a:pt x="363143" y="129540"/>
                  </a:lnTo>
                  <a:lnTo>
                    <a:pt x="338150" y="129540"/>
                  </a:lnTo>
                  <a:lnTo>
                    <a:pt x="338150" y="146050"/>
                  </a:lnTo>
                  <a:lnTo>
                    <a:pt x="401434" y="146050"/>
                  </a:lnTo>
                  <a:lnTo>
                    <a:pt x="401434" y="129540"/>
                  </a:lnTo>
                  <a:close/>
                </a:path>
                <a:path w="690879" h="4651375">
                  <a:moveTo>
                    <a:pt x="407035" y="546227"/>
                  </a:moveTo>
                  <a:lnTo>
                    <a:pt x="400215" y="497103"/>
                  </a:lnTo>
                  <a:lnTo>
                    <a:pt x="391706" y="482600"/>
                  </a:lnTo>
                  <a:lnTo>
                    <a:pt x="391706" y="546227"/>
                  </a:lnTo>
                  <a:lnTo>
                    <a:pt x="390944" y="567791"/>
                  </a:lnTo>
                  <a:lnTo>
                    <a:pt x="387959" y="587781"/>
                  </a:lnTo>
                  <a:lnTo>
                    <a:pt x="381698" y="602475"/>
                  </a:lnTo>
                  <a:lnTo>
                    <a:pt x="371132" y="608203"/>
                  </a:lnTo>
                  <a:lnTo>
                    <a:pt x="360984" y="608203"/>
                  </a:lnTo>
                  <a:lnTo>
                    <a:pt x="348894" y="568477"/>
                  </a:lnTo>
                  <a:lnTo>
                    <a:pt x="348373" y="559079"/>
                  </a:lnTo>
                  <a:lnTo>
                    <a:pt x="348437" y="544690"/>
                  </a:lnTo>
                  <a:lnTo>
                    <a:pt x="353644" y="506095"/>
                  </a:lnTo>
                  <a:lnTo>
                    <a:pt x="370928" y="490016"/>
                  </a:lnTo>
                  <a:lnTo>
                    <a:pt x="379971" y="492810"/>
                  </a:lnTo>
                  <a:lnTo>
                    <a:pt x="386473" y="502170"/>
                  </a:lnTo>
                  <a:lnTo>
                    <a:pt x="390398" y="519506"/>
                  </a:lnTo>
                  <a:lnTo>
                    <a:pt x="391706" y="546227"/>
                  </a:lnTo>
                  <a:lnTo>
                    <a:pt x="391706" y="482600"/>
                  </a:lnTo>
                  <a:lnTo>
                    <a:pt x="388048" y="477697"/>
                  </a:lnTo>
                  <a:lnTo>
                    <a:pt x="379349" y="473354"/>
                  </a:lnTo>
                  <a:lnTo>
                    <a:pt x="371513" y="473354"/>
                  </a:lnTo>
                  <a:lnTo>
                    <a:pt x="356539" y="477570"/>
                  </a:lnTo>
                  <a:lnTo>
                    <a:pt x="344297" y="491210"/>
                  </a:lnTo>
                  <a:lnTo>
                    <a:pt x="336029" y="515734"/>
                  </a:lnTo>
                  <a:lnTo>
                    <a:pt x="332994" y="552615"/>
                  </a:lnTo>
                  <a:lnTo>
                    <a:pt x="333324" y="562305"/>
                  </a:lnTo>
                  <a:lnTo>
                    <a:pt x="342239" y="604342"/>
                  </a:lnTo>
                  <a:lnTo>
                    <a:pt x="369658" y="625030"/>
                  </a:lnTo>
                  <a:lnTo>
                    <a:pt x="376174" y="624535"/>
                  </a:lnTo>
                  <a:lnTo>
                    <a:pt x="383489" y="622033"/>
                  </a:lnTo>
                  <a:lnTo>
                    <a:pt x="390880" y="616013"/>
                  </a:lnTo>
                  <a:lnTo>
                    <a:pt x="395643" y="608203"/>
                  </a:lnTo>
                  <a:lnTo>
                    <a:pt x="397611" y="604989"/>
                  </a:lnTo>
                  <a:lnTo>
                    <a:pt x="402196" y="591985"/>
                  </a:lnTo>
                  <a:lnTo>
                    <a:pt x="405091" y="577710"/>
                  </a:lnTo>
                  <a:lnTo>
                    <a:pt x="406615" y="562305"/>
                  </a:lnTo>
                  <a:lnTo>
                    <a:pt x="407035" y="546227"/>
                  </a:lnTo>
                  <a:close/>
                </a:path>
                <a:path w="690879" h="4651375">
                  <a:moveTo>
                    <a:pt x="488264" y="129540"/>
                  </a:moveTo>
                  <a:lnTo>
                    <a:pt x="465886" y="129540"/>
                  </a:lnTo>
                  <a:lnTo>
                    <a:pt x="465886" y="16510"/>
                  </a:lnTo>
                  <a:lnTo>
                    <a:pt x="465886" y="0"/>
                  </a:lnTo>
                  <a:lnTo>
                    <a:pt x="423227" y="0"/>
                  </a:lnTo>
                  <a:lnTo>
                    <a:pt x="423227" y="16510"/>
                  </a:lnTo>
                  <a:lnTo>
                    <a:pt x="449948" y="16510"/>
                  </a:lnTo>
                  <a:lnTo>
                    <a:pt x="449948" y="129540"/>
                  </a:lnTo>
                  <a:lnTo>
                    <a:pt x="424942" y="129540"/>
                  </a:lnTo>
                  <a:lnTo>
                    <a:pt x="424942" y="146050"/>
                  </a:lnTo>
                  <a:lnTo>
                    <a:pt x="488264" y="146050"/>
                  </a:lnTo>
                  <a:lnTo>
                    <a:pt x="488264" y="129540"/>
                  </a:lnTo>
                  <a:close/>
                </a:path>
                <a:path w="690879" h="4651375">
                  <a:moveTo>
                    <a:pt x="507060" y="1727200"/>
                  </a:moveTo>
                  <a:lnTo>
                    <a:pt x="462813" y="1727200"/>
                  </a:lnTo>
                  <a:lnTo>
                    <a:pt x="462813" y="1502410"/>
                  </a:lnTo>
                  <a:lnTo>
                    <a:pt x="462813" y="1470660"/>
                  </a:lnTo>
                  <a:lnTo>
                    <a:pt x="378218" y="1470660"/>
                  </a:lnTo>
                  <a:lnTo>
                    <a:pt x="378218" y="1502410"/>
                  </a:lnTo>
                  <a:lnTo>
                    <a:pt x="431177" y="1502410"/>
                  </a:lnTo>
                  <a:lnTo>
                    <a:pt x="431177" y="1727200"/>
                  </a:lnTo>
                  <a:lnTo>
                    <a:pt x="381622" y="1727200"/>
                  </a:lnTo>
                  <a:lnTo>
                    <a:pt x="381622" y="1758950"/>
                  </a:lnTo>
                  <a:lnTo>
                    <a:pt x="507060" y="1758950"/>
                  </a:lnTo>
                  <a:lnTo>
                    <a:pt x="507060" y="1727200"/>
                  </a:lnTo>
                  <a:close/>
                </a:path>
                <a:path w="690879" h="4651375">
                  <a:moveTo>
                    <a:pt x="690460" y="1607972"/>
                  </a:moveTo>
                  <a:lnTo>
                    <a:pt x="689267" y="1569720"/>
                  </a:lnTo>
                  <a:lnTo>
                    <a:pt x="677011" y="1510499"/>
                  </a:lnTo>
                  <a:lnTo>
                    <a:pt x="660133" y="1482712"/>
                  </a:lnTo>
                  <a:lnTo>
                    <a:pt x="660133" y="1607972"/>
                  </a:lnTo>
                  <a:lnTo>
                    <a:pt x="658622" y="1650784"/>
                  </a:lnTo>
                  <a:lnTo>
                    <a:pt x="652691" y="1690420"/>
                  </a:lnTo>
                  <a:lnTo>
                    <a:pt x="640257" y="1719567"/>
                  </a:lnTo>
                  <a:lnTo>
                    <a:pt x="619226" y="1730908"/>
                  </a:lnTo>
                  <a:lnTo>
                    <a:pt x="605917" y="1728279"/>
                  </a:lnTo>
                  <a:lnTo>
                    <a:pt x="583298" y="1697393"/>
                  </a:lnTo>
                  <a:lnTo>
                    <a:pt x="575144" y="1652117"/>
                  </a:lnTo>
                  <a:lnTo>
                    <a:pt x="573989" y="1619796"/>
                  </a:lnTo>
                  <a:lnTo>
                    <a:pt x="574243" y="1604975"/>
                  </a:lnTo>
                  <a:lnTo>
                    <a:pt x="579259" y="1550466"/>
                  </a:lnTo>
                  <a:lnTo>
                    <a:pt x="593153" y="1511350"/>
                  </a:lnTo>
                  <a:lnTo>
                    <a:pt x="618909" y="1496491"/>
                  </a:lnTo>
                  <a:lnTo>
                    <a:pt x="636841" y="1502054"/>
                  </a:lnTo>
                  <a:lnTo>
                    <a:pt x="649732" y="1520596"/>
                  </a:lnTo>
                  <a:lnTo>
                    <a:pt x="657517" y="1554962"/>
                  </a:lnTo>
                  <a:lnTo>
                    <a:pt x="660133" y="1607972"/>
                  </a:lnTo>
                  <a:lnTo>
                    <a:pt x="660133" y="1482712"/>
                  </a:lnTo>
                  <a:lnTo>
                    <a:pt x="654748" y="1476959"/>
                  </a:lnTo>
                  <a:lnTo>
                    <a:pt x="643788" y="1469555"/>
                  </a:lnTo>
                  <a:lnTo>
                    <a:pt x="632002" y="1464970"/>
                  </a:lnTo>
                  <a:lnTo>
                    <a:pt x="620153" y="1463395"/>
                  </a:lnTo>
                  <a:lnTo>
                    <a:pt x="590423" y="1471764"/>
                  </a:lnTo>
                  <a:lnTo>
                    <a:pt x="566102" y="1498815"/>
                  </a:lnTo>
                  <a:lnTo>
                    <a:pt x="549681" y="1547456"/>
                  </a:lnTo>
                  <a:lnTo>
                    <a:pt x="543661" y="1620545"/>
                  </a:lnTo>
                  <a:lnTo>
                    <a:pt x="544245" y="1639379"/>
                  </a:lnTo>
                  <a:lnTo>
                    <a:pt x="552246" y="1695132"/>
                  </a:lnTo>
                  <a:lnTo>
                    <a:pt x="575932" y="1745272"/>
                  </a:lnTo>
                  <a:lnTo>
                    <a:pt x="616432" y="1764398"/>
                  </a:lnTo>
                  <a:lnTo>
                    <a:pt x="629323" y="1763382"/>
                  </a:lnTo>
                  <a:lnTo>
                    <a:pt x="667981" y="1730908"/>
                  </a:lnTo>
                  <a:lnTo>
                    <a:pt x="686650" y="1670456"/>
                  </a:lnTo>
                  <a:lnTo>
                    <a:pt x="689622" y="1639874"/>
                  </a:lnTo>
                  <a:lnTo>
                    <a:pt x="690460" y="1607972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71273" y="1504161"/>
              <a:ext cx="73998" cy="15166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71273" y="1742490"/>
              <a:ext cx="73996" cy="1517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910824" y="2219159"/>
              <a:ext cx="328930" cy="151765"/>
            </a:xfrm>
            <a:custGeom>
              <a:avLst/>
              <a:gdLst/>
              <a:ahLst/>
              <a:cxnLst/>
              <a:rect l="l" t="t" r="r" b="b"/>
              <a:pathLst>
                <a:path w="328929" h="151764">
                  <a:moveTo>
                    <a:pt x="74028" y="72859"/>
                  </a:moveTo>
                  <a:lnTo>
                    <a:pt x="67259" y="23774"/>
                  </a:lnTo>
                  <a:lnTo>
                    <a:pt x="63360" y="16687"/>
                  </a:lnTo>
                  <a:lnTo>
                    <a:pt x="60769" y="11950"/>
                  </a:lnTo>
                  <a:lnTo>
                    <a:pt x="58699" y="9169"/>
                  </a:lnTo>
                  <a:lnTo>
                    <a:pt x="58699" y="72859"/>
                  </a:lnTo>
                  <a:lnTo>
                    <a:pt x="57950" y="94462"/>
                  </a:lnTo>
                  <a:lnTo>
                    <a:pt x="54978" y="114439"/>
                  </a:lnTo>
                  <a:lnTo>
                    <a:pt x="48729" y="129133"/>
                  </a:lnTo>
                  <a:lnTo>
                    <a:pt x="38112" y="134848"/>
                  </a:lnTo>
                  <a:lnTo>
                    <a:pt x="27901" y="134848"/>
                  </a:lnTo>
                  <a:lnTo>
                    <a:pt x="15887" y="95097"/>
                  </a:lnTo>
                  <a:lnTo>
                    <a:pt x="15379" y="85712"/>
                  </a:lnTo>
                  <a:lnTo>
                    <a:pt x="15430" y="71374"/>
                  </a:lnTo>
                  <a:lnTo>
                    <a:pt x="20662" y="32740"/>
                  </a:lnTo>
                  <a:lnTo>
                    <a:pt x="37896" y="16687"/>
                  </a:lnTo>
                  <a:lnTo>
                    <a:pt x="46990" y="19481"/>
                  </a:lnTo>
                  <a:lnTo>
                    <a:pt x="53492" y="28829"/>
                  </a:lnTo>
                  <a:lnTo>
                    <a:pt x="57404" y="46151"/>
                  </a:lnTo>
                  <a:lnTo>
                    <a:pt x="58699" y="72859"/>
                  </a:lnTo>
                  <a:lnTo>
                    <a:pt x="58699" y="9169"/>
                  </a:lnTo>
                  <a:lnTo>
                    <a:pt x="55143" y="4381"/>
                  </a:lnTo>
                  <a:lnTo>
                    <a:pt x="46393" y="0"/>
                  </a:lnTo>
                  <a:lnTo>
                    <a:pt x="38620" y="0"/>
                  </a:lnTo>
                  <a:lnTo>
                    <a:pt x="23622" y="4216"/>
                  </a:lnTo>
                  <a:lnTo>
                    <a:pt x="11341" y="17868"/>
                  </a:lnTo>
                  <a:lnTo>
                    <a:pt x="3048" y="42392"/>
                  </a:lnTo>
                  <a:lnTo>
                    <a:pt x="0" y="79248"/>
                  </a:lnTo>
                  <a:lnTo>
                    <a:pt x="330" y="88963"/>
                  </a:lnTo>
                  <a:lnTo>
                    <a:pt x="9207" y="131064"/>
                  </a:lnTo>
                  <a:lnTo>
                    <a:pt x="36728" y="151726"/>
                  </a:lnTo>
                  <a:lnTo>
                    <a:pt x="43205" y="151218"/>
                  </a:lnTo>
                  <a:lnTo>
                    <a:pt x="69265" y="118630"/>
                  </a:lnTo>
                  <a:lnTo>
                    <a:pt x="73609" y="88963"/>
                  </a:lnTo>
                  <a:lnTo>
                    <a:pt x="74028" y="72859"/>
                  </a:lnTo>
                  <a:close/>
                </a:path>
                <a:path w="328929" h="151764">
                  <a:moveTo>
                    <a:pt x="155282" y="132880"/>
                  </a:moveTo>
                  <a:lnTo>
                    <a:pt x="132905" y="132880"/>
                  </a:lnTo>
                  <a:lnTo>
                    <a:pt x="132905" y="19850"/>
                  </a:lnTo>
                  <a:lnTo>
                    <a:pt x="132905" y="3340"/>
                  </a:lnTo>
                  <a:lnTo>
                    <a:pt x="90271" y="3340"/>
                  </a:lnTo>
                  <a:lnTo>
                    <a:pt x="90271" y="19850"/>
                  </a:lnTo>
                  <a:lnTo>
                    <a:pt x="116992" y="19850"/>
                  </a:lnTo>
                  <a:lnTo>
                    <a:pt x="116992" y="132880"/>
                  </a:lnTo>
                  <a:lnTo>
                    <a:pt x="91998" y="132880"/>
                  </a:lnTo>
                  <a:lnTo>
                    <a:pt x="91998" y="149390"/>
                  </a:lnTo>
                  <a:lnTo>
                    <a:pt x="155282" y="149390"/>
                  </a:lnTo>
                  <a:lnTo>
                    <a:pt x="155282" y="132880"/>
                  </a:lnTo>
                  <a:close/>
                </a:path>
                <a:path w="328929" h="151764">
                  <a:moveTo>
                    <a:pt x="328879" y="132880"/>
                  </a:moveTo>
                  <a:lnTo>
                    <a:pt x="306578" y="132880"/>
                  </a:lnTo>
                  <a:lnTo>
                    <a:pt x="306578" y="19850"/>
                  </a:lnTo>
                  <a:lnTo>
                    <a:pt x="306578" y="3340"/>
                  </a:lnTo>
                  <a:lnTo>
                    <a:pt x="263931" y="3340"/>
                  </a:lnTo>
                  <a:lnTo>
                    <a:pt x="263931" y="19850"/>
                  </a:lnTo>
                  <a:lnTo>
                    <a:pt x="290614" y="19850"/>
                  </a:lnTo>
                  <a:lnTo>
                    <a:pt x="290614" y="132880"/>
                  </a:lnTo>
                  <a:lnTo>
                    <a:pt x="265607" y="132880"/>
                  </a:lnTo>
                  <a:lnTo>
                    <a:pt x="265607" y="149390"/>
                  </a:lnTo>
                  <a:lnTo>
                    <a:pt x="328879" y="149390"/>
                  </a:lnTo>
                  <a:lnTo>
                    <a:pt x="328879" y="132880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71273" y="2695765"/>
              <a:ext cx="73995" cy="15176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1001095" y="1983739"/>
              <a:ext cx="238760" cy="861060"/>
            </a:xfrm>
            <a:custGeom>
              <a:avLst/>
              <a:gdLst/>
              <a:ahLst/>
              <a:cxnLst/>
              <a:rect l="l" t="t" r="r" b="b"/>
              <a:pathLst>
                <a:path w="238759" h="861060">
                  <a:moveTo>
                    <a:pt x="65011" y="844550"/>
                  </a:moveTo>
                  <a:lnTo>
                    <a:pt x="42633" y="844550"/>
                  </a:lnTo>
                  <a:lnTo>
                    <a:pt x="42633" y="731520"/>
                  </a:lnTo>
                  <a:lnTo>
                    <a:pt x="42633" y="715010"/>
                  </a:lnTo>
                  <a:lnTo>
                    <a:pt x="0" y="715010"/>
                  </a:lnTo>
                  <a:lnTo>
                    <a:pt x="0" y="731520"/>
                  </a:lnTo>
                  <a:lnTo>
                    <a:pt x="26720" y="731520"/>
                  </a:lnTo>
                  <a:lnTo>
                    <a:pt x="26720" y="844550"/>
                  </a:lnTo>
                  <a:lnTo>
                    <a:pt x="1727" y="844550"/>
                  </a:lnTo>
                  <a:lnTo>
                    <a:pt x="1727" y="861060"/>
                  </a:lnTo>
                  <a:lnTo>
                    <a:pt x="65011" y="861060"/>
                  </a:lnTo>
                  <a:lnTo>
                    <a:pt x="65011" y="844550"/>
                  </a:lnTo>
                  <a:close/>
                </a:path>
                <a:path w="238759" h="861060">
                  <a:moveTo>
                    <a:pt x="238607" y="129540"/>
                  </a:moveTo>
                  <a:lnTo>
                    <a:pt x="216293" y="129540"/>
                  </a:lnTo>
                  <a:lnTo>
                    <a:pt x="216293" y="16510"/>
                  </a:lnTo>
                  <a:lnTo>
                    <a:pt x="216293" y="0"/>
                  </a:lnTo>
                  <a:lnTo>
                    <a:pt x="173659" y="0"/>
                  </a:lnTo>
                  <a:lnTo>
                    <a:pt x="173659" y="16510"/>
                  </a:lnTo>
                  <a:lnTo>
                    <a:pt x="200342" y="16510"/>
                  </a:lnTo>
                  <a:lnTo>
                    <a:pt x="200342" y="129540"/>
                  </a:lnTo>
                  <a:lnTo>
                    <a:pt x="175336" y="129540"/>
                  </a:lnTo>
                  <a:lnTo>
                    <a:pt x="175336" y="146050"/>
                  </a:lnTo>
                  <a:lnTo>
                    <a:pt x="238607" y="146050"/>
                  </a:lnTo>
                  <a:lnTo>
                    <a:pt x="238607" y="129540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71273" y="2457498"/>
              <a:ext cx="73998" cy="1517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664673" y="1527238"/>
              <a:ext cx="314960" cy="4331335"/>
            </a:xfrm>
            <a:custGeom>
              <a:avLst/>
              <a:gdLst/>
              <a:ahLst/>
              <a:cxnLst/>
              <a:rect l="l" t="t" r="r" b="b"/>
              <a:pathLst>
                <a:path w="314959" h="4331335">
                  <a:moveTo>
                    <a:pt x="18681" y="4316692"/>
                  </a:moveTo>
                  <a:lnTo>
                    <a:pt x="18630" y="4303788"/>
                  </a:lnTo>
                  <a:lnTo>
                    <a:pt x="17983" y="4299458"/>
                  </a:lnTo>
                  <a:lnTo>
                    <a:pt x="16205" y="4296943"/>
                  </a:lnTo>
                  <a:lnTo>
                    <a:pt x="15341" y="4295711"/>
                  </a:lnTo>
                  <a:lnTo>
                    <a:pt x="14820" y="4295025"/>
                  </a:lnTo>
                  <a:lnTo>
                    <a:pt x="14820" y="4300359"/>
                  </a:lnTo>
                  <a:lnTo>
                    <a:pt x="14795" y="4318482"/>
                  </a:lnTo>
                  <a:lnTo>
                    <a:pt x="14033" y="4326725"/>
                  </a:lnTo>
                  <a:lnTo>
                    <a:pt x="7023" y="4326725"/>
                  </a:lnTo>
                  <a:lnTo>
                    <a:pt x="5765" y="4324845"/>
                  </a:lnTo>
                  <a:lnTo>
                    <a:pt x="3848" y="4318482"/>
                  </a:lnTo>
                  <a:lnTo>
                    <a:pt x="3848" y="4310304"/>
                  </a:lnTo>
                  <a:lnTo>
                    <a:pt x="4038" y="4307103"/>
                  </a:lnTo>
                  <a:lnTo>
                    <a:pt x="4508" y="4303788"/>
                  </a:lnTo>
                  <a:lnTo>
                    <a:pt x="5168" y="4299712"/>
                  </a:lnTo>
                  <a:lnTo>
                    <a:pt x="6934" y="4296943"/>
                  </a:lnTo>
                  <a:lnTo>
                    <a:pt x="13055" y="4296943"/>
                  </a:lnTo>
                  <a:lnTo>
                    <a:pt x="14820" y="4300359"/>
                  </a:lnTo>
                  <a:lnTo>
                    <a:pt x="14820" y="4295025"/>
                  </a:lnTo>
                  <a:lnTo>
                    <a:pt x="13893" y="4293794"/>
                  </a:lnTo>
                  <a:lnTo>
                    <a:pt x="11671" y="4292638"/>
                  </a:lnTo>
                  <a:lnTo>
                    <a:pt x="4356" y="4292638"/>
                  </a:lnTo>
                  <a:lnTo>
                    <a:pt x="0" y="4298112"/>
                  </a:lnTo>
                  <a:lnTo>
                    <a:pt x="127" y="4318266"/>
                  </a:lnTo>
                  <a:lnTo>
                    <a:pt x="241" y="4321353"/>
                  </a:lnTo>
                  <a:lnTo>
                    <a:pt x="2400" y="4325963"/>
                  </a:lnTo>
                  <a:lnTo>
                    <a:pt x="4445" y="4330484"/>
                  </a:lnTo>
                  <a:lnTo>
                    <a:pt x="7823" y="4331017"/>
                  </a:lnTo>
                  <a:lnTo>
                    <a:pt x="11226" y="4331017"/>
                  </a:lnTo>
                  <a:lnTo>
                    <a:pt x="14198" y="4330687"/>
                  </a:lnTo>
                  <a:lnTo>
                    <a:pt x="15963" y="4326725"/>
                  </a:lnTo>
                  <a:lnTo>
                    <a:pt x="18186" y="4321810"/>
                  </a:lnTo>
                  <a:lnTo>
                    <a:pt x="18681" y="4316692"/>
                  </a:lnTo>
                  <a:close/>
                </a:path>
                <a:path w="314959" h="4331335">
                  <a:moveTo>
                    <a:pt x="100177" y="2420594"/>
                  </a:moveTo>
                  <a:lnTo>
                    <a:pt x="83337" y="2420594"/>
                  </a:lnTo>
                  <a:lnTo>
                    <a:pt x="83337" y="2323071"/>
                  </a:lnTo>
                  <a:lnTo>
                    <a:pt x="51219" y="2323071"/>
                  </a:lnTo>
                  <a:lnTo>
                    <a:pt x="51219" y="2335453"/>
                  </a:lnTo>
                  <a:lnTo>
                    <a:pt x="71374" y="2335453"/>
                  </a:lnTo>
                  <a:lnTo>
                    <a:pt x="71374" y="2420594"/>
                  </a:lnTo>
                  <a:lnTo>
                    <a:pt x="52463" y="2420594"/>
                  </a:lnTo>
                  <a:lnTo>
                    <a:pt x="52463" y="2432710"/>
                  </a:lnTo>
                  <a:lnTo>
                    <a:pt x="100177" y="2432710"/>
                  </a:lnTo>
                  <a:lnTo>
                    <a:pt x="100177" y="2420594"/>
                  </a:lnTo>
                  <a:close/>
                </a:path>
                <a:path w="314959" h="4331335">
                  <a:moveTo>
                    <a:pt x="100177" y="1703362"/>
                  </a:moveTo>
                  <a:lnTo>
                    <a:pt x="83337" y="1703362"/>
                  </a:lnTo>
                  <a:lnTo>
                    <a:pt x="83337" y="1605813"/>
                  </a:lnTo>
                  <a:lnTo>
                    <a:pt x="51219" y="1605813"/>
                  </a:lnTo>
                  <a:lnTo>
                    <a:pt x="51219" y="1618183"/>
                  </a:lnTo>
                  <a:lnTo>
                    <a:pt x="71361" y="1618183"/>
                  </a:lnTo>
                  <a:lnTo>
                    <a:pt x="71361" y="1703362"/>
                  </a:lnTo>
                  <a:lnTo>
                    <a:pt x="52476" y="1703362"/>
                  </a:lnTo>
                  <a:lnTo>
                    <a:pt x="52476" y="1715439"/>
                  </a:lnTo>
                  <a:lnTo>
                    <a:pt x="100177" y="1715439"/>
                  </a:lnTo>
                  <a:lnTo>
                    <a:pt x="100177" y="1703362"/>
                  </a:lnTo>
                  <a:close/>
                </a:path>
                <a:path w="314959" h="4331335">
                  <a:moveTo>
                    <a:pt x="100177" y="97599"/>
                  </a:moveTo>
                  <a:lnTo>
                    <a:pt x="83337" y="97599"/>
                  </a:lnTo>
                  <a:lnTo>
                    <a:pt x="83337" y="0"/>
                  </a:lnTo>
                  <a:lnTo>
                    <a:pt x="51219" y="0"/>
                  </a:lnTo>
                  <a:lnTo>
                    <a:pt x="51219" y="12407"/>
                  </a:lnTo>
                  <a:lnTo>
                    <a:pt x="71374" y="12407"/>
                  </a:lnTo>
                  <a:lnTo>
                    <a:pt x="71374" y="97599"/>
                  </a:lnTo>
                  <a:lnTo>
                    <a:pt x="52463" y="97599"/>
                  </a:lnTo>
                  <a:lnTo>
                    <a:pt x="52463" y="109715"/>
                  </a:lnTo>
                  <a:lnTo>
                    <a:pt x="100177" y="109715"/>
                  </a:lnTo>
                  <a:lnTo>
                    <a:pt x="100177" y="97599"/>
                  </a:lnTo>
                  <a:close/>
                </a:path>
                <a:path w="314959" h="4331335">
                  <a:moveTo>
                    <a:pt x="104444" y="2196020"/>
                  </a:moveTo>
                  <a:lnTo>
                    <a:pt x="96393" y="2153729"/>
                  </a:lnTo>
                  <a:lnTo>
                    <a:pt x="94437" y="2150160"/>
                  </a:lnTo>
                  <a:lnTo>
                    <a:pt x="92875" y="2148078"/>
                  </a:lnTo>
                  <a:lnTo>
                    <a:pt x="92875" y="2196020"/>
                  </a:lnTo>
                  <a:lnTo>
                    <a:pt x="92303" y="2212276"/>
                  </a:lnTo>
                  <a:lnTo>
                    <a:pt x="90068" y="2227300"/>
                  </a:lnTo>
                  <a:lnTo>
                    <a:pt x="85344" y="2238337"/>
                  </a:lnTo>
                  <a:lnTo>
                    <a:pt x="77343" y="2242629"/>
                  </a:lnTo>
                  <a:lnTo>
                    <a:pt x="69684" y="2242629"/>
                  </a:lnTo>
                  <a:lnTo>
                    <a:pt x="60210" y="2205710"/>
                  </a:lnTo>
                  <a:lnTo>
                    <a:pt x="60261" y="2194890"/>
                  </a:lnTo>
                  <a:lnTo>
                    <a:pt x="71805" y="2155215"/>
                  </a:lnTo>
                  <a:lnTo>
                    <a:pt x="77203" y="2153729"/>
                  </a:lnTo>
                  <a:lnTo>
                    <a:pt x="84048" y="2155850"/>
                  </a:lnTo>
                  <a:lnTo>
                    <a:pt x="88950" y="2162899"/>
                  </a:lnTo>
                  <a:lnTo>
                    <a:pt x="91897" y="2175941"/>
                  </a:lnTo>
                  <a:lnTo>
                    <a:pt x="92875" y="2196020"/>
                  </a:lnTo>
                  <a:lnTo>
                    <a:pt x="92875" y="2148078"/>
                  </a:lnTo>
                  <a:lnTo>
                    <a:pt x="90208" y="2144522"/>
                  </a:lnTo>
                  <a:lnTo>
                    <a:pt x="83616" y="2141207"/>
                  </a:lnTo>
                  <a:lnTo>
                    <a:pt x="77711" y="2141207"/>
                  </a:lnTo>
                  <a:lnTo>
                    <a:pt x="66395" y="2144395"/>
                  </a:lnTo>
                  <a:lnTo>
                    <a:pt x="57150" y="2154656"/>
                  </a:lnTo>
                  <a:lnTo>
                    <a:pt x="50901" y="2173097"/>
                  </a:lnTo>
                  <a:lnTo>
                    <a:pt x="48615" y="2200808"/>
                  </a:lnTo>
                  <a:lnTo>
                    <a:pt x="48856" y="2208136"/>
                  </a:lnTo>
                  <a:lnTo>
                    <a:pt x="60858" y="2248116"/>
                  </a:lnTo>
                  <a:lnTo>
                    <a:pt x="76301" y="2255367"/>
                  </a:lnTo>
                  <a:lnTo>
                    <a:pt x="81178" y="2254986"/>
                  </a:lnTo>
                  <a:lnTo>
                    <a:pt x="86664" y="2253094"/>
                  </a:lnTo>
                  <a:lnTo>
                    <a:pt x="92227" y="2248560"/>
                  </a:lnTo>
                  <a:lnTo>
                    <a:pt x="95872" y="2242629"/>
                  </a:lnTo>
                  <a:lnTo>
                    <a:pt x="97345" y="2240254"/>
                  </a:lnTo>
                  <a:lnTo>
                    <a:pt x="100812" y="2230463"/>
                  </a:lnTo>
                  <a:lnTo>
                    <a:pt x="102997" y="2219731"/>
                  </a:lnTo>
                  <a:lnTo>
                    <a:pt x="104127" y="2208136"/>
                  </a:lnTo>
                  <a:lnTo>
                    <a:pt x="104444" y="2196020"/>
                  </a:lnTo>
                  <a:close/>
                </a:path>
                <a:path w="314959" h="4331335">
                  <a:moveTo>
                    <a:pt x="104444" y="223608"/>
                  </a:moveTo>
                  <a:lnTo>
                    <a:pt x="96405" y="181330"/>
                  </a:lnTo>
                  <a:lnTo>
                    <a:pt x="94437" y="177723"/>
                  </a:lnTo>
                  <a:lnTo>
                    <a:pt x="92875" y="175641"/>
                  </a:lnTo>
                  <a:lnTo>
                    <a:pt x="92875" y="223608"/>
                  </a:lnTo>
                  <a:lnTo>
                    <a:pt x="92303" y="239852"/>
                  </a:lnTo>
                  <a:lnTo>
                    <a:pt x="90068" y="254876"/>
                  </a:lnTo>
                  <a:lnTo>
                    <a:pt x="85344" y="265925"/>
                  </a:lnTo>
                  <a:lnTo>
                    <a:pt x="77343" y="270217"/>
                  </a:lnTo>
                  <a:lnTo>
                    <a:pt x="69684" y="270217"/>
                  </a:lnTo>
                  <a:lnTo>
                    <a:pt x="60210" y="233273"/>
                  </a:lnTo>
                  <a:lnTo>
                    <a:pt x="60261" y="222465"/>
                  </a:lnTo>
                  <a:lnTo>
                    <a:pt x="71805" y="182803"/>
                  </a:lnTo>
                  <a:lnTo>
                    <a:pt x="77203" y="181330"/>
                  </a:lnTo>
                  <a:lnTo>
                    <a:pt x="84048" y="183438"/>
                  </a:lnTo>
                  <a:lnTo>
                    <a:pt x="88950" y="190474"/>
                  </a:lnTo>
                  <a:lnTo>
                    <a:pt x="91897" y="203517"/>
                  </a:lnTo>
                  <a:lnTo>
                    <a:pt x="92875" y="223608"/>
                  </a:lnTo>
                  <a:lnTo>
                    <a:pt x="92875" y="175641"/>
                  </a:lnTo>
                  <a:lnTo>
                    <a:pt x="90208" y="172072"/>
                  </a:lnTo>
                  <a:lnTo>
                    <a:pt x="83616" y="168795"/>
                  </a:lnTo>
                  <a:lnTo>
                    <a:pt x="77711" y="168795"/>
                  </a:lnTo>
                  <a:lnTo>
                    <a:pt x="66395" y="171970"/>
                  </a:lnTo>
                  <a:lnTo>
                    <a:pt x="57150" y="182219"/>
                  </a:lnTo>
                  <a:lnTo>
                    <a:pt x="50901" y="200660"/>
                  </a:lnTo>
                  <a:lnTo>
                    <a:pt x="48615" y="228371"/>
                  </a:lnTo>
                  <a:lnTo>
                    <a:pt x="48856" y="235724"/>
                  </a:lnTo>
                  <a:lnTo>
                    <a:pt x="60858" y="275678"/>
                  </a:lnTo>
                  <a:lnTo>
                    <a:pt x="76301" y="282905"/>
                  </a:lnTo>
                  <a:lnTo>
                    <a:pt x="81178" y="282536"/>
                  </a:lnTo>
                  <a:lnTo>
                    <a:pt x="86664" y="280644"/>
                  </a:lnTo>
                  <a:lnTo>
                    <a:pt x="92227" y="276110"/>
                  </a:lnTo>
                  <a:lnTo>
                    <a:pt x="95859" y="270217"/>
                  </a:lnTo>
                  <a:lnTo>
                    <a:pt x="97345" y="267830"/>
                  </a:lnTo>
                  <a:lnTo>
                    <a:pt x="100812" y="258051"/>
                  </a:lnTo>
                  <a:lnTo>
                    <a:pt x="102997" y="247332"/>
                  </a:lnTo>
                  <a:lnTo>
                    <a:pt x="104127" y="235724"/>
                  </a:lnTo>
                  <a:lnTo>
                    <a:pt x="104444" y="223608"/>
                  </a:lnTo>
                  <a:close/>
                </a:path>
                <a:path w="314959" h="4331335">
                  <a:moveTo>
                    <a:pt x="153847" y="2712783"/>
                  </a:moveTo>
                  <a:lnTo>
                    <a:pt x="152666" y="2674518"/>
                  </a:lnTo>
                  <a:lnTo>
                    <a:pt x="140411" y="2615285"/>
                  </a:lnTo>
                  <a:lnTo>
                    <a:pt x="123520" y="2587498"/>
                  </a:lnTo>
                  <a:lnTo>
                    <a:pt x="123520" y="2712783"/>
                  </a:lnTo>
                  <a:lnTo>
                    <a:pt x="121996" y="2755582"/>
                  </a:lnTo>
                  <a:lnTo>
                    <a:pt x="116065" y="2795219"/>
                  </a:lnTo>
                  <a:lnTo>
                    <a:pt x="103632" y="2824378"/>
                  </a:lnTo>
                  <a:lnTo>
                    <a:pt x="82588" y="2835719"/>
                  </a:lnTo>
                  <a:lnTo>
                    <a:pt x="69278" y="2833090"/>
                  </a:lnTo>
                  <a:lnTo>
                    <a:pt x="46659" y="2802191"/>
                  </a:lnTo>
                  <a:lnTo>
                    <a:pt x="38493" y="2756916"/>
                  </a:lnTo>
                  <a:lnTo>
                    <a:pt x="37325" y="2724569"/>
                  </a:lnTo>
                  <a:lnTo>
                    <a:pt x="37592" y="2709773"/>
                  </a:lnTo>
                  <a:lnTo>
                    <a:pt x="42608" y="2655252"/>
                  </a:lnTo>
                  <a:lnTo>
                    <a:pt x="56527" y="2616123"/>
                  </a:lnTo>
                  <a:lnTo>
                    <a:pt x="82296" y="2601252"/>
                  </a:lnTo>
                  <a:lnTo>
                    <a:pt x="100228" y="2606814"/>
                  </a:lnTo>
                  <a:lnTo>
                    <a:pt x="113118" y="2625369"/>
                  </a:lnTo>
                  <a:lnTo>
                    <a:pt x="120904" y="2659761"/>
                  </a:lnTo>
                  <a:lnTo>
                    <a:pt x="123520" y="2712783"/>
                  </a:lnTo>
                  <a:lnTo>
                    <a:pt x="123520" y="2587498"/>
                  </a:lnTo>
                  <a:lnTo>
                    <a:pt x="118122" y="2581757"/>
                  </a:lnTo>
                  <a:lnTo>
                    <a:pt x="107149" y="2574353"/>
                  </a:lnTo>
                  <a:lnTo>
                    <a:pt x="95364" y="2569768"/>
                  </a:lnTo>
                  <a:lnTo>
                    <a:pt x="83540" y="2568194"/>
                  </a:lnTo>
                  <a:lnTo>
                    <a:pt x="53797" y="2576563"/>
                  </a:lnTo>
                  <a:lnTo>
                    <a:pt x="29464" y="2603601"/>
                  </a:lnTo>
                  <a:lnTo>
                    <a:pt x="13030" y="2652230"/>
                  </a:lnTo>
                  <a:lnTo>
                    <a:pt x="6997" y="2725343"/>
                  </a:lnTo>
                  <a:lnTo>
                    <a:pt x="7581" y="2744165"/>
                  </a:lnTo>
                  <a:lnTo>
                    <a:pt x="15621" y="2799918"/>
                  </a:lnTo>
                  <a:lnTo>
                    <a:pt x="39293" y="2850070"/>
                  </a:lnTo>
                  <a:lnTo>
                    <a:pt x="79832" y="2869209"/>
                  </a:lnTo>
                  <a:lnTo>
                    <a:pt x="92710" y="2868193"/>
                  </a:lnTo>
                  <a:lnTo>
                    <a:pt x="107188" y="2863177"/>
                  </a:lnTo>
                  <a:lnTo>
                    <a:pt x="121856" y="2851213"/>
                  </a:lnTo>
                  <a:lnTo>
                    <a:pt x="131356" y="2835719"/>
                  </a:lnTo>
                  <a:lnTo>
                    <a:pt x="135280" y="2829344"/>
                  </a:lnTo>
                  <a:lnTo>
                    <a:pt x="144335" y="2803537"/>
                  </a:lnTo>
                  <a:lnTo>
                    <a:pt x="150037" y="2775242"/>
                  </a:lnTo>
                  <a:lnTo>
                    <a:pt x="153009" y="2744647"/>
                  </a:lnTo>
                  <a:lnTo>
                    <a:pt x="153847" y="2712783"/>
                  </a:lnTo>
                  <a:close/>
                </a:path>
                <a:path w="314959" h="4331335">
                  <a:moveTo>
                    <a:pt x="314629" y="586041"/>
                  </a:moveTo>
                  <a:lnTo>
                    <a:pt x="292265" y="586041"/>
                  </a:lnTo>
                  <a:lnTo>
                    <a:pt x="292265" y="473011"/>
                  </a:lnTo>
                  <a:lnTo>
                    <a:pt x="292265" y="456501"/>
                  </a:lnTo>
                  <a:lnTo>
                    <a:pt x="249618" y="456501"/>
                  </a:lnTo>
                  <a:lnTo>
                    <a:pt x="249618" y="473011"/>
                  </a:lnTo>
                  <a:lnTo>
                    <a:pt x="276313" y="473011"/>
                  </a:lnTo>
                  <a:lnTo>
                    <a:pt x="276313" y="586041"/>
                  </a:lnTo>
                  <a:lnTo>
                    <a:pt x="251358" y="586041"/>
                  </a:lnTo>
                  <a:lnTo>
                    <a:pt x="251358" y="602551"/>
                  </a:lnTo>
                  <a:lnTo>
                    <a:pt x="314629" y="602551"/>
                  </a:lnTo>
                  <a:lnTo>
                    <a:pt x="314629" y="586041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10834" y="1742490"/>
              <a:ext cx="74018" cy="1517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10834" y="1504161"/>
              <a:ext cx="74019" cy="15166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642778" y="597420"/>
              <a:ext cx="1346835" cy="5561965"/>
            </a:xfrm>
            <a:custGeom>
              <a:avLst/>
              <a:gdLst/>
              <a:ahLst/>
              <a:cxnLst/>
              <a:rect l="l" t="t" r="r" b="b"/>
              <a:pathLst>
                <a:path w="1346834" h="5561965">
                  <a:moveTo>
                    <a:pt x="17221" y="5376456"/>
                  </a:moveTo>
                  <a:lnTo>
                    <a:pt x="11595" y="5376456"/>
                  </a:lnTo>
                  <a:lnTo>
                    <a:pt x="11595" y="5343690"/>
                  </a:lnTo>
                  <a:lnTo>
                    <a:pt x="838" y="5343690"/>
                  </a:lnTo>
                  <a:lnTo>
                    <a:pt x="838" y="5347881"/>
                  </a:lnTo>
                  <a:lnTo>
                    <a:pt x="7569" y="5347881"/>
                  </a:lnTo>
                  <a:lnTo>
                    <a:pt x="7569" y="5376456"/>
                  </a:lnTo>
                  <a:lnTo>
                    <a:pt x="1257" y="5376456"/>
                  </a:lnTo>
                  <a:lnTo>
                    <a:pt x="1257" y="5380533"/>
                  </a:lnTo>
                  <a:lnTo>
                    <a:pt x="17221" y="5380533"/>
                  </a:lnTo>
                  <a:lnTo>
                    <a:pt x="17221" y="5376456"/>
                  </a:lnTo>
                  <a:close/>
                </a:path>
                <a:path w="1346834" h="5561965">
                  <a:moveTo>
                    <a:pt x="17221" y="5135740"/>
                  </a:moveTo>
                  <a:lnTo>
                    <a:pt x="11595" y="5135740"/>
                  </a:lnTo>
                  <a:lnTo>
                    <a:pt x="11595" y="5103038"/>
                  </a:lnTo>
                  <a:lnTo>
                    <a:pt x="838" y="5103038"/>
                  </a:lnTo>
                  <a:lnTo>
                    <a:pt x="838" y="5107203"/>
                  </a:lnTo>
                  <a:lnTo>
                    <a:pt x="7569" y="5107203"/>
                  </a:lnTo>
                  <a:lnTo>
                    <a:pt x="7569" y="5135740"/>
                  </a:lnTo>
                  <a:lnTo>
                    <a:pt x="1257" y="5135740"/>
                  </a:lnTo>
                  <a:lnTo>
                    <a:pt x="1257" y="5139855"/>
                  </a:lnTo>
                  <a:lnTo>
                    <a:pt x="17221" y="5139855"/>
                  </a:lnTo>
                  <a:lnTo>
                    <a:pt x="17221" y="5135740"/>
                  </a:lnTo>
                  <a:close/>
                </a:path>
                <a:path w="1346834" h="5561965">
                  <a:moveTo>
                    <a:pt x="17221" y="4895113"/>
                  </a:moveTo>
                  <a:lnTo>
                    <a:pt x="11595" y="4895113"/>
                  </a:lnTo>
                  <a:lnTo>
                    <a:pt x="11595" y="4862385"/>
                  </a:lnTo>
                  <a:lnTo>
                    <a:pt x="838" y="4862385"/>
                  </a:lnTo>
                  <a:lnTo>
                    <a:pt x="838" y="4866551"/>
                  </a:lnTo>
                  <a:lnTo>
                    <a:pt x="7569" y="4866551"/>
                  </a:lnTo>
                  <a:lnTo>
                    <a:pt x="7569" y="4895113"/>
                  </a:lnTo>
                  <a:lnTo>
                    <a:pt x="1257" y="4895113"/>
                  </a:lnTo>
                  <a:lnTo>
                    <a:pt x="1257" y="4899164"/>
                  </a:lnTo>
                  <a:lnTo>
                    <a:pt x="17221" y="4899164"/>
                  </a:lnTo>
                  <a:lnTo>
                    <a:pt x="17221" y="4895113"/>
                  </a:lnTo>
                  <a:close/>
                </a:path>
                <a:path w="1346834" h="5561965">
                  <a:moveTo>
                    <a:pt x="17221" y="4596904"/>
                  </a:moveTo>
                  <a:lnTo>
                    <a:pt x="11595" y="4596904"/>
                  </a:lnTo>
                  <a:lnTo>
                    <a:pt x="11595" y="4564189"/>
                  </a:lnTo>
                  <a:lnTo>
                    <a:pt x="838" y="4564189"/>
                  </a:lnTo>
                  <a:lnTo>
                    <a:pt x="838" y="4568317"/>
                  </a:lnTo>
                  <a:lnTo>
                    <a:pt x="7569" y="4568317"/>
                  </a:lnTo>
                  <a:lnTo>
                    <a:pt x="7569" y="4596904"/>
                  </a:lnTo>
                  <a:lnTo>
                    <a:pt x="1257" y="4596904"/>
                  </a:lnTo>
                  <a:lnTo>
                    <a:pt x="1257" y="4601019"/>
                  </a:lnTo>
                  <a:lnTo>
                    <a:pt x="17221" y="4601019"/>
                  </a:lnTo>
                  <a:lnTo>
                    <a:pt x="17221" y="4596904"/>
                  </a:lnTo>
                  <a:close/>
                </a:path>
                <a:path w="1346834" h="5561965">
                  <a:moveTo>
                    <a:pt x="17221" y="4356278"/>
                  </a:moveTo>
                  <a:lnTo>
                    <a:pt x="11595" y="4356278"/>
                  </a:lnTo>
                  <a:lnTo>
                    <a:pt x="11595" y="4323550"/>
                  </a:lnTo>
                  <a:lnTo>
                    <a:pt x="838" y="4323550"/>
                  </a:lnTo>
                  <a:lnTo>
                    <a:pt x="838" y="4327677"/>
                  </a:lnTo>
                  <a:lnTo>
                    <a:pt x="7569" y="4327677"/>
                  </a:lnTo>
                  <a:lnTo>
                    <a:pt x="7569" y="4356278"/>
                  </a:lnTo>
                  <a:lnTo>
                    <a:pt x="1257" y="4356278"/>
                  </a:lnTo>
                  <a:lnTo>
                    <a:pt x="1257" y="4360342"/>
                  </a:lnTo>
                  <a:lnTo>
                    <a:pt x="17221" y="4360342"/>
                  </a:lnTo>
                  <a:lnTo>
                    <a:pt x="17221" y="4356278"/>
                  </a:lnTo>
                  <a:close/>
                </a:path>
                <a:path w="1346834" h="5561965">
                  <a:moveTo>
                    <a:pt x="17221" y="4115612"/>
                  </a:moveTo>
                  <a:lnTo>
                    <a:pt x="11595" y="4115612"/>
                  </a:lnTo>
                  <a:lnTo>
                    <a:pt x="11595" y="4082859"/>
                  </a:lnTo>
                  <a:lnTo>
                    <a:pt x="838" y="4082859"/>
                  </a:lnTo>
                  <a:lnTo>
                    <a:pt x="838" y="4086999"/>
                  </a:lnTo>
                  <a:lnTo>
                    <a:pt x="7569" y="4086999"/>
                  </a:lnTo>
                  <a:lnTo>
                    <a:pt x="7569" y="4115612"/>
                  </a:lnTo>
                  <a:lnTo>
                    <a:pt x="1257" y="4115612"/>
                  </a:lnTo>
                  <a:lnTo>
                    <a:pt x="1257" y="4119638"/>
                  </a:lnTo>
                  <a:lnTo>
                    <a:pt x="17221" y="4119638"/>
                  </a:lnTo>
                  <a:lnTo>
                    <a:pt x="17221" y="4115612"/>
                  </a:lnTo>
                  <a:close/>
                </a:path>
                <a:path w="1346834" h="5561965">
                  <a:moveTo>
                    <a:pt x="18643" y="5547372"/>
                  </a:moveTo>
                  <a:lnTo>
                    <a:pt x="18605" y="5534482"/>
                  </a:lnTo>
                  <a:lnTo>
                    <a:pt x="17970" y="5530100"/>
                  </a:lnTo>
                  <a:lnTo>
                    <a:pt x="16179" y="5527586"/>
                  </a:lnTo>
                  <a:lnTo>
                    <a:pt x="15328" y="5526379"/>
                  </a:lnTo>
                  <a:lnTo>
                    <a:pt x="14808" y="5525694"/>
                  </a:lnTo>
                  <a:lnTo>
                    <a:pt x="14808" y="5531028"/>
                  </a:lnTo>
                  <a:lnTo>
                    <a:pt x="14770" y="5549150"/>
                  </a:lnTo>
                  <a:lnTo>
                    <a:pt x="13982" y="5557431"/>
                  </a:lnTo>
                  <a:lnTo>
                    <a:pt x="7023" y="5557431"/>
                  </a:lnTo>
                  <a:lnTo>
                    <a:pt x="5727" y="5555462"/>
                  </a:lnTo>
                  <a:lnTo>
                    <a:pt x="5003" y="5553151"/>
                  </a:lnTo>
                  <a:lnTo>
                    <a:pt x="3810" y="5549150"/>
                  </a:lnTo>
                  <a:lnTo>
                    <a:pt x="3810" y="5540972"/>
                  </a:lnTo>
                  <a:lnTo>
                    <a:pt x="3975" y="5537771"/>
                  </a:lnTo>
                  <a:lnTo>
                    <a:pt x="4533" y="5534482"/>
                  </a:lnTo>
                  <a:lnTo>
                    <a:pt x="5143" y="5530342"/>
                  </a:lnTo>
                  <a:lnTo>
                    <a:pt x="6896" y="5527586"/>
                  </a:lnTo>
                  <a:lnTo>
                    <a:pt x="13042" y="5527586"/>
                  </a:lnTo>
                  <a:lnTo>
                    <a:pt x="14808" y="5531028"/>
                  </a:lnTo>
                  <a:lnTo>
                    <a:pt x="14808" y="5525694"/>
                  </a:lnTo>
                  <a:lnTo>
                    <a:pt x="13906" y="5524474"/>
                  </a:lnTo>
                  <a:lnTo>
                    <a:pt x="11658" y="5523369"/>
                  </a:lnTo>
                  <a:lnTo>
                    <a:pt x="4356" y="5523369"/>
                  </a:lnTo>
                  <a:lnTo>
                    <a:pt x="0" y="5528742"/>
                  </a:lnTo>
                  <a:lnTo>
                    <a:pt x="63" y="5547372"/>
                  </a:lnTo>
                  <a:lnTo>
                    <a:pt x="254" y="5552008"/>
                  </a:lnTo>
                  <a:lnTo>
                    <a:pt x="4419" y="5561101"/>
                  </a:lnTo>
                  <a:lnTo>
                    <a:pt x="7797" y="5561698"/>
                  </a:lnTo>
                  <a:lnTo>
                    <a:pt x="11188" y="5561698"/>
                  </a:lnTo>
                  <a:lnTo>
                    <a:pt x="14198" y="5561330"/>
                  </a:lnTo>
                  <a:lnTo>
                    <a:pt x="15938" y="5557431"/>
                  </a:lnTo>
                  <a:lnTo>
                    <a:pt x="18135" y="5552465"/>
                  </a:lnTo>
                  <a:lnTo>
                    <a:pt x="18643" y="5547372"/>
                  </a:lnTo>
                  <a:close/>
                </a:path>
                <a:path w="1346834" h="5561965">
                  <a:moveTo>
                    <a:pt x="18643" y="5487251"/>
                  </a:moveTo>
                  <a:lnTo>
                    <a:pt x="14808" y="5465521"/>
                  </a:lnTo>
                  <a:lnTo>
                    <a:pt x="14808" y="5470855"/>
                  </a:lnTo>
                  <a:lnTo>
                    <a:pt x="14782" y="5488978"/>
                  </a:lnTo>
                  <a:lnTo>
                    <a:pt x="13982" y="5497271"/>
                  </a:lnTo>
                  <a:lnTo>
                    <a:pt x="7023" y="5497271"/>
                  </a:lnTo>
                  <a:lnTo>
                    <a:pt x="5727" y="5495353"/>
                  </a:lnTo>
                  <a:lnTo>
                    <a:pt x="5003" y="5492991"/>
                  </a:lnTo>
                  <a:lnTo>
                    <a:pt x="3810" y="5488978"/>
                  </a:lnTo>
                  <a:lnTo>
                    <a:pt x="3810" y="5480812"/>
                  </a:lnTo>
                  <a:lnTo>
                    <a:pt x="3975" y="5477573"/>
                  </a:lnTo>
                  <a:lnTo>
                    <a:pt x="4533" y="5474297"/>
                  </a:lnTo>
                  <a:lnTo>
                    <a:pt x="5143" y="5470169"/>
                  </a:lnTo>
                  <a:lnTo>
                    <a:pt x="6896" y="5467426"/>
                  </a:lnTo>
                  <a:lnTo>
                    <a:pt x="13042" y="5467426"/>
                  </a:lnTo>
                  <a:lnTo>
                    <a:pt x="14808" y="5470855"/>
                  </a:lnTo>
                  <a:lnTo>
                    <a:pt x="14808" y="5465521"/>
                  </a:lnTo>
                  <a:lnTo>
                    <a:pt x="13906" y="5464327"/>
                  </a:lnTo>
                  <a:lnTo>
                    <a:pt x="11658" y="5463197"/>
                  </a:lnTo>
                  <a:lnTo>
                    <a:pt x="4356" y="5463197"/>
                  </a:lnTo>
                  <a:lnTo>
                    <a:pt x="0" y="5468607"/>
                  </a:lnTo>
                  <a:lnTo>
                    <a:pt x="63" y="5487251"/>
                  </a:lnTo>
                  <a:lnTo>
                    <a:pt x="254" y="5491835"/>
                  </a:lnTo>
                  <a:lnTo>
                    <a:pt x="2324" y="5496445"/>
                  </a:lnTo>
                  <a:lnTo>
                    <a:pt x="4419" y="5500979"/>
                  </a:lnTo>
                  <a:lnTo>
                    <a:pt x="7797" y="5501487"/>
                  </a:lnTo>
                  <a:lnTo>
                    <a:pt x="11188" y="5501487"/>
                  </a:lnTo>
                  <a:lnTo>
                    <a:pt x="14198" y="5501170"/>
                  </a:lnTo>
                  <a:lnTo>
                    <a:pt x="15925" y="5497271"/>
                  </a:lnTo>
                  <a:lnTo>
                    <a:pt x="18135" y="5492318"/>
                  </a:lnTo>
                  <a:lnTo>
                    <a:pt x="18643" y="5487251"/>
                  </a:lnTo>
                  <a:close/>
                </a:path>
                <a:path w="1346834" h="5561965">
                  <a:moveTo>
                    <a:pt x="18643" y="5427053"/>
                  </a:moveTo>
                  <a:lnTo>
                    <a:pt x="18605" y="5414149"/>
                  </a:lnTo>
                  <a:lnTo>
                    <a:pt x="17970" y="5409730"/>
                  </a:lnTo>
                  <a:lnTo>
                    <a:pt x="16192" y="5407253"/>
                  </a:lnTo>
                  <a:lnTo>
                    <a:pt x="14808" y="5405374"/>
                  </a:lnTo>
                  <a:lnTo>
                    <a:pt x="14808" y="5410695"/>
                  </a:lnTo>
                  <a:lnTo>
                    <a:pt x="14782" y="5428805"/>
                  </a:lnTo>
                  <a:lnTo>
                    <a:pt x="13982" y="5437124"/>
                  </a:lnTo>
                  <a:lnTo>
                    <a:pt x="7023" y="5437124"/>
                  </a:lnTo>
                  <a:lnTo>
                    <a:pt x="5727" y="5435181"/>
                  </a:lnTo>
                  <a:lnTo>
                    <a:pt x="3810" y="5428805"/>
                  </a:lnTo>
                  <a:lnTo>
                    <a:pt x="3810" y="5420639"/>
                  </a:lnTo>
                  <a:lnTo>
                    <a:pt x="3975" y="5417464"/>
                  </a:lnTo>
                  <a:lnTo>
                    <a:pt x="4533" y="5414149"/>
                  </a:lnTo>
                  <a:lnTo>
                    <a:pt x="5143" y="5409997"/>
                  </a:lnTo>
                  <a:lnTo>
                    <a:pt x="6896" y="5407253"/>
                  </a:lnTo>
                  <a:lnTo>
                    <a:pt x="13042" y="5407253"/>
                  </a:lnTo>
                  <a:lnTo>
                    <a:pt x="14808" y="5410695"/>
                  </a:lnTo>
                  <a:lnTo>
                    <a:pt x="14808" y="5405374"/>
                  </a:lnTo>
                  <a:lnTo>
                    <a:pt x="13906" y="5404142"/>
                  </a:lnTo>
                  <a:lnTo>
                    <a:pt x="11658" y="5403037"/>
                  </a:lnTo>
                  <a:lnTo>
                    <a:pt x="4356" y="5403037"/>
                  </a:lnTo>
                  <a:lnTo>
                    <a:pt x="0" y="5408409"/>
                  </a:lnTo>
                  <a:lnTo>
                    <a:pt x="63" y="5427053"/>
                  </a:lnTo>
                  <a:lnTo>
                    <a:pt x="254" y="5431726"/>
                  </a:lnTo>
                  <a:lnTo>
                    <a:pt x="4419" y="5440807"/>
                  </a:lnTo>
                  <a:lnTo>
                    <a:pt x="7797" y="5441378"/>
                  </a:lnTo>
                  <a:lnTo>
                    <a:pt x="11188" y="5441378"/>
                  </a:lnTo>
                  <a:lnTo>
                    <a:pt x="14198" y="5440997"/>
                  </a:lnTo>
                  <a:lnTo>
                    <a:pt x="15925" y="5437124"/>
                  </a:lnTo>
                  <a:lnTo>
                    <a:pt x="18135" y="5432145"/>
                  </a:lnTo>
                  <a:lnTo>
                    <a:pt x="18643" y="5427053"/>
                  </a:lnTo>
                  <a:close/>
                </a:path>
                <a:path w="1346834" h="5561965">
                  <a:moveTo>
                    <a:pt x="18643" y="5306707"/>
                  </a:moveTo>
                  <a:lnTo>
                    <a:pt x="18592" y="5293766"/>
                  </a:lnTo>
                  <a:lnTo>
                    <a:pt x="17970" y="5289410"/>
                  </a:lnTo>
                  <a:lnTo>
                    <a:pt x="16141" y="5286870"/>
                  </a:lnTo>
                  <a:lnTo>
                    <a:pt x="14808" y="5285041"/>
                  </a:lnTo>
                  <a:lnTo>
                    <a:pt x="14808" y="5290401"/>
                  </a:lnTo>
                  <a:lnTo>
                    <a:pt x="14770" y="5308473"/>
                  </a:lnTo>
                  <a:lnTo>
                    <a:pt x="13982" y="5316766"/>
                  </a:lnTo>
                  <a:lnTo>
                    <a:pt x="7023" y="5316766"/>
                  </a:lnTo>
                  <a:lnTo>
                    <a:pt x="5727" y="5314835"/>
                  </a:lnTo>
                  <a:lnTo>
                    <a:pt x="3810" y="5308473"/>
                  </a:lnTo>
                  <a:lnTo>
                    <a:pt x="3810" y="5300307"/>
                  </a:lnTo>
                  <a:lnTo>
                    <a:pt x="3975" y="5297106"/>
                  </a:lnTo>
                  <a:lnTo>
                    <a:pt x="4533" y="5293766"/>
                  </a:lnTo>
                  <a:lnTo>
                    <a:pt x="5143" y="5289677"/>
                  </a:lnTo>
                  <a:lnTo>
                    <a:pt x="6896" y="5286870"/>
                  </a:lnTo>
                  <a:lnTo>
                    <a:pt x="13042" y="5286870"/>
                  </a:lnTo>
                  <a:lnTo>
                    <a:pt x="14808" y="5290401"/>
                  </a:lnTo>
                  <a:lnTo>
                    <a:pt x="14808" y="5285041"/>
                  </a:lnTo>
                  <a:lnTo>
                    <a:pt x="13906" y="5283784"/>
                  </a:lnTo>
                  <a:lnTo>
                    <a:pt x="11658" y="5282692"/>
                  </a:lnTo>
                  <a:lnTo>
                    <a:pt x="4356" y="5282692"/>
                  </a:lnTo>
                  <a:lnTo>
                    <a:pt x="0" y="5288051"/>
                  </a:lnTo>
                  <a:lnTo>
                    <a:pt x="63" y="5306707"/>
                  </a:lnTo>
                  <a:lnTo>
                    <a:pt x="254" y="5311305"/>
                  </a:lnTo>
                  <a:lnTo>
                    <a:pt x="4419" y="5320474"/>
                  </a:lnTo>
                  <a:lnTo>
                    <a:pt x="7797" y="5320982"/>
                  </a:lnTo>
                  <a:lnTo>
                    <a:pt x="11188" y="5320982"/>
                  </a:lnTo>
                  <a:lnTo>
                    <a:pt x="14198" y="5320677"/>
                  </a:lnTo>
                  <a:lnTo>
                    <a:pt x="15938" y="5316766"/>
                  </a:lnTo>
                  <a:lnTo>
                    <a:pt x="18135" y="5311787"/>
                  </a:lnTo>
                  <a:lnTo>
                    <a:pt x="18643" y="5306707"/>
                  </a:lnTo>
                  <a:close/>
                </a:path>
                <a:path w="1346834" h="5561965">
                  <a:moveTo>
                    <a:pt x="18643" y="5246509"/>
                  </a:moveTo>
                  <a:lnTo>
                    <a:pt x="14808" y="5224831"/>
                  </a:lnTo>
                  <a:lnTo>
                    <a:pt x="14808" y="5230177"/>
                  </a:lnTo>
                  <a:lnTo>
                    <a:pt x="14782" y="5248300"/>
                  </a:lnTo>
                  <a:lnTo>
                    <a:pt x="13982" y="5256542"/>
                  </a:lnTo>
                  <a:lnTo>
                    <a:pt x="7023" y="5256542"/>
                  </a:lnTo>
                  <a:lnTo>
                    <a:pt x="5727" y="5254663"/>
                  </a:lnTo>
                  <a:lnTo>
                    <a:pt x="5003" y="5252339"/>
                  </a:lnTo>
                  <a:lnTo>
                    <a:pt x="3810" y="5248300"/>
                  </a:lnTo>
                  <a:lnTo>
                    <a:pt x="3810" y="5240121"/>
                  </a:lnTo>
                  <a:lnTo>
                    <a:pt x="3975" y="5236908"/>
                  </a:lnTo>
                  <a:lnTo>
                    <a:pt x="4533" y="5233606"/>
                  </a:lnTo>
                  <a:lnTo>
                    <a:pt x="5143" y="5229530"/>
                  </a:lnTo>
                  <a:lnTo>
                    <a:pt x="6896" y="5226761"/>
                  </a:lnTo>
                  <a:lnTo>
                    <a:pt x="13042" y="5226761"/>
                  </a:lnTo>
                  <a:lnTo>
                    <a:pt x="14808" y="5230177"/>
                  </a:lnTo>
                  <a:lnTo>
                    <a:pt x="14808" y="5224831"/>
                  </a:lnTo>
                  <a:lnTo>
                    <a:pt x="13906" y="5223611"/>
                  </a:lnTo>
                  <a:lnTo>
                    <a:pt x="11658" y="5222456"/>
                  </a:lnTo>
                  <a:lnTo>
                    <a:pt x="4356" y="5222456"/>
                  </a:lnTo>
                  <a:lnTo>
                    <a:pt x="0" y="5227929"/>
                  </a:lnTo>
                  <a:lnTo>
                    <a:pt x="63" y="5246509"/>
                  </a:lnTo>
                  <a:lnTo>
                    <a:pt x="254" y="5251170"/>
                  </a:lnTo>
                  <a:lnTo>
                    <a:pt x="4419" y="5260314"/>
                  </a:lnTo>
                  <a:lnTo>
                    <a:pt x="7797" y="5260835"/>
                  </a:lnTo>
                  <a:lnTo>
                    <a:pt x="11188" y="5260835"/>
                  </a:lnTo>
                  <a:lnTo>
                    <a:pt x="14198" y="5260505"/>
                  </a:lnTo>
                  <a:lnTo>
                    <a:pt x="15963" y="5256542"/>
                  </a:lnTo>
                  <a:lnTo>
                    <a:pt x="18135" y="5251615"/>
                  </a:lnTo>
                  <a:lnTo>
                    <a:pt x="18643" y="5246509"/>
                  </a:lnTo>
                  <a:close/>
                </a:path>
                <a:path w="1346834" h="5561965">
                  <a:moveTo>
                    <a:pt x="18643" y="5186400"/>
                  </a:moveTo>
                  <a:lnTo>
                    <a:pt x="14808" y="5164696"/>
                  </a:lnTo>
                  <a:lnTo>
                    <a:pt x="14808" y="5170068"/>
                  </a:lnTo>
                  <a:lnTo>
                    <a:pt x="14782" y="5188128"/>
                  </a:lnTo>
                  <a:lnTo>
                    <a:pt x="13982" y="5196395"/>
                  </a:lnTo>
                  <a:lnTo>
                    <a:pt x="7023" y="5196395"/>
                  </a:lnTo>
                  <a:lnTo>
                    <a:pt x="5727" y="5194528"/>
                  </a:lnTo>
                  <a:lnTo>
                    <a:pt x="3810" y="5188128"/>
                  </a:lnTo>
                  <a:lnTo>
                    <a:pt x="3810" y="5179961"/>
                  </a:lnTo>
                  <a:lnTo>
                    <a:pt x="3975" y="5176761"/>
                  </a:lnTo>
                  <a:lnTo>
                    <a:pt x="4533" y="5173408"/>
                  </a:lnTo>
                  <a:lnTo>
                    <a:pt x="5143" y="5169344"/>
                  </a:lnTo>
                  <a:lnTo>
                    <a:pt x="6896" y="5166576"/>
                  </a:lnTo>
                  <a:lnTo>
                    <a:pt x="13042" y="5166576"/>
                  </a:lnTo>
                  <a:lnTo>
                    <a:pt x="14808" y="5170068"/>
                  </a:lnTo>
                  <a:lnTo>
                    <a:pt x="14808" y="5164696"/>
                  </a:lnTo>
                  <a:lnTo>
                    <a:pt x="13906" y="5163502"/>
                  </a:lnTo>
                  <a:lnTo>
                    <a:pt x="11658" y="5162321"/>
                  </a:lnTo>
                  <a:lnTo>
                    <a:pt x="4356" y="5162321"/>
                  </a:lnTo>
                  <a:lnTo>
                    <a:pt x="0" y="5167719"/>
                  </a:lnTo>
                  <a:lnTo>
                    <a:pt x="63" y="5186400"/>
                  </a:lnTo>
                  <a:lnTo>
                    <a:pt x="254" y="5191010"/>
                  </a:lnTo>
                  <a:lnTo>
                    <a:pt x="4419" y="5200129"/>
                  </a:lnTo>
                  <a:lnTo>
                    <a:pt x="7797" y="5200650"/>
                  </a:lnTo>
                  <a:lnTo>
                    <a:pt x="11188" y="5200650"/>
                  </a:lnTo>
                  <a:lnTo>
                    <a:pt x="14198" y="5200320"/>
                  </a:lnTo>
                  <a:lnTo>
                    <a:pt x="15963" y="5196395"/>
                  </a:lnTo>
                  <a:lnTo>
                    <a:pt x="18135" y="5191455"/>
                  </a:lnTo>
                  <a:lnTo>
                    <a:pt x="18643" y="5186400"/>
                  </a:lnTo>
                  <a:close/>
                </a:path>
                <a:path w="1346834" h="5561965">
                  <a:moveTo>
                    <a:pt x="18643" y="5066042"/>
                  </a:moveTo>
                  <a:lnTo>
                    <a:pt x="18580" y="5053038"/>
                  </a:lnTo>
                  <a:lnTo>
                    <a:pt x="17970" y="5048732"/>
                  </a:lnTo>
                  <a:lnTo>
                    <a:pt x="16167" y="5046218"/>
                  </a:lnTo>
                  <a:lnTo>
                    <a:pt x="15328" y="5045037"/>
                  </a:lnTo>
                  <a:lnTo>
                    <a:pt x="14808" y="5044351"/>
                  </a:lnTo>
                  <a:lnTo>
                    <a:pt x="14808" y="5049698"/>
                  </a:lnTo>
                  <a:lnTo>
                    <a:pt x="14770" y="5067795"/>
                  </a:lnTo>
                  <a:lnTo>
                    <a:pt x="13982" y="5076050"/>
                  </a:lnTo>
                  <a:lnTo>
                    <a:pt x="7023" y="5076050"/>
                  </a:lnTo>
                  <a:lnTo>
                    <a:pt x="5727" y="5074158"/>
                  </a:lnTo>
                  <a:lnTo>
                    <a:pt x="4648" y="5070653"/>
                  </a:lnTo>
                  <a:lnTo>
                    <a:pt x="3810" y="5067795"/>
                  </a:lnTo>
                  <a:lnTo>
                    <a:pt x="3810" y="5059604"/>
                  </a:lnTo>
                  <a:lnTo>
                    <a:pt x="3975" y="5056390"/>
                  </a:lnTo>
                  <a:lnTo>
                    <a:pt x="4533" y="5053038"/>
                  </a:lnTo>
                  <a:lnTo>
                    <a:pt x="5143" y="5048986"/>
                  </a:lnTo>
                  <a:lnTo>
                    <a:pt x="6896" y="5046218"/>
                  </a:lnTo>
                  <a:lnTo>
                    <a:pt x="13042" y="5046218"/>
                  </a:lnTo>
                  <a:lnTo>
                    <a:pt x="14808" y="5049698"/>
                  </a:lnTo>
                  <a:lnTo>
                    <a:pt x="14808" y="5044351"/>
                  </a:lnTo>
                  <a:lnTo>
                    <a:pt x="13906" y="5043144"/>
                  </a:lnTo>
                  <a:lnTo>
                    <a:pt x="11658" y="5042027"/>
                  </a:lnTo>
                  <a:lnTo>
                    <a:pt x="4356" y="5042027"/>
                  </a:lnTo>
                  <a:lnTo>
                    <a:pt x="0" y="5047424"/>
                  </a:lnTo>
                  <a:lnTo>
                    <a:pt x="63" y="5066042"/>
                  </a:lnTo>
                  <a:lnTo>
                    <a:pt x="254" y="5070653"/>
                  </a:lnTo>
                  <a:lnTo>
                    <a:pt x="2286" y="5075148"/>
                  </a:lnTo>
                  <a:lnTo>
                    <a:pt x="4419" y="5079758"/>
                  </a:lnTo>
                  <a:lnTo>
                    <a:pt x="7797" y="5080343"/>
                  </a:lnTo>
                  <a:lnTo>
                    <a:pt x="11188" y="5080343"/>
                  </a:lnTo>
                  <a:lnTo>
                    <a:pt x="14198" y="5079962"/>
                  </a:lnTo>
                  <a:lnTo>
                    <a:pt x="15938" y="5076050"/>
                  </a:lnTo>
                  <a:lnTo>
                    <a:pt x="18135" y="5071072"/>
                  </a:lnTo>
                  <a:lnTo>
                    <a:pt x="18643" y="5066042"/>
                  </a:lnTo>
                  <a:close/>
                </a:path>
                <a:path w="1346834" h="5561965">
                  <a:moveTo>
                    <a:pt x="18643" y="5005883"/>
                  </a:moveTo>
                  <a:lnTo>
                    <a:pt x="18592" y="4992979"/>
                  </a:lnTo>
                  <a:lnTo>
                    <a:pt x="17970" y="4988585"/>
                  </a:lnTo>
                  <a:lnTo>
                    <a:pt x="16167" y="4986058"/>
                  </a:lnTo>
                  <a:lnTo>
                    <a:pt x="15328" y="4984864"/>
                  </a:lnTo>
                  <a:lnTo>
                    <a:pt x="14808" y="4984178"/>
                  </a:lnTo>
                  <a:lnTo>
                    <a:pt x="14808" y="4989588"/>
                  </a:lnTo>
                  <a:lnTo>
                    <a:pt x="14782" y="5007584"/>
                  </a:lnTo>
                  <a:lnTo>
                    <a:pt x="13982" y="5015903"/>
                  </a:lnTo>
                  <a:lnTo>
                    <a:pt x="7023" y="5015903"/>
                  </a:lnTo>
                  <a:lnTo>
                    <a:pt x="5727" y="5013985"/>
                  </a:lnTo>
                  <a:lnTo>
                    <a:pt x="5003" y="5011661"/>
                  </a:lnTo>
                  <a:lnTo>
                    <a:pt x="3810" y="5007584"/>
                  </a:lnTo>
                  <a:lnTo>
                    <a:pt x="3810" y="4999456"/>
                  </a:lnTo>
                  <a:lnTo>
                    <a:pt x="3975" y="4996243"/>
                  </a:lnTo>
                  <a:lnTo>
                    <a:pt x="4533" y="4992979"/>
                  </a:lnTo>
                  <a:lnTo>
                    <a:pt x="5143" y="4988788"/>
                  </a:lnTo>
                  <a:lnTo>
                    <a:pt x="6896" y="4986058"/>
                  </a:lnTo>
                  <a:lnTo>
                    <a:pt x="13042" y="4986058"/>
                  </a:lnTo>
                  <a:lnTo>
                    <a:pt x="14808" y="4989588"/>
                  </a:lnTo>
                  <a:lnTo>
                    <a:pt x="14808" y="4984178"/>
                  </a:lnTo>
                  <a:lnTo>
                    <a:pt x="13906" y="4982959"/>
                  </a:lnTo>
                  <a:lnTo>
                    <a:pt x="11658" y="4981880"/>
                  </a:lnTo>
                  <a:lnTo>
                    <a:pt x="4356" y="4981880"/>
                  </a:lnTo>
                  <a:lnTo>
                    <a:pt x="0" y="4987239"/>
                  </a:lnTo>
                  <a:lnTo>
                    <a:pt x="63" y="5005883"/>
                  </a:lnTo>
                  <a:lnTo>
                    <a:pt x="254" y="5010505"/>
                  </a:lnTo>
                  <a:lnTo>
                    <a:pt x="4419" y="5019599"/>
                  </a:lnTo>
                  <a:lnTo>
                    <a:pt x="7797" y="5020170"/>
                  </a:lnTo>
                  <a:lnTo>
                    <a:pt x="11188" y="5020170"/>
                  </a:lnTo>
                  <a:lnTo>
                    <a:pt x="14198" y="5019840"/>
                  </a:lnTo>
                  <a:lnTo>
                    <a:pt x="15938" y="5015903"/>
                  </a:lnTo>
                  <a:lnTo>
                    <a:pt x="18135" y="5010963"/>
                  </a:lnTo>
                  <a:lnTo>
                    <a:pt x="18643" y="5005883"/>
                  </a:lnTo>
                  <a:close/>
                </a:path>
                <a:path w="1346834" h="5561965">
                  <a:moveTo>
                    <a:pt x="18643" y="4945685"/>
                  </a:moveTo>
                  <a:lnTo>
                    <a:pt x="18592" y="4932743"/>
                  </a:lnTo>
                  <a:lnTo>
                    <a:pt x="17970" y="4928413"/>
                  </a:lnTo>
                  <a:lnTo>
                    <a:pt x="16192" y="4925911"/>
                  </a:lnTo>
                  <a:lnTo>
                    <a:pt x="15328" y="4924691"/>
                  </a:lnTo>
                  <a:lnTo>
                    <a:pt x="14808" y="4924018"/>
                  </a:lnTo>
                  <a:lnTo>
                    <a:pt x="14808" y="4929340"/>
                  </a:lnTo>
                  <a:lnTo>
                    <a:pt x="14782" y="4947475"/>
                  </a:lnTo>
                  <a:lnTo>
                    <a:pt x="13982" y="4955781"/>
                  </a:lnTo>
                  <a:lnTo>
                    <a:pt x="7023" y="4955781"/>
                  </a:lnTo>
                  <a:lnTo>
                    <a:pt x="5727" y="4953825"/>
                  </a:lnTo>
                  <a:lnTo>
                    <a:pt x="3810" y="4947475"/>
                  </a:lnTo>
                  <a:lnTo>
                    <a:pt x="3810" y="4939296"/>
                  </a:lnTo>
                  <a:lnTo>
                    <a:pt x="3975" y="4936045"/>
                  </a:lnTo>
                  <a:lnTo>
                    <a:pt x="4533" y="4932743"/>
                  </a:lnTo>
                  <a:lnTo>
                    <a:pt x="5143" y="4928667"/>
                  </a:lnTo>
                  <a:lnTo>
                    <a:pt x="6896" y="4925911"/>
                  </a:lnTo>
                  <a:lnTo>
                    <a:pt x="13042" y="4925911"/>
                  </a:lnTo>
                  <a:lnTo>
                    <a:pt x="14808" y="4929340"/>
                  </a:lnTo>
                  <a:lnTo>
                    <a:pt x="14808" y="4924018"/>
                  </a:lnTo>
                  <a:lnTo>
                    <a:pt x="13906" y="4922825"/>
                  </a:lnTo>
                  <a:lnTo>
                    <a:pt x="11658" y="4921720"/>
                  </a:lnTo>
                  <a:lnTo>
                    <a:pt x="4356" y="4921720"/>
                  </a:lnTo>
                  <a:lnTo>
                    <a:pt x="0" y="4927079"/>
                  </a:lnTo>
                  <a:lnTo>
                    <a:pt x="63" y="4945685"/>
                  </a:lnTo>
                  <a:lnTo>
                    <a:pt x="254" y="4950307"/>
                  </a:lnTo>
                  <a:lnTo>
                    <a:pt x="2286" y="4954803"/>
                  </a:lnTo>
                  <a:lnTo>
                    <a:pt x="4419" y="4959451"/>
                  </a:lnTo>
                  <a:lnTo>
                    <a:pt x="7797" y="4959959"/>
                  </a:lnTo>
                  <a:lnTo>
                    <a:pt x="11188" y="4959959"/>
                  </a:lnTo>
                  <a:lnTo>
                    <a:pt x="14198" y="4959629"/>
                  </a:lnTo>
                  <a:lnTo>
                    <a:pt x="15900" y="4955781"/>
                  </a:lnTo>
                  <a:lnTo>
                    <a:pt x="18135" y="4950726"/>
                  </a:lnTo>
                  <a:lnTo>
                    <a:pt x="18643" y="4945685"/>
                  </a:lnTo>
                  <a:close/>
                </a:path>
                <a:path w="1346834" h="5561965">
                  <a:moveTo>
                    <a:pt x="18643" y="4825390"/>
                  </a:moveTo>
                  <a:lnTo>
                    <a:pt x="18592" y="4812449"/>
                  </a:lnTo>
                  <a:lnTo>
                    <a:pt x="17970" y="4808093"/>
                  </a:lnTo>
                  <a:lnTo>
                    <a:pt x="16205" y="4805578"/>
                  </a:lnTo>
                  <a:lnTo>
                    <a:pt x="15328" y="4804321"/>
                  </a:lnTo>
                  <a:lnTo>
                    <a:pt x="14808" y="4803635"/>
                  </a:lnTo>
                  <a:lnTo>
                    <a:pt x="14808" y="4809033"/>
                  </a:lnTo>
                  <a:lnTo>
                    <a:pt x="14782" y="4827117"/>
                  </a:lnTo>
                  <a:lnTo>
                    <a:pt x="13982" y="4835410"/>
                  </a:lnTo>
                  <a:lnTo>
                    <a:pt x="7023" y="4835410"/>
                  </a:lnTo>
                  <a:lnTo>
                    <a:pt x="5727" y="4833493"/>
                  </a:lnTo>
                  <a:lnTo>
                    <a:pt x="5003" y="4831156"/>
                  </a:lnTo>
                  <a:lnTo>
                    <a:pt x="3810" y="4827117"/>
                  </a:lnTo>
                  <a:lnTo>
                    <a:pt x="3810" y="4818913"/>
                  </a:lnTo>
                  <a:lnTo>
                    <a:pt x="3975" y="4815751"/>
                  </a:lnTo>
                  <a:lnTo>
                    <a:pt x="4533" y="4812449"/>
                  </a:lnTo>
                  <a:lnTo>
                    <a:pt x="5143" y="4808347"/>
                  </a:lnTo>
                  <a:lnTo>
                    <a:pt x="6896" y="4805578"/>
                  </a:lnTo>
                  <a:lnTo>
                    <a:pt x="13042" y="4805578"/>
                  </a:lnTo>
                  <a:lnTo>
                    <a:pt x="14808" y="4809033"/>
                  </a:lnTo>
                  <a:lnTo>
                    <a:pt x="14808" y="4803635"/>
                  </a:lnTo>
                  <a:lnTo>
                    <a:pt x="13906" y="4802429"/>
                  </a:lnTo>
                  <a:lnTo>
                    <a:pt x="11658" y="4801349"/>
                  </a:lnTo>
                  <a:lnTo>
                    <a:pt x="4356" y="4801349"/>
                  </a:lnTo>
                  <a:lnTo>
                    <a:pt x="0" y="4806708"/>
                  </a:lnTo>
                  <a:lnTo>
                    <a:pt x="63" y="4825390"/>
                  </a:lnTo>
                  <a:lnTo>
                    <a:pt x="254" y="4830013"/>
                  </a:lnTo>
                  <a:lnTo>
                    <a:pt x="4419" y="4839093"/>
                  </a:lnTo>
                  <a:lnTo>
                    <a:pt x="7797" y="4839652"/>
                  </a:lnTo>
                  <a:lnTo>
                    <a:pt x="11188" y="4839652"/>
                  </a:lnTo>
                  <a:lnTo>
                    <a:pt x="14198" y="4839322"/>
                  </a:lnTo>
                  <a:lnTo>
                    <a:pt x="15913" y="4835410"/>
                  </a:lnTo>
                  <a:lnTo>
                    <a:pt x="18135" y="4830457"/>
                  </a:lnTo>
                  <a:lnTo>
                    <a:pt x="18643" y="4825390"/>
                  </a:lnTo>
                  <a:close/>
                </a:path>
                <a:path w="1346834" h="5561965">
                  <a:moveTo>
                    <a:pt x="18643" y="4767897"/>
                  </a:moveTo>
                  <a:lnTo>
                    <a:pt x="14808" y="4746180"/>
                  </a:lnTo>
                  <a:lnTo>
                    <a:pt x="14808" y="4751502"/>
                  </a:lnTo>
                  <a:lnTo>
                    <a:pt x="14782" y="4769650"/>
                  </a:lnTo>
                  <a:lnTo>
                    <a:pt x="13982" y="4777918"/>
                  </a:lnTo>
                  <a:lnTo>
                    <a:pt x="7023" y="4777918"/>
                  </a:lnTo>
                  <a:lnTo>
                    <a:pt x="5727" y="4775987"/>
                  </a:lnTo>
                  <a:lnTo>
                    <a:pt x="5003" y="4773676"/>
                  </a:lnTo>
                  <a:lnTo>
                    <a:pt x="3810" y="4769650"/>
                  </a:lnTo>
                  <a:lnTo>
                    <a:pt x="3810" y="4761496"/>
                  </a:lnTo>
                  <a:lnTo>
                    <a:pt x="3975" y="4758245"/>
                  </a:lnTo>
                  <a:lnTo>
                    <a:pt x="4533" y="4754931"/>
                  </a:lnTo>
                  <a:lnTo>
                    <a:pt x="5143" y="4750841"/>
                  </a:lnTo>
                  <a:lnTo>
                    <a:pt x="6896" y="4748098"/>
                  </a:lnTo>
                  <a:lnTo>
                    <a:pt x="13042" y="4748098"/>
                  </a:lnTo>
                  <a:lnTo>
                    <a:pt x="14808" y="4751502"/>
                  </a:lnTo>
                  <a:lnTo>
                    <a:pt x="14808" y="4746180"/>
                  </a:lnTo>
                  <a:lnTo>
                    <a:pt x="13906" y="4744986"/>
                  </a:lnTo>
                  <a:lnTo>
                    <a:pt x="11658" y="4743869"/>
                  </a:lnTo>
                  <a:lnTo>
                    <a:pt x="4356" y="4743869"/>
                  </a:lnTo>
                  <a:lnTo>
                    <a:pt x="0" y="4749241"/>
                  </a:lnTo>
                  <a:lnTo>
                    <a:pt x="63" y="4767897"/>
                  </a:lnTo>
                  <a:lnTo>
                    <a:pt x="254" y="4772469"/>
                  </a:lnTo>
                  <a:lnTo>
                    <a:pt x="4419" y="4781626"/>
                  </a:lnTo>
                  <a:lnTo>
                    <a:pt x="7797" y="4782172"/>
                  </a:lnTo>
                  <a:lnTo>
                    <a:pt x="11188" y="4782172"/>
                  </a:lnTo>
                  <a:lnTo>
                    <a:pt x="14198" y="4781867"/>
                  </a:lnTo>
                  <a:lnTo>
                    <a:pt x="15913" y="4777918"/>
                  </a:lnTo>
                  <a:lnTo>
                    <a:pt x="18135" y="4772965"/>
                  </a:lnTo>
                  <a:lnTo>
                    <a:pt x="18643" y="4767897"/>
                  </a:lnTo>
                  <a:close/>
                </a:path>
                <a:path w="1346834" h="5561965">
                  <a:moveTo>
                    <a:pt x="18643" y="4707687"/>
                  </a:moveTo>
                  <a:lnTo>
                    <a:pt x="18592" y="4694745"/>
                  </a:lnTo>
                  <a:lnTo>
                    <a:pt x="17970" y="4690402"/>
                  </a:lnTo>
                  <a:lnTo>
                    <a:pt x="16205" y="4687925"/>
                  </a:lnTo>
                  <a:lnTo>
                    <a:pt x="15328" y="4686693"/>
                  </a:lnTo>
                  <a:lnTo>
                    <a:pt x="14808" y="4686008"/>
                  </a:lnTo>
                  <a:lnTo>
                    <a:pt x="14808" y="4691329"/>
                  </a:lnTo>
                  <a:lnTo>
                    <a:pt x="14770" y="4709503"/>
                  </a:lnTo>
                  <a:lnTo>
                    <a:pt x="13982" y="4717707"/>
                  </a:lnTo>
                  <a:lnTo>
                    <a:pt x="7023" y="4717707"/>
                  </a:lnTo>
                  <a:lnTo>
                    <a:pt x="5727" y="4715827"/>
                  </a:lnTo>
                  <a:lnTo>
                    <a:pt x="3810" y="4709503"/>
                  </a:lnTo>
                  <a:lnTo>
                    <a:pt x="3810" y="4701311"/>
                  </a:lnTo>
                  <a:lnTo>
                    <a:pt x="3975" y="4698098"/>
                  </a:lnTo>
                  <a:lnTo>
                    <a:pt x="4533" y="4694745"/>
                  </a:lnTo>
                  <a:lnTo>
                    <a:pt x="5143" y="4690656"/>
                  </a:lnTo>
                  <a:lnTo>
                    <a:pt x="6896" y="4687925"/>
                  </a:lnTo>
                  <a:lnTo>
                    <a:pt x="13042" y="4687925"/>
                  </a:lnTo>
                  <a:lnTo>
                    <a:pt x="14808" y="4691329"/>
                  </a:lnTo>
                  <a:lnTo>
                    <a:pt x="14808" y="4686008"/>
                  </a:lnTo>
                  <a:lnTo>
                    <a:pt x="13906" y="4684801"/>
                  </a:lnTo>
                  <a:lnTo>
                    <a:pt x="11658" y="4683684"/>
                  </a:lnTo>
                  <a:lnTo>
                    <a:pt x="4356" y="4683684"/>
                  </a:lnTo>
                  <a:lnTo>
                    <a:pt x="0" y="4689081"/>
                  </a:lnTo>
                  <a:lnTo>
                    <a:pt x="63" y="4707687"/>
                  </a:lnTo>
                  <a:lnTo>
                    <a:pt x="254" y="4712335"/>
                  </a:lnTo>
                  <a:lnTo>
                    <a:pt x="4419" y="4721466"/>
                  </a:lnTo>
                  <a:lnTo>
                    <a:pt x="7797" y="4721974"/>
                  </a:lnTo>
                  <a:lnTo>
                    <a:pt x="11188" y="4721974"/>
                  </a:lnTo>
                  <a:lnTo>
                    <a:pt x="14198" y="4721618"/>
                  </a:lnTo>
                  <a:lnTo>
                    <a:pt x="15951" y="4717707"/>
                  </a:lnTo>
                  <a:lnTo>
                    <a:pt x="18135" y="4712779"/>
                  </a:lnTo>
                  <a:lnTo>
                    <a:pt x="18643" y="4707687"/>
                  </a:lnTo>
                  <a:close/>
                </a:path>
                <a:path w="1346834" h="5561965">
                  <a:moveTo>
                    <a:pt x="18643" y="4647565"/>
                  </a:moveTo>
                  <a:lnTo>
                    <a:pt x="18592" y="4634623"/>
                  </a:lnTo>
                  <a:lnTo>
                    <a:pt x="17970" y="4630280"/>
                  </a:lnTo>
                  <a:lnTo>
                    <a:pt x="16154" y="4627753"/>
                  </a:lnTo>
                  <a:lnTo>
                    <a:pt x="14808" y="4625873"/>
                  </a:lnTo>
                  <a:lnTo>
                    <a:pt x="14808" y="4631182"/>
                  </a:lnTo>
                  <a:lnTo>
                    <a:pt x="14782" y="4649292"/>
                  </a:lnTo>
                  <a:lnTo>
                    <a:pt x="13982" y="4657572"/>
                  </a:lnTo>
                  <a:lnTo>
                    <a:pt x="7023" y="4657572"/>
                  </a:lnTo>
                  <a:lnTo>
                    <a:pt x="5727" y="4655693"/>
                  </a:lnTo>
                  <a:lnTo>
                    <a:pt x="5003" y="4653318"/>
                  </a:lnTo>
                  <a:lnTo>
                    <a:pt x="3810" y="4649292"/>
                  </a:lnTo>
                  <a:lnTo>
                    <a:pt x="3810" y="4641113"/>
                  </a:lnTo>
                  <a:lnTo>
                    <a:pt x="3975" y="4637875"/>
                  </a:lnTo>
                  <a:lnTo>
                    <a:pt x="4533" y="4634623"/>
                  </a:lnTo>
                  <a:lnTo>
                    <a:pt x="5143" y="4630521"/>
                  </a:lnTo>
                  <a:lnTo>
                    <a:pt x="6896" y="4627753"/>
                  </a:lnTo>
                  <a:lnTo>
                    <a:pt x="13042" y="4627753"/>
                  </a:lnTo>
                  <a:lnTo>
                    <a:pt x="14808" y="4631182"/>
                  </a:lnTo>
                  <a:lnTo>
                    <a:pt x="14808" y="4625873"/>
                  </a:lnTo>
                  <a:lnTo>
                    <a:pt x="13906" y="4624603"/>
                  </a:lnTo>
                  <a:lnTo>
                    <a:pt x="11658" y="4623524"/>
                  </a:lnTo>
                  <a:lnTo>
                    <a:pt x="4356" y="4623524"/>
                  </a:lnTo>
                  <a:lnTo>
                    <a:pt x="0" y="4628896"/>
                  </a:lnTo>
                  <a:lnTo>
                    <a:pt x="63" y="4647565"/>
                  </a:lnTo>
                  <a:lnTo>
                    <a:pt x="254" y="4652124"/>
                  </a:lnTo>
                  <a:lnTo>
                    <a:pt x="4419" y="4661281"/>
                  </a:lnTo>
                  <a:lnTo>
                    <a:pt x="7797" y="4661827"/>
                  </a:lnTo>
                  <a:lnTo>
                    <a:pt x="11188" y="4661827"/>
                  </a:lnTo>
                  <a:lnTo>
                    <a:pt x="14198" y="4661471"/>
                  </a:lnTo>
                  <a:lnTo>
                    <a:pt x="15938" y="4657572"/>
                  </a:lnTo>
                  <a:lnTo>
                    <a:pt x="18135" y="4652607"/>
                  </a:lnTo>
                  <a:lnTo>
                    <a:pt x="18643" y="4647565"/>
                  </a:lnTo>
                  <a:close/>
                </a:path>
                <a:path w="1346834" h="5561965">
                  <a:moveTo>
                    <a:pt x="18643" y="4527232"/>
                  </a:moveTo>
                  <a:lnTo>
                    <a:pt x="18592" y="4514266"/>
                  </a:lnTo>
                  <a:lnTo>
                    <a:pt x="17970" y="4509871"/>
                  </a:lnTo>
                  <a:lnTo>
                    <a:pt x="16179" y="4507395"/>
                  </a:lnTo>
                  <a:lnTo>
                    <a:pt x="15328" y="4506201"/>
                  </a:lnTo>
                  <a:lnTo>
                    <a:pt x="14808" y="4505515"/>
                  </a:lnTo>
                  <a:lnTo>
                    <a:pt x="14808" y="4510862"/>
                  </a:lnTo>
                  <a:lnTo>
                    <a:pt x="14782" y="4528959"/>
                  </a:lnTo>
                  <a:lnTo>
                    <a:pt x="13982" y="4537240"/>
                  </a:lnTo>
                  <a:lnTo>
                    <a:pt x="7023" y="4537240"/>
                  </a:lnTo>
                  <a:lnTo>
                    <a:pt x="5727" y="4535360"/>
                  </a:lnTo>
                  <a:lnTo>
                    <a:pt x="3810" y="4528959"/>
                  </a:lnTo>
                  <a:lnTo>
                    <a:pt x="3810" y="4520781"/>
                  </a:lnTo>
                  <a:lnTo>
                    <a:pt x="3975" y="4517606"/>
                  </a:lnTo>
                  <a:lnTo>
                    <a:pt x="4533" y="4514266"/>
                  </a:lnTo>
                  <a:lnTo>
                    <a:pt x="5143" y="4510151"/>
                  </a:lnTo>
                  <a:lnTo>
                    <a:pt x="6896" y="4507395"/>
                  </a:lnTo>
                  <a:lnTo>
                    <a:pt x="13042" y="4507395"/>
                  </a:lnTo>
                  <a:lnTo>
                    <a:pt x="14808" y="4510862"/>
                  </a:lnTo>
                  <a:lnTo>
                    <a:pt x="14808" y="4505515"/>
                  </a:lnTo>
                  <a:lnTo>
                    <a:pt x="13906" y="4504309"/>
                  </a:lnTo>
                  <a:lnTo>
                    <a:pt x="11658" y="4503178"/>
                  </a:lnTo>
                  <a:lnTo>
                    <a:pt x="4356" y="4503178"/>
                  </a:lnTo>
                  <a:lnTo>
                    <a:pt x="0" y="4508551"/>
                  </a:lnTo>
                  <a:lnTo>
                    <a:pt x="63" y="4527232"/>
                  </a:lnTo>
                  <a:lnTo>
                    <a:pt x="254" y="4531830"/>
                  </a:lnTo>
                  <a:lnTo>
                    <a:pt x="4419" y="4540910"/>
                  </a:lnTo>
                  <a:lnTo>
                    <a:pt x="7797" y="4541532"/>
                  </a:lnTo>
                  <a:lnTo>
                    <a:pt x="11188" y="4541532"/>
                  </a:lnTo>
                  <a:lnTo>
                    <a:pt x="14198" y="4541139"/>
                  </a:lnTo>
                  <a:lnTo>
                    <a:pt x="15938" y="4537240"/>
                  </a:lnTo>
                  <a:lnTo>
                    <a:pt x="18135" y="4532300"/>
                  </a:lnTo>
                  <a:lnTo>
                    <a:pt x="18643" y="4527232"/>
                  </a:lnTo>
                  <a:close/>
                </a:path>
                <a:path w="1346834" h="5561965">
                  <a:moveTo>
                    <a:pt x="18643" y="4467047"/>
                  </a:moveTo>
                  <a:lnTo>
                    <a:pt x="14808" y="4445343"/>
                  </a:lnTo>
                  <a:lnTo>
                    <a:pt x="14808" y="4450689"/>
                  </a:lnTo>
                  <a:lnTo>
                    <a:pt x="14770" y="4468838"/>
                  </a:lnTo>
                  <a:lnTo>
                    <a:pt x="13982" y="4477029"/>
                  </a:lnTo>
                  <a:lnTo>
                    <a:pt x="7023" y="4477029"/>
                  </a:lnTo>
                  <a:lnTo>
                    <a:pt x="5727" y="4475150"/>
                  </a:lnTo>
                  <a:lnTo>
                    <a:pt x="3810" y="4468838"/>
                  </a:lnTo>
                  <a:lnTo>
                    <a:pt x="3810" y="4460595"/>
                  </a:lnTo>
                  <a:lnTo>
                    <a:pt x="3975" y="4457395"/>
                  </a:lnTo>
                  <a:lnTo>
                    <a:pt x="4533" y="4454106"/>
                  </a:lnTo>
                  <a:lnTo>
                    <a:pt x="5143" y="4449965"/>
                  </a:lnTo>
                  <a:lnTo>
                    <a:pt x="6896" y="4447210"/>
                  </a:lnTo>
                  <a:lnTo>
                    <a:pt x="13042" y="4447210"/>
                  </a:lnTo>
                  <a:lnTo>
                    <a:pt x="14808" y="4450689"/>
                  </a:lnTo>
                  <a:lnTo>
                    <a:pt x="14808" y="4445343"/>
                  </a:lnTo>
                  <a:lnTo>
                    <a:pt x="13906" y="4444149"/>
                  </a:lnTo>
                  <a:lnTo>
                    <a:pt x="11658" y="4443031"/>
                  </a:lnTo>
                  <a:lnTo>
                    <a:pt x="4356" y="4443031"/>
                  </a:lnTo>
                  <a:lnTo>
                    <a:pt x="0" y="4448365"/>
                  </a:lnTo>
                  <a:lnTo>
                    <a:pt x="63" y="4467047"/>
                  </a:lnTo>
                  <a:lnTo>
                    <a:pt x="254" y="4471644"/>
                  </a:lnTo>
                  <a:lnTo>
                    <a:pt x="2336" y="4476254"/>
                  </a:lnTo>
                  <a:lnTo>
                    <a:pt x="4419" y="4480750"/>
                  </a:lnTo>
                  <a:lnTo>
                    <a:pt x="7797" y="4481360"/>
                  </a:lnTo>
                  <a:lnTo>
                    <a:pt x="11188" y="4481360"/>
                  </a:lnTo>
                  <a:lnTo>
                    <a:pt x="14198" y="4480979"/>
                  </a:lnTo>
                  <a:lnTo>
                    <a:pt x="15951" y="4477029"/>
                  </a:lnTo>
                  <a:lnTo>
                    <a:pt x="18135" y="4472114"/>
                  </a:lnTo>
                  <a:lnTo>
                    <a:pt x="18643" y="4467047"/>
                  </a:lnTo>
                  <a:close/>
                </a:path>
                <a:path w="1346834" h="5561965">
                  <a:moveTo>
                    <a:pt x="18643" y="4406874"/>
                  </a:moveTo>
                  <a:lnTo>
                    <a:pt x="18592" y="4393971"/>
                  </a:lnTo>
                  <a:lnTo>
                    <a:pt x="17970" y="4389564"/>
                  </a:lnTo>
                  <a:lnTo>
                    <a:pt x="16179" y="4387088"/>
                  </a:lnTo>
                  <a:lnTo>
                    <a:pt x="14808" y="4385195"/>
                  </a:lnTo>
                  <a:lnTo>
                    <a:pt x="14808" y="4390504"/>
                  </a:lnTo>
                  <a:lnTo>
                    <a:pt x="14782" y="4408602"/>
                  </a:lnTo>
                  <a:lnTo>
                    <a:pt x="13982" y="4416945"/>
                  </a:lnTo>
                  <a:lnTo>
                    <a:pt x="7023" y="4416945"/>
                  </a:lnTo>
                  <a:lnTo>
                    <a:pt x="5727" y="4414964"/>
                  </a:lnTo>
                  <a:lnTo>
                    <a:pt x="5003" y="4412615"/>
                  </a:lnTo>
                  <a:lnTo>
                    <a:pt x="3810" y="4408602"/>
                  </a:lnTo>
                  <a:lnTo>
                    <a:pt x="3810" y="4400474"/>
                  </a:lnTo>
                  <a:lnTo>
                    <a:pt x="3975" y="4397235"/>
                  </a:lnTo>
                  <a:lnTo>
                    <a:pt x="4533" y="4393971"/>
                  </a:lnTo>
                  <a:lnTo>
                    <a:pt x="5143" y="4389818"/>
                  </a:lnTo>
                  <a:lnTo>
                    <a:pt x="6896" y="4387088"/>
                  </a:lnTo>
                  <a:lnTo>
                    <a:pt x="13042" y="4387088"/>
                  </a:lnTo>
                  <a:lnTo>
                    <a:pt x="14808" y="4390504"/>
                  </a:lnTo>
                  <a:lnTo>
                    <a:pt x="14808" y="4385195"/>
                  </a:lnTo>
                  <a:lnTo>
                    <a:pt x="13906" y="4383951"/>
                  </a:lnTo>
                  <a:lnTo>
                    <a:pt x="11658" y="4382846"/>
                  </a:lnTo>
                  <a:lnTo>
                    <a:pt x="4356" y="4382846"/>
                  </a:lnTo>
                  <a:lnTo>
                    <a:pt x="0" y="4388205"/>
                  </a:lnTo>
                  <a:lnTo>
                    <a:pt x="63" y="4406874"/>
                  </a:lnTo>
                  <a:lnTo>
                    <a:pt x="254" y="4411472"/>
                  </a:lnTo>
                  <a:lnTo>
                    <a:pt x="4419" y="4420603"/>
                  </a:lnTo>
                  <a:lnTo>
                    <a:pt x="7797" y="4421175"/>
                  </a:lnTo>
                  <a:lnTo>
                    <a:pt x="11188" y="4421175"/>
                  </a:lnTo>
                  <a:lnTo>
                    <a:pt x="14198" y="4420794"/>
                  </a:lnTo>
                  <a:lnTo>
                    <a:pt x="15913" y="4416945"/>
                  </a:lnTo>
                  <a:lnTo>
                    <a:pt x="18135" y="4411954"/>
                  </a:lnTo>
                  <a:lnTo>
                    <a:pt x="18643" y="4406874"/>
                  </a:lnTo>
                  <a:close/>
                </a:path>
                <a:path w="1346834" h="5561965">
                  <a:moveTo>
                    <a:pt x="18643" y="4286529"/>
                  </a:moveTo>
                  <a:lnTo>
                    <a:pt x="18592" y="4273550"/>
                  </a:lnTo>
                  <a:lnTo>
                    <a:pt x="17970" y="4269181"/>
                  </a:lnTo>
                  <a:lnTo>
                    <a:pt x="16217" y="4266730"/>
                  </a:lnTo>
                  <a:lnTo>
                    <a:pt x="15328" y="4265485"/>
                  </a:lnTo>
                  <a:lnTo>
                    <a:pt x="14808" y="4264812"/>
                  </a:lnTo>
                  <a:lnTo>
                    <a:pt x="14808" y="4270184"/>
                  </a:lnTo>
                  <a:lnTo>
                    <a:pt x="14770" y="4288307"/>
                  </a:lnTo>
                  <a:lnTo>
                    <a:pt x="13982" y="4296588"/>
                  </a:lnTo>
                  <a:lnTo>
                    <a:pt x="7023" y="4296588"/>
                  </a:lnTo>
                  <a:lnTo>
                    <a:pt x="5727" y="4294644"/>
                  </a:lnTo>
                  <a:lnTo>
                    <a:pt x="5003" y="4292295"/>
                  </a:lnTo>
                  <a:lnTo>
                    <a:pt x="3810" y="4288307"/>
                  </a:lnTo>
                  <a:lnTo>
                    <a:pt x="3810" y="4280128"/>
                  </a:lnTo>
                  <a:lnTo>
                    <a:pt x="3975" y="4276890"/>
                  </a:lnTo>
                  <a:lnTo>
                    <a:pt x="4533" y="4273550"/>
                  </a:lnTo>
                  <a:lnTo>
                    <a:pt x="5143" y="4269511"/>
                  </a:lnTo>
                  <a:lnTo>
                    <a:pt x="6896" y="4266730"/>
                  </a:lnTo>
                  <a:lnTo>
                    <a:pt x="13042" y="4266730"/>
                  </a:lnTo>
                  <a:lnTo>
                    <a:pt x="14808" y="4270184"/>
                  </a:lnTo>
                  <a:lnTo>
                    <a:pt x="14808" y="4264812"/>
                  </a:lnTo>
                  <a:lnTo>
                    <a:pt x="13906" y="4263618"/>
                  </a:lnTo>
                  <a:lnTo>
                    <a:pt x="11658" y="4262526"/>
                  </a:lnTo>
                  <a:lnTo>
                    <a:pt x="4356" y="4262526"/>
                  </a:lnTo>
                  <a:lnTo>
                    <a:pt x="0" y="4267873"/>
                  </a:lnTo>
                  <a:lnTo>
                    <a:pt x="63" y="4286529"/>
                  </a:lnTo>
                  <a:lnTo>
                    <a:pt x="254" y="4291127"/>
                  </a:lnTo>
                  <a:lnTo>
                    <a:pt x="4419" y="4300296"/>
                  </a:lnTo>
                  <a:lnTo>
                    <a:pt x="7797" y="4300791"/>
                  </a:lnTo>
                  <a:lnTo>
                    <a:pt x="11188" y="4300791"/>
                  </a:lnTo>
                  <a:lnTo>
                    <a:pt x="14198" y="4300461"/>
                  </a:lnTo>
                  <a:lnTo>
                    <a:pt x="15925" y="4296588"/>
                  </a:lnTo>
                  <a:lnTo>
                    <a:pt x="18135" y="4291596"/>
                  </a:lnTo>
                  <a:lnTo>
                    <a:pt x="18643" y="4286529"/>
                  </a:lnTo>
                  <a:close/>
                </a:path>
                <a:path w="1346834" h="5561965">
                  <a:moveTo>
                    <a:pt x="18643" y="4226357"/>
                  </a:moveTo>
                  <a:lnTo>
                    <a:pt x="18592" y="4213415"/>
                  </a:lnTo>
                  <a:lnTo>
                    <a:pt x="17970" y="4209084"/>
                  </a:lnTo>
                  <a:lnTo>
                    <a:pt x="16167" y="4206532"/>
                  </a:lnTo>
                  <a:lnTo>
                    <a:pt x="15328" y="4205338"/>
                  </a:lnTo>
                  <a:lnTo>
                    <a:pt x="14808" y="4204652"/>
                  </a:lnTo>
                  <a:lnTo>
                    <a:pt x="14808" y="4210037"/>
                  </a:lnTo>
                  <a:lnTo>
                    <a:pt x="14770" y="4228135"/>
                  </a:lnTo>
                  <a:lnTo>
                    <a:pt x="13982" y="4236402"/>
                  </a:lnTo>
                  <a:lnTo>
                    <a:pt x="7023" y="4236402"/>
                  </a:lnTo>
                  <a:lnTo>
                    <a:pt x="5727" y="4234497"/>
                  </a:lnTo>
                  <a:lnTo>
                    <a:pt x="5003" y="4232135"/>
                  </a:lnTo>
                  <a:lnTo>
                    <a:pt x="3810" y="4228135"/>
                  </a:lnTo>
                  <a:lnTo>
                    <a:pt x="3810" y="4219930"/>
                  </a:lnTo>
                  <a:lnTo>
                    <a:pt x="3975" y="4216743"/>
                  </a:lnTo>
                  <a:lnTo>
                    <a:pt x="4533" y="4213415"/>
                  </a:lnTo>
                  <a:lnTo>
                    <a:pt x="5143" y="4209338"/>
                  </a:lnTo>
                  <a:lnTo>
                    <a:pt x="6896" y="4206532"/>
                  </a:lnTo>
                  <a:lnTo>
                    <a:pt x="13042" y="4206532"/>
                  </a:lnTo>
                  <a:lnTo>
                    <a:pt x="14808" y="4210037"/>
                  </a:lnTo>
                  <a:lnTo>
                    <a:pt x="14808" y="4204652"/>
                  </a:lnTo>
                  <a:lnTo>
                    <a:pt x="13906" y="4203446"/>
                  </a:lnTo>
                  <a:lnTo>
                    <a:pt x="11658" y="4202341"/>
                  </a:lnTo>
                  <a:lnTo>
                    <a:pt x="4356" y="4202341"/>
                  </a:lnTo>
                  <a:lnTo>
                    <a:pt x="0" y="4207713"/>
                  </a:lnTo>
                  <a:lnTo>
                    <a:pt x="63" y="4226357"/>
                  </a:lnTo>
                  <a:lnTo>
                    <a:pt x="254" y="4230941"/>
                  </a:lnTo>
                  <a:lnTo>
                    <a:pt x="2286" y="4235437"/>
                  </a:lnTo>
                  <a:lnTo>
                    <a:pt x="4419" y="4240098"/>
                  </a:lnTo>
                  <a:lnTo>
                    <a:pt x="7797" y="4240644"/>
                  </a:lnTo>
                  <a:lnTo>
                    <a:pt x="11188" y="4240644"/>
                  </a:lnTo>
                  <a:lnTo>
                    <a:pt x="14198" y="4240301"/>
                  </a:lnTo>
                  <a:lnTo>
                    <a:pt x="15925" y="4236402"/>
                  </a:lnTo>
                  <a:lnTo>
                    <a:pt x="18135" y="4231411"/>
                  </a:lnTo>
                  <a:lnTo>
                    <a:pt x="18643" y="4226357"/>
                  </a:lnTo>
                  <a:close/>
                </a:path>
                <a:path w="1346834" h="5561965">
                  <a:moveTo>
                    <a:pt x="18643" y="4166171"/>
                  </a:moveTo>
                  <a:lnTo>
                    <a:pt x="18592" y="4153255"/>
                  </a:lnTo>
                  <a:lnTo>
                    <a:pt x="17970" y="4148861"/>
                  </a:lnTo>
                  <a:lnTo>
                    <a:pt x="16179" y="4146385"/>
                  </a:lnTo>
                  <a:lnTo>
                    <a:pt x="14808" y="4144492"/>
                  </a:lnTo>
                  <a:lnTo>
                    <a:pt x="14808" y="4149814"/>
                  </a:lnTo>
                  <a:lnTo>
                    <a:pt x="14770" y="4167949"/>
                  </a:lnTo>
                  <a:lnTo>
                    <a:pt x="13982" y="4176191"/>
                  </a:lnTo>
                  <a:lnTo>
                    <a:pt x="7023" y="4176191"/>
                  </a:lnTo>
                  <a:lnTo>
                    <a:pt x="5727" y="4174286"/>
                  </a:lnTo>
                  <a:lnTo>
                    <a:pt x="5003" y="4171950"/>
                  </a:lnTo>
                  <a:lnTo>
                    <a:pt x="3810" y="4167949"/>
                  </a:lnTo>
                  <a:lnTo>
                    <a:pt x="3810" y="4159783"/>
                  </a:lnTo>
                  <a:lnTo>
                    <a:pt x="3975" y="4156570"/>
                  </a:lnTo>
                  <a:lnTo>
                    <a:pt x="4533" y="4153255"/>
                  </a:lnTo>
                  <a:lnTo>
                    <a:pt x="5143" y="4149128"/>
                  </a:lnTo>
                  <a:lnTo>
                    <a:pt x="6896" y="4146385"/>
                  </a:lnTo>
                  <a:lnTo>
                    <a:pt x="13042" y="4146385"/>
                  </a:lnTo>
                  <a:lnTo>
                    <a:pt x="14808" y="4149814"/>
                  </a:lnTo>
                  <a:lnTo>
                    <a:pt x="14808" y="4144492"/>
                  </a:lnTo>
                  <a:lnTo>
                    <a:pt x="13906" y="4143235"/>
                  </a:lnTo>
                  <a:lnTo>
                    <a:pt x="11658" y="4142155"/>
                  </a:lnTo>
                  <a:lnTo>
                    <a:pt x="4356" y="4142155"/>
                  </a:lnTo>
                  <a:lnTo>
                    <a:pt x="0" y="4147515"/>
                  </a:lnTo>
                  <a:lnTo>
                    <a:pt x="63" y="4166171"/>
                  </a:lnTo>
                  <a:lnTo>
                    <a:pt x="254" y="4170819"/>
                  </a:lnTo>
                  <a:lnTo>
                    <a:pt x="4419" y="4179900"/>
                  </a:lnTo>
                  <a:lnTo>
                    <a:pt x="7797" y="4180459"/>
                  </a:lnTo>
                  <a:lnTo>
                    <a:pt x="11188" y="4180459"/>
                  </a:lnTo>
                  <a:lnTo>
                    <a:pt x="14198" y="4180128"/>
                  </a:lnTo>
                  <a:lnTo>
                    <a:pt x="15951" y="4176191"/>
                  </a:lnTo>
                  <a:lnTo>
                    <a:pt x="18135" y="4171251"/>
                  </a:lnTo>
                  <a:lnTo>
                    <a:pt x="18643" y="4166171"/>
                  </a:lnTo>
                  <a:close/>
                </a:path>
                <a:path w="1346834" h="5561965">
                  <a:moveTo>
                    <a:pt x="39141" y="5195989"/>
                  </a:moveTo>
                  <a:lnTo>
                    <a:pt x="33502" y="5195989"/>
                  </a:lnTo>
                  <a:lnTo>
                    <a:pt x="33502" y="5163210"/>
                  </a:lnTo>
                  <a:lnTo>
                    <a:pt x="22745" y="5163210"/>
                  </a:lnTo>
                  <a:lnTo>
                    <a:pt x="22745" y="5167401"/>
                  </a:lnTo>
                  <a:lnTo>
                    <a:pt x="29489" y="5167401"/>
                  </a:lnTo>
                  <a:lnTo>
                    <a:pt x="29489" y="5195989"/>
                  </a:lnTo>
                  <a:lnTo>
                    <a:pt x="23177" y="5195989"/>
                  </a:lnTo>
                  <a:lnTo>
                    <a:pt x="23177" y="5200053"/>
                  </a:lnTo>
                  <a:lnTo>
                    <a:pt x="39141" y="5200053"/>
                  </a:lnTo>
                  <a:lnTo>
                    <a:pt x="39141" y="5195989"/>
                  </a:lnTo>
                  <a:close/>
                </a:path>
                <a:path w="1346834" h="5561965">
                  <a:moveTo>
                    <a:pt x="39141" y="5075631"/>
                  </a:moveTo>
                  <a:lnTo>
                    <a:pt x="33502" y="5075631"/>
                  </a:lnTo>
                  <a:lnTo>
                    <a:pt x="33502" y="5042928"/>
                  </a:lnTo>
                  <a:lnTo>
                    <a:pt x="22745" y="5042928"/>
                  </a:lnTo>
                  <a:lnTo>
                    <a:pt x="22745" y="5047056"/>
                  </a:lnTo>
                  <a:lnTo>
                    <a:pt x="29489" y="5047056"/>
                  </a:lnTo>
                  <a:lnTo>
                    <a:pt x="29489" y="5075631"/>
                  </a:lnTo>
                  <a:lnTo>
                    <a:pt x="23177" y="5075631"/>
                  </a:lnTo>
                  <a:lnTo>
                    <a:pt x="23177" y="5079695"/>
                  </a:lnTo>
                  <a:lnTo>
                    <a:pt x="39141" y="5079695"/>
                  </a:lnTo>
                  <a:lnTo>
                    <a:pt x="39141" y="5075631"/>
                  </a:lnTo>
                  <a:close/>
                </a:path>
                <a:path w="1346834" h="5561965">
                  <a:moveTo>
                    <a:pt x="39141" y="4895113"/>
                  </a:moveTo>
                  <a:lnTo>
                    <a:pt x="33502" y="4895113"/>
                  </a:lnTo>
                  <a:lnTo>
                    <a:pt x="33502" y="4862385"/>
                  </a:lnTo>
                  <a:lnTo>
                    <a:pt x="22745" y="4862385"/>
                  </a:lnTo>
                  <a:lnTo>
                    <a:pt x="22745" y="4866564"/>
                  </a:lnTo>
                  <a:lnTo>
                    <a:pt x="29489" y="4866564"/>
                  </a:lnTo>
                  <a:lnTo>
                    <a:pt x="29489" y="4895113"/>
                  </a:lnTo>
                  <a:lnTo>
                    <a:pt x="23177" y="4895113"/>
                  </a:lnTo>
                  <a:lnTo>
                    <a:pt x="23177" y="4899164"/>
                  </a:lnTo>
                  <a:lnTo>
                    <a:pt x="39141" y="4899164"/>
                  </a:lnTo>
                  <a:lnTo>
                    <a:pt x="39141" y="4895113"/>
                  </a:lnTo>
                  <a:close/>
                </a:path>
                <a:path w="1346834" h="5561965">
                  <a:moveTo>
                    <a:pt x="39141" y="4657128"/>
                  </a:moveTo>
                  <a:lnTo>
                    <a:pt x="33502" y="4657128"/>
                  </a:lnTo>
                  <a:lnTo>
                    <a:pt x="33502" y="4624375"/>
                  </a:lnTo>
                  <a:lnTo>
                    <a:pt x="22745" y="4624375"/>
                  </a:lnTo>
                  <a:lnTo>
                    <a:pt x="22745" y="4628502"/>
                  </a:lnTo>
                  <a:lnTo>
                    <a:pt x="29489" y="4628502"/>
                  </a:lnTo>
                  <a:lnTo>
                    <a:pt x="29489" y="4657128"/>
                  </a:lnTo>
                  <a:lnTo>
                    <a:pt x="23177" y="4657128"/>
                  </a:lnTo>
                  <a:lnTo>
                    <a:pt x="23177" y="4661192"/>
                  </a:lnTo>
                  <a:lnTo>
                    <a:pt x="39141" y="4661192"/>
                  </a:lnTo>
                  <a:lnTo>
                    <a:pt x="39141" y="4657128"/>
                  </a:lnTo>
                  <a:close/>
                </a:path>
                <a:path w="1346834" h="5561965">
                  <a:moveTo>
                    <a:pt x="39141" y="4596904"/>
                  </a:moveTo>
                  <a:lnTo>
                    <a:pt x="33502" y="4596904"/>
                  </a:lnTo>
                  <a:lnTo>
                    <a:pt x="33502" y="4564189"/>
                  </a:lnTo>
                  <a:lnTo>
                    <a:pt x="22745" y="4564189"/>
                  </a:lnTo>
                  <a:lnTo>
                    <a:pt x="22745" y="4568317"/>
                  </a:lnTo>
                  <a:lnTo>
                    <a:pt x="29489" y="4568317"/>
                  </a:lnTo>
                  <a:lnTo>
                    <a:pt x="29489" y="4596904"/>
                  </a:lnTo>
                  <a:lnTo>
                    <a:pt x="23177" y="4596904"/>
                  </a:lnTo>
                  <a:lnTo>
                    <a:pt x="23177" y="4601007"/>
                  </a:lnTo>
                  <a:lnTo>
                    <a:pt x="39141" y="4601007"/>
                  </a:lnTo>
                  <a:lnTo>
                    <a:pt x="39141" y="4596904"/>
                  </a:lnTo>
                  <a:close/>
                </a:path>
                <a:path w="1346834" h="5561965">
                  <a:moveTo>
                    <a:pt x="39141" y="4416463"/>
                  </a:moveTo>
                  <a:lnTo>
                    <a:pt x="33502" y="4416463"/>
                  </a:lnTo>
                  <a:lnTo>
                    <a:pt x="33502" y="4383671"/>
                  </a:lnTo>
                  <a:lnTo>
                    <a:pt x="22745" y="4383671"/>
                  </a:lnTo>
                  <a:lnTo>
                    <a:pt x="22745" y="4387888"/>
                  </a:lnTo>
                  <a:lnTo>
                    <a:pt x="29489" y="4387888"/>
                  </a:lnTo>
                  <a:lnTo>
                    <a:pt x="29489" y="4416463"/>
                  </a:lnTo>
                  <a:lnTo>
                    <a:pt x="23177" y="4416463"/>
                  </a:lnTo>
                  <a:lnTo>
                    <a:pt x="23177" y="4420514"/>
                  </a:lnTo>
                  <a:lnTo>
                    <a:pt x="39141" y="4420514"/>
                  </a:lnTo>
                  <a:lnTo>
                    <a:pt x="39141" y="4416463"/>
                  </a:lnTo>
                  <a:close/>
                </a:path>
                <a:path w="1346834" h="5561965">
                  <a:moveTo>
                    <a:pt x="39141" y="4356278"/>
                  </a:moveTo>
                  <a:lnTo>
                    <a:pt x="33502" y="4356278"/>
                  </a:lnTo>
                  <a:lnTo>
                    <a:pt x="33502" y="4323550"/>
                  </a:lnTo>
                  <a:lnTo>
                    <a:pt x="22745" y="4323550"/>
                  </a:lnTo>
                  <a:lnTo>
                    <a:pt x="22745" y="4327690"/>
                  </a:lnTo>
                  <a:lnTo>
                    <a:pt x="29489" y="4327690"/>
                  </a:lnTo>
                  <a:lnTo>
                    <a:pt x="29489" y="4356278"/>
                  </a:lnTo>
                  <a:lnTo>
                    <a:pt x="23177" y="4356278"/>
                  </a:lnTo>
                  <a:lnTo>
                    <a:pt x="23177" y="4360342"/>
                  </a:lnTo>
                  <a:lnTo>
                    <a:pt x="39141" y="4360342"/>
                  </a:lnTo>
                  <a:lnTo>
                    <a:pt x="39141" y="4356278"/>
                  </a:lnTo>
                  <a:close/>
                </a:path>
                <a:path w="1346834" h="5561965">
                  <a:moveTo>
                    <a:pt x="39141" y="4296105"/>
                  </a:moveTo>
                  <a:lnTo>
                    <a:pt x="33502" y="4296105"/>
                  </a:lnTo>
                  <a:lnTo>
                    <a:pt x="33502" y="4263339"/>
                  </a:lnTo>
                  <a:lnTo>
                    <a:pt x="22745" y="4263339"/>
                  </a:lnTo>
                  <a:lnTo>
                    <a:pt x="22745" y="4267543"/>
                  </a:lnTo>
                  <a:lnTo>
                    <a:pt x="29489" y="4267543"/>
                  </a:lnTo>
                  <a:lnTo>
                    <a:pt x="29489" y="4296105"/>
                  </a:lnTo>
                  <a:lnTo>
                    <a:pt x="23177" y="4296105"/>
                  </a:lnTo>
                  <a:lnTo>
                    <a:pt x="23177" y="4300194"/>
                  </a:lnTo>
                  <a:lnTo>
                    <a:pt x="39141" y="4300194"/>
                  </a:lnTo>
                  <a:lnTo>
                    <a:pt x="39141" y="4296105"/>
                  </a:lnTo>
                  <a:close/>
                </a:path>
                <a:path w="1346834" h="5561965">
                  <a:moveTo>
                    <a:pt x="39141" y="4175760"/>
                  </a:moveTo>
                  <a:lnTo>
                    <a:pt x="33502" y="4175760"/>
                  </a:lnTo>
                  <a:lnTo>
                    <a:pt x="33502" y="4143032"/>
                  </a:lnTo>
                  <a:lnTo>
                    <a:pt x="22745" y="4143032"/>
                  </a:lnTo>
                  <a:lnTo>
                    <a:pt x="22745" y="4147210"/>
                  </a:lnTo>
                  <a:lnTo>
                    <a:pt x="29489" y="4147210"/>
                  </a:lnTo>
                  <a:lnTo>
                    <a:pt x="29489" y="4175760"/>
                  </a:lnTo>
                  <a:lnTo>
                    <a:pt x="23177" y="4175760"/>
                  </a:lnTo>
                  <a:lnTo>
                    <a:pt x="23177" y="4179862"/>
                  </a:lnTo>
                  <a:lnTo>
                    <a:pt x="39141" y="4179862"/>
                  </a:lnTo>
                  <a:lnTo>
                    <a:pt x="39141" y="4175760"/>
                  </a:lnTo>
                  <a:close/>
                </a:path>
                <a:path w="1346834" h="5561965">
                  <a:moveTo>
                    <a:pt x="39141" y="4115612"/>
                  </a:moveTo>
                  <a:lnTo>
                    <a:pt x="33502" y="4115612"/>
                  </a:lnTo>
                  <a:lnTo>
                    <a:pt x="33502" y="4082859"/>
                  </a:lnTo>
                  <a:lnTo>
                    <a:pt x="22745" y="4082859"/>
                  </a:lnTo>
                  <a:lnTo>
                    <a:pt x="22745" y="4086999"/>
                  </a:lnTo>
                  <a:lnTo>
                    <a:pt x="29489" y="4086999"/>
                  </a:lnTo>
                  <a:lnTo>
                    <a:pt x="29489" y="4115612"/>
                  </a:lnTo>
                  <a:lnTo>
                    <a:pt x="23177" y="4115612"/>
                  </a:lnTo>
                  <a:lnTo>
                    <a:pt x="23177" y="4119638"/>
                  </a:lnTo>
                  <a:lnTo>
                    <a:pt x="39141" y="4119638"/>
                  </a:lnTo>
                  <a:lnTo>
                    <a:pt x="39141" y="4115612"/>
                  </a:lnTo>
                  <a:close/>
                </a:path>
                <a:path w="1346834" h="5561965">
                  <a:moveTo>
                    <a:pt x="40576" y="4467047"/>
                  </a:moveTo>
                  <a:lnTo>
                    <a:pt x="40525" y="4454106"/>
                  </a:lnTo>
                  <a:lnTo>
                    <a:pt x="39878" y="4449686"/>
                  </a:lnTo>
                  <a:lnTo>
                    <a:pt x="38074" y="4447210"/>
                  </a:lnTo>
                  <a:lnTo>
                    <a:pt x="37236" y="4446028"/>
                  </a:lnTo>
                  <a:lnTo>
                    <a:pt x="36715" y="4445355"/>
                  </a:lnTo>
                  <a:lnTo>
                    <a:pt x="36715" y="4450677"/>
                  </a:lnTo>
                  <a:lnTo>
                    <a:pt x="36690" y="4468838"/>
                  </a:lnTo>
                  <a:lnTo>
                    <a:pt x="35928" y="4477029"/>
                  </a:lnTo>
                  <a:lnTo>
                    <a:pt x="28917" y="4477029"/>
                  </a:lnTo>
                  <a:lnTo>
                    <a:pt x="27660" y="4475150"/>
                  </a:lnTo>
                  <a:lnTo>
                    <a:pt x="25742" y="4468838"/>
                  </a:lnTo>
                  <a:lnTo>
                    <a:pt x="25742" y="4460608"/>
                  </a:lnTo>
                  <a:lnTo>
                    <a:pt x="25933" y="4457395"/>
                  </a:lnTo>
                  <a:lnTo>
                    <a:pt x="26403" y="4454106"/>
                  </a:lnTo>
                  <a:lnTo>
                    <a:pt x="27063" y="4449978"/>
                  </a:lnTo>
                  <a:lnTo>
                    <a:pt x="28829" y="4447210"/>
                  </a:lnTo>
                  <a:lnTo>
                    <a:pt x="34950" y="4447210"/>
                  </a:lnTo>
                  <a:lnTo>
                    <a:pt x="36715" y="4450677"/>
                  </a:lnTo>
                  <a:lnTo>
                    <a:pt x="36715" y="4445355"/>
                  </a:lnTo>
                  <a:lnTo>
                    <a:pt x="35788" y="4444149"/>
                  </a:lnTo>
                  <a:lnTo>
                    <a:pt x="33566" y="4443031"/>
                  </a:lnTo>
                  <a:lnTo>
                    <a:pt x="26250" y="4443031"/>
                  </a:lnTo>
                  <a:lnTo>
                    <a:pt x="21894" y="4448365"/>
                  </a:lnTo>
                  <a:lnTo>
                    <a:pt x="22021" y="4468571"/>
                  </a:lnTo>
                  <a:lnTo>
                    <a:pt x="22136" y="4471632"/>
                  </a:lnTo>
                  <a:lnTo>
                    <a:pt x="26339" y="4480750"/>
                  </a:lnTo>
                  <a:lnTo>
                    <a:pt x="29718" y="4481360"/>
                  </a:lnTo>
                  <a:lnTo>
                    <a:pt x="33121" y="4481360"/>
                  </a:lnTo>
                  <a:lnTo>
                    <a:pt x="36093" y="4480979"/>
                  </a:lnTo>
                  <a:lnTo>
                    <a:pt x="37846" y="4477029"/>
                  </a:lnTo>
                  <a:lnTo>
                    <a:pt x="40081" y="4472127"/>
                  </a:lnTo>
                  <a:lnTo>
                    <a:pt x="40576" y="4467047"/>
                  </a:lnTo>
                  <a:close/>
                </a:path>
                <a:path w="1346834" h="5561965">
                  <a:moveTo>
                    <a:pt x="40576" y="4226357"/>
                  </a:moveTo>
                  <a:lnTo>
                    <a:pt x="40525" y="4213415"/>
                  </a:lnTo>
                  <a:lnTo>
                    <a:pt x="39878" y="4209072"/>
                  </a:lnTo>
                  <a:lnTo>
                    <a:pt x="38074" y="4206544"/>
                  </a:lnTo>
                  <a:lnTo>
                    <a:pt x="37236" y="4205338"/>
                  </a:lnTo>
                  <a:lnTo>
                    <a:pt x="36715" y="4204665"/>
                  </a:lnTo>
                  <a:lnTo>
                    <a:pt x="36715" y="4210024"/>
                  </a:lnTo>
                  <a:lnTo>
                    <a:pt x="36677" y="4228135"/>
                  </a:lnTo>
                  <a:lnTo>
                    <a:pt x="35928" y="4236402"/>
                  </a:lnTo>
                  <a:lnTo>
                    <a:pt x="28917" y="4236402"/>
                  </a:lnTo>
                  <a:lnTo>
                    <a:pt x="27660" y="4234485"/>
                  </a:lnTo>
                  <a:lnTo>
                    <a:pt x="25742" y="4228135"/>
                  </a:lnTo>
                  <a:lnTo>
                    <a:pt x="25742" y="4219930"/>
                  </a:lnTo>
                  <a:lnTo>
                    <a:pt x="25933" y="4216743"/>
                  </a:lnTo>
                  <a:lnTo>
                    <a:pt x="26403" y="4213415"/>
                  </a:lnTo>
                  <a:lnTo>
                    <a:pt x="27063" y="4209338"/>
                  </a:lnTo>
                  <a:lnTo>
                    <a:pt x="28829" y="4206544"/>
                  </a:lnTo>
                  <a:lnTo>
                    <a:pt x="34950" y="4206544"/>
                  </a:lnTo>
                  <a:lnTo>
                    <a:pt x="36715" y="4210024"/>
                  </a:lnTo>
                  <a:lnTo>
                    <a:pt x="36715" y="4204665"/>
                  </a:lnTo>
                  <a:lnTo>
                    <a:pt x="35788" y="4203446"/>
                  </a:lnTo>
                  <a:lnTo>
                    <a:pt x="33566" y="4202341"/>
                  </a:lnTo>
                  <a:lnTo>
                    <a:pt x="26250" y="4202341"/>
                  </a:lnTo>
                  <a:lnTo>
                    <a:pt x="21894" y="4207713"/>
                  </a:lnTo>
                  <a:lnTo>
                    <a:pt x="22021" y="4227830"/>
                  </a:lnTo>
                  <a:lnTo>
                    <a:pt x="22136" y="4230929"/>
                  </a:lnTo>
                  <a:lnTo>
                    <a:pt x="24295" y="4235589"/>
                  </a:lnTo>
                  <a:lnTo>
                    <a:pt x="26339" y="4240085"/>
                  </a:lnTo>
                  <a:lnTo>
                    <a:pt x="29718" y="4240631"/>
                  </a:lnTo>
                  <a:lnTo>
                    <a:pt x="33121" y="4240631"/>
                  </a:lnTo>
                  <a:lnTo>
                    <a:pt x="36093" y="4240301"/>
                  </a:lnTo>
                  <a:lnTo>
                    <a:pt x="37833" y="4236402"/>
                  </a:lnTo>
                  <a:lnTo>
                    <a:pt x="40081" y="4231424"/>
                  </a:lnTo>
                  <a:lnTo>
                    <a:pt x="40576" y="4226357"/>
                  </a:lnTo>
                  <a:close/>
                </a:path>
                <a:path w="1346834" h="5561965">
                  <a:moveTo>
                    <a:pt x="40576" y="4045864"/>
                  </a:moveTo>
                  <a:lnTo>
                    <a:pt x="40525" y="4032923"/>
                  </a:lnTo>
                  <a:lnTo>
                    <a:pt x="39878" y="4028529"/>
                  </a:lnTo>
                  <a:lnTo>
                    <a:pt x="38074" y="4026027"/>
                  </a:lnTo>
                  <a:lnTo>
                    <a:pt x="36715" y="4024172"/>
                  </a:lnTo>
                  <a:lnTo>
                    <a:pt x="36715" y="4029494"/>
                  </a:lnTo>
                  <a:lnTo>
                    <a:pt x="36690" y="4047591"/>
                  </a:lnTo>
                  <a:lnTo>
                    <a:pt x="35928" y="4055872"/>
                  </a:lnTo>
                  <a:lnTo>
                    <a:pt x="28917" y="4055872"/>
                  </a:lnTo>
                  <a:lnTo>
                    <a:pt x="27660" y="4053992"/>
                  </a:lnTo>
                  <a:lnTo>
                    <a:pt x="25742" y="4047591"/>
                  </a:lnTo>
                  <a:lnTo>
                    <a:pt x="25742" y="4039451"/>
                  </a:lnTo>
                  <a:lnTo>
                    <a:pt x="25933" y="4036237"/>
                  </a:lnTo>
                  <a:lnTo>
                    <a:pt x="26403" y="4032923"/>
                  </a:lnTo>
                  <a:lnTo>
                    <a:pt x="27063" y="4028795"/>
                  </a:lnTo>
                  <a:lnTo>
                    <a:pt x="28829" y="4026027"/>
                  </a:lnTo>
                  <a:lnTo>
                    <a:pt x="34950" y="4026027"/>
                  </a:lnTo>
                  <a:lnTo>
                    <a:pt x="36715" y="4029494"/>
                  </a:lnTo>
                  <a:lnTo>
                    <a:pt x="36715" y="4024172"/>
                  </a:lnTo>
                  <a:lnTo>
                    <a:pt x="35788" y="4022890"/>
                  </a:lnTo>
                  <a:lnTo>
                    <a:pt x="33566" y="4021823"/>
                  </a:lnTo>
                  <a:lnTo>
                    <a:pt x="26250" y="4021823"/>
                  </a:lnTo>
                  <a:lnTo>
                    <a:pt x="21894" y="4027233"/>
                  </a:lnTo>
                  <a:lnTo>
                    <a:pt x="22021" y="4047375"/>
                  </a:lnTo>
                  <a:lnTo>
                    <a:pt x="22136" y="4050461"/>
                  </a:lnTo>
                  <a:lnTo>
                    <a:pt x="24218" y="4054894"/>
                  </a:lnTo>
                  <a:lnTo>
                    <a:pt x="26339" y="4059593"/>
                  </a:lnTo>
                  <a:lnTo>
                    <a:pt x="29718" y="4060126"/>
                  </a:lnTo>
                  <a:lnTo>
                    <a:pt x="33121" y="4060126"/>
                  </a:lnTo>
                  <a:lnTo>
                    <a:pt x="36093" y="4059771"/>
                  </a:lnTo>
                  <a:lnTo>
                    <a:pt x="37833" y="4055872"/>
                  </a:lnTo>
                  <a:lnTo>
                    <a:pt x="40081" y="4050881"/>
                  </a:lnTo>
                  <a:lnTo>
                    <a:pt x="40576" y="4045864"/>
                  </a:lnTo>
                  <a:close/>
                </a:path>
                <a:path w="1346834" h="5561965">
                  <a:moveTo>
                    <a:pt x="122072" y="2991815"/>
                  </a:moveTo>
                  <a:lnTo>
                    <a:pt x="105232" y="2991815"/>
                  </a:lnTo>
                  <a:lnTo>
                    <a:pt x="105232" y="2894253"/>
                  </a:lnTo>
                  <a:lnTo>
                    <a:pt x="73113" y="2894253"/>
                  </a:lnTo>
                  <a:lnTo>
                    <a:pt x="73113" y="2906661"/>
                  </a:lnTo>
                  <a:lnTo>
                    <a:pt x="93268" y="2906661"/>
                  </a:lnTo>
                  <a:lnTo>
                    <a:pt x="93268" y="2991815"/>
                  </a:lnTo>
                  <a:lnTo>
                    <a:pt x="74358" y="2991815"/>
                  </a:lnTo>
                  <a:lnTo>
                    <a:pt x="74358" y="3003880"/>
                  </a:lnTo>
                  <a:lnTo>
                    <a:pt x="122072" y="3003880"/>
                  </a:lnTo>
                  <a:lnTo>
                    <a:pt x="122072" y="2991815"/>
                  </a:lnTo>
                  <a:close/>
                </a:path>
                <a:path w="1346834" h="5561965">
                  <a:moveTo>
                    <a:pt x="122072" y="2812504"/>
                  </a:moveTo>
                  <a:lnTo>
                    <a:pt x="105232" y="2812504"/>
                  </a:lnTo>
                  <a:lnTo>
                    <a:pt x="105232" y="2714929"/>
                  </a:lnTo>
                  <a:lnTo>
                    <a:pt x="73113" y="2714929"/>
                  </a:lnTo>
                  <a:lnTo>
                    <a:pt x="73113" y="2727363"/>
                  </a:lnTo>
                  <a:lnTo>
                    <a:pt x="93256" y="2727363"/>
                  </a:lnTo>
                  <a:lnTo>
                    <a:pt x="93256" y="2812504"/>
                  </a:lnTo>
                  <a:lnTo>
                    <a:pt x="74371" y="2812504"/>
                  </a:lnTo>
                  <a:lnTo>
                    <a:pt x="74371" y="2824670"/>
                  </a:lnTo>
                  <a:lnTo>
                    <a:pt x="122072" y="2824670"/>
                  </a:lnTo>
                  <a:lnTo>
                    <a:pt x="122072" y="2812504"/>
                  </a:lnTo>
                  <a:close/>
                </a:path>
                <a:path w="1346834" h="5561965">
                  <a:moveTo>
                    <a:pt x="122072" y="2274557"/>
                  </a:moveTo>
                  <a:lnTo>
                    <a:pt x="105232" y="2274557"/>
                  </a:lnTo>
                  <a:lnTo>
                    <a:pt x="105232" y="2176970"/>
                  </a:lnTo>
                  <a:lnTo>
                    <a:pt x="73113" y="2176970"/>
                  </a:lnTo>
                  <a:lnTo>
                    <a:pt x="73113" y="2189365"/>
                  </a:lnTo>
                  <a:lnTo>
                    <a:pt x="93268" y="2189365"/>
                  </a:lnTo>
                  <a:lnTo>
                    <a:pt x="93268" y="2274557"/>
                  </a:lnTo>
                  <a:lnTo>
                    <a:pt x="74358" y="2274557"/>
                  </a:lnTo>
                  <a:lnTo>
                    <a:pt x="74358" y="2286698"/>
                  </a:lnTo>
                  <a:lnTo>
                    <a:pt x="122072" y="2286698"/>
                  </a:lnTo>
                  <a:lnTo>
                    <a:pt x="122072" y="2274557"/>
                  </a:lnTo>
                  <a:close/>
                </a:path>
                <a:path w="1346834" h="5561965">
                  <a:moveTo>
                    <a:pt x="122072" y="2095271"/>
                  </a:moveTo>
                  <a:lnTo>
                    <a:pt x="105232" y="2095271"/>
                  </a:lnTo>
                  <a:lnTo>
                    <a:pt x="105232" y="1997684"/>
                  </a:lnTo>
                  <a:lnTo>
                    <a:pt x="73113" y="1997684"/>
                  </a:lnTo>
                  <a:lnTo>
                    <a:pt x="73113" y="2010067"/>
                  </a:lnTo>
                  <a:lnTo>
                    <a:pt x="93256" y="2010067"/>
                  </a:lnTo>
                  <a:lnTo>
                    <a:pt x="93256" y="2095271"/>
                  </a:lnTo>
                  <a:lnTo>
                    <a:pt x="74371" y="2095271"/>
                  </a:lnTo>
                  <a:lnTo>
                    <a:pt x="74371" y="2107361"/>
                  </a:lnTo>
                  <a:lnTo>
                    <a:pt x="122072" y="2107361"/>
                  </a:lnTo>
                  <a:lnTo>
                    <a:pt x="122072" y="2095271"/>
                  </a:lnTo>
                  <a:close/>
                </a:path>
                <a:path w="1346834" h="5561965">
                  <a:moveTo>
                    <a:pt x="122072" y="1915960"/>
                  </a:moveTo>
                  <a:lnTo>
                    <a:pt x="105232" y="1915960"/>
                  </a:lnTo>
                  <a:lnTo>
                    <a:pt x="105232" y="1818398"/>
                  </a:lnTo>
                  <a:lnTo>
                    <a:pt x="73113" y="1818398"/>
                  </a:lnTo>
                  <a:lnTo>
                    <a:pt x="73113" y="1830793"/>
                  </a:lnTo>
                  <a:lnTo>
                    <a:pt x="93256" y="1830793"/>
                  </a:lnTo>
                  <a:lnTo>
                    <a:pt x="93256" y="1915960"/>
                  </a:lnTo>
                  <a:lnTo>
                    <a:pt x="74371" y="1915960"/>
                  </a:lnTo>
                  <a:lnTo>
                    <a:pt x="74371" y="1928050"/>
                  </a:lnTo>
                  <a:lnTo>
                    <a:pt x="122072" y="1928050"/>
                  </a:lnTo>
                  <a:lnTo>
                    <a:pt x="122072" y="1915960"/>
                  </a:lnTo>
                  <a:close/>
                </a:path>
                <a:path w="1346834" h="5561965">
                  <a:moveTo>
                    <a:pt x="122072" y="1557312"/>
                  </a:moveTo>
                  <a:lnTo>
                    <a:pt x="105232" y="1557312"/>
                  </a:lnTo>
                  <a:lnTo>
                    <a:pt x="105232" y="1459750"/>
                  </a:lnTo>
                  <a:lnTo>
                    <a:pt x="73113" y="1459750"/>
                  </a:lnTo>
                  <a:lnTo>
                    <a:pt x="73113" y="1472158"/>
                  </a:lnTo>
                  <a:lnTo>
                    <a:pt x="93268" y="1472158"/>
                  </a:lnTo>
                  <a:lnTo>
                    <a:pt x="93268" y="1557312"/>
                  </a:lnTo>
                  <a:lnTo>
                    <a:pt x="74358" y="1557312"/>
                  </a:lnTo>
                  <a:lnTo>
                    <a:pt x="74358" y="1569402"/>
                  </a:lnTo>
                  <a:lnTo>
                    <a:pt x="122072" y="1569402"/>
                  </a:lnTo>
                  <a:lnTo>
                    <a:pt x="122072" y="1557312"/>
                  </a:lnTo>
                  <a:close/>
                </a:path>
                <a:path w="1346834" h="5561965">
                  <a:moveTo>
                    <a:pt x="122072" y="1377988"/>
                  </a:moveTo>
                  <a:lnTo>
                    <a:pt x="105232" y="1377988"/>
                  </a:lnTo>
                  <a:lnTo>
                    <a:pt x="105232" y="1280439"/>
                  </a:lnTo>
                  <a:lnTo>
                    <a:pt x="73113" y="1280439"/>
                  </a:lnTo>
                  <a:lnTo>
                    <a:pt x="73113" y="1292821"/>
                  </a:lnTo>
                  <a:lnTo>
                    <a:pt x="93256" y="1292821"/>
                  </a:lnTo>
                  <a:lnTo>
                    <a:pt x="93256" y="1377988"/>
                  </a:lnTo>
                  <a:lnTo>
                    <a:pt x="74371" y="1377988"/>
                  </a:lnTo>
                  <a:lnTo>
                    <a:pt x="74371" y="1390116"/>
                  </a:lnTo>
                  <a:lnTo>
                    <a:pt x="122072" y="1390116"/>
                  </a:lnTo>
                  <a:lnTo>
                    <a:pt x="122072" y="1377988"/>
                  </a:lnTo>
                  <a:close/>
                </a:path>
                <a:path w="1346834" h="5561965">
                  <a:moveTo>
                    <a:pt x="126339" y="2408618"/>
                  </a:moveTo>
                  <a:lnTo>
                    <a:pt x="118313" y="2366327"/>
                  </a:lnTo>
                  <a:lnTo>
                    <a:pt x="116332" y="2362708"/>
                  </a:lnTo>
                  <a:lnTo>
                    <a:pt x="114769" y="2360625"/>
                  </a:lnTo>
                  <a:lnTo>
                    <a:pt x="114769" y="2408618"/>
                  </a:lnTo>
                  <a:lnTo>
                    <a:pt x="114198" y="2424849"/>
                  </a:lnTo>
                  <a:lnTo>
                    <a:pt x="111963" y="2439860"/>
                  </a:lnTo>
                  <a:lnTo>
                    <a:pt x="107238" y="2450896"/>
                  </a:lnTo>
                  <a:lnTo>
                    <a:pt x="99237" y="2455189"/>
                  </a:lnTo>
                  <a:lnTo>
                    <a:pt x="91579" y="2455189"/>
                  </a:lnTo>
                  <a:lnTo>
                    <a:pt x="82105" y="2418257"/>
                  </a:lnTo>
                  <a:lnTo>
                    <a:pt x="82156" y="2407462"/>
                  </a:lnTo>
                  <a:lnTo>
                    <a:pt x="93700" y="2367800"/>
                  </a:lnTo>
                  <a:lnTo>
                    <a:pt x="99098" y="2366327"/>
                  </a:lnTo>
                  <a:lnTo>
                    <a:pt x="105943" y="2368435"/>
                  </a:lnTo>
                  <a:lnTo>
                    <a:pt x="110845" y="2375471"/>
                  </a:lnTo>
                  <a:lnTo>
                    <a:pt x="113792" y="2388501"/>
                  </a:lnTo>
                  <a:lnTo>
                    <a:pt x="114769" y="2408618"/>
                  </a:lnTo>
                  <a:lnTo>
                    <a:pt x="114769" y="2360625"/>
                  </a:lnTo>
                  <a:lnTo>
                    <a:pt x="112102" y="2357043"/>
                  </a:lnTo>
                  <a:lnTo>
                    <a:pt x="105511" y="2353754"/>
                  </a:lnTo>
                  <a:lnTo>
                    <a:pt x="99606" y="2353754"/>
                  </a:lnTo>
                  <a:lnTo>
                    <a:pt x="88290" y="2356929"/>
                  </a:lnTo>
                  <a:lnTo>
                    <a:pt x="79044" y="2367203"/>
                  </a:lnTo>
                  <a:lnTo>
                    <a:pt x="72796" y="2385657"/>
                  </a:lnTo>
                  <a:lnTo>
                    <a:pt x="70510" y="2413381"/>
                  </a:lnTo>
                  <a:lnTo>
                    <a:pt x="70751" y="2420721"/>
                  </a:lnTo>
                  <a:lnTo>
                    <a:pt x="82753" y="2460688"/>
                  </a:lnTo>
                  <a:lnTo>
                    <a:pt x="98196" y="2467940"/>
                  </a:lnTo>
                  <a:lnTo>
                    <a:pt x="103073" y="2467559"/>
                  </a:lnTo>
                  <a:lnTo>
                    <a:pt x="108559" y="2465654"/>
                  </a:lnTo>
                  <a:lnTo>
                    <a:pt x="114122" y="2461133"/>
                  </a:lnTo>
                  <a:lnTo>
                    <a:pt x="117792" y="2455189"/>
                  </a:lnTo>
                  <a:lnTo>
                    <a:pt x="119240" y="2452852"/>
                  </a:lnTo>
                  <a:lnTo>
                    <a:pt x="122707" y="2443048"/>
                  </a:lnTo>
                  <a:lnTo>
                    <a:pt x="124891" y="2432304"/>
                  </a:lnTo>
                  <a:lnTo>
                    <a:pt x="126022" y="2420721"/>
                  </a:lnTo>
                  <a:lnTo>
                    <a:pt x="126339" y="2408618"/>
                  </a:lnTo>
                  <a:close/>
                </a:path>
                <a:path w="1346834" h="5561965">
                  <a:moveTo>
                    <a:pt x="126339" y="1691347"/>
                  </a:moveTo>
                  <a:lnTo>
                    <a:pt x="118275" y="1649031"/>
                  </a:lnTo>
                  <a:lnTo>
                    <a:pt x="114769" y="1643405"/>
                  </a:lnTo>
                  <a:lnTo>
                    <a:pt x="114769" y="1691347"/>
                  </a:lnTo>
                  <a:lnTo>
                    <a:pt x="114198" y="1707591"/>
                  </a:lnTo>
                  <a:lnTo>
                    <a:pt x="111963" y="1722628"/>
                  </a:lnTo>
                  <a:lnTo>
                    <a:pt x="107238" y="1733702"/>
                  </a:lnTo>
                  <a:lnTo>
                    <a:pt x="99237" y="1738007"/>
                  </a:lnTo>
                  <a:lnTo>
                    <a:pt x="91579" y="1738007"/>
                  </a:lnTo>
                  <a:lnTo>
                    <a:pt x="82105" y="1701038"/>
                  </a:lnTo>
                  <a:lnTo>
                    <a:pt x="82156" y="1690230"/>
                  </a:lnTo>
                  <a:lnTo>
                    <a:pt x="93700" y="1650517"/>
                  </a:lnTo>
                  <a:lnTo>
                    <a:pt x="99098" y="1649031"/>
                  </a:lnTo>
                  <a:lnTo>
                    <a:pt x="105943" y="1651152"/>
                  </a:lnTo>
                  <a:lnTo>
                    <a:pt x="110845" y="1658200"/>
                  </a:lnTo>
                  <a:lnTo>
                    <a:pt x="113792" y="1671243"/>
                  </a:lnTo>
                  <a:lnTo>
                    <a:pt x="114769" y="1691347"/>
                  </a:lnTo>
                  <a:lnTo>
                    <a:pt x="114769" y="1643405"/>
                  </a:lnTo>
                  <a:lnTo>
                    <a:pt x="112102" y="1639824"/>
                  </a:lnTo>
                  <a:lnTo>
                    <a:pt x="105511" y="1636496"/>
                  </a:lnTo>
                  <a:lnTo>
                    <a:pt x="99606" y="1636496"/>
                  </a:lnTo>
                  <a:lnTo>
                    <a:pt x="88290" y="1639684"/>
                  </a:lnTo>
                  <a:lnTo>
                    <a:pt x="79044" y="1649958"/>
                  </a:lnTo>
                  <a:lnTo>
                    <a:pt x="72796" y="1668424"/>
                  </a:lnTo>
                  <a:lnTo>
                    <a:pt x="70510" y="1696135"/>
                  </a:lnTo>
                  <a:lnTo>
                    <a:pt x="70751" y="1703451"/>
                  </a:lnTo>
                  <a:lnTo>
                    <a:pt x="82753" y="1743430"/>
                  </a:lnTo>
                  <a:lnTo>
                    <a:pt x="98196" y="1750695"/>
                  </a:lnTo>
                  <a:lnTo>
                    <a:pt x="103073" y="1750314"/>
                  </a:lnTo>
                  <a:lnTo>
                    <a:pt x="108559" y="1748421"/>
                  </a:lnTo>
                  <a:lnTo>
                    <a:pt x="114122" y="1743887"/>
                  </a:lnTo>
                  <a:lnTo>
                    <a:pt x="117741" y="1738007"/>
                  </a:lnTo>
                  <a:lnTo>
                    <a:pt x="119240" y="1735582"/>
                  </a:lnTo>
                  <a:lnTo>
                    <a:pt x="122707" y="1725790"/>
                  </a:lnTo>
                  <a:lnTo>
                    <a:pt x="124891" y="1715058"/>
                  </a:lnTo>
                  <a:lnTo>
                    <a:pt x="126022" y="1703451"/>
                  </a:lnTo>
                  <a:lnTo>
                    <a:pt x="126339" y="1691347"/>
                  </a:lnTo>
                  <a:close/>
                </a:path>
                <a:path w="1346834" h="5561965">
                  <a:moveTo>
                    <a:pt x="336842" y="3762489"/>
                  </a:moveTo>
                  <a:lnTo>
                    <a:pt x="292519" y="3762489"/>
                  </a:lnTo>
                  <a:lnTo>
                    <a:pt x="292519" y="3537699"/>
                  </a:lnTo>
                  <a:lnTo>
                    <a:pt x="292519" y="3504679"/>
                  </a:lnTo>
                  <a:lnTo>
                    <a:pt x="208000" y="3504679"/>
                  </a:lnTo>
                  <a:lnTo>
                    <a:pt x="208000" y="3537699"/>
                  </a:lnTo>
                  <a:lnTo>
                    <a:pt x="260921" y="3537699"/>
                  </a:lnTo>
                  <a:lnTo>
                    <a:pt x="260921" y="3762489"/>
                  </a:lnTo>
                  <a:lnTo>
                    <a:pt x="211429" y="3762489"/>
                  </a:lnTo>
                  <a:lnTo>
                    <a:pt x="211429" y="3794239"/>
                  </a:lnTo>
                  <a:lnTo>
                    <a:pt x="336842" y="3794239"/>
                  </a:lnTo>
                  <a:lnTo>
                    <a:pt x="336842" y="3762489"/>
                  </a:lnTo>
                  <a:close/>
                </a:path>
                <a:path w="1346834" h="5561965">
                  <a:moveTo>
                    <a:pt x="732294" y="144348"/>
                  </a:moveTo>
                  <a:lnTo>
                    <a:pt x="728472" y="122656"/>
                  </a:lnTo>
                  <a:lnTo>
                    <a:pt x="728472" y="128016"/>
                  </a:lnTo>
                  <a:lnTo>
                    <a:pt x="728446" y="146075"/>
                  </a:lnTo>
                  <a:lnTo>
                    <a:pt x="727684" y="154406"/>
                  </a:lnTo>
                  <a:lnTo>
                    <a:pt x="720686" y="154406"/>
                  </a:lnTo>
                  <a:lnTo>
                    <a:pt x="719366" y="152514"/>
                  </a:lnTo>
                  <a:lnTo>
                    <a:pt x="717473" y="146075"/>
                  </a:lnTo>
                  <a:lnTo>
                    <a:pt x="717473" y="137922"/>
                  </a:lnTo>
                  <a:lnTo>
                    <a:pt x="717677" y="134747"/>
                  </a:lnTo>
                  <a:lnTo>
                    <a:pt x="718794" y="127317"/>
                  </a:lnTo>
                  <a:lnTo>
                    <a:pt x="720534" y="124574"/>
                  </a:lnTo>
                  <a:lnTo>
                    <a:pt x="726719" y="124574"/>
                  </a:lnTo>
                  <a:lnTo>
                    <a:pt x="728472" y="128016"/>
                  </a:lnTo>
                  <a:lnTo>
                    <a:pt x="728472" y="122656"/>
                  </a:lnTo>
                  <a:lnTo>
                    <a:pt x="727544" y="121412"/>
                  </a:lnTo>
                  <a:lnTo>
                    <a:pt x="725347" y="120332"/>
                  </a:lnTo>
                  <a:lnTo>
                    <a:pt x="718019" y="120332"/>
                  </a:lnTo>
                  <a:lnTo>
                    <a:pt x="713638" y="125704"/>
                  </a:lnTo>
                  <a:lnTo>
                    <a:pt x="713701" y="144348"/>
                  </a:lnTo>
                  <a:lnTo>
                    <a:pt x="713892" y="148958"/>
                  </a:lnTo>
                  <a:lnTo>
                    <a:pt x="715962" y="153466"/>
                  </a:lnTo>
                  <a:lnTo>
                    <a:pt x="718096" y="158038"/>
                  </a:lnTo>
                  <a:lnTo>
                    <a:pt x="721448" y="158635"/>
                  </a:lnTo>
                  <a:lnTo>
                    <a:pt x="724865" y="158635"/>
                  </a:lnTo>
                  <a:lnTo>
                    <a:pt x="727862" y="158280"/>
                  </a:lnTo>
                  <a:lnTo>
                    <a:pt x="729576" y="154406"/>
                  </a:lnTo>
                  <a:lnTo>
                    <a:pt x="731786" y="149415"/>
                  </a:lnTo>
                  <a:lnTo>
                    <a:pt x="732294" y="144348"/>
                  </a:lnTo>
                  <a:close/>
                </a:path>
                <a:path w="1346834" h="5561965">
                  <a:moveTo>
                    <a:pt x="732294" y="84201"/>
                  </a:moveTo>
                  <a:lnTo>
                    <a:pt x="732256" y="71259"/>
                  </a:lnTo>
                  <a:lnTo>
                    <a:pt x="731608" y="66865"/>
                  </a:lnTo>
                  <a:lnTo>
                    <a:pt x="729843" y="64376"/>
                  </a:lnTo>
                  <a:lnTo>
                    <a:pt x="728967" y="63131"/>
                  </a:lnTo>
                  <a:lnTo>
                    <a:pt x="728472" y="62496"/>
                  </a:lnTo>
                  <a:lnTo>
                    <a:pt x="728472" y="67818"/>
                  </a:lnTo>
                  <a:lnTo>
                    <a:pt x="728446" y="85953"/>
                  </a:lnTo>
                  <a:lnTo>
                    <a:pt x="727684" y="94221"/>
                  </a:lnTo>
                  <a:lnTo>
                    <a:pt x="720686" y="94221"/>
                  </a:lnTo>
                  <a:lnTo>
                    <a:pt x="719366" y="92316"/>
                  </a:lnTo>
                  <a:lnTo>
                    <a:pt x="717473" y="85953"/>
                  </a:lnTo>
                  <a:lnTo>
                    <a:pt x="717473" y="77749"/>
                  </a:lnTo>
                  <a:lnTo>
                    <a:pt x="717677" y="74561"/>
                  </a:lnTo>
                  <a:lnTo>
                    <a:pt x="718794" y="67144"/>
                  </a:lnTo>
                  <a:lnTo>
                    <a:pt x="720534" y="64376"/>
                  </a:lnTo>
                  <a:lnTo>
                    <a:pt x="726719" y="64376"/>
                  </a:lnTo>
                  <a:lnTo>
                    <a:pt x="728472" y="67818"/>
                  </a:lnTo>
                  <a:lnTo>
                    <a:pt x="728472" y="62496"/>
                  </a:lnTo>
                  <a:lnTo>
                    <a:pt x="727544" y="61290"/>
                  </a:lnTo>
                  <a:lnTo>
                    <a:pt x="725347" y="60147"/>
                  </a:lnTo>
                  <a:lnTo>
                    <a:pt x="718019" y="60147"/>
                  </a:lnTo>
                  <a:lnTo>
                    <a:pt x="713638" y="65519"/>
                  </a:lnTo>
                  <a:lnTo>
                    <a:pt x="713701" y="84201"/>
                  </a:lnTo>
                  <a:lnTo>
                    <a:pt x="713892" y="88773"/>
                  </a:lnTo>
                  <a:lnTo>
                    <a:pt x="718096" y="97917"/>
                  </a:lnTo>
                  <a:lnTo>
                    <a:pt x="721448" y="98475"/>
                  </a:lnTo>
                  <a:lnTo>
                    <a:pt x="724865" y="98475"/>
                  </a:lnTo>
                  <a:lnTo>
                    <a:pt x="727862" y="98107"/>
                  </a:lnTo>
                  <a:lnTo>
                    <a:pt x="729602" y="94221"/>
                  </a:lnTo>
                  <a:lnTo>
                    <a:pt x="731786" y="89230"/>
                  </a:lnTo>
                  <a:lnTo>
                    <a:pt x="732294" y="84201"/>
                  </a:lnTo>
                  <a:close/>
                </a:path>
                <a:path w="1346834" h="5561965">
                  <a:moveTo>
                    <a:pt x="732294" y="23990"/>
                  </a:moveTo>
                  <a:lnTo>
                    <a:pt x="732243" y="11074"/>
                  </a:lnTo>
                  <a:lnTo>
                    <a:pt x="731608" y="6705"/>
                  </a:lnTo>
                  <a:lnTo>
                    <a:pt x="729830" y="4191"/>
                  </a:lnTo>
                  <a:lnTo>
                    <a:pt x="728967" y="2959"/>
                  </a:lnTo>
                  <a:lnTo>
                    <a:pt x="728472" y="2298"/>
                  </a:lnTo>
                  <a:lnTo>
                    <a:pt x="728472" y="7670"/>
                  </a:lnTo>
                  <a:lnTo>
                    <a:pt x="728446" y="25768"/>
                  </a:lnTo>
                  <a:lnTo>
                    <a:pt x="727684" y="34048"/>
                  </a:lnTo>
                  <a:lnTo>
                    <a:pt x="720686" y="34048"/>
                  </a:lnTo>
                  <a:lnTo>
                    <a:pt x="719366" y="32105"/>
                  </a:lnTo>
                  <a:lnTo>
                    <a:pt x="717473" y="25768"/>
                  </a:lnTo>
                  <a:lnTo>
                    <a:pt x="717473" y="17589"/>
                  </a:lnTo>
                  <a:lnTo>
                    <a:pt x="717677" y="14376"/>
                  </a:lnTo>
                  <a:lnTo>
                    <a:pt x="718794" y="6972"/>
                  </a:lnTo>
                  <a:lnTo>
                    <a:pt x="720534" y="4191"/>
                  </a:lnTo>
                  <a:lnTo>
                    <a:pt x="726719" y="4191"/>
                  </a:lnTo>
                  <a:lnTo>
                    <a:pt x="728472" y="7670"/>
                  </a:lnTo>
                  <a:lnTo>
                    <a:pt x="728472" y="2298"/>
                  </a:lnTo>
                  <a:lnTo>
                    <a:pt x="727544" y="1054"/>
                  </a:lnTo>
                  <a:lnTo>
                    <a:pt x="725347" y="0"/>
                  </a:lnTo>
                  <a:lnTo>
                    <a:pt x="718019" y="0"/>
                  </a:lnTo>
                  <a:lnTo>
                    <a:pt x="713638" y="5346"/>
                  </a:lnTo>
                  <a:lnTo>
                    <a:pt x="713701" y="23990"/>
                  </a:lnTo>
                  <a:lnTo>
                    <a:pt x="713892" y="28638"/>
                  </a:lnTo>
                  <a:lnTo>
                    <a:pt x="718096" y="37731"/>
                  </a:lnTo>
                  <a:lnTo>
                    <a:pt x="721448" y="38303"/>
                  </a:lnTo>
                  <a:lnTo>
                    <a:pt x="724865" y="38303"/>
                  </a:lnTo>
                  <a:lnTo>
                    <a:pt x="727862" y="37960"/>
                  </a:lnTo>
                  <a:lnTo>
                    <a:pt x="729615" y="34048"/>
                  </a:lnTo>
                  <a:lnTo>
                    <a:pt x="731786" y="29070"/>
                  </a:lnTo>
                  <a:lnTo>
                    <a:pt x="732294" y="23990"/>
                  </a:lnTo>
                  <a:close/>
                </a:path>
                <a:path w="1346834" h="5561965">
                  <a:moveTo>
                    <a:pt x="752805" y="153924"/>
                  </a:moveTo>
                  <a:lnTo>
                    <a:pt x="747204" y="153924"/>
                  </a:lnTo>
                  <a:lnTo>
                    <a:pt x="747204" y="121208"/>
                  </a:lnTo>
                  <a:lnTo>
                    <a:pt x="736422" y="121208"/>
                  </a:lnTo>
                  <a:lnTo>
                    <a:pt x="736422" y="125310"/>
                  </a:lnTo>
                  <a:lnTo>
                    <a:pt x="743165" y="125310"/>
                  </a:lnTo>
                  <a:lnTo>
                    <a:pt x="743165" y="153924"/>
                  </a:lnTo>
                  <a:lnTo>
                    <a:pt x="736828" y="153924"/>
                  </a:lnTo>
                  <a:lnTo>
                    <a:pt x="736828" y="158000"/>
                  </a:lnTo>
                  <a:lnTo>
                    <a:pt x="752805" y="158000"/>
                  </a:lnTo>
                  <a:lnTo>
                    <a:pt x="752805" y="153924"/>
                  </a:lnTo>
                  <a:close/>
                </a:path>
                <a:path w="1346834" h="5561965">
                  <a:moveTo>
                    <a:pt x="752805" y="93776"/>
                  </a:moveTo>
                  <a:lnTo>
                    <a:pt x="747204" y="93776"/>
                  </a:lnTo>
                  <a:lnTo>
                    <a:pt x="747204" y="61010"/>
                  </a:lnTo>
                  <a:lnTo>
                    <a:pt x="736422" y="61010"/>
                  </a:lnTo>
                  <a:lnTo>
                    <a:pt x="736422" y="65138"/>
                  </a:lnTo>
                  <a:lnTo>
                    <a:pt x="743165" y="65138"/>
                  </a:lnTo>
                  <a:lnTo>
                    <a:pt x="743165" y="93776"/>
                  </a:lnTo>
                  <a:lnTo>
                    <a:pt x="736828" y="93776"/>
                  </a:lnTo>
                  <a:lnTo>
                    <a:pt x="736828" y="97802"/>
                  </a:lnTo>
                  <a:lnTo>
                    <a:pt x="752805" y="97802"/>
                  </a:lnTo>
                  <a:lnTo>
                    <a:pt x="752805" y="93776"/>
                  </a:lnTo>
                  <a:close/>
                </a:path>
                <a:path w="1346834" h="5561965">
                  <a:moveTo>
                    <a:pt x="752805" y="33578"/>
                  </a:moveTo>
                  <a:lnTo>
                    <a:pt x="747204" y="33578"/>
                  </a:lnTo>
                  <a:lnTo>
                    <a:pt x="747204" y="850"/>
                  </a:lnTo>
                  <a:lnTo>
                    <a:pt x="736422" y="850"/>
                  </a:lnTo>
                  <a:lnTo>
                    <a:pt x="736422" y="5029"/>
                  </a:lnTo>
                  <a:lnTo>
                    <a:pt x="743165" y="5029"/>
                  </a:lnTo>
                  <a:lnTo>
                    <a:pt x="743165" y="33578"/>
                  </a:lnTo>
                  <a:lnTo>
                    <a:pt x="736828" y="33578"/>
                  </a:lnTo>
                  <a:lnTo>
                    <a:pt x="736828" y="37655"/>
                  </a:lnTo>
                  <a:lnTo>
                    <a:pt x="752805" y="37655"/>
                  </a:lnTo>
                  <a:lnTo>
                    <a:pt x="752805" y="33578"/>
                  </a:lnTo>
                  <a:close/>
                </a:path>
                <a:path w="1346834" h="5561965">
                  <a:moveTo>
                    <a:pt x="776135" y="144348"/>
                  </a:moveTo>
                  <a:lnTo>
                    <a:pt x="772299" y="122631"/>
                  </a:lnTo>
                  <a:lnTo>
                    <a:pt x="772299" y="128016"/>
                  </a:lnTo>
                  <a:lnTo>
                    <a:pt x="772287" y="146075"/>
                  </a:lnTo>
                  <a:lnTo>
                    <a:pt x="771512" y="154406"/>
                  </a:lnTo>
                  <a:lnTo>
                    <a:pt x="764514" y="154406"/>
                  </a:lnTo>
                  <a:lnTo>
                    <a:pt x="763219" y="152514"/>
                  </a:lnTo>
                  <a:lnTo>
                    <a:pt x="762533" y="150075"/>
                  </a:lnTo>
                  <a:lnTo>
                    <a:pt x="761365" y="146075"/>
                  </a:lnTo>
                  <a:lnTo>
                    <a:pt x="761365" y="137922"/>
                  </a:lnTo>
                  <a:lnTo>
                    <a:pt x="761492" y="134747"/>
                  </a:lnTo>
                  <a:lnTo>
                    <a:pt x="762635" y="127317"/>
                  </a:lnTo>
                  <a:lnTo>
                    <a:pt x="764387" y="124574"/>
                  </a:lnTo>
                  <a:lnTo>
                    <a:pt x="770521" y="124574"/>
                  </a:lnTo>
                  <a:lnTo>
                    <a:pt x="772299" y="128016"/>
                  </a:lnTo>
                  <a:lnTo>
                    <a:pt x="772299" y="122631"/>
                  </a:lnTo>
                  <a:lnTo>
                    <a:pt x="771410" y="121412"/>
                  </a:lnTo>
                  <a:lnTo>
                    <a:pt x="769137" y="120332"/>
                  </a:lnTo>
                  <a:lnTo>
                    <a:pt x="761873" y="120332"/>
                  </a:lnTo>
                  <a:lnTo>
                    <a:pt x="757478" y="125704"/>
                  </a:lnTo>
                  <a:lnTo>
                    <a:pt x="757555" y="144348"/>
                  </a:lnTo>
                  <a:lnTo>
                    <a:pt x="757770" y="148958"/>
                  </a:lnTo>
                  <a:lnTo>
                    <a:pt x="759828" y="153581"/>
                  </a:lnTo>
                  <a:lnTo>
                    <a:pt x="761911" y="158038"/>
                  </a:lnTo>
                  <a:lnTo>
                    <a:pt x="765314" y="158635"/>
                  </a:lnTo>
                  <a:lnTo>
                    <a:pt x="768680" y="158635"/>
                  </a:lnTo>
                  <a:lnTo>
                    <a:pt x="771740" y="158280"/>
                  </a:lnTo>
                  <a:lnTo>
                    <a:pt x="773430" y="154406"/>
                  </a:lnTo>
                  <a:lnTo>
                    <a:pt x="775652" y="149415"/>
                  </a:lnTo>
                  <a:lnTo>
                    <a:pt x="776135" y="144348"/>
                  </a:lnTo>
                  <a:close/>
                </a:path>
                <a:path w="1346834" h="5561965">
                  <a:moveTo>
                    <a:pt x="776135" y="84201"/>
                  </a:moveTo>
                  <a:lnTo>
                    <a:pt x="772299" y="62471"/>
                  </a:lnTo>
                  <a:lnTo>
                    <a:pt x="772299" y="67818"/>
                  </a:lnTo>
                  <a:lnTo>
                    <a:pt x="772274" y="85953"/>
                  </a:lnTo>
                  <a:lnTo>
                    <a:pt x="771512" y="94221"/>
                  </a:lnTo>
                  <a:lnTo>
                    <a:pt x="764514" y="94221"/>
                  </a:lnTo>
                  <a:lnTo>
                    <a:pt x="763219" y="92316"/>
                  </a:lnTo>
                  <a:lnTo>
                    <a:pt x="762533" y="89890"/>
                  </a:lnTo>
                  <a:lnTo>
                    <a:pt x="761365" y="85953"/>
                  </a:lnTo>
                  <a:lnTo>
                    <a:pt x="761365" y="77749"/>
                  </a:lnTo>
                  <a:lnTo>
                    <a:pt x="761492" y="74561"/>
                  </a:lnTo>
                  <a:lnTo>
                    <a:pt x="762635" y="67144"/>
                  </a:lnTo>
                  <a:lnTo>
                    <a:pt x="764387" y="64376"/>
                  </a:lnTo>
                  <a:lnTo>
                    <a:pt x="770521" y="64376"/>
                  </a:lnTo>
                  <a:lnTo>
                    <a:pt x="772299" y="67818"/>
                  </a:lnTo>
                  <a:lnTo>
                    <a:pt x="772299" y="62471"/>
                  </a:lnTo>
                  <a:lnTo>
                    <a:pt x="771410" y="61290"/>
                  </a:lnTo>
                  <a:lnTo>
                    <a:pt x="769137" y="60147"/>
                  </a:lnTo>
                  <a:lnTo>
                    <a:pt x="761873" y="60147"/>
                  </a:lnTo>
                  <a:lnTo>
                    <a:pt x="757478" y="65519"/>
                  </a:lnTo>
                  <a:lnTo>
                    <a:pt x="757555" y="84201"/>
                  </a:lnTo>
                  <a:lnTo>
                    <a:pt x="757770" y="88773"/>
                  </a:lnTo>
                  <a:lnTo>
                    <a:pt x="759764" y="93256"/>
                  </a:lnTo>
                  <a:lnTo>
                    <a:pt x="761911" y="97917"/>
                  </a:lnTo>
                  <a:lnTo>
                    <a:pt x="765314" y="98475"/>
                  </a:lnTo>
                  <a:lnTo>
                    <a:pt x="768680" y="98475"/>
                  </a:lnTo>
                  <a:lnTo>
                    <a:pt x="771740" y="98107"/>
                  </a:lnTo>
                  <a:lnTo>
                    <a:pt x="773455" y="94221"/>
                  </a:lnTo>
                  <a:lnTo>
                    <a:pt x="775652" y="89230"/>
                  </a:lnTo>
                  <a:lnTo>
                    <a:pt x="776135" y="84201"/>
                  </a:lnTo>
                  <a:close/>
                </a:path>
                <a:path w="1346834" h="5561965">
                  <a:moveTo>
                    <a:pt x="796645" y="153924"/>
                  </a:moveTo>
                  <a:lnTo>
                    <a:pt x="791019" y="153924"/>
                  </a:lnTo>
                  <a:lnTo>
                    <a:pt x="791019" y="121208"/>
                  </a:lnTo>
                  <a:lnTo>
                    <a:pt x="780262" y="121208"/>
                  </a:lnTo>
                  <a:lnTo>
                    <a:pt x="780262" y="125310"/>
                  </a:lnTo>
                  <a:lnTo>
                    <a:pt x="786993" y="125310"/>
                  </a:lnTo>
                  <a:lnTo>
                    <a:pt x="786993" y="153924"/>
                  </a:lnTo>
                  <a:lnTo>
                    <a:pt x="780681" y="153924"/>
                  </a:lnTo>
                  <a:lnTo>
                    <a:pt x="780681" y="158000"/>
                  </a:lnTo>
                  <a:lnTo>
                    <a:pt x="796645" y="158000"/>
                  </a:lnTo>
                  <a:lnTo>
                    <a:pt x="796645" y="153924"/>
                  </a:lnTo>
                  <a:close/>
                </a:path>
                <a:path w="1346834" h="5561965">
                  <a:moveTo>
                    <a:pt x="798068" y="71577"/>
                  </a:moveTo>
                  <a:lnTo>
                    <a:pt x="797356" y="66865"/>
                  </a:lnTo>
                  <a:lnTo>
                    <a:pt x="795591" y="64376"/>
                  </a:lnTo>
                  <a:lnTo>
                    <a:pt x="794715" y="63131"/>
                  </a:lnTo>
                  <a:lnTo>
                    <a:pt x="794219" y="62496"/>
                  </a:lnTo>
                  <a:lnTo>
                    <a:pt x="794219" y="67818"/>
                  </a:lnTo>
                  <a:lnTo>
                    <a:pt x="794194" y="85940"/>
                  </a:lnTo>
                  <a:lnTo>
                    <a:pt x="793407" y="94221"/>
                  </a:lnTo>
                  <a:lnTo>
                    <a:pt x="786434" y="94221"/>
                  </a:lnTo>
                  <a:lnTo>
                    <a:pt x="785139" y="92316"/>
                  </a:lnTo>
                  <a:lnTo>
                    <a:pt x="784428" y="89890"/>
                  </a:lnTo>
                  <a:lnTo>
                    <a:pt x="783221" y="85940"/>
                  </a:lnTo>
                  <a:lnTo>
                    <a:pt x="783221" y="77749"/>
                  </a:lnTo>
                  <a:lnTo>
                    <a:pt x="783450" y="74561"/>
                  </a:lnTo>
                  <a:lnTo>
                    <a:pt x="784567" y="67144"/>
                  </a:lnTo>
                  <a:lnTo>
                    <a:pt x="786371" y="64376"/>
                  </a:lnTo>
                  <a:lnTo>
                    <a:pt x="792454" y="64376"/>
                  </a:lnTo>
                  <a:lnTo>
                    <a:pt x="794219" y="67818"/>
                  </a:lnTo>
                  <a:lnTo>
                    <a:pt x="794219" y="62496"/>
                  </a:lnTo>
                  <a:lnTo>
                    <a:pt x="793280" y="61290"/>
                  </a:lnTo>
                  <a:lnTo>
                    <a:pt x="791095" y="60147"/>
                  </a:lnTo>
                  <a:lnTo>
                    <a:pt x="783767" y="60147"/>
                  </a:lnTo>
                  <a:lnTo>
                    <a:pt x="779411" y="65519"/>
                  </a:lnTo>
                  <a:lnTo>
                    <a:pt x="779538" y="85661"/>
                  </a:lnTo>
                  <a:lnTo>
                    <a:pt x="779665" y="88773"/>
                  </a:lnTo>
                  <a:lnTo>
                    <a:pt x="783831" y="97917"/>
                  </a:lnTo>
                  <a:lnTo>
                    <a:pt x="787247" y="98475"/>
                  </a:lnTo>
                  <a:lnTo>
                    <a:pt x="790613" y="98475"/>
                  </a:lnTo>
                  <a:lnTo>
                    <a:pt x="798068" y="84213"/>
                  </a:lnTo>
                  <a:lnTo>
                    <a:pt x="798068" y="71577"/>
                  </a:lnTo>
                  <a:close/>
                </a:path>
                <a:path w="1346834" h="5561965">
                  <a:moveTo>
                    <a:pt x="840600" y="396824"/>
                  </a:moveTo>
                  <a:lnTo>
                    <a:pt x="839419" y="358546"/>
                  </a:lnTo>
                  <a:lnTo>
                    <a:pt x="827176" y="299313"/>
                  </a:lnTo>
                  <a:lnTo>
                    <a:pt x="819492" y="285292"/>
                  </a:lnTo>
                  <a:lnTo>
                    <a:pt x="814311" y="275818"/>
                  </a:lnTo>
                  <a:lnTo>
                    <a:pt x="810260" y="271513"/>
                  </a:lnTo>
                  <a:lnTo>
                    <a:pt x="810260" y="396824"/>
                  </a:lnTo>
                  <a:lnTo>
                    <a:pt x="808761" y="439610"/>
                  </a:lnTo>
                  <a:lnTo>
                    <a:pt x="802830" y="479247"/>
                  </a:lnTo>
                  <a:lnTo>
                    <a:pt x="790409" y="508419"/>
                  </a:lnTo>
                  <a:lnTo>
                    <a:pt x="769378" y="519772"/>
                  </a:lnTo>
                  <a:lnTo>
                    <a:pt x="756056" y="517131"/>
                  </a:lnTo>
                  <a:lnTo>
                    <a:pt x="733425" y="486232"/>
                  </a:lnTo>
                  <a:lnTo>
                    <a:pt x="725322" y="440931"/>
                  </a:lnTo>
                  <a:lnTo>
                    <a:pt x="724166" y="408584"/>
                  </a:lnTo>
                  <a:lnTo>
                    <a:pt x="724420" y="393801"/>
                  </a:lnTo>
                  <a:lnTo>
                    <a:pt x="729386" y="339280"/>
                  </a:lnTo>
                  <a:lnTo>
                    <a:pt x="743280" y="300164"/>
                  </a:lnTo>
                  <a:lnTo>
                    <a:pt x="769035" y="285292"/>
                  </a:lnTo>
                  <a:lnTo>
                    <a:pt x="786993" y="290842"/>
                  </a:lnTo>
                  <a:lnTo>
                    <a:pt x="799896" y="309397"/>
                  </a:lnTo>
                  <a:lnTo>
                    <a:pt x="807656" y="343789"/>
                  </a:lnTo>
                  <a:lnTo>
                    <a:pt x="810260" y="396824"/>
                  </a:lnTo>
                  <a:lnTo>
                    <a:pt x="810260" y="271513"/>
                  </a:lnTo>
                  <a:lnTo>
                    <a:pt x="804913" y="265811"/>
                  </a:lnTo>
                  <a:lnTo>
                    <a:pt x="793940" y="258406"/>
                  </a:lnTo>
                  <a:lnTo>
                    <a:pt x="782167" y="253834"/>
                  </a:lnTo>
                  <a:lnTo>
                    <a:pt x="770369" y="252260"/>
                  </a:lnTo>
                  <a:lnTo>
                    <a:pt x="740613" y="260616"/>
                  </a:lnTo>
                  <a:lnTo>
                    <a:pt x="716267" y="287655"/>
                  </a:lnTo>
                  <a:lnTo>
                    <a:pt x="699820" y="336270"/>
                  </a:lnTo>
                  <a:lnTo>
                    <a:pt x="693775" y="409371"/>
                  </a:lnTo>
                  <a:lnTo>
                    <a:pt x="694372" y="428205"/>
                  </a:lnTo>
                  <a:lnTo>
                    <a:pt x="702411" y="483946"/>
                  </a:lnTo>
                  <a:lnTo>
                    <a:pt x="726071" y="534111"/>
                  </a:lnTo>
                  <a:lnTo>
                    <a:pt x="766584" y="553212"/>
                  </a:lnTo>
                  <a:lnTo>
                    <a:pt x="779475" y="552196"/>
                  </a:lnTo>
                  <a:lnTo>
                    <a:pt x="818121" y="519772"/>
                  </a:lnTo>
                  <a:lnTo>
                    <a:pt x="836790" y="459270"/>
                  </a:lnTo>
                  <a:lnTo>
                    <a:pt x="839762" y="428688"/>
                  </a:lnTo>
                  <a:lnTo>
                    <a:pt x="840600" y="396824"/>
                  </a:lnTo>
                  <a:close/>
                </a:path>
                <a:path w="1346834" h="5561965">
                  <a:moveTo>
                    <a:pt x="873455" y="2637269"/>
                  </a:moveTo>
                  <a:lnTo>
                    <a:pt x="829170" y="2637269"/>
                  </a:lnTo>
                  <a:lnTo>
                    <a:pt x="829170" y="2412479"/>
                  </a:lnTo>
                  <a:lnTo>
                    <a:pt x="829170" y="2380729"/>
                  </a:lnTo>
                  <a:lnTo>
                    <a:pt x="744601" y="2380729"/>
                  </a:lnTo>
                  <a:lnTo>
                    <a:pt x="744601" y="2412479"/>
                  </a:lnTo>
                  <a:lnTo>
                    <a:pt x="797547" y="2412479"/>
                  </a:lnTo>
                  <a:lnTo>
                    <a:pt x="797547" y="2637269"/>
                  </a:lnTo>
                  <a:lnTo>
                    <a:pt x="748017" y="2637269"/>
                  </a:lnTo>
                  <a:lnTo>
                    <a:pt x="748017" y="2669019"/>
                  </a:lnTo>
                  <a:lnTo>
                    <a:pt x="873455" y="2669019"/>
                  </a:lnTo>
                  <a:lnTo>
                    <a:pt x="873455" y="2637269"/>
                  </a:lnTo>
                  <a:close/>
                </a:path>
                <a:path w="1346834" h="5561965">
                  <a:moveTo>
                    <a:pt x="1001725" y="516369"/>
                  </a:moveTo>
                  <a:lnTo>
                    <a:pt x="957440" y="516369"/>
                  </a:lnTo>
                  <a:lnTo>
                    <a:pt x="957440" y="291579"/>
                  </a:lnTo>
                  <a:lnTo>
                    <a:pt x="957440" y="258559"/>
                  </a:lnTo>
                  <a:lnTo>
                    <a:pt x="872845" y="258559"/>
                  </a:lnTo>
                  <a:lnTo>
                    <a:pt x="872845" y="291579"/>
                  </a:lnTo>
                  <a:lnTo>
                    <a:pt x="925804" y="291579"/>
                  </a:lnTo>
                  <a:lnTo>
                    <a:pt x="925804" y="516369"/>
                  </a:lnTo>
                  <a:lnTo>
                    <a:pt x="876274" y="516369"/>
                  </a:lnTo>
                  <a:lnTo>
                    <a:pt x="876274" y="548119"/>
                  </a:lnTo>
                  <a:lnTo>
                    <a:pt x="1001725" y="548119"/>
                  </a:lnTo>
                  <a:lnTo>
                    <a:pt x="1001725" y="516369"/>
                  </a:lnTo>
                  <a:close/>
                </a:path>
                <a:path w="1346834" h="5561965">
                  <a:moveTo>
                    <a:pt x="1185075" y="396824"/>
                  </a:moveTo>
                  <a:lnTo>
                    <a:pt x="1183906" y="358546"/>
                  </a:lnTo>
                  <a:lnTo>
                    <a:pt x="1171638" y="299313"/>
                  </a:lnTo>
                  <a:lnTo>
                    <a:pt x="1163967" y="285292"/>
                  </a:lnTo>
                  <a:lnTo>
                    <a:pt x="1158786" y="275818"/>
                  </a:lnTo>
                  <a:lnTo>
                    <a:pt x="1154772" y="271551"/>
                  </a:lnTo>
                  <a:lnTo>
                    <a:pt x="1154772" y="396824"/>
                  </a:lnTo>
                  <a:lnTo>
                    <a:pt x="1153261" y="439610"/>
                  </a:lnTo>
                  <a:lnTo>
                    <a:pt x="1147318" y="479247"/>
                  </a:lnTo>
                  <a:lnTo>
                    <a:pt x="1134884" y="508419"/>
                  </a:lnTo>
                  <a:lnTo>
                    <a:pt x="1113866" y="519772"/>
                  </a:lnTo>
                  <a:lnTo>
                    <a:pt x="1100556" y="517131"/>
                  </a:lnTo>
                  <a:lnTo>
                    <a:pt x="1077912" y="486232"/>
                  </a:lnTo>
                  <a:lnTo>
                    <a:pt x="1069771" y="440931"/>
                  </a:lnTo>
                  <a:lnTo>
                    <a:pt x="1068616" y="408584"/>
                  </a:lnTo>
                  <a:lnTo>
                    <a:pt x="1068870" y="393801"/>
                  </a:lnTo>
                  <a:lnTo>
                    <a:pt x="1073912" y="339280"/>
                  </a:lnTo>
                  <a:lnTo>
                    <a:pt x="1087805" y="300164"/>
                  </a:lnTo>
                  <a:lnTo>
                    <a:pt x="1113536" y="285292"/>
                  </a:lnTo>
                  <a:lnTo>
                    <a:pt x="1131481" y="290842"/>
                  </a:lnTo>
                  <a:lnTo>
                    <a:pt x="1144384" y="309397"/>
                  </a:lnTo>
                  <a:lnTo>
                    <a:pt x="1152169" y="343789"/>
                  </a:lnTo>
                  <a:lnTo>
                    <a:pt x="1154772" y="396824"/>
                  </a:lnTo>
                  <a:lnTo>
                    <a:pt x="1154772" y="271551"/>
                  </a:lnTo>
                  <a:lnTo>
                    <a:pt x="1149375" y="265811"/>
                  </a:lnTo>
                  <a:lnTo>
                    <a:pt x="1138415" y="258406"/>
                  </a:lnTo>
                  <a:lnTo>
                    <a:pt x="1126642" y="253834"/>
                  </a:lnTo>
                  <a:lnTo>
                    <a:pt x="1114793" y="252260"/>
                  </a:lnTo>
                  <a:lnTo>
                    <a:pt x="1085075" y="260616"/>
                  </a:lnTo>
                  <a:lnTo>
                    <a:pt x="1060742" y="287655"/>
                  </a:lnTo>
                  <a:lnTo>
                    <a:pt x="1044321" y="336270"/>
                  </a:lnTo>
                  <a:lnTo>
                    <a:pt x="1038288" y="409371"/>
                  </a:lnTo>
                  <a:lnTo>
                    <a:pt x="1038872" y="428205"/>
                  </a:lnTo>
                  <a:lnTo>
                    <a:pt x="1046899" y="483946"/>
                  </a:lnTo>
                  <a:lnTo>
                    <a:pt x="1070584" y="534111"/>
                  </a:lnTo>
                  <a:lnTo>
                    <a:pt x="1111084" y="553212"/>
                  </a:lnTo>
                  <a:lnTo>
                    <a:pt x="1123962" y="552196"/>
                  </a:lnTo>
                  <a:lnTo>
                    <a:pt x="1162608" y="519772"/>
                  </a:lnTo>
                  <a:lnTo>
                    <a:pt x="1181277" y="459270"/>
                  </a:lnTo>
                  <a:lnTo>
                    <a:pt x="1184249" y="428688"/>
                  </a:lnTo>
                  <a:lnTo>
                    <a:pt x="1185075" y="396824"/>
                  </a:lnTo>
                  <a:close/>
                </a:path>
                <a:path w="1346834" h="5561965">
                  <a:moveTo>
                    <a:pt x="1346238" y="516369"/>
                  </a:moveTo>
                  <a:lnTo>
                    <a:pt x="1301940" y="516369"/>
                  </a:lnTo>
                  <a:lnTo>
                    <a:pt x="1301940" y="291579"/>
                  </a:lnTo>
                  <a:lnTo>
                    <a:pt x="1301940" y="258559"/>
                  </a:lnTo>
                  <a:lnTo>
                    <a:pt x="1217333" y="258559"/>
                  </a:lnTo>
                  <a:lnTo>
                    <a:pt x="1217333" y="291579"/>
                  </a:lnTo>
                  <a:lnTo>
                    <a:pt x="1270330" y="291579"/>
                  </a:lnTo>
                  <a:lnTo>
                    <a:pt x="1270330" y="516369"/>
                  </a:lnTo>
                  <a:lnTo>
                    <a:pt x="1220787" y="516369"/>
                  </a:lnTo>
                  <a:lnTo>
                    <a:pt x="1220787" y="548119"/>
                  </a:lnTo>
                  <a:lnTo>
                    <a:pt x="1346238" y="548119"/>
                  </a:lnTo>
                  <a:lnTo>
                    <a:pt x="1346238" y="516369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75978" y="0"/>
              <a:ext cx="1527810" cy="5797550"/>
            </a:xfrm>
            <a:custGeom>
              <a:avLst/>
              <a:gdLst/>
              <a:ahLst/>
              <a:cxnLst/>
              <a:rect l="l" t="t" r="r" b="b"/>
              <a:pathLst>
                <a:path w="1527809" h="5797550">
                  <a:moveTo>
                    <a:pt x="44437" y="1708023"/>
                  </a:moveTo>
                  <a:lnTo>
                    <a:pt x="44132" y="1698320"/>
                  </a:lnTo>
                  <a:lnTo>
                    <a:pt x="42862" y="1688630"/>
                  </a:lnTo>
                  <a:lnTo>
                    <a:pt x="40411" y="1680362"/>
                  </a:lnTo>
                  <a:lnTo>
                    <a:pt x="38074" y="1676107"/>
                  </a:lnTo>
                  <a:lnTo>
                    <a:pt x="36499" y="1673237"/>
                  </a:lnTo>
                  <a:lnTo>
                    <a:pt x="35267" y="1671574"/>
                  </a:lnTo>
                  <a:lnTo>
                    <a:pt x="35267" y="1709902"/>
                  </a:lnTo>
                  <a:lnTo>
                    <a:pt x="34810" y="1722882"/>
                  </a:lnTo>
                  <a:lnTo>
                    <a:pt x="33007" y="1734896"/>
                  </a:lnTo>
                  <a:lnTo>
                    <a:pt x="29248" y="1743735"/>
                  </a:lnTo>
                  <a:lnTo>
                    <a:pt x="22898" y="1747177"/>
                  </a:lnTo>
                  <a:lnTo>
                    <a:pt x="16802" y="1747177"/>
                  </a:lnTo>
                  <a:lnTo>
                    <a:pt x="13690" y="1742630"/>
                  </a:lnTo>
                  <a:lnTo>
                    <a:pt x="9194" y="1727466"/>
                  </a:lnTo>
                  <a:lnTo>
                    <a:pt x="9194" y="1708023"/>
                  </a:lnTo>
                  <a:lnTo>
                    <a:pt x="9563" y="1700352"/>
                  </a:lnTo>
                  <a:lnTo>
                    <a:pt x="10807" y="1692465"/>
                  </a:lnTo>
                  <a:lnTo>
                    <a:pt x="12268" y="1682699"/>
                  </a:lnTo>
                  <a:lnTo>
                    <a:pt x="16497" y="1676107"/>
                  </a:lnTo>
                  <a:lnTo>
                    <a:pt x="22796" y="1676107"/>
                  </a:lnTo>
                  <a:lnTo>
                    <a:pt x="28232" y="1677809"/>
                  </a:lnTo>
                  <a:lnTo>
                    <a:pt x="32131" y="1683435"/>
                  </a:lnTo>
                  <a:lnTo>
                    <a:pt x="34480" y="1693849"/>
                  </a:lnTo>
                  <a:lnTo>
                    <a:pt x="35267" y="1709902"/>
                  </a:lnTo>
                  <a:lnTo>
                    <a:pt x="35267" y="1671574"/>
                  </a:lnTo>
                  <a:lnTo>
                    <a:pt x="33134" y="1668678"/>
                  </a:lnTo>
                  <a:lnTo>
                    <a:pt x="27851" y="1666087"/>
                  </a:lnTo>
                  <a:lnTo>
                    <a:pt x="23177" y="1666087"/>
                  </a:lnTo>
                  <a:lnTo>
                    <a:pt x="14160" y="1668640"/>
                  </a:lnTo>
                  <a:lnTo>
                    <a:pt x="6794" y="1676844"/>
                  </a:lnTo>
                  <a:lnTo>
                    <a:pt x="1828" y="1691576"/>
                  </a:lnTo>
                  <a:lnTo>
                    <a:pt x="0" y="1713725"/>
                  </a:lnTo>
                  <a:lnTo>
                    <a:pt x="190" y="1719580"/>
                  </a:lnTo>
                  <a:lnTo>
                    <a:pt x="18669" y="1757349"/>
                  </a:lnTo>
                  <a:lnTo>
                    <a:pt x="26746" y="1757349"/>
                  </a:lnTo>
                  <a:lnTo>
                    <a:pt x="33858" y="1756524"/>
                  </a:lnTo>
                  <a:lnTo>
                    <a:pt x="37998" y="1747177"/>
                  </a:lnTo>
                  <a:lnTo>
                    <a:pt x="38849" y="1745272"/>
                  </a:lnTo>
                  <a:lnTo>
                    <a:pt x="41579" y="1737436"/>
                  </a:lnTo>
                  <a:lnTo>
                    <a:pt x="43319" y="1728851"/>
                  </a:lnTo>
                  <a:lnTo>
                    <a:pt x="44234" y="1719427"/>
                  </a:lnTo>
                  <a:lnTo>
                    <a:pt x="44386" y="1713725"/>
                  </a:lnTo>
                  <a:lnTo>
                    <a:pt x="44437" y="1708023"/>
                  </a:lnTo>
                  <a:close/>
                </a:path>
                <a:path w="1527809" h="5797550">
                  <a:moveTo>
                    <a:pt x="127127" y="1708023"/>
                  </a:moveTo>
                  <a:lnTo>
                    <a:pt x="126822" y="1698320"/>
                  </a:lnTo>
                  <a:lnTo>
                    <a:pt x="125564" y="1688630"/>
                  </a:lnTo>
                  <a:lnTo>
                    <a:pt x="123126" y="1680362"/>
                  </a:lnTo>
                  <a:lnTo>
                    <a:pt x="120802" y="1676107"/>
                  </a:lnTo>
                  <a:lnTo>
                    <a:pt x="119240" y="1673237"/>
                  </a:lnTo>
                  <a:lnTo>
                    <a:pt x="117995" y="1671599"/>
                  </a:lnTo>
                  <a:lnTo>
                    <a:pt x="117995" y="1709902"/>
                  </a:lnTo>
                  <a:lnTo>
                    <a:pt x="117538" y="1722882"/>
                  </a:lnTo>
                  <a:lnTo>
                    <a:pt x="115747" y="1734896"/>
                  </a:lnTo>
                  <a:lnTo>
                    <a:pt x="111975" y="1743735"/>
                  </a:lnTo>
                  <a:lnTo>
                    <a:pt x="105587" y="1747177"/>
                  </a:lnTo>
                  <a:lnTo>
                    <a:pt x="99479" y="1747177"/>
                  </a:lnTo>
                  <a:lnTo>
                    <a:pt x="96367" y="1742681"/>
                  </a:lnTo>
                  <a:lnTo>
                    <a:pt x="94678" y="1737042"/>
                  </a:lnTo>
                  <a:lnTo>
                    <a:pt x="91884" y="1727479"/>
                  </a:lnTo>
                  <a:lnTo>
                    <a:pt x="91884" y="1708023"/>
                  </a:lnTo>
                  <a:lnTo>
                    <a:pt x="92278" y="1700352"/>
                  </a:lnTo>
                  <a:lnTo>
                    <a:pt x="93611" y="1691563"/>
                  </a:lnTo>
                  <a:lnTo>
                    <a:pt x="94932" y="1682661"/>
                  </a:lnTo>
                  <a:lnTo>
                    <a:pt x="99225" y="1676107"/>
                  </a:lnTo>
                  <a:lnTo>
                    <a:pt x="105460" y="1676107"/>
                  </a:lnTo>
                  <a:lnTo>
                    <a:pt x="110909" y="1677797"/>
                  </a:lnTo>
                  <a:lnTo>
                    <a:pt x="114820" y="1683423"/>
                  </a:lnTo>
                  <a:lnTo>
                    <a:pt x="117195" y="1693837"/>
                  </a:lnTo>
                  <a:lnTo>
                    <a:pt x="117995" y="1709902"/>
                  </a:lnTo>
                  <a:lnTo>
                    <a:pt x="117995" y="1671599"/>
                  </a:lnTo>
                  <a:lnTo>
                    <a:pt x="115798" y="1668678"/>
                  </a:lnTo>
                  <a:lnTo>
                    <a:pt x="110553" y="1666087"/>
                  </a:lnTo>
                  <a:lnTo>
                    <a:pt x="105905" y="1666087"/>
                  </a:lnTo>
                  <a:lnTo>
                    <a:pt x="96850" y="1668627"/>
                  </a:lnTo>
                  <a:lnTo>
                    <a:pt x="89471" y="1676819"/>
                  </a:lnTo>
                  <a:lnTo>
                    <a:pt x="84493" y="1691563"/>
                  </a:lnTo>
                  <a:lnTo>
                    <a:pt x="82677" y="1713725"/>
                  </a:lnTo>
                  <a:lnTo>
                    <a:pt x="82867" y="1719592"/>
                  </a:lnTo>
                  <a:lnTo>
                    <a:pt x="101333" y="1757349"/>
                  </a:lnTo>
                  <a:lnTo>
                    <a:pt x="109486" y="1757349"/>
                  </a:lnTo>
                  <a:lnTo>
                    <a:pt x="116586" y="1756524"/>
                  </a:lnTo>
                  <a:lnTo>
                    <a:pt x="120751" y="1747177"/>
                  </a:lnTo>
                  <a:lnTo>
                    <a:pt x="121602" y="1745272"/>
                  </a:lnTo>
                  <a:lnTo>
                    <a:pt x="124307" y="1737448"/>
                  </a:lnTo>
                  <a:lnTo>
                    <a:pt x="126022" y="1728863"/>
                  </a:lnTo>
                  <a:lnTo>
                    <a:pt x="126923" y="1719427"/>
                  </a:lnTo>
                  <a:lnTo>
                    <a:pt x="127076" y="1713725"/>
                  </a:lnTo>
                  <a:lnTo>
                    <a:pt x="127127" y="1708023"/>
                  </a:lnTo>
                  <a:close/>
                </a:path>
                <a:path w="1527809" h="5797550">
                  <a:moveTo>
                    <a:pt x="231597" y="1708023"/>
                  </a:moveTo>
                  <a:lnTo>
                    <a:pt x="231292" y="1698320"/>
                  </a:lnTo>
                  <a:lnTo>
                    <a:pt x="230022" y="1688630"/>
                  </a:lnTo>
                  <a:lnTo>
                    <a:pt x="227571" y="1680362"/>
                  </a:lnTo>
                  <a:lnTo>
                    <a:pt x="225234" y="1676107"/>
                  </a:lnTo>
                  <a:lnTo>
                    <a:pt x="223659" y="1673237"/>
                  </a:lnTo>
                  <a:lnTo>
                    <a:pt x="222478" y="1671637"/>
                  </a:lnTo>
                  <a:lnTo>
                    <a:pt x="222478" y="1709902"/>
                  </a:lnTo>
                  <a:lnTo>
                    <a:pt x="222021" y="1722882"/>
                  </a:lnTo>
                  <a:lnTo>
                    <a:pt x="220205" y="1734896"/>
                  </a:lnTo>
                  <a:lnTo>
                    <a:pt x="216420" y="1743735"/>
                  </a:lnTo>
                  <a:lnTo>
                    <a:pt x="210019" y="1747177"/>
                  </a:lnTo>
                  <a:lnTo>
                    <a:pt x="203936" y="1747177"/>
                  </a:lnTo>
                  <a:lnTo>
                    <a:pt x="200875" y="1742681"/>
                  </a:lnTo>
                  <a:lnTo>
                    <a:pt x="199161" y="1737042"/>
                  </a:lnTo>
                  <a:lnTo>
                    <a:pt x="196342" y="1727479"/>
                  </a:lnTo>
                  <a:lnTo>
                    <a:pt x="196342" y="1708023"/>
                  </a:lnTo>
                  <a:lnTo>
                    <a:pt x="196723" y="1700352"/>
                  </a:lnTo>
                  <a:lnTo>
                    <a:pt x="199428" y="1682661"/>
                  </a:lnTo>
                  <a:lnTo>
                    <a:pt x="203657" y="1676107"/>
                  </a:lnTo>
                  <a:lnTo>
                    <a:pt x="209981" y="1676107"/>
                  </a:lnTo>
                  <a:lnTo>
                    <a:pt x="215417" y="1677797"/>
                  </a:lnTo>
                  <a:lnTo>
                    <a:pt x="219329" y="1683423"/>
                  </a:lnTo>
                  <a:lnTo>
                    <a:pt x="221691" y="1693837"/>
                  </a:lnTo>
                  <a:lnTo>
                    <a:pt x="222478" y="1709902"/>
                  </a:lnTo>
                  <a:lnTo>
                    <a:pt x="222478" y="1671637"/>
                  </a:lnTo>
                  <a:lnTo>
                    <a:pt x="220306" y="1668678"/>
                  </a:lnTo>
                  <a:lnTo>
                    <a:pt x="215023" y="1666087"/>
                  </a:lnTo>
                  <a:lnTo>
                    <a:pt x="210350" y="1666087"/>
                  </a:lnTo>
                  <a:lnTo>
                    <a:pt x="201320" y="1668627"/>
                  </a:lnTo>
                  <a:lnTo>
                    <a:pt x="193929" y="1676819"/>
                  </a:lnTo>
                  <a:lnTo>
                    <a:pt x="188950" y="1691563"/>
                  </a:lnTo>
                  <a:lnTo>
                    <a:pt x="187109" y="1713725"/>
                  </a:lnTo>
                  <a:lnTo>
                    <a:pt x="187299" y="1719592"/>
                  </a:lnTo>
                  <a:lnTo>
                    <a:pt x="205790" y="1757349"/>
                  </a:lnTo>
                  <a:lnTo>
                    <a:pt x="213931" y="1757349"/>
                  </a:lnTo>
                  <a:lnTo>
                    <a:pt x="221043" y="1756524"/>
                  </a:lnTo>
                  <a:lnTo>
                    <a:pt x="225171" y="1747177"/>
                  </a:lnTo>
                  <a:lnTo>
                    <a:pt x="226021" y="1745272"/>
                  </a:lnTo>
                  <a:lnTo>
                    <a:pt x="228765" y="1737448"/>
                  </a:lnTo>
                  <a:lnTo>
                    <a:pt x="230492" y="1728863"/>
                  </a:lnTo>
                  <a:lnTo>
                    <a:pt x="231394" y="1719427"/>
                  </a:lnTo>
                  <a:lnTo>
                    <a:pt x="231546" y="1713725"/>
                  </a:lnTo>
                  <a:lnTo>
                    <a:pt x="231597" y="1708023"/>
                  </a:lnTo>
                  <a:close/>
                </a:path>
                <a:path w="1527809" h="5797550">
                  <a:moveTo>
                    <a:pt x="234721" y="1447800"/>
                  </a:moveTo>
                  <a:lnTo>
                    <a:pt x="200266" y="1447800"/>
                  </a:lnTo>
                  <a:lnTo>
                    <a:pt x="200266" y="1272540"/>
                  </a:lnTo>
                  <a:lnTo>
                    <a:pt x="200266" y="1247140"/>
                  </a:lnTo>
                  <a:lnTo>
                    <a:pt x="134467" y="1247140"/>
                  </a:lnTo>
                  <a:lnTo>
                    <a:pt x="134467" y="1272540"/>
                  </a:lnTo>
                  <a:lnTo>
                    <a:pt x="175628" y="1272540"/>
                  </a:lnTo>
                  <a:lnTo>
                    <a:pt x="175628" y="1447800"/>
                  </a:lnTo>
                  <a:lnTo>
                    <a:pt x="137121" y="1447800"/>
                  </a:lnTo>
                  <a:lnTo>
                    <a:pt x="137121" y="1471930"/>
                  </a:lnTo>
                  <a:lnTo>
                    <a:pt x="234721" y="1471930"/>
                  </a:lnTo>
                  <a:lnTo>
                    <a:pt x="234721" y="1447800"/>
                  </a:lnTo>
                  <a:close/>
                </a:path>
                <a:path w="1527809" h="5797550">
                  <a:moveTo>
                    <a:pt x="352183" y="1746148"/>
                  </a:moveTo>
                  <a:lnTo>
                    <a:pt x="338734" y="1746148"/>
                  </a:lnTo>
                  <a:lnTo>
                    <a:pt x="338734" y="1668094"/>
                  </a:lnTo>
                  <a:lnTo>
                    <a:pt x="313093" y="1668094"/>
                  </a:lnTo>
                  <a:lnTo>
                    <a:pt x="313093" y="1678012"/>
                  </a:lnTo>
                  <a:lnTo>
                    <a:pt x="329171" y="1678012"/>
                  </a:lnTo>
                  <a:lnTo>
                    <a:pt x="329171" y="1746148"/>
                  </a:lnTo>
                  <a:lnTo>
                    <a:pt x="314159" y="1746148"/>
                  </a:lnTo>
                  <a:lnTo>
                    <a:pt x="314159" y="1755800"/>
                  </a:lnTo>
                  <a:lnTo>
                    <a:pt x="352183" y="1755800"/>
                  </a:lnTo>
                  <a:lnTo>
                    <a:pt x="352183" y="1746148"/>
                  </a:lnTo>
                  <a:close/>
                </a:path>
                <a:path w="1527809" h="5797550">
                  <a:moveTo>
                    <a:pt x="407720" y="1708023"/>
                  </a:moveTo>
                  <a:lnTo>
                    <a:pt x="407416" y="1698320"/>
                  </a:lnTo>
                  <a:lnTo>
                    <a:pt x="406158" y="1688630"/>
                  </a:lnTo>
                  <a:lnTo>
                    <a:pt x="403707" y="1680362"/>
                  </a:lnTo>
                  <a:lnTo>
                    <a:pt x="401358" y="1676069"/>
                  </a:lnTo>
                  <a:lnTo>
                    <a:pt x="399808" y="1673237"/>
                  </a:lnTo>
                  <a:lnTo>
                    <a:pt x="398564" y="1671561"/>
                  </a:lnTo>
                  <a:lnTo>
                    <a:pt x="398564" y="1709928"/>
                  </a:lnTo>
                  <a:lnTo>
                    <a:pt x="398106" y="1722894"/>
                  </a:lnTo>
                  <a:lnTo>
                    <a:pt x="396328" y="1734908"/>
                  </a:lnTo>
                  <a:lnTo>
                    <a:pt x="392569" y="1743735"/>
                  </a:lnTo>
                  <a:lnTo>
                    <a:pt x="386194" y="1747177"/>
                  </a:lnTo>
                  <a:lnTo>
                    <a:pt x="380085" y="1747177"/>
                  </a:lnTo>
                  <a:lnTo>
                    <a:pt x="376936" y="1742630"/>
                  </a:lnTo>
                  <a:lnTo>
                    <a:pt x="372478" y="1727492"/>
                  </a:lnTo>
                  <a:lnTo>
                    <a:pt x="372478" y="1708023"/>
                  </a:lnTo>
                  <a:lnTo>
                    <a:pt x="372821" y="1700352"/>
                  </a:lnTo>
                  <a:lnTo>
                    <a:pt x="374078" y="1692465"/>
                  </a:lnTo>
                  <a:lnTo>
                    <a:pt x="375539" y="1682661"/>
                  </a:lnTo>
                  <a:lnTo>
                    <a:pt x="379780" y="1676069"/>
                  </a:lnTo>
                  <a:lnTo>
                    <a:pt x="386067" y="1676069"/>
                  </a:lnTo>
                  <a:lnTo>
                    <a:pt x="391528" y="1677771"/>
                  </a:lnTo>
                  <a:lnTo>
                    <a:pt x="395427" y="1683423"/>
                  </a:lnTo>
                  <a:lnTo>
                    <a:pt x="397776" y="1693862"/>
                  </a:lnTo>
                  <a:lnTo>
                    <a:pt x="398564" y="1709928"/>
                  </a:lnTo>
                  <a:lnTo>
                    <a:pt x="398564" y="1671561"/>
                  </a:lnTo>
                  <a:lnTo>
                    <a:pt x="396443" y="1668691"/>
                  </a:lnTo>
                  <a:lnTo>
                    <a:pt x="391134" y="1666087"/>
                  </a:lnTo>
                  <a:lnTo>
                    <a:pt x="386486" y="1666087"/>
                  </a:lnTo>
                  <a:lnTo>
                    <a:pt x="377469" y="1668640"/>
                  </a:lnTo>
                  <a:lnTo>
                    <a:pt x="370078" y="1676844"/>
                  </a:lnTo>
                  <a:lnTo>
                    <a:pt x="365086" y="1691589"/>
                  </a:lnTo>
                  <a:lnTo>
                    <a:pt x="363258" y="1713750"/>
                  </a:lnTo>
                  <a:lnTo>
                    <a:pt x="363448" y="1719592"/>
                  </a:lnTo>
                  <a:lnTo>
                    <a:pt x="381965" y="1757362"/>
                  </a:lnTo>
                  <a:lnTo>
                    <a:pt x="390029" y="1757362"/>
                  </a:lnTo>
                  <a:lnTo>
                    <a:pt x="397154" y="1756524"/>
                  </a:lnTo>
                  <a:lnTo>
                    <a:pt x="401320" y="1747177"/>
                  </a:lnTo>
                  <a:lnTo>
                    <a:pt x="402170" y="1745272"/>
                  </a:lnTo>
                  <a:lnTo>
                    <a:pt x="404914" y="1737448"/>
                  </a:lnTo>
                  <a:lnTo>
                    <a:pt x="406628" y="1728863"/>
                  </a:lnTo>
                  <a:lnTo>
                    <a:pt x="407517" y="1719440"/>
                  </a:lnTo>
                  <a:lnTo>
                    <a:pt x="407670" y="1713750"/>
                  </a:lnTo>
                  <a:lnTo>
                    <a:pt x="407720" y="1708023"/>
                  </a:lnTo>
                  <a:close/>
                </a:path>
                <a:path w="1527809" h="5797550">
                  <a:moveTo>
                    <a:pt x="459981" y="1708023"/>
                  </a:moveTo>
                  <a:lnTo>
                    <a:pt x="450799" y="1671586"/>
                  </a:lnTo>
                  <a:lnTo>
                    <a:pt x="450799" y="1709928"/>
                  </a:lnTo>
                  <a:lnTo>
                    <a:pt x="450342" y="1722894"/>
                  </a:lnTo>
                  <a:lnTo>
                    <a:pt x="448551" y="1734896"/>
                  </a:lnTo>
                  <a:lnTo>
                    <a:pt x="444766" y="1743735"/>
                  </a:lnTo>
                  <a:lnTo>
                    <a:pt x="438365" y="1747177"/>
                  </a:lnTo>
                  <a:lnTo>
                    <a:pt x="432282" y="1747177"/>
                  </a:lnTo>
                  <a:lnTo>
                    <a:pt x="429221" y="1742630"/>
                  </a:lnTo>
                  <a:lnTo>
                    <a:pt x="424688" y="1727479"/>
                  </a:lnTo>
                  <a:lnTo>
                    <a:pt x="424688" y="1708023"/>
                  </a:lnTo>
                  <a:lnTo>
                    <a:pt x="425081" y="1700352"/>
                  </a:lnTo>
                  <a:lnTo>
                    <a:pt x="427786" y="1682661"/>
                  </a:lnTo>
                  <a:lnTo>
                    <a:pt x="431990" y="1676069"/>
                  </a:lnTo>
                  <a:lnTo>
                    <a:pt x="438340" y="1676069"/>
                  </a:lnTo>
                  <a:lnTo>
                    <a:pt x="443776" y="1677771"/>
                  </a:lnTo>
                  <a:lnTo>
                    <a:pt x="447662" y="1683423"/>
                  </a:lnTo>
                  <a:lnTo>
                    <a:pt x="450011" y="1693862"/>
                  </a:lnTo>
                  <a:lnTo>
                    <a:pt x="450799" y="1709928"/>
                  </a:lnTo>
                  <a:lnTo>
                    <a:pt x="450799" y="1671586"/>
                  </a:lnTo>
                  <a:lnTo>
                    <a:pt x="448678" y="1668678"/>
                  </a:lnTo>
                  <a:lnTo>
                    <a:pt x="443420" y="1666087"/>
                  </a:lnTo>
                  <a:lnTo>
                    <a:pt x="438645" y="1666087"/>
                  </a:lnTo>
                  <a:lnTo>
                    <a:pt x="429653" y="1668640"/>
                  </a:lnTo>
                  <a:lnTo>
                    <a:pt x="422287" y="1676844"/>
                  </a:lnTo>
                  <a:lnTo>
                    <a:pt x="417309" y="1691589"/>
                  </a:lnTo>
                  <a:lnTo>
                    <a:pt x="415480" y="1713750"/>
                  </a:lnTo>
                  <a:lnTo>
                    <a:pt x="415671" y="1719592"/>
                  </a:lnTo>
                  <a:lnTo>
                    <a:pt x="434174" y="1757349"/>
                  </a:lnTo>
                  <a:lnTo>
                    <a:pt x="442264" y="1757349"/>
                  </a:lnTo>
                  <a:lnTo>
                    <a:pt x="459778" y="1719440"/>
                  </a:lnTo>
                  <a:lnTo>
                    <a:pt x="459930" y="1713750"/>
                  </a:lnTo>
                  <a:lnTo>
                    <a:pt x="459981" y="1708023"/>
                  </a:lnTo>
                  <a:close/>
                </a:path>
                <a:path w="1527809" h="5797550">
                  <a:moveTo>
                    <a:pt x="650240" y="876198"/>
                  </a:moveTo>
                  <a:lnTo>
                    <a:pt x="644626" y="876198"/>
                  </a:lnTo>
                  <a:lnTo>
                    <a:pt x="644626" y="843470"/>
                  </a:lnTo>
                  <a:lnTo>
                    <a:pt x="633818" y="843470"/>
                  </a:lnTo>
                  <a:lnTo>
                    <a:pt x="633818" y="847585"/>
                  </a:lnTo>
                  <a:lnTo>
                    <a:pt x="640588" y="847585"/>
                  </a:lnTo>
                  <a:lnTo>
                    <a:pt x="640588" y="876198"/>
                  </a:lnTo>
                  <a:lnTo>
                    <a:pt x="634263" y="876198"/>
                  </a:lnTo>
                  <a:lnTo>
                    <a:pt x="634263" y="880262"/>
                  </a:lnTo>
                  <a:lnTo>
                    <a:pt x="650240" y="880262"/>
                  </a:lnTo>
                  <a:lnTo>
                    <a:pt x="650240" y="876198"/>
                  </a:lnTo>
                  <a:close/>
                </a:path>
                <a:path w="1527809" h="5797550">
                  <a:moveTo>
                    <a:pt x="650240" y="635520"/>
                  </a:moveTo>
                  <a:lnTo>
                    <a:pt x="644626" y="635520"/>
                  </a:lnTo>
                  <a:lnTo>
                    <a:pt x="644626" y="602792"/>
                  </a:lnTo>
                  <a:lnTo>
                    <a:pt x="633818" y="602792"/>
                  </a:lnTo>
                  <a:lnTo>
                    <a:pt x="633818" y="606945"/>
                  </a:lnTo>
                  <a:lnTo>
                    <a:pt x="640588" y="606945"/>
                  </a:lnTo>
                  <a:lnTo>
                    <a:pt x="640588" y="635520"/>
                  </a:lnTo>
                  <a:lnTo>
                    <a:pt x="634263" y="635520"/>
                  </a:lnTo>
                  <a:lnTo>
                    <a:pt x="634263" y="639572"/>
                  </a:lnTo>
                  <a:lnTo>
                    <a:pt x="650240" y="639572"/>
                  </a:lnTo>
                  <a:lnTo>
                    <a:pt x="650240" y="635520"/>
                  </a:lnTo>
                  <a:close/>
                </a:path>
                <a:path w="1527809" h="5797550">
                  <a:moveTo>
                    <a:pt x="650240" y="575360"/>
                  </a:moveTo>
                  <a:lnTo>
                    <a:pt x="644626" y="575360"/>
                  </a:lnTo>
                  <a:lnTo>
                    <a:pt x="644626" y="542620"/>
                  </a:lnTo>
                  <a:lnTo>
                    <a:pt x="633818" y="542620"/>
                  </a:lnTo>
                  <a:lnTo>
                    <a:pt x="633818" y="546811"/>
                  </a:lnTo>
                  <a:lnTo>
                    <a:pt x="640588" y="546811"/>
                  </a:lnTo>
                  <a:lnTo>
                    <a:pt x="640588" y="575360"/>
                  </a:lnTo>
                  <a:lnTo>
                    <a:pt x="634263" y="575360"/>
                  </a:lnTo>
                  <a:lnTo>
                    <a:pt x="634263" y="579424"/>
                  </a:lnTo>
                  <a:lnTo>
                    <a:pt x="650240" y="579424"/>
                  </a:lnTo>
                  <a:lnTo>
                    <a:pt x="650240" y="575360"/>
                  </a:lnTo>
                  <a:close/>
                </a:path>
                <a:path w="1527809" h="5797550">
                  <a:moveTo>
                    <a:pt x="651662" y="793838"/>
                  </a:moveTo>
                  <a:lnTo>
                    <a:pt x="650925" y="789152"/>
                  </a:lnTo>
                  <a:lnTo>
                    <a:pt x="649160" y="786676"/>
                  </a:lnTo>
                  <a:lnTo>
                    <a:pt x="648309" y="785456"/>
                  </a:lnTo>
                  <a:lnTo>
                    <a:pt x="647776" y="784733"/>
                  </a:lnTo>
                  <a:lnTo>
                    <a:pt x="647776" y="790092"/>
                  </a:lnTo>
                  <a:lnTo>
                    <a:pt x="647750" y="808253"/>
                  </a:lnTo>
                  <a:lnTo>
                    <a:pt x="647014" y="816495"/>
                  </a:lnTo>
                  <a:lnTo>
                    <a:pt x="639991" y="816495"/>
                  </a:lnTo>
                  <a:lnTo>
                    <a:pt x="638695" y="814590"/>
                  </a:lnTo>
                  <a:lnTo>
                    <a:pt x="638022" y="812228"/>
                  </a:lnTo>
                  <a:lnTo>
                    <a:pt x="636803" y="808253"/>
                  </a:lnTo>
                  <a:lnTo>
                    <a:pt x="636803" y="800036"/>
                  </a:lnTo>
                  <a:lnTo>
                    <a:pt x="637006" y="796836"/>
                  </a:lnTo>
                  <a:lnTo>
                    <a:pt x="638111" y="789432"/>
                  </a:lnTo>
                  <a:lnTo>
                    <a:pt x="639914" y="786676"/>
                  </a:lnTo>
                  <a:lnTo>
                    <a:pt x="646010" y="786676"/>
                  </a:lnTo>
                  <a:lnTo>
                    <a:pt x="647776" y="790092"/>
                  </a:lnTo>
                  <a:lnTo>
                    <a:pt x="647776" y="784733"/>
                  </a:lnTo>
                  <a:lnTo>
                    <a:pt x="646887" y="783526"/>
                  </a:lnTo>
                  <a:lnTo>
                    <a:pt x="644715" y="782447"/>
                  </a:lnTo>
                  <a:lnTo>
                    <a:pt x="637374" y="782447"/>
                  </a:lnTo>
                  <a:lnTo>
                    <a:pt x="632968" y="787806"/>
                  </a:lnTo>
                  <a:lnTo>
                    <a:pt x="633056" y="806475"/>
                  </a:lnTo>
                  <a:lnTo>
                    <a:pt x="633285" y="811072"/>
                  </a:lnTo>
                  <a:lnTo>
                    <a:pt x="637463" y="820216"/>
                  </a:lnTo>
                  <a:lnTo>
                    <a:pt x="640803" y="820712"/>
                  </a:lnTo>
                  <a:lnTo>
                    <a:pt x="644220" y="820712"/>
                  </a:lnTo>
                  <a:lnTo>
                    <a:pt x="647217" y="820369"/>
                  </a:lnTo>
                  <a:lnTo>
                    <a:pt x="648931" y="816495"/>
                  </a:lnTo>
                  <a:lnTo>
                    <a:pt x="651116" y="811542"/>
                  </a:lnTo>
                  <a:lnTo>
                    <a:pt x="651662" y="806475"/>
                  </a:lnTo>
                  <a:lnTo>
                    <a:pt x="651662" y="793838"/>
                  </a:lnTo>
                  <a:close/>
                </a:path>
                <a:path w="1527809" h="5797550">
                  <a:moveTo>
                    <a:pt x="651662" y="733717"/>
                  </a:moveTo>
                  <a:lnTo>
                    <a:pt x="650925" y="729030"/>
                  </a:lnTo>
                  <a:lnTo>
                    <a:pt x="649185" y="726516"/>
                  </a:lnTo>
                  <a:lnTo>
                    <a:pt x="648309" y="725246"/>
                  </a:lnTo>
                  <a:lnTo>
                    <a:pt x="647776" y="724547"/>
                  </a:lnTo>
                  <a:lnTo>
                    <a:pt x="647776" y="729919"/>
                  </a:lnTo>
                  <a:lnTo>
                    <a:pt x="647750" y="748055"/>
                  </a:lnTo>
                  <a:lnTo>
                    <a:pt x="647014" y="756348"/>
                  </a:lnTo>
                  <a:lnTo>
                    <a:pt x="639991" y="756348"/>
                  </a:lnTo>
                  <a:lnTo>
                    <a:pt x="638695" y="754418"/>
                  </a:lnTo>
                  <a:lnTo>
                    <a:pt x="638022" y="752043"/>
                  </a:lnTo>
                  <a:lnTo>
                    <a:pt x="636803" y="748055"/>
                  </a:lnTo>
                  <a:lnTo>
                    <a:pt x="636803" y="739889"/>
                  </a:lnTo>
                  <a:lnTo>
                    <a:pt x="637006" y="736663"/>
                  </a:lnTo>
                  <a:lnTo>
                    <a:pt x="638111" y="729246"/>
                  </a:lnTo>
                  <a:lnTo>
                    <a:pt x="639914" y="726516"/>
                  </a:lnTo>
                  <a:lnTo>
                    <a:pt x="646010" y="726516"/>
                  </a:lnTo>
                  <a:lnTo>
                    <a:pt x="647776" y="729919"/>
                  </a:lnTo>
                  <a:lnTo>
                    <a:pt x="647776" y="724547"/>
                  </a:lnTo>
                  <a:lnTo>
                    <a:pt x="646887" y="723379"/>
                  </a:lnTo>
                  <a:lnTo>
                    <a:pt x="644715" y="722236"/>
                  </a:lnTo>
                  <a:lnTo>
                    <a:pt x="637374" y="722236"/>
                  </a:lnTo>
                  <a:lnTo>
                    <a:pt x="632968" y="727633"/>
                  </a:lnTo>
                  <a:lnTo>
                    <a:pt x="633056" y="746290"/>
                  </a:lnTo>
                  <a:lnTo>
                    <a:pt x="633285" y="750912"/>
                  </a:lnTo>
                  <a:lnTo>
                    <a:pt x="635330" y="755332"/>
                  </a:lnTo>
                  <a:lnTo>
                    <a:pt x="637463" y="760044"/>
                  </a:lnTo>
                  <a:lnTo>
                    <a:pt x="640803" y="760603"/>
                  </a:lnTo>
                  <a:lnTo>
                    <a:pt x="644220" y="760603"/>
                  </a:lnTo>
                  <a:lnTo>
                    <a:pt x="647217" y="760272"/>
                  </a:lnTo>
                  <a:lnTo>
                    <a:pt x="648931" y="756348"/>
                  </a:lnTo>
                  <a:lnTo>
                    <a:pt x="651116" y="751357"/>
                  </a:lnTo>
                  <a:lnTo>
                    <a:pt x="651662" y="746290"/>
                  </a:lnTo>
                  <a:lnTo>
                    <a:pt x="651662" y="733717"/>
                  </a:lnTo>
                  <a:close/>
                </a:path>
                <a:path w="1527809" h="5797550">
                  <a:moveTo>
                    <a:pt x="651662" y="673544"/>
                  </a:moveTo>
                  <a:lnTo>
                    <a:pt x="650925" y="668820"/>
                  </a:lnTo>
                  <a:lnTo>
                    <a:pt x="649173" y="666356"/>
                  </a:lnTo>
                  <a:lnTo>
                    <a:pt x="647776" y="664425"/>
                  </a:lnTo>
                  <a:lnTo>
                    <a:pt x="647776" y="669747"/>
                  </a:lnTo>
                  <a:lnTo>
                    <a:pt x="647750" y="687882"/>
                  </a:lnTo>
                  <a:lnTo>
                    <a:pt x="647014" y="696163"/>
                  </a:lnTo>
                  <a:lnTo>
                    <a:pt x="639991" y="696163"/>
                  </a:lnTo>
                  <a:lnTo>
                    <a:pt x="638695" y="694220"/>
                  </a:lnTo>
                  <a:lnTo>
                    <a:pt x="638022" y="691870"/>
                  </a:lnTo>
                  <a:lnTo>
                    <a:pt x="636803" y="687882"/>
                  </a:lnTo>
                  <a:lnTo>
                    <a:pt x="636803" y="679754"/>
                  </a:lnTo>
                  <a:lnTo>
                    <a:pt x="637006" y="676529"/>
                  </a:lnTo>
                  <a:lnTo>
                    <a:pt x="638111" y="669086"/>
                  </a:lnTo>
                  <a:lnTo>
                    <a:pt x="639914" y="666356"/>
                  </a:lnTo>
                  <a:lnTo>
                    <a:pt x="646010" y="666356"/>
                  </a:lnTo>
                  <a:lnTo>
                    <a:pt x="647776" y="669747"/>
                  </a:lnTo>
                  <a:lnTo>
                    <a:pt x="647776" y="664425"/>
                  </a:lnTo>
                  <a:lnTo>
                    <a:pt x="646887" y="663194"/>
                  </a:lnTo>
                  <a:lnTo>
                    <a:pt x="644715" y="662063"/>
                  </a:lnTo>
                  <a:lnTo>
                    <a:pt x="637374" y="662063"/>
                  </a:lnTo>
                  <a:lnTo>
                    <a:pt x="632968" y="667486"/>
                  </a:lnTo>
                  <a:lnTo>
                    <a:pt x="633044" y="686079"/>
                  </a:lnTo>
                  <a:lnTo>
                    <a:pt x="633285" y="690727"/>
                  </a:lnTo>
                  <a:lnTo>
                    <a:pt x="637463" y="699858"/>
                  </a:lnTo>
                  <a:lnTo>
                    <a:pt x="640803" y="700430"/>
                  </a:lnTo>
                  <a:lnTo>
                    <a:pt x="644220" y="700430"/>
                  </a:lnTo>
                  <a:lnTo>
                    <a:pt x="647217" y="700036"/>
                  </a:lnTo>
                  <a:lnTo>
                    <a:pt x="648931" y="696163"/>
                  </a:lnTo>
                  <a:lnTo>
                    <a:pt x="651116" y="691197"/>
                  </a:lnTo>
                  <a:lnTo>
                    <a:pt x="651662" y="686079"/>
                  </a:lnTo>
                  <a:lnTo>
                    <a:pt x="651662" y="673544"/>
                  </a:lnTo>
                  <a:close/>
                </a:path>
                <a:path w="1527809" h="5797550">
                  <a:moveTo>
                    <a:pt x="671830" y="282752"/>
                  </a:moveTo>
                  <a:lnTo>
                    <a:pt x="664286" y="244779"/>
                  </a:lnTo>
                  <a:lnTo>
                    <a:pt x="660984" y="239433"/>
                  </a:lnTo>
                  <a:lnTo>
                    <a:pt x="660984" y="285013"/>
                  </a:lnTo>
                  <a:lnTo>
                    <a:pt x="660438" y="300469"/>
                  </a:lnTo>
                  <a:lnTo>
                    <a:pt x="658291" y="314769"/>
                  </a:lnTo>
                  <a:lnTo>
                    <a:pt x="653796" y="325272"/>
                  </a:lnTo>
                  <a:lnTo>
                    <a:pt x="646201" y="329361"/>
                  </a:lnTo>
                  <a:lnTo>
                    <a:pt x="638924" y="329361"/>
                  </a:lnTo>
                  <a:lnTo>
                    <a:pt x="629869" y="282752"/>
                  </a:lnTo>
                  <a:lnTo>
                    <a:pt x="630313" y="273646"/>
                  </a:lnTo>
                  <a:lnTo>
                    <a:pt x="631799" y="264287"/>
                  </a:lnTo>
                  <a:lnTo>
                    <a:pt x="633564" y="252590"/>
                  </a:lnTo>
                  <a:lnTo>
                    <a:pt x="638568" y="244779"/>
                  </a:lnTo>
                  <a:lnTo>
                    <a:pt x="646099" y="244779"/>
                  </a:lnTo>
                  <a:lnTo>
                    <a:pt x="652564" y="246786"/>
                  </a:lnTo>
                  <a:lnTo>
                    <a:pt x="657225" y="253479"/>
                  </a:lnTo>
                  <a:lnTo>
                    <a:pt x="660031" y="265887"/>
                  </a:lnTo>
                  <a:lnTo>
                    <a:pt x="660984" y="285013"/>
                  </a:lnTo>
                  <a:lnTo>
                    <a:pt x="660984" y="239433"/>
                  </a:lnTo>
                  <a:lnTo>
                    <a:pt x="658418" y="235953"/>
                  </a:lnTo>
                  <a:lnTo>
                    <a:pt x="652119" y="232816"/>
                  </a:lnTo>
                  <a:lnTo>
                    <a:pt x="646569" y="232816"/>
                  </a:lnTo>
                  <a:lnTo>
                    <a:pt x="635825" y="235839"/>
                  </a:lnTo>
                  <a:lnTo>
                    <a:pt x="627049" y="245618"/>
                  </a:lnTo>
                  <a:lnTo>
                    <a:pt x="621131" y="263182"/>
                  </a:lnTo>
                  <a:lnTo>
                    <a:pt x="618959" y="289585"/>
                  </a:lnTo>
                  <a:lnTo>
                    <a:pt x="619188" y="296519"/>
                  </a:lnTo>
                  <a:lnTo>
                    <a:pt x="631520" y="339902"/>
                  </a:lnTo>
                  <a:lnTo>
                    <a:pt x="641146" y="341414"/>
                  </a:lnTo>
                  <a:lnTo>
                    <a:pt x="650798" y="341414"/>
                  </a:lnTo>
                  <a:lnTo>
                    <a:pt x="670534" y="307555"/>
                  </a:lnTo>
                  <a:lnTo>
                    <a:pt x="671779" y="289585"/>
                  </a:lnTo>
                  <a:lnTo>
                    <a:pt x="671830" y="282752"/>
                  </a:lnTo>
                  <a:close/>
                </a:path>
                <a:path w="1527809" h="5797550">
                  <a:moveTo>
                    <a:pt x="716000" y="2076932"/>
                  </a:moveTo>
                  <a:lnTo>
                    <a:pt x="710374" y="2076932"/>
                  </a:lnTo>
                  <a:lnTo>
                    <a:pt x="710374" y="2044115"/>
                  </a:lnTo>
                  <a:lnTo>
                    <a:pt x="699604" y="2044115"/>
                  </a:lnTo>
                  <a:lnTo>
                    <a:pt x="699604" y="2048294"/>
                  </a:lnTo>
                  <a:lnTo>
                    <a:pt x="706374" y="2048294"/>
                  </a:lnTo>
                  <a:lnTo>
                    <a:pt x="706374" y="2076932"/>
                  </a:lnTo>
                  <a:lnTo>
                    <a:pt x="700011" y="2076932"/>
                  </a:lnTo>
                  <a:lnTo>
                    <a:pt x="700011" y="2080945"/>
                  </a:lnTo>
                  <a:lnTo>
                    <a:pt x="716000" y="2080945"/>
                  </a:lnTo>
                  <a:lnTo>
                    <a:pt x="716000" y="2076932"/>
                  </a:lnTo>
                  <a:close/>
                </a:path>
                <a:path w="1527809" h="5797550">
                  <a:moveTo>
                    <a:pt x="717435" y="2007171"/>
                  </a:moveTo>
                  <a:lnTo>
                    <a:pt x="713549" y="1985492"/>
                  </a:lnTo>
                  <a:lnTo>
                    <a:pt x="713549" y="1990813"/>
                  </a:lnTo>
                  <a:lnTo>
                    <a:pt x="713524" y="2008936"/>
                  </a:lnTo>
                  <a:lnTo>
                    <a:pt x="712762" y="2017204"/>
                  </a:lnTo>
                  <a:lnTo>
                    <a:pt x="705777" y="2017204"/>
                  </a:lnTo>
                  <a:lnTo>
                    <a:pt x="704507" y="2015299"/>
                  </a:lnTo>
                  <a:lnTo>
                    <a:pt x="703757" y="2012924"/>
                  </a:lnTo>
                  <a:lnTo>
                    <a:pt x="702564" y="2008936"/>
                  </a:lnTo>
                  <a:lnTo>
                    <a:pt x="702564" y="2000745"/>
                  </a:lnTo>
                  <a:lnTo>
                    <a:pt x="702767" y="1997557"/>
                  </a:lnTo>
                  <a:lnTo>
                    <a:pt x="703237" y="1994192"/>
                  </a:lnTo>
                  <a:lnTo>
                    <a:pt x="703922" y="1990115"/>
                  </a:lnTo>
                  <a:lnTo>
                    <a:pt x="705688" y="1987372"/>
                  </a:lnTo>
                  <a:lnTo>
                    <a:pt x="711758" y="1987372"/>
                  </a:lnTo>
                  <a:lnTo>
                    <a:pt x="713549" y="1990813"/>
                  </a:lnTo>
                  <a:lnTo>
                    <a:pt x="713549" y="1985492"/>
                  </a:lnTo>
                  <a:lnTo>
                    <a:pt x="712635" y="1984260"/>
                  </a:lnTo>
                  <a:lnTo>
                    <a:pt x="710438" y="1983105"/>
                  </a:lnTo>
                  <a:lnTo>
                    <a:pt x="703084" y="1983105"/>
                  </a:lnTo>
                  <a:lnTo>
                    <a:pt x="698766" y="1988540"/>
                  </a:lnTo>
                  <a:lnTo>
                    <a:pt x="698881" y="2008657"/>
                  </a:lnTo>
                  <a:lnTo>
                    <a:pt x="698982" y="2011794"/>
                  </a:lnTo>
                  <a:lnTo>
                    <a:pt x="701078" y="2016239"/>
                  </a:lnTo>
                  <a:lnTo>
                    <a:pt x="703186" y="2020925"/>
                  </a:lnTo>
                  <a:lnTo>
                    <a:pt x="706577" y="2021446"/>
                  </a:lnTo>
                  <a:lnTo>
                    <a:pt x="709980" y="2021446"/>
                  </a:lnTo>
                  <a:lnTo>
                    <a:pt x="712914" y="2021078"/>
                  </a:lnTo>
                  <a:lnTo>
                    <a:pt x="714667" y="2017204"/>
                  </a:lnTo>
                  <a:lnTo>
                    <a:pt x="716889" y="2012251"/>
                  </a:lnTo>
                  <a:lnTo>
                    <a:pt x="717435" y="2007171"/>
                  </a:lnTo>
                  <a:close/>
                </a:path>
                <a:path w="1527809" h="5797550">
                  <a:moveTo>
                    <a:pt x="777113" y="0"/>
                  </a:moveTo>
                  <a:lnTo>
                    <a:pt x="764032" y="0"/>
                  </a:lnTo>
                  <a:lnTo>
                    <a:pt x="765467" y="241"/>
                  </a:lnTo>
                  <a:lnTo>
                    <a:pt x="775093" y="241"/>
                  </a:lnTo>
                  <a:lnTo>
                    <a:pt x="777113" y="0"/>
                  </a:lnTo>
                  <a:close/>
                </a:path>
                <a:path w="1527809" h="5797550">
                  <a:moveTo>
                    <a:pt x="792213" y="328091"/>
                  </a:moveTo>
                  <a:lnTo>
                    <a:pt x="776224" y="328091"/>
                  </a:lnTo>
                  <a:lnTo>
                    <a:pt x="776224" y="235254"/>
                  </a:lnTo>
                  <a:lnTo>
                    <a:pt x="745655" y="235254"/>
                  </a:lnTo>
                  <a:lnTo>
                    <a:pt x="745655" y="247053"/>
                  </a:lnTo>
                  <a:lnTo>
                    <a:pt x="764781" y="247053"/>
                  </a:lnTo>
                  <a:lnTo>
                    <a:pt x="764781" y="328091"/>
                  </a:lnTo>
                  <a:lnTo>
                    <a:pt x="746950" y="328091"/>
                  </a:lnTo>
                  <a:lnTo>
                    <a:pt x="746950" y="339585"/>
                  </a:lnTo>
                  <a:lnTo>
                    <a:pt x="792213" y="339585"/>
                  </a:lnTo>
                  <a:lnTo>
                    <a:pt x="792213" y="328091"/>
                  </a:lnTo>
                  <a:close/>
                </a:path>
                <a:path w="1527809" h="5797550">
                  <a:moveTo>
                    <a:pt x="796213" y="114427"/>
                  </a:moveTo>
                  <a:lnTo>
                    <a:pt x="788530" y="74168"/>
                  </a:lnTo>
                  <a:lnTo>
                    <a:pt x="785279" y="68922"/>
                  </a:lnTo>
                  <a:lnTo>
                    <a:pt x="785279" y="114427"/>
                  </a:lnTo>
                  <a:lnTo>
                    <a:pt x="784720" y="129870"/>
                  </a:lnTo>
                  <a:lnTo>
                    <a:pt x="782586" y="144170"/>
                  </a:lnTo>
                  <a:lnTo>
                    <a:pt x="778090" y="154698"/>
                  </a:lnTo>
                  <a:lnTo>
                    <a:pt x="770509" y="158788"/>
                  </a:lnTo>
                  <a:lnTo>
                    <a:pt x="763193" y="158788"/>
                  </a:lnTo>
                  <a:lnTo>
                    <a:pt x="754189" y="112166"/>
                  </a:lnTo>
                  <a:lnTo>
                    <a:pt x="754634" y="103035"/>
                  </a:lnTo>
                  <a:lnTo>
                    <a:pt x="757821" y="82029"/>
                  </a:lnTo>
                  <a:lnTo>
                    <a:pt x="762889" y="74168"/>
                  </a:lnTo>
                  <a:lnTo>
                    <a:pt x="770382" y="74168"/>
                  </a:lnTo>
                  <a:lnTo>
                    <a:pt x="776859" y="76187"/>
                  </a:lnTo>
                  <a:lnTo>
                    <a:pt x="781519" y="82892"/>
                  </a:lnTo>
                  <a:lnTo>
                    <a:pt x="784326" y="95300"/>
                  </a:lnTo>
                  <a:lnTo>
                    <a:pt x="785279" y="114427"/>
                  </a:lnTo>
                  <a:lnTo>
                    <a:pt x="785279" y="68922"/>
                  </a:lnTo>
                  <a:lnTo>
                    <a:pt x="782637" y="65341"/>
                  </a:lnTo>
                  <a:lnTo>
                    <a:pt x="776401" y="62268"/>
                  </a:lnTo>
                  <a:lnTo>
                    <a:pt x="770826" y="62268"/>
                  </a:lnTo>
                  <a:lnTo>
                    <a:pt x="760107" y="65290"/>
                  </a:lnTo>
                  <a:lnTo>
                    <a:pt x="751344" y="75057"/>
                  </a:lnTo>
                  <a:lnTo>
                    <a:pt x="745413" y="92608"/>
                  </a:lnTo>
                  <a:lnTo>
                    <a:pt x="743242" y="118960"/>
                  </a:lnTo>
                  <a:lnTo>
                    <a:pt x="743470" y="125945"/>
                  </a:lnTo>
                  <a:lnTo>
                    <a:pt x="755878" y="169303"/>
                  </a:lnTo>
                  <a:lnTo>
                    <a:pt x="765467" y="170891"/>
                  </a:lnTo>
                  <a:lnTo>
                    <a:pt x="775093" y="170891"/>
                  </a:lnTo>
                  <a:lnTo>
                    <a:pt x="783551" y="169849"/>
                  </a:lnTo>
                  <a:lnTo>
                    <a:pt x="788466" y="158788"/>
                  </a:lnTo>
                  <a:lnTo>
                    <a:pt x="789482" y="156502"/>
                  </a:lnTo>
                  <a:lnTo>
                    <a:pt x="792746" y="147180"/>
                  </a:lnTo>
                  <a:lnTo>
                    <a:pt x="794829" y="136969"/>
                  </a:lnTo>
                  <a:lnTo>
                    <a:pt x="795909" y="125945"/>
                  </a:lnTo>
                  <a:lnTo>
                    <a:pt x="796213" y="114427"/>
                  </a:lnTo>
                  <a:close/>
                </a:path>
                <a:path w="1527809" h="5797550">
                  <a:moveTo>
                    <a:pt x="1485442" y="4643285"/>
                  </a:moveTo>
                  <a:lnTo>
                    <a:pt x="1485392" y="4630356"/>
                  </a:lnTo>
                  <a:lnTo>
                    <a:pt x="1484769" y="4625949"/>
                  </a:lnTo>
                  <a:lnTo>
                    <a:pt x="1482966" y="4623447"/>
                  </a:lnTo>
                  <a:lnTo>
                    <a:pt x="1481594" y="4621542"/>
                  </a:lnTo>
                  <a:lnTo>
                    <a:pt x="1481594" y="4626915"/>
                  </a:lnTo>
                  <a:lnTo>
                    <a:pt x="1481582" y="4645012"/>
                  </a:lnTo>
                  <a:lnTo>
                    <a:pt x="1480781" y="4653305"/>
                  </a:lnTo>
                  <a:lnTo>
                    <a:pt x="1473822" y="4653305"/>
                  </a:lnTo>
                  <a:lnTo>
                    <a:pt x="1472514" y="4651413"/>
                  </a:lnTo>
                  <a:lnTo>
                    <a:pt x="1470609" y="4645012"/>
                  </a:lnTo>
                  <a:lnTo>
                    <a:pt x="1470609" y="4636871"/>
                  </a:lnTo>
                  <a:lnTo>
                    <a:pt x="1470774" y="4633658"/>
                  </a:lnTo>
                  <a:lnTo>
                    <a:pt x="1471333" y="4630356"/>
                  </a:lnTo>
                  <a:lnTo>
                    <a:pt x="1471942" y="4626216"/>
                  </a:lnTo>
                  <a:lnTo>
                    <a:pt x="1473695" y="4623447"/>
                  </a:lnTo>
                  <a:lnTo>
                    <a:pt x="1479842" y="4623447"/>
                  </a:lnTo>
                  <a:lnTo>
                    <a:pt x="1481594" y="4626915"/>
                  </a:lnTo>
                  <a:lnTo>
                    <a:pt x="1481594" y="4621542"/>
                  </a:lnTo>
                  <a:lnTo>
                    <a:pt x="1480705" y="4620298"/>
                  </a:lnTo>
                  <a:lnTo>
                    <a:pt x="1478457" y="4619231"/>
                  </a:lnTo>
                  <a:lnTo>
                    <a:pt x="1471155" y="4619231"/>
                  </a:lnTo>
                  <a:lnTo>
                    <a:pt x="1466799" y="4624641"/>
                  </a:lnTo>
                  <a:lnTo>
                    <a:pt x="1466926" y="4644809"/>
                  </a:lnTo>
                  <a:lnTo>
                    <a:pt x="1467053" y="4647882"/>
                  </a:lnTo>
                  <a:lnTo>
                    <a:pt x="1471218" y="4657014"/>
                  </a:lnTo>
                  <a:lnTo>
                    <a:pt x="1474597" y="4657547"/>
                  </a:lnTo>
                  <a:lnTo>
                    <a:pt x="1477987" y="4657547"/>
                  </a:lnTo>
                  <a:lnTo>
                    <a:pt x="1480997" y="4657179"/>
                  </a:lnTo>
                  <a:lnTo>
                    <a:pt x="1482725" y="4653305"/>
                  </a:lnTo>
                  <a:lnTo>
                    <a:pt x="1484947" y="4648301"/>
                  </a:lnTo>
                  <a:lnTo>
                    <a:pt x="1485442" y="4643285"/>
                  </a:lnTo>
                  <a:close/>
                </a:path>
                <a:path w="1527809" h="5797550">
                  <a:moveTo>
                    <a:pt x="1505940" y="5793410"/>
                  </a:moveTo>
                  <a:lnTo>
                    <a:pt x="1500301" y="5793410"/>
                  </a:lnTo>
                  <a:lnTo>
                    <a:pt x="1500301" y="5760631"/>
                  </a:lnTo>
                  <a:lnTo>
                    <a:pt x="1489544" y="5760631"/>
                  </a:lnTo>
                  <a:lnTo>
                    <a:pt x="1489544" y="5764822"/>
                  </a:lnTo>
                  <a:lnTo>
                    <a:pt x="1496288" y="5764822"/>
                  </a:lnTo>
                  <a:lnTo>
                    <a:pt x="1496288" y="5793410"/>
                  </a:lnTo>
                  <a:lnTo>
                    <a:pt x="1489976" y="5793410"/>
                  </a:lnTo>
                  <a:lnTo>
                    <a:pt x="1489976" y="5797474"/>
                  </a:lnTo>
                  <a:lnTo>
                    <a:pt x="1505940" y="5797474"/>
                  </a:lnTo>
                  <a:lnTo>
                    <a:pt x="1505940" y="5793410"/>
                  </a:lnTo>
                  <a:close/>
                </a:path>
                <a:path w="1527809" h="5797550">
                  <a:moveTo>
                    <a:pt x="1505940" y="5733161"/>
                  </a:moveTo>
                  <a:lnTo>
                    <a:pt x="1500301" y="5733161"/>
                  </a:lnTo>
                  <a:lnTo>
                    <a:pt x="1500301" y="5700446"/>
                  </a:lnTo>
                  <a:lnTo>
                    <a:pt x="1489544" y="5700446"/>
                  </a:lnTo>
                  <a:lnTo>
                    <a:pt x="1489544" y="5704624"/>
                  </a:lnTo>
                  <a:lnTo>
                    <a:pt x="1496288" y="5704624"/>
                  </a:lnTo>
                  <a:lnTo>
                    <a:pt x="1496288" y="5733161"/>
                  </a:lnTo>
                  <a:lnTo>
                    <a:pt x="1489976" y="5733161"/>
                  </a:lnTo>
                  <a:lnTo>
                    <a:pt x="1489976" y="5737288"/>
                  </a:lnTo>
                  <a:lnTo>
                    <a:pt x="1505940" y="5737288"/>
                  </a:lnTo>
                  <a:lnTo>
                    <a:pt x="1505940" y="5733161"/>
                  </a:lnTo>
                  <a:close/>
                </a:path>
                <a:path w="1527809" h="5797550">
                  <a:moveTo>
                    <a:pt x="1505940" y="5552706"/>
                  </a:moveTo>
                  <a:lnTo>
                    <a:pt x="1500301" y="5552706"/>
                  </a:lnTo>
                  <a:lnTo>
                    <a:pt x="1500301" y="5519979"/>
                  </a:lnTo>
                  <a:lnTo>
                    <a:pt x="1489544" y="5519979"/>
                  </a:lnTo>
                  <a:lnTo>
                    <a:pt x="1489544" y="5524157"/>
                  </a:lnTo>
                  <a:lnTo>
                    <a:pt x="1496288" y="5524157"/>
                  </a:lnTo>
                  <a:lnTo>
                    <a:pt x="1496288" y="5552706"/>
                  </a:lnTo>
                  <a:lnTo>
                    <a:pt x="1489976" y="5552706"/>
                  </a:lnTo>
                  <a:lnTo>
                    <a:pt x="1489976" y="5556783"/>
                  </a:lnTo>
                  <a:lnTo>
                    <a:pt x="1505940" y="5556783"/>
                  </a:lnTo>
                  <a:lnTo>
                    <a:pt x="1505940" y="5552706"/>
                  </a:lnTo>
                  <a:close/>
                </a:path>
                <a:path w="1527809" h="5797550">
                  <a:moveTo>
                    <a:pt x="1505940" y="5374868"/>
                  </a:moveTo>
                  <a:lnTo>
                    <a:pt x="1500301" y="5374868"/>
                  </a:lnTo>
                  <a:lnTo>
                    <a:pt x="1500301" y="5342102"/>
                  </a:lnTo>
                  <a:lnTo>
                    <a:pt x="1489544" y="5342102"/>
                  </a:lnTo>
                  <a:lnTo>
                    <a:pt x="1489544" y="5346281"/>
                  </a:lnTo>
                  <a:lnTo>
                    <a:pt x="1496288" y="5346281"/>
                  </a:lnTo>
                  <a:lnTo>
                    <a:pt x="1496288" y="5374868"/>
                  </a:lnTo>
                  <a:lnTo>
                    <a:pt x="1489976" y="5374868"/>
                  </a:lnTo>
                  <a:lnTo>
                    <a:pt x="1489976" y="5378945"/>
                  </a:lnTo>
                  <a:lnTo>
                    <a:pt x="1505940" y="5378945"/>
                  </a:lnTo>
                  <a:lnTo>
                    <a:pt x="1505940" y="5374868"/>
                  </a:lnTo>
                  <a:close/>
                </a:path>
                <a:path w="1527809" h="5797550">
                  <a:moveTo>
                    <a:pt x="1505940" y="5134241"/>
                  </a:moveTo>
                  <a:lnTo>
                    <a:pt x="1500301" y="5134241"/>
                  </a:lnTo>
                  <a:lnTo>
                    <a:pt x="1500301" y="5101501"/>
                  </a:lnTo>
                  <a:lnTo>
                    <a:pt x="1489544" y="5101501"/>
                  </a:lnTo>
                  <a:lnTo>
                    <a:pt x="1489544" y="5105641"/>
                  </a:lnTo>
                  <a:lnTo>
                    <a:pt x="1496288" y="5105641"/>
                  </a:lnTo>
                  <a:lnTo>
                    <a:pt x="1496288" y="5134241"/>
                  </a:lnTo>
                  <a:lnTo>
                    <a:pt x="1489976" y="5134241"/>
                  </a:lnTo>
                  <a:lnTo>
                    <a:pt x="1489976" y="5138280"/>
                  </a:lnTo>
                  <a:lnTo>
                    <a:pt x="1505940" y="5138280"/>
                  </a:lnTo>
                  <a:lnTo>
                    <a:pt x="1505940" y="5134241"/>
                  </a:lnTo>
                  <a:close/>
                </a:path>
                <a:path w="1527809" h="5797550">
                  <a:moveTo>
                    <a:pt x="1507375" y="5603291"/>
                  </a:moveTo>
                  <a:lnTo>
                    <a:pt x="1507324" y="5590400"/>
                  </a:lnTo>
                  <a:lnTo>
                    <a:pt x="1506677" y="5586006"/>
                  </a:lnTo>
                  <a:lnTo>
                    <a:pt x="1504873" y="5583479"/>
                  </a:lnTo>
                  <a:lnTo>
                    <a:pt x="1504035" y="5582285"/>
                  </a:lnTo>
                  <a:lnTo>
                    <a:pt x="1503514" y="5581612"/>
                  </a:lnTo>
                  <a:lnTo>
                    <a:pt x="1503514" y="5586996"/>
                  </a:lnTo>
                  <a:lnTo>
                    <a:pt x="1503489" y="5605018"/>
                  </a:lnTo>
                  <a:lnTo>
                    <a:pt x="1502727" y="5613324"/>
                  </a:lnTo>
                  <a:lnTo>
                    <a:pt x="1495717" y="5613324"/>
                  </a:lnTo>
                  <a:lnTo>
                    <a:pt x="1494459" y="5611406"/>
                  </a:lnTo>
                  <a:lnTo>
                    <a:pt x="1493748" y="5609094"/>
                  </a:lnTo>
                  <a:lnTo>
                    <a:pt x="1492542" y="5605018"/>
                  </a:lnTo>
                  <a:lnTo>
                    <a:pt x="1492542" y="5596890"/>
                  </a:lnTo>
                  <a:lnTo>
                    <a:pt x="1492732" y="5593664"/>
                  </a:lnTo>
                  <a:lnTo>
                    <a:pt x="1493202" y="5590400"/>
                  </a:lnTo>
                  <a:lnTo>
                    <a:pt x="1493862" y="5586209"/>
                  </a:lnTo>
                  <a:lnTo>
                    <a:pt x="1495628" y="5583479"/>
                  </a:lnTo>
                  <a:lnTo>
                    <a:pt x="1501749" y="5583479"/>
                  </a:lnTo>
                  <a:lnTo>
                    <a:pt x="1503514" y="5586996"/>
                  </a:lnTo>
                  <a:lnTo>
                    <a:pt x="1503514" y="5581612"/>
                  </a:lnTo>
                  <a:lnTo>
                    <a:pt x="1502587" y="5580380"/>
                  </a:lnTo>
                  <a:lnTo>
                    <a:pt x="1500365" y="5579300"/>
                  </a:lnTo>
                  <a:lnTo>
                    <a:pt x="1493050" y="5579300"/>
                  </a:lnTo>
                  <a:lnTo>
                    <a:pt x="1488694" y="5584672"/>
                  </a:lnTo>
                  <a:lnTo>
                    <a:pt x="1488821" y="5604776"/>
                  </a:lnTo>
                  <a:lnTo>
                    <a:pt x="1488935" y="5607926"/>
                  </a:lnTo>
                  <a:lnTo>
                    <a:pt x="1491107" y="5612536"/>
                  </a:lnTo>
                  <a:lnTo>
                    <a:pt x="1493139" y="5617019"/>
                  </a:lnTo>
                  <a:lnTo>
                    <a:pt x="1496517" y="5617591"/>
                  </a:lnTo>
                  <a:lnTo>
                    <a:pt x="1499920" y="5617591"/>
                  </a:lnTo>
                  <a:lnTo>
                    <a:pt x="1502892" y="5617261"/>
                  </a:lnTo>
                  <a:lnTo>
                    <a:pt x="1504645" y="5613324"/>
                  </a:lnTo>
                  <a:lnTo>
                    <a:pt x="1506880" y="5608396"/>
                  </a:lnTo>
                  <a:lnTo>
                    <a:pt x="1507375" y="5603291"/>
                  </a:lnTo>
                  <a:close/>
                </a:path>
                <a:path w="1527809" h="5797550">
                  <a:moveTo>
                    <a:pt x="1507375" y="5422811"/>
                  </a:moveTo>
                  <a:lnTo>
                    <a:pt x="1507324" y="5409870"/>
                  </a:lnTo>
                  <a:lnTo>
                    <a:pt x="1506677" y="5405501"/>
                  </a:lnTo>
                  <a:lnTo>
                    <a:pt x="1504911" y="5402999"/>
                  </a:lnTo>
                  <a:lnTo>
                    <a:pt x="1504035" y="5401742"/>
                  </a:lnTo>
                  <a:lnTo>
                    <a:pt x="1503514" y="5401068"/>
                  </a:lnTo>
                  <a:lnTo>
                    <a:pt x="1503514" y="5406453"/>
                  </a:lnTo>
                  <a:lnTo>
                    <a:pt x="1503489" y="5424551"/>
                  </a:lnTo>
                  <a:lnTo>
                    <a:pt x="1502727" y="5432831"/>
                  </a:lnTo>
                  <a:lnTo>
                    <a:pt x="1495717" y="5432831"/>
                  </a:lnTo>
                  <a:lnTo>
                    <a:pt x="1494459" y="5430913"/>
                  </a:lnTo>
                  <a:lnTo>
                    <a:pt x="1492542" y="5424551"/>
                  </a:lnTo>
                  <a:lnTo>
                    <a:pt x="1492542" y="5416334"/>
                  </a:lnTo>
                  <a:lnTo>
                    <a:pt x="1492732" y="5413172"/>
                  </a:lnTo>
                  <a:lnTo>
                    <a:pt x="1493202" y="5409870"/>
                  </a:lnTo>
                  <a:lnTo>
                    <a:pt x="1493862" y="5405767"/>
                  </a:lnTo>
                  <a:lnTo>
                    <a:pt x="1495628" y="5402999"/>
                  </a:lnTo>
                  <a:lnTo>
                    <a:pt x="1501749" y="5402999"/>
                  </a:lnTo>
                  <a:lnTo>
                    <a:pt x="1503514" y="5406453"/>
                  </a:lnTo>
                  <a:lnTo>
                    <a:pt x="1503514" y="5401068"/>
                  </a:lnTo>
                  <a:lnTo>
                    <a:pt x="1502587" y="5399849"/>
                  </a:lnTo>
                  <a:lnTo>
                    <a:pt x="1500365" y="5398770"/>
                  </a:lnTo>
                  <a:lnTo>
                    <a:pt x="1493050" y="5398770"/>
                  </a:lnTo>
                  <a:lnTo>
                    <a:pt x="1488694" y="5404142"/>
                  </a:lnTo>
                  <a:lnTo>
                    <a:pt x="1488821" y="5424284"/>
                  </a:lnTo>
                  <a:lnTo>
                    <a:pt x="1488935" y="5427434"/>
                  </a:lnTo>
                  <a:lnTo>
                    <a:pt x="1491081" y="5431993"/>
                  </a:lnTo>
                  <a:lnTo>
                    <a:pt x="1493139" y="5436514"/>
                  </a:lnTo>
                  <a:lnTo>
                    <a:pt x="1496517" y="5437060"/>
                  </a:lnTo>
                  <a:lnTo>
                    <a:pt x="1499920" y="5437060"/>
                  </a:lnTo>
                  <a:lnTo>
                    <a:pt x="1502892" y="5436743"/>
                  </a:lnTo>
                  <a:lnTo>
                    <a:pt x="1504619" y="5432831"/>
                  </a:lnTo>
                  <a:lnTo>
                    <a:pt x="1506880" y="5427891"/>
                  </a:lnTo>
                  <a:lnTo>
                    <a:pt x="1507375" y="5422811"/>
                  </a:lnTo>
                  <a:close/>
                </a:path>
                <a:path w="1527809" h="5797550">
                  <a:moveTo>
                    <a:pt x="1507375" y="5305107"/>
                  </a:moveTo>
                  <a:lnTo>
                    <a:pt x="1507324" y="5292166"/>
                  </a:lnTo>
                  <a:lnTo>
                    <a:pt x="1506677" y="5287823"/>
                  </a:lnTo>
                  <a:lnTo>
                    <a:pt x="1504899" y="5285333"/>
                  </a:lnTo>
                  <a:lnTo>
                    <a:pt x="1504035" y="5284101"/>
                  </a:lnTo>
                  <a:lnTo>
                    <a:pt x="1503514" y="5283428"/>
                  </a:lnTo>
                  <a:lnTo>
                    <a:pt x="1503514" y="5288750"/>
                  </a:lnTo>
                  <a:lnTo>
                    <a:pt x="1503489" y="5306911"/>
                  </a:lnTo>
                  <a:lnTo>
                    <a:pt x="1502727" y="5315115"/>
                  </a:lnTo>
                  <a:lnTo>
                    <a:pt x="1495717" y="5315115"/>
                  </a:lnTo>
                  <a:lnTo>
                    <a:pt x="1494459" y="5313248"/>
                  </a:lnTo>
                  <a:lnTo>
                    <a:pt x="1492542" y="5306911"/>
                  </a:lnTo>
                  <a:lnTo>
                    <a:pt x="1492542" y="5298732"/>
                  </a:lnTo>
                  <a:lnTo>
                    <a:pt x="1492732" y="5295519"/>
                  </a:lnTo>
                  <a:lnTo>
                    <a:pt x="1493202" y="5292166"/>
                  </a:lnTo>
                  <a:lnTo>
                    <a:pt x="1493862" y="5288077"/>
                  </a:lnTo>
                  <a:lnTo>
                    <a:pt x="1495628" y="5285333"/>
                  </a:lnTo>
                  <a:lnTo>
                    <a:pt x="1501749" y="5285333"/>
                  </a:lnTo>
                  <a:lnTo>
                    <a:pt x="1503514" y="5288750"/>
                  </a:lnTo>
                  <a:lnTo>
                    <a:pt x="1503514" y="5283428"/>
                  </a:lnTo>
                  <a:lnTo>
                    <a:pt x="1502587" y="5282222"/>
                  </a:lnTo>
                  <a:lnTo>
                    <a:pt x="1500365" y="5281117"/>
                  </a:lnTo>
                  <a:lnTo>
                    <a:pt x="1493050" y="5281117"/>
                  </a:lnTo>
                  <a:lnTo>
                    <a:pt x="1488694" y="5286502"/>
                  </a:lnTo>
                  <a:lnTo>
                    <a:pt x="1488821" y="5306644"/>
                  </a:lnTo>
                  <a:lnTo>
                    <a:pt x="1488935" y="5309755"/>
                  </a:lnTo>
                  <a:lnTo>
                    <a:pt x="1491068" y="5314353"/>
                  </a:lnTo>
                  <a:lnTo>
                    <a:pt x="1493139" y="5318874"/>
                  </a:lnTo>
                  <a:lnTo>
                    <a:pt x="1496517" y="5319395"/>
                  </a:lnTo>
                  <a:lnTo>
                    <a:pt x="1499920" y="5319395"/>
                  </a:lnTo>
                  <a:lnTo>
                    <a:pt x="1502892" y="5319039"/>
                  </a:lnTo>
                  <a:lnTo>
                    <a:pt x="1504645" y="5315115"/>
                  </a:lnTo>
                  <a:lnTo>
                    <a:pt x="1506880" y="5310200"/>
                  </a:lnTo>
                  <a:lnTo>
                    <a:pt x="1507375" y="5305107"/>
                  </a:lnTo>
                  <a:close/>
                </a:path>
                <a:path w="1527809" h="5797550">
                  <a:moveTo>
                    <a:pt x="1523377" y="3409924"/>
                  </a:moveTo>
                  <a:lnTo>
                    <a:pt x="1506550" y="3409924"/>
                  </a:lnTo>
                  <a:lnTo>
                    <a:pt x="1506550" y="3312350"/>
                  </a:lnTo>
                  <a:lnTo>
                    <a:pt x="1474368" y="3312350"/>
                  </a:lnTo>
                  <a:lnTo>
                    <a:pt x="1474368" y="3324783"/>
                  </a:lnTo>
                  <a:lnTo>
                    <a:pt x="1494459" y="3324783"/>
                  </a:lnTo>
                  <a:lnTo>
                    <a:pt x="1494459" y="3409924"/>
                  </a:lnTo>
                  <a:lnTo>
                    <a:pt x="1475625" y="3409924"/>
                  </a:lnTo>
                  <a:lnTo>
                    <a:pt x="1475625" y="3422091"/>
                  </a:lnTo>
                  <a:lnTo>
                    <a:pt x="1523377" y="3422091"/>
                  </a:lnTo>
                  <a:lnTo>
                    <a:pt x="1523377" y="3409924"/>
                  </a:lnTo>
                  <a:close/>
                </a:path>
                <a:path w="1527809" h="5797550">
                  <a:moveTo>
                    <a:pt x="1523377" y="2692692"/>
                  </a:moveTo>
                  <a:lnTo>
                    <a:pt x="1506550" y="2692692"/>
                  </a:lnTo>
                  <a:lnTo>
                    <a:pt x="1506550" y="2595105"/>
                  </a:lnTo>
                  <a:lnTo>
                    <a:pt x="1474368" y="2595105"/>
                  </a:lnTo>
                  <a:lnTo>
                    <a:pt x="1474368" y="2607487"/>
                  </a:lnTo>
                  <a:lnTo>
                    <a:pt x="1494459" y="2607487"/>
                  </a:lnTo>
                  <a:lnTo>
                    <a:pt x="1494459" y="2692692"/>
                  </a:lnTo>
                  <a:lnTo>
                    <a:pt x="1475625" y="2692692"/>
                  </a:lnTo>
                  <a:lnTo>
                    <a:pt x="1475625" y="2704782"/>
                  </a:lnTo>
                  <a:lnTo>
                    <a:pt x="1523377" y="2704782"/>
                  </a:lnTo>
                  <a:lnTo>
                    <a:pt x="1523377" y="2692692"/>
                  </a:lnTo>
                  <a:close/>
                </a:path>
                <a:path w="1527809" h="5797550">
                  <a:moveTo>
                    <a:pt x="1523377" y="1975408"/>
                  </a:moveTo>
                  <a:lnTo>
                    <a:pt x="1506550" y="1975408"/>
                  </a:lnTo>
                  <a:lnTo>
                    <a:pt x="1506550" y="1877860"/>
                  </a:lnTo>
                  <a:lnTo>
                    <a:pt x="1474368" y="1877860"/>
                  </a:lnTo>
                  <a:lnTo>
                    <a:pt x="1474368" y="1890242"/>
                  </a:lnTo>
                  <a:lnTo>
                    <a:pt x="1494459" y="1890242"/>
                  </a:lnTo>
                  <a:lnTo>
                    <a:pt x="1494459" y="1975408"/>
                  </a:lnTo>
                  <a:lnTo>
                    <a:pt x="1475625" y="1975408"/>
                  </a:lnTo>
                  <a:lnTo>
                    <a:pt x="1475625" y="1987537"/>
                  </a:lnTo>
                  <a:lnTo>
                    <a:pt x="1523377" y="1987537"/>
                  </a:lnTo>
                  <a:lnTo>
                    <a:pt x="1523377" y="1975408"/>
                  </a:lnTo>
                  <a:close/>
                </a:path>
                <a:path w="1527809" h="5797550">
                  <a:moveTo>
                    <a:pt x="1527606" y="3902633"/>
                  </a:moveTo>
                  <a:lnTo>
                    <a:pt x="1519618" y="3860317"/>
                  </a:lnTo>
                  <a:lnTo>
                    <a:pt x="1516113" y="3854691"/>
                  </a:lnTo>
                  <a:lnTo>
                    <a:pt x="1516113" y="3902633"/>
                  </a:lnTo>
                  <a:lnTo>
                    <a:pt x="1515529" y="3918839"/>
                  </a:lnTo>
                  <a:lnTo>
                    <a:pt x="1513255" y="3933863"/>
                  </a:lnTo>
                  <a:lnTo>
                    <a:pt x="1508506" y="3944912"/>
                  </a:lnTo>
                  <a:lnTo>
                    <a:pt x="1500479" y="3949204"/>
                  </a:lnTo>
                  <a:lnTo>
                    <a:pt x="1492859" y="3949204"/>
                  </a:lnTo>
                  <a:lnTo>
                    <a:pt x="1483372" y="3912247"/>
                  </a:lnTo>
                  <a:lnTo>
                    <a:pt x="1483410" y="3901440"/>
                  </a:lnTo>
                  <a:lnTo>
                    <a:pt x="1495018" y="3861790"/>
                  </a:lnTo>
                  <a:lnTo>
                    <a:pt x="1500441" y="3860317"/>
                  </a:lnTo>
                  <a:lnTo>
                    <a:pt x="1507248" y="3862425"/>
                  </a:lnTo>
                  <a:lnTo>
                    <a:pt x="1512150" y="3869474"/>
                  </a:lnTo>
                  <a:lnTo>
                    <a:pt x="1515110" y="3882517"/>
                  </a:lnTo>
                  <a:lnTo>
                    <a:pt x="1516113" y="3902633"/>
                  </a:lnTo>
                  <a:lnTo>
                    <a:pt x="1516113" y="3854691"/>
                  </a:lnTo>
                  <a:lnTo>
                    <a:pt x="1513382" y="3851071"/>
                  </a:lnTo>
                  <a:lnTo>
                    <a:pt x="1506753" y="3847757"/>
                  </a:lnTo>
                  <a:lnTo>
                    <a:pt x="1500873" y="3847757"/>
                  </a:lnTo>
                  <a:lnTo>
                    <a:pt x="1489557" y="3850932"/>
                  </a:lnTo>
                  <a:lnTo>
                    <a:pt x="1480312" y="3861193"/>
                  </a:lnTo>
                  <a:lnTo>
                    <a:pt x="1474063" y="3879646"/>
                  </a:lnTo>
                  <a:lnTo>
                    <a:pt x="1471764" y="3907383"/>
                  </a:lnTo>
                  <a:lnTo>
                    <a:pt x="1472006" y="3914673"/>
                  </a:lnTo>
                  <a:lnTo>
                    <a:pt x="1484058" y="3954665"/>
                  </a:lnTo>
                  <a:lnTo>
                    <a:pt x="1499476" y="3961942"/>
                  </a:lnTo>
                  <a:lnTo>
                    <a:pt x="1504378" y="3961549"/>
                  </a:lnTo>
                  <a:lnTo>
                    <a:pt x="1509877" y="3959644"/>
                  </a:lnTo>
                  <a:lnTo>
                    <a:pt x="1515440" y="3955097"/>
                  </a:lnTo>
                  <a:lnTo>
                    <a:pt x="1519059" y="3949204"/>
                  </a:lnTo>
                  <a:lnTo>
                    <a:pt x="1520532" y="3946817"/>
                  </a:lnTo>
                  <a:lnTo>
                    <a:pt x="1523987" y="3937012"/>
                  </a:lnTo>
                  <a:lnTo>
                    <a:pt x="1526171" y="3926281"/>
                  </a:lnTo>
                  <a:lnTo>
                    <a:pt x="1527302" y="3914673"/>
                  </a:lnTo>
                  <a:lnTo>
                    <a:pt x="1527606" y="3902633"/>
                  </a:lnTo>
                  <a:close/>
                </a:path>
                <a:path w="1527809" h="5797550">
                  <a:moveTo>
                    <a:pt x="1527606" y="3723259"/>
                  </a:moveTo>
                  <a:lnTo>
                    <a:pt x="1519580" y="3680968"/>
                  </a:lnTo>
                  <a:lnTo>
                    <a:pt x="1516113" y="3675392"/>
                  </a:lnTo>
                  <a:lnTo>
                    <a:pt x="1516113" y="3723259"/>
                  </a:lnTo>
                  <a:lnTo>
                    <a:pt x="1515529" y="3739515"/>
                  </a:lnTo>
                  <a:lnTo>
                    <a:pt x="1513255" y="3754539"/>
                  </a:lnTo>
                  <a:lnTo>
                    <a:pt x="1508506" y="3765575"/>
                  </a:lnTo>
                  <a:lnTo>
                    <a:pt x="1500479" y="3769868"/>
                  </a:lnTo>
                  <a:lnTo>
                    <a:pt x="1492859" y="3769868"/>
                  </a:lnTo>
                  <a:lnTo>
                    <a:pt x="1483372" y="3732949"/>
                  </a:lnTo>
                  <a:lnTo>
                    <a:pt x="1483410" y="3722128"/>
                  </a:lnTo>
                  <a:lnTo>
                    <a:pt x="1495018" y="3682454"/>
                  </a:lnTo>
                  <a:lnTo>
                    <a:pt x="1500441" y="3680968"/>
                  </a:lnTo>
                  <a:lnTo>
                    <a:pt x="1507248" y="3683089"/>
                  </a:lnTo>
                  <a:lnTo>
                    <a:pt x="1512150" y="3690137"/>
                  </a:lnTo>
                  <a:lnTo>
                    <a:pt x="1515110" y="3703180"/>
                  </a:lnTo>
                  <a:lnTo>
                    <a:pt x="1516113" y="3723259"/>
                  </a:lnTo>
                  <a:lnTo>
                    <a:pt x="1516113" y="3675392"/>
                  </a:lnTo>
                  <a:lnTo>
                    <a:pt x="1513382" y="3671760"/>
                  </a:lnTo>
                  <a:lnTo>
                    <a:pt x="1506753" y="3668445"/>
                  </a:lnTo>
                  <a:lnTo>
                    <a:pt x="1500873" y="3668445"/>
                  </a:lnTo>
                  <a:lnTo>
                    <a:pt x="1489557" y="3671633"/>
                  </a:lnTo>
                  <a:lnTo>
                    <a:pt x="1480312" y="3681895"/>
                  </a:lnTo>
                  <a:lnTo>
                    <a:pt x="1474063" y="3700335"/>
                  </a:lnTo>
                  <a:lnTo>
                    <a:pt x="1471764" y="3728047"/>
                  </a:lnTo>
                  <a:lnTo>
                    <a:pt x="1472006" y="3735374"/>
                  </a:lnTo>
                  <a:lnTo>
                    <a:pt x="1484058" y="3775354"/>
                  </a:lnTo>
                  <a:lnTo>
                    <a:pt x="1499476" y="3782606"/>
                  </a:lnTo>
                  <a:lnTo>
                    <a:pt x="1504378" y="3782225"/>
                  </a:lnTo>
                  <a:lnTo>
                    <a:pt x="1509877" y="3780332"/>
                  </a:lnTo>
                  <a:lnTo>
                    <a:pt x="1515440" y="3775799"/>
                  </a:lnTo>
                  <a:lnTo>
                    <a:pt x="1519072" y="3769868"/>
                  </a:lnTo>
                  <a:lnTo>
                    <a:pt x="1520532" y="3767493"/>
                  </a:lnTo>
                  <a:lnTo>
                    <a:pt x="1523987" y="3757701"/>
                  </a:lnTo>
                  <a:lnTo>
                    <a:pt x="1526171" y="3746970"/>
                  </a:lnTo>
                  <a:lnTo>
                    <a:pt x="1527302" y="3735374"/>
                  </a:lnTo>
                  <a:lnTo>
                    <a:pt x="1527606" y="3723259"/>
                  </a:lnTo>
                  <a:close/>
                </a:path>
                <a:path w="1527809" h="5797550">
                  <a:moveTo>
                    <a:pt x="1527606" y="3543998"/>
                  </a:moveTo>
                  <a:lnTo>
                    <a:pt x="1519593" y="3501694"/>
                  </a:lnTo>
                  <a:lnTo>
                    <a:pt x="1516113" y="3496081"/>
                  </a:lnTo>
                  <a:lnTo>
                    <a:pt x="1516113" y="3543998"/>
                  </a:lnTo>
                  <a:lnTo>
                    <a:pt x="1515529" y="3560216"/>
                  </a:lnTo>
                  <a:lnTo>
                    <a:pt x="1513255" y="3575227"/>
                  </a:lnTo>
                  <a:lnTo>
                    <a:pt x="1508506" y="3586276"/>
                  </a:lnTo>
                  <a:lnTo>
                    <a:pt x="1500479" y="3590582"/>
                  </a:lnTo>
                  <a:lnTo>
                    <a:pt x="1492859" y="3590582"/>
                  </a:lnTo>
                  <a:lnTo>
                    <a:pt x="1483372" y="3553650"/>
                  </a:lnTo>
                  <a:lnTo>
                    <a:pt x="1483410" y="3542817"/>
                  </a:lnTo>
                  <a:lnTo>
                    <a:pt x="1495018" y="3503168"/>
                  </a:lnTo>
                  <a:lnTo>
                    <a:pt x="1500441" y="3501694"/>
                  </a:lnTo>
                  <a:lnTo>
                    <a:pt x="1507248" y="3503803"/>
                  </a:lnTo>
                  <a:lnTo>
                    <a:pt x="1512150" y="3510851"/>
                  </a:lnTo>
                  <a:lnTo>
                    <a:pt x="1515110" y="3523881"/>
                  </a:lnTo>
                  <a:lnTo>
                    <a:pt x="1516113" y="3543998"/>
                  </a:lnTo>
                  <a:lnTo>
                    <a:pt x="1516113" y="3496081"/>
                  </a:lnTo>
                  <a:lnTo>
                    <a:pt x="1513382" y="3492411"/>
                  </a:lnTo>
                  <a:lnTo>
                    <a:pt x="1506753" y="3489121"/>
                  </a:lnTo>
                  <a:lnTo>
                    <a:pt x="1500873" y="3489121"/>
                  </a:lnTo>
                  <a:lnTo>
                    <a:pt x="1489557" y="3492296"/>
                  </a:lnTo>
                  <a:lnTo>
                    <a:pt x="1480312" y="3502571"/>
                  </a:lnTo>
                  <a:lnTo>
                    <a:pt x="1474063" y="3521024"/>
                  </a:lnTo>
                  <a:lnTo>
                    <a:pt x="1471764" y="3548773"/>
                  </a:lnTo>
                  <a:lnTo>
                    <a:pt x="1472006" y="3556063"/>
                  </a:lnTo>
                  <a:lnTo>
                    <a:pt x="1484058" y="3596055"/>
                  </a:lnTo>
                  <a:lnTo>
                    <a:pt x="1499476" y="3603307"/>
                  </a:lnTo>
                  <a:lnTo>
                    <a:pt x="1504378" y="3602926"/>
                  </a:lnTo>
                  <a:lnTo>
                    <a:pt x="1509877" y="3601021"/>
                  </a:lnTo>
                  <a:lnTo>
                    <a:pt x="1515440" y="3596487"/>
                  </a:lnTo>
                  <a:lnTo>
                    <a:pt x="1519072" y="3590582"/>
                  </a:lnTo>
                  <a:lnTo>
                    <a:pt x="1520532" y="3588220"/>
                  </a:lnTo>
                  <a:lnTo>
                    <a:pt x="1523987" y="3578402"/>
                  </a:lnTo>
                  <a:lnTo>
                    <a:pt x="1526171" y="3567658"/>
                  </a:lnTo>
                  <a:lnTo>
                    <a:pt x="1527302" y="3556063"/>
                  </a:lnTo>
                  <a:lnTo>
                    <a:pt x="1527606" y="3543998"/>
                  </a:lnTo>
                  <a:close/>
                </a:path>
                <a:path w="1527809" h="5797550">
                  <a:moveTo>
                    <a:pt x="1527606" y="3185363"/>
                  </a:moveTo>
                  <a:lnTo>
                    <a:pt x="1519605" y="3143072"/>
                  </a:lnTo>
                  <a:lnTo>
                    <a:pt x="1517624" y="3139440"/>
                  </a:lnTo>
                  <a:lnTo>
                    <a:pt x="1516113" y="3137433"/>
                  </a:lnTo>
                  <a:lnTo>
                    <a:pt x="1516113" y="3185363"/>
                  </a:lnTo>
                  <a:lnTo>
                    <a:pt x="1515529" y="3201593"/>
                  </a:lnTo>
                  <a:lnTo>
                    <a:pt x="1513255" y="3216618"/>
                  </a:lnTo>
                  <a:lnTo>
                    <a:pt x="1508506" y="3227667"/>
                  </a:lnTo>
                  <a:lnTo>
                    <a:pt x="1500479" y="3231959"/>
                  </a:lnTo>
                  <a:lnTo>
                    <a:pt x="1492859" y="3231959"/>
                  </a:lnTo>
                  <a:lnTo>
                    <a:pt x="1483372" y="3195002"/>
                  </a:lnTo>
                  <a:lnTo>
                    <a:pt x="1483410" y="3184194"/>
                  </a:lnTo>
                  <a:lnTo>
                    <a:pt x="1495018" y="3144545"/>
                  </a:lnTo>
                  <a:lnTo>
                    <a:pt x="1500441" y="3143072"/>
                  </a:lnTo>
                  <a:lnTo>
                    <a:pt x="1507248" y="3145180"/>
                  </a:lnTo>
                  <a:lnTo>
                    <a:pt x="1512150" y="3152216"/>
                  </a:lnTo>
                  <a:lnTo>
                    <a:pt x="1515110" y="3165259"/>
                  </a:lnTo>
                  <a:lnTo>
                    <a:pt x="1516113" y="3185363"/>
                  </a:lnTo>
                  <a:lnTo>
                    <a:pt x="1516113" y="3137433"/>
                  </a:lnTo>
                  <a:lnTo>
                    <a:pt x="1513382" y="3133775"/>
                  </a:lnTo>
                  <a:lnTo>
                    <a:pt x="1506753" y="3130486"/>
                  </a:lnTo>
                  <a:lnTo>
                    <a:pt x="1500873" y="3130486"/>
                  </a:lnTo>
                  <a:lnTo>
                    <a:pt x="1489557" y="3133674"/>
                  </a:lnTo>
                  <a:lnTo>
                    <a:pt x="1480312" y="3143935"/>
                  </a:lnTo>
                  <a:lnTo>
                    <a:pt x="1474063" y="3162389"/>
                  </a:lnTo>
                  <a:lnTo>
                    <a:pt x="1471764" y="3190100"/>
                  </a:lnTo>
                  <a:lnTo>
                    <a:pt x="1472006" y="3197428"/>
                  </a:lnTo>
                  <a:lnTo>
                    <a:pt x="1484058" y="3237407"/>
                  </a:lnTo>
                  <a:lnTo>
                    <a:pt x="1499476" y="3244634"/>
                  </a:lnTo>
                  <a:lnTo>
                    <a:pt x="1504378" y="3244253"/>
                  </a:lnTo>
                  <a:lnTo>
                    <a:pt x="1509877" y="3242373"/>
                  </a:lnTo>
                  <a:lnTo>
                    <a:pt x="1515440" y="3237839"/>
                  </a:lnTo>
                  <a:lnTo>
                    <a:pt x="1519047" y="3231959"/>
                  </a:lnTo>
                  <a:lnTo>
                    <a:pt x="1520532" y="3229546"/>
                  </a:lnTo>
                  <a:lnTo>
                    <a:pt x="1523987" y="3219754"/>
                  </a:lnTo>
                  <a:lnTo>
                    <a:pt x="1526171" y="3209036"/>
                  </a:lnTo>
                  <a:lnTo>
                    <a:pt x="1527302" y="3197428"/>
                  </a:lnTo>
                  <a:lnTo>
                    <a:pt x="1527606" y="3185363"/>
                  </a:lnTo>
                  <a:close/>
                </a:path>
                <a:path w="1527809" h="5797550">
                  <a:moveTo>
                    <a:pt x="1527606" y="3006039"/>
                  </a:moveTo>
                  <a:lnTo>
                    <a:pt x="1519605" y="2963748"/>
                  </a:lnTo>
                  <a:lnTo>
                    <a:pt x="1516113" y="2958122"/>
                  </a:lnTo>
                  <a:lnTo>
                    <a:pt x="1516113" y="3006039"/>
                  </a:lnTo>
                  <a:lnTo>
                    <a:pt x="1515529" y="3022269"/>
                  </a:lnTo>
                  <a:lnTo>
                    <a:pt x="1513255" y="3037281"/>
                  </a:lnTo>
                  <a:lnTo>
                    <a:pt x="1508506" y="3048317"/>
                  </a:lnTo>
                  <a:lnTo>
                    <a:pt x="1500479" y="3052610"/>
                  </a:lnTo>
                  <a:lnTo>
                    <a:pt x="1492859" y="3052610"/>
                  </a:lnTo>
                  <a:lnTo>
                    <a:pt x="1483372" y="3015678"/>
                  </a:lnTo>
                  <a:lnTo>
                    <a:pt x="1483410" y="3004883"/>
                  </a:lnTo>
                  <a:lnTo>
                    <a:pt x="1495018" y="2965221"/>
                  </a:lnTo>
                  <a:lnTo>
                    <a:pt x="1500441" y="2963748"/>
                  </a:lnTo>
                  <a:lnTo>
                    <a:pt x="1507248" y="2965856"/>
                  </a:lnTo>
                  <a:lnTo>
                    <a:pt x="1512150" y="2972892"/>
                  </a:lnTo>
                  <a:lnTo>
                    <a:pt x="1515110" y="2985922"/>
                  </a:lnTo>
                  <a:lnTo>
                    <a:pt x="1516113" y="3006039"/>
                  </a:lnTo>
                  <a:lnTo>
                    <a:pt x="1516113" y="2958122"/>
                  </a:lnTo>
                  <a:lnTo>
                    <a:pt x="1513382" y="2954464"/>
                  </a:lnTo>
                  <a:lnTo>
                    <a:pt x="1506753" y="2951175"/>
                  </a:lnTo>
                  <a:lnTo>
                    <a:pt x="1500873" y="2951175"/>
                  </a:lnTo>
                  <a:lnTo>
                    <a:pt x="1489557" y="2954350"/>
                  </a:lnTo>
                  <a:lnTo>
                    <a:pt x="1480312" y="2964624"/>
                  </a:lnTo>
                  <a:lnTo>
                    <a:pt x="1474063" y="2983077"/>
                  </a:lnTo>
                  <a:lnTo>
                    <a:pt x="1471764" y="3010801"/>
                  </a:lnTo>
                  <a:lnTo>
                    <a:pt x="1472006" y="3018142"/>
                  </a:lnTo>
                  <a:lnTo>
                    <a:pt x="1484058" y="3058109"/>
                  </a:lnTo>
                  <a:lnTo>
                    <a:pt x="1499476" y="3065361"/>
                  </a:lnTo>
                  <a:lnTo>
                    <a:pt x="1504378" y="3064980"/>
                  </a:lnTo>
                  <a:lnTo>
                    <a:pt x="1526171" y="3029724"/>
                  </a:lnTo>
                  <a:lnTo>
                    <a:pt x="1527302" y="3018142"/>
                  </a:lnTo>
                  <a:lnTo>
                    <a:pt x="1527606" y="3006039"/>
                  </a:lnTo>
                  <a:close/>
                </a:path>
                <a:path w="1527809" h="5797550">
                  <a:moveTo>
                    <a:pt x="1527606" y="2826689"/>
                  </a:moveTo>
                  <a:lnTo>
                    <a:pt x="1519593" y="2784449"/>
                  </a:lnTo>
                  <a:lnTo>
                    <a:pt x="1516113" y="2778836"/>
                  </a:lnTo>
                  <a:lnTo>
                    <a:pt x="1516113" y="2826689"/>
                  </a:lnTo>
                  <a:lnTo>
                    <a:pt x="1515529" y="2842945"/>
                  </a:lnTo>
                  <a:lnTo>
                    <a:pt x="1513255" y="2857982"/>
                  </a:lnTo>
                  <a:lnTo>
                    <a:pt x="1508506" y="2869044"/>
                  </a:lnTo>
                  <a:lnTo>
                    <a:pt x="1500479" y="2873337"/>
                  </a:lnTo>
                  <a:lnTo>
                    <a:pt x="1492859" y="2873337"/>
                  </a:lnTo>
                  <a:lnTo>
                    <a:pt x="1483372" y="2836380"/>
                  </a:lnTo>
                  <a:lnTo>
                    <a:pt x="1483410" y="2825572"/>
                  </a:lnTo>
                  <a:lnTo>
                    <a:pt x="1495018" y="2785922"/>
                  </a:lnTo>
                  <a:lnTo>
                    <a:pt x="1500441" y="2784449"/>
                  </a:lnTo>
                  <a:lnTo>
                    <a:pt x="1507248" y="2786557"/>
                  </a:lnTo>
                  <a:lnTo>
                    <a:pt x="1512150" y="2793593"/>
                  </a:lnTo>
                  <a:lnTo>
                    <a:pt x="1515110" y="2806611"/>
                  </a:lnTo>
                  <a:lnTo>
                    <a:pt x="1516113" y="2826689"/>
                  </a:lnTo>
                  <a:lnTo>
                    <a:pt x="1516113" y="2778836"/>
                  </a:lnTo>
                  <a:lnTo>
                    <a:pt x="1513382" y="2775140"/>
                  </a:lnTo>
                  <a:lnTo>
                    <a:pt x="1506753" y="2771825"/>
                  </a:lnTo>
                  <a:lnTo>
                    <a:pt x="1500873" y="2771825"/>
                  </a:lnTo>
                  <a:lnTo>
                    <a:pt x="1489557" y="2775013"/>
                  </a:lnTo>
                  <a:lnTo>
                    <a:pt x="1480312" y="2785313"/>
                  </a:lnTo>
                  <a:lnTo>
                    <a:pt x="1474063" y="2803779"/>
                  </a:lnTo>
                  <a:lnTo>
                    <a:pt x="1471764" y="2831515"/>
                  </a:lnTo>
                  <a:lnTo>
                    <a:pt x="1472006" y="2838831"/>
                  </a:lnTo>
                  <a:lnTo>
                    <a:pt x="1484058" y="2878785"/>
                  </a:lnTo>
                  <a:lnTo>
                    <a:pt x="1499476" y="2886011"/>
                  </a:lnTo>
                  <a:lnTo>
                    <a:pt x="1504378" y="2885630"/>
                  </a:lnTo>
                  <a:lnTo>
                    <a:pt x="1509877" y="2883738"/>
                  </a:lnTo>
                  <a:lnTo>
                    <a:pt x="1515440" y="2879217"/>
                  </a:lnTo>
                  <a:lnTo>
                    <a:pt x="1519047" y="2873337"/>
                  </a:lnTo>
                  <a:lnTo>
                    <a:pt x="1520532" y="2870924"/>
                  </a:lnTo>
                  <a:lnTo>
                    <a:pt x="1523987" y="2861145"/>
                  </a:lnTo>
                  <a:lnTo>
                    <a:pt x="1526171" y="2850426"/>
                  </a:lnTo>
                  <a:lnTo>
                    <a:pt x="1527302" y="2838831"/>
                  </a:lnTo>
                  <a:lnTo>
                    <a:pt x="1527606" y="2826689"/>
                  </a:lnTo>
                  <a:close/>
                </a:path>
                <a:path w="1527809" h="5797550">
                  <a:moveTo>
                    <a:pt x="1527606" y="2468092"/>
                  </a:moveTo>
                  <a:lnTo>
                    <a:pt x="1519618" y="2425827"/>
                  </a:lnTo>
                  <a:lnTo>
                    <a:pt x="1516113" y="2420188"/>
                  </a:lnTo>
                  <a:lnTo>
                    <a:pt x="1516113" y="2468092"/>
                  </a:lnTo>
                  <a:lnTo>
                    <a:pt x="1515529" y="2484323"/>
                  </a:lnTo>
                  <a:lnTo>
                    <a:pt x="1513255" y="2499360"/>
                  </a:lnTo>
                  <a:lnTo>
                    <a:pt x="1508506" y="2510421"/>
                  </a:lnTo>
                  <a:lnTo>
                    <a:pt x="1500479" y="2514714"/>
                  </a:lnTo>
                  <a:lnTo>
                    <a:pt x="1492859" y="2514714"/>
                  </a:lnTo>
                  <a:lnTo>
                    <a:pt x="1483372" y="2477770"/>
                  </a:lnTo>
                  <a:lnTo>
                    <a:pt x="1483410" y="2466949"/>
                  </a:lnTo>
                  <a:lnTo>
                    <a:pt x="1495018" y="2427300"/>
                  </a:lnTo>
                  <a:lnTo>
                    <a:pt x="1500441" y="2425827"/>
                  </a:lnTo>
                  <a:lnTo>
                    <a:pt x="1507248" y="2427935"/>
                  </a:lnTo>
                  <a:lnTo>
                    <a:pt x="1512150" y="2434971"/>
                  </a:lnTo>
                  <a:lnTo>
                    <a:pt x="1515110" y="2448001"/>
                  </a:lnTo>
                  <a:lnTo>
                    <a:pt x="1516113" y="2468092"/>
                  </a:lnTo>
                  <a:lnTo>
                    <a:pt x="1516113" y="2420188"/>
                  </a:lnTo>
                  <a:lnTo>
                    <a:pt x="1513382" y="2416543"/>
                  </a:lnTo>
                  <a:lnTo>
                    <a:pt x="1506753" y="2413228"/>
                  </a:lnTo>
                  <a:lnTo>
                    <a:pt x="1500873" y="2413228"/>
                  </a:lnTo>
                  <a:lnTo>
                    <a:pt x="1489557" y="2416416"/>
                  </a:lnTo>
                  <a:lnTo>
                    <a:pt x="1480312" y="2426690"/>
                  </a:lnTo>
                  <a:lnTo>
                    <a:pt x="1474063" y="2445156"/>
                  </a:lnTo>
                  <a:lnTo>
                    <a:pt x="1471764" y="2472880"/>
                  </a:lnTo>
                  <a:lnTo>
                    <a:pt x="1472006" y="2480208"/>
                  </a:lnTo>
                  <a:lnTo>
                    <a:pt x="1484058" y="2520150"/>
                  </a:lnTo>
                  <a:lnTo>
                    <a:pt x="1499476" y="2527452"/>
                  </a:lnTo>
                  <a:lnTo>
                    <a:pt x="1504378" y="2527071"/>
                  </a:lnTo>
                  <a:lnTo>
                    <a:pt x="1509877" y="2525166"/>
                  </a:lnTo>
                  <a:lnTo>
                    <a:pt x="1515440" y="2520632"/>
                  </a:lnTo>
                  <a:lnTo>
                    <a:pt x="1519059" y="2514714"/>
                  </a:lnTo>
                  <a:lnTo>
                    <a:pt x="1520532" y="2512339"/>
                  </a:lnTo>
                  <a:lnTo>
                    <a:pt x="1523987" y="2502547"/>
                  </a:lnTo>
                  <a:lnTo>
                    <a:pt x="1526171" y="2491816"/>
                  </a:lnTo>
                  <a:lnTo>
                    <a:pt x="1527302" y="2480208"/>
                  </a:lnTo>
                  <a:lnTo>
                    <a:pt x="1527606" y="2468092"/>
                  </a:lnTo>
                  <a:close/>
                </a:path>
                <a:path w="1527809" h="5797550">
                  <a:moveTo>
                    <a:pt x="1527606" y="2288768"/>
                  </a:moveTo>
                  <a:lnTo>
                    <a:pt x="1519567" y="2246452"/>
                  </a:lnTo>
                  <a:lnTo>
                    <a:pt x="1516113" y="2240902"/>
                  </a:lnTo>
                  <a:lnTo>
                    <a:pt x="1516113" y="2288768"/>
                  </a:lnTo>
                  <a:lnTo>
                    <a:pt x="1515529" y="2305012"/>
                  </a:lnTo>
                  <a:lnTo>
                    <a:pt x="1513255" y="2320048"/>
                  </a:lnTo>
                  <a:lnTo>
                    <a:pt x="1508506" y="2331123"/>
                  </a:lnTo>
                  <a:lnTo>
                    <a:pt x="1500479" y="2335428"/>
                  </a:lnTo>
                  <a:lnTo>
                    <a:pt x="1492859" y="2335428"/>
                  </a:lnTo>
                  <a:lnTo>
                    <a:pt x="1483372" y="2298458"/>
                  </a:lnTo>
                  <a:lnTo>
                    <a:pt x="1483410" y="2287651"/>
                  </a:lnTo>
                  <a:lnTo>
                    <a:pt x="1495018" y="2247938"/>
                  </a:lnTo>
                  <a:lnTo>
                    <a:pt x="1500441" y="2246452"/>
                  </a:lnTo>
                  <a:lnTo>
                    <a:pt x="1507248" y="2248573"/>
                  </a:lnTo>
                  <a:lnTo>
                    <a:pt x="1512150" y="2255621"/>
                  </a:lnTo>
                  <a:lnTo>
                    <a:pt x="1515110" y="2268664"/>
                  </a:lnTo>
                  <a:lnTo>
                    <a:pt x="1516113" y="2288768"/>
                  </a:lnTo>
                  <a:lnTo>
                    <a:pt x="1516113" y="2240902"/>
                  </a:lnTo>
                  <a:lnTo>
                    <a:pt x="1513382" y="2237244"/>
                  </a:lnTo>
                  <a:lnTo>
                    <a:pt x="1506753" y="2233917"/>
                  </a:lnTo>
                  <a:lnTo>
                    <a:pt x="1500873" y="2233917"/>
                  </a:lnTo>
                  <a:lnTo>
                    <a:pt x="1489557" y="2237105"/>
                  </a:lnTo>
                  <a:lnTo>
                    <a:pt x="1480312" y="2247379"/>
                  </a:lnTo>
                  <a:lnTo>
                    <a:pt x="1474063" y="2265845"/>
                  </a:lnTo>
                  <a:lnTo>
                    <a:pt x="1471764" y="2293556"/>
                  </a:lnTo>
                  <a:lnTo>
                    <a:pt x="1472006" y="2300871"/>
                  </a:lnTo>
                  <a:lnTo>
                    <a:pt x="1484058" y="2340851"/>
                  </a:lnTo>
                  <a:lnTo>
                    <a:pt x="1499476" y="2348115"/>
                  </a:lnTo>
                  <a:lnTo>
                    <a:pt x="1504378" y="2347734"/>
                  </a:lnTo>
                  <a:lnTo>
                    <a:pt x="1526171" y="2312479"/>
                  </a:lnTo>
                  <a:lnTo>
                    <a:pt x="1527302" y="2300871"/>
                  </a:lnTo>
                  <a:lnTo>
                    <a:pt x="1527606" y="2288768"/>
                  </a:lnTo>
                  <a:close/>
                </a:path>
                <a:path w="1527809" h="5797550">
                  <a:moveTo>
                    <a:pt x="1527606" y="2109470"/>
                  </a:moveTo>
                  <a:lnTo>
                    <a:pt x="1519593" y="2067179"/>
                  </a:lnTo>
                  <a:lnTo>
                    <a:pt x="1516113" y="2061565"/>
                  </a:lnTo>
                  <a:lnTo>
                    <a:pt x="1516113" y="2109470"/>
                  </a:lnTo>
                  <a:lnTo>
                    <a:pt x="1515529" y="2125700"/>
                  </a:lnTo>
                  <a:lnTo>
                    <a:pt x="1513255" y="2140737"/>
                  </a:lnTo>
                  <a:lnTo>
                    <a:pt x="1508506" y="2151799"/>
                  </a:lnTo>
                  <a:lnTo>
                    <a:pt x="1500479" y="2156104"/>
                  </a:lnTo>
                  <a:lnTo>
                    <a:pt x="1492859" y="2156104"/>
                  </a:lnTo>
                  <a:lnTo>
                    <a:pt x="1483372" y="2119147"/>
                  </a:lnTo>
                  <a:lnTo>
                    <a:pt x="1483410" y="2108327"/>
                  </a:lnTo>
                  <a:lnTo>
                    <a:pt x="1495018" y="2068652"/>
                  </a:lnTo>
                  <a:lnTo>
                    <a:pt x="1500441" y="2067179"/>
                  </a:lnTo>
                  <a:lnTo>
                    <a:pt x="1507248" y="2069287"/>
                  </a:lnTo>
                  <a:lnTo>
                    <a:pt x="1512150" y="2076323"/>
                  </a:lnTo>
                  <a:lnTo>
                    <a:pt x="1515110" y="2089365"/>
                  </a:lnTo>
                  <a:lnTo>
                    <a:pt x="1516113" y="2109470"/>
                  </a:lnTo>
                  <a:lnTo>
                    <a:pt x="1516113" y="2061565"/>
                  </a:lnTo>
                  <a:lnTo>
                    <a:pt x="1513382" y="2057895"/>
                  </a:lnTo>
                  <a:lnTo>
                    <a:pt x="1506753" y="2054644"/>
                  </a:lnTo>
                  <a:lnTo>
                    <a:pt x="1500873" y="2054644"/>
                  </a:lnTo>
                  <a:lnTo>
                    <a:pt x="1489557" y="2057819"/>
                  </a:lnTo>
                  <a:lnTo>
                    <a:pt x="1480312" y="2068093"/>
                  </a:lnTo>
                  <a:lnTo>
                    <a:pt x="1474063" y="2086546"/>
                  </a:lnTo>
                  <a:lnTo>
                    <a:pt x="1471764" y="2114283"/>
                  </a:lnTo>
                  <a:lnTo>
                    <a:pt x="1472006" y="2121585"/>
                  </a:lnTo>
                  <a:lnTo>
                    <a:pt x="1484058" y="2161565"/>
                  </a:lnTo>
                  <a:lnTo>
                    <a:pt x="1499476" y="2168817"/>
                  </a:lnTo>
                  <a:lnTo>
                    <a:pt x="1504378" y="2168436"/>
                  </a:lnTo>
                  <a:lnTo>
                    <a:pt x="1526171" y="2133181"/>
                  </a:lnTo>
                  <a:lnTo>
                    <a:pt x="1527302" y="2121585"/>
                  </a:lnTo>
                  <a:lnTo>
                    <a:pt x="1527606" y="2109470"/>
                  </a:lnTo>
                  <a:close/>
                </a:path>
                <a:path w="1527809" h="5797550">
                  <a:moveTo>
                    <a:pt x="1527606" y="1750847"/>
                  </a:moveTo>
                  <a:lnTo>
                    <a:pt x="1519593" y="1708569"/>
                  </a:lnTo>
                  <a:lnTo>
                    <a:pt x="1517624" y="1704962"/>
                  </a:lnTo>
                  <a:lnTo>
                    <a:pt x="1516113" y="1702955"/>
                  </a:lnTo>
                  <a:lnTo>
                    <a:pt x="1516113" y="1750847"/>
                  </a:lnTo>
                  <a:lnTo>
                    <a:pt x="1515529" y="1767090"/>
                  </a:lnTo>
                  <a:lnTo>
                    <a:pt x="1513255" y="1782114"/>
                  </a:lnTo>
                  <a:lnTo>
                    <a:pt x="1508506" y="1793163"/>
                  </a:lnTo>
                  <a:lnTo>
                    <a:pt x="1500479" y="1797456"/>
                  </a:lnTo>
                  <a:lnTo>
                    <a:pt x="1492859" y="1797456"/>
                  </a:lnTo>
                  <a:lnTo>
                    <a:pt x="1483372" y="1760512"/>
                  </a:lnTo>
                  <a:lnTo>
                    <a:pt x="1483410" y="1749704"/>
                  </a:lnTo>
                  <a:lnTo>
                    <a:pt x="1495018" y="1710042"/>
                  </a:lnTo>
                  <a:lnTo>
                    <a:pt x="1500441" y="1708569"/>
                  </a:lnTo>
                  <a:lnTo>
                    <a:pt x="1507248" y="1710677"/>
                  </a:lnTo>
                  <a:lnTo>
                    <a:pt x="1512150" y="1717713"/>
                  </a:lnTo>
                  <a:lnTo>
                    <a:pt x="1515110" y="1730756"/>
                  </a:lnTo>
                  <a:lnTo>
                    <a:pt x="1516113" y="1750847"/>
                  </a:lnTo>
                  <a:lnTo>
                    <a:pt x="1516113" y="1702955"/>
                  </a:lnTo>
                  <a:lnTo>
                    <a:pt x="1513382" y="1699310"/>
                  </a:lnTo>
                  <a:lnTo>
                    <a:pt x="1506753" y="1696034"/>
                  </a:lnTo>
                  <a:lnTo>
                    <a:pt x="1500873" y="1696034"/>
                  </a:lnTo>
                  <a:lnTo>
                    <a:pt x="1489557" y="1699209"/>
                  </a:lnTo>
                  <a:lnTo>
                    <a:pt x="1480312" y="1709458"/>
                  </a:lnTo>
                  <a:lnTo>
                    <a:pt x="1474063" y="1727898"/>
                  </a:lnTo>
                  <a:lnTo>
                    <a:pt x="1471764" y="1755609"/>
                  </a:lnTo>
                  <a:lnTo>
                    <a:pt x="1472006" y="1762963"/>
                  </a:lnTo>
                  <a:lnTo>
                    <a:pt x="1484058" y="1802917"/>
                  </a:lnTo>
                  <a:lnTo>
                    <a:pt x="1499476" y="1810143"/>
                  </a:lnTo>
                  <a:lnTo>
                    <a:pt x="1504378" y="1809775"/>
                  </a:lnTo>
                  <a:lnTo>
                    <a:pt x="1509877" y="1807883"/>
                  </a:lnTo>
                  <a:lnTo>
                    <a:pt x="1515440" y="1803349"/>
                  </a:lnTo>
                  <a:lnTo>
                    <a:pt x="1519059" y="1797456"/>
                  </a:lnTo>
                  <a:lnTo>
                    <a:pt x="1520532" y="1795068"/>
                  </a:lnTo>
                  <a:lnTo>
                    <a:pt x="1523987" y="1785289"/>
                  </a:lnTo>
                  <a:lnTo>
                    <a:pt x="1526171" y="1774571"/>
                  </a:lnTo>
                  <a:lnTo>
                    <a:pt x="1527302" y="1762963"/>
                  </a:lnTo>
                  <a:lnTo>
                    <a:pt x="1527606" y="1750847"/>
                  </a:lnTo>
                  <a:close/>
                </a:path>
                <a:path w="1527809" h="5797550">
                  <a:moveTo>
                    <a:pt x="1527606" y="1579524"/>
                  </a:moveTo>
                  <a:lnTo>
                    <a:pt x="1519618" y="1537284"/>
                  </a:lnTo>
                  <a:lnTo>
                    <a:pt x="1516113" y="1531632"/>
                  </a:lnTo>
                  <a:lnTo>
                    <a:pt x="1516113" y="1579524"/>
                  </a:lnTo>
                  <a:lnTo>
                    <a:pt x="1515529" y="1595780"/>
                  </a:lnTo>
                  <a:lnTo>
                    <a:pt x="1513255" y="1610842"/>
                  </a:lnTo>
                  <a:lnTo>
                    <a:pt x="1508506" y="1621904"/>
                  </a:lnTo>
                  <a:lnTo>
                    <a:pt x="1500479" y="1626209"/>
                  </a:lnTo>
                  <a:lnTo>
                    <a:pt x="1492859" y="1626209"/>
                  </a:lnTo>
                  <a:lnTo>
                    <a:pt x="1483372" y="1589214"/>
                  </a:lnTo>
                  <a:lnTo>
                    <a:pt x="1483410" y="1578394"/>
                  </a:lnTo>
                  <a:lnTo>
                    <a:pt x="1495018" y="1538757"/>
                  </a:lnTo>
                  <a:lnTo>
                    <a:pt x="1500441" y="1537284"/>
                  </a:lnTo>
                  <a:lnTo>
                    <a:pt x="1507248" y="1539392"/>
                  </a:lnTo>
                  <a:lnTo>
                    <a:pt x="1512150" y="1546428"/>
                  </a:lnTo>
                  <a:lnTo>
                    <a:pt x="1515110" y="1559458"/>
                  </a:lnTo>
                  <a:lnTo>
                    <a:pt x="1516113" y="1579524"/>
                  </a:lnTo>
                  <a:lnTo>
                    <a:pt x="1516113" y="1531632"/>
                  </a:lnTo>
                  <a:lnTo>
                    <a:pt x="1513382" y="1528000"/>
                  </a:lnTo>
                  <a:lnTo>
                    <a:pt x="1506753" y="1524698"/>
                  </a:lnTo>
                  <a:lnTo>
                    <a:pt x="1500873" y="1524698"/>
                  </a:lnTo>
                  <a:lnTo>
                    <a:pt x="1489557" y="1527886"/>
                  </a:lnTo>
                  <a:lnTo>
                    <a:pt x="1480312" y="1538173"/>
                  </a:lnTo>
                  <a:lnTo>
                    <a:pt x="1474063" y="1556626"/>
                  </a:lnTo>
                  <a:lnTo>
                    <a:pt x="1471764" y="1584337"/>
                  </a:lnTo>
                  <a:lnTo>
                    <a:pt x="1472006" y="1591665"/>
                  </a:lnTo>
                  <a:lnTo>
                    <a:pt x="1484058" y="1631607"/>
                  </a:lnTo>
                  <a:lnTo>
                    <a:pt x="1499476" y="1638884"/>
                  </a:lnTo>
                  <a:lnTo>
                    <a:pt x="1504378" y="1638503"/>
                  </a:lnTo>
                  <a:lnTo>
                    <a:pt x="1509877" y="1636598"/>
                  </a:lnTo>
                  <a:lnTo>
                    <a:pt x="1515440" y="1632064"/>
                  </a:lnTo>
                  <a:lnTo>
                    <a:pt x="1519034" y="1626209"/>
                  </a:lnTo>
                  <a:lnTo>
                    <a:pt x="1520532" y="1623771"/>
                  </a:lnTo>
                  <a:lnTo>
                    <a:pt x="1523987" y="1613992"/>
                  </a:lnTo>
                  <a:lnTo>
                    <a:pt x="1526171" y="1603273"/>
                  </a:lnTo>
                  <a:lnTo>
                    <a:pt x="1527302" y="1591665"/>
                  </a:lnTo>
                  <a:lnTo>
                    <a:pt x="1527606" y="1579524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39140" y="1242202"/>
              <a:ext cx="114125" cy="23407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019286" y="1247139"/>
              <a:ext cx="666115" cy="510540"/>
            </a:xfrm>
            <a:custGeom>
              <a:avLst/>
              <a:gdLst/>
              <a:ahLst/>
              <a:cxnLst/>
              <a:rect l="l" t="t" r="r" b="b"/>
              <a:pathLst>
                <a:path w="666115" h="510539">
                  <a:moveTo>
                    <a:pt x="44437" y="460883"/>
                  </a:moveTo>
                  <a:lnTo>
                    <a:pt x="35280" y="424421"/>
                  </a:lnTo>
                  <a:lnTo>
                    <a:pt x="35280" y="462762"/>
                  </a:lnTo>
                  <a:lnTo>
                    <a:pt x="34823" y="475742"/>
                  </a:lnTo>
                  <a:lnTo>
                    <a:pt x="33032" y="487756"/>
                  </a:lnTo>
                  <a:lnTo>
                    <a:pt x="29260" y="496595"/>
                  </a:lnTo>
                  <a:lnTo>
                    <a:pt x="22885" y="500037"/>
                  </a:lnTo>
                  <a:lnTo>
                    <a:pt x="16789" y="500037"/>
                  </a:lnTo>
                  <a:lnTo>
                    <a:pt x="13652" y="495490"/>
                  </a:lnTo>
                  <a:lnTo>
                    <a:pt x="11976" y="489902"/>
                  </a:lnTo>
                  <a:lnTo>
                    <a:pt x="9156" y="480326"/>
                  </a:lnTo>
                  <a:lnTo>
                    <a:pt x="9156" y="460883"/>
                  </a:lnTo>
                  <a:lnTo>
                    <a:pt x="9550" y="453212"/>
                  </a:lnTo>
                  <a:lnTo>
                    <a:pt x="10744" y="445325"/>
                  </a:lnTo>
                  <a:lnTo>
                    <a:pt x="12280" y="435559"/>
                  </a:lnTo>
                  <a:lnTo>
                    <a:pt x="16510" y="428967"/>
                  </a:lnTo>
                  <a:lnTo>
                    <a:pt x="22745" y="428967"/>
                  </a:lnTo>
                  <a:lnTo>
                    <a:pt x="28206" y="430669"/>
                  </a:lnTo>
                  <a:lnTo>
                    <a:pt x="32131" y="436295"/>
                  </a:lnTo>
                  <a:lnTo>
                    <a:pt x="34493" y="446709"/>
                  </a:lnTo>
                  <a:lnTo>
                    <a:pt x="35280" y="462762"/>
                  </a:lnTo>
                  <a:lnTo>
                    <a:pt x="35280" y="424421"/>
                  </a:lnTo>
                  <a:lnTo>
                    <a:pt x="33134" y="421538"/>
                  </a:lnTo>
                  <a:lnTo>
                    <a:pt x="27889" y="418947"/>
                  </a:lnTo>
                  <a:lnTo>
                    <a:pt x="23164" y="418947"/>
                  </a:lnTo>
                  <a:lnTo>
                    <a:pt x="14147" y="421500"/>
                  </a:lnTo>
                  <a:lnTo>
                    <a:pt x="6794" y="429704"/>
                  </a:lnTo>
                  <a:lnTo>
                    <a:pt x="1828" y="444436"/>
                  </a:lnTo>
                  <a:lnTo>
                    <a:pt x="0" y="466585"/>
                  </a:lnTo>
                  <a:lnTo>
                    <a:pt x="190" y="472440"/>
                  </a:lnTo>
                  <a:lnTo>
                    <a:pt x="18656" y="510209"/>
                  </a:lnTo>
                  <a:lnTo>
                    <a:pt x="26733" y="510209"/>
                  </a:lnTo>
                  <a:lnTo>
                    <a:pt x="44234" y="472287"/>
                  </a:lnTo>
                  <a:lnTo>
                    <a:pt x="44386" y="466585"/>
                  </a:lnTo>
                  <a:lnTo>
                    <a:pt x="44437" y="460883"/>
                  </a:lnTo>
                  <a:close/>
                </a:path>
                <a:path w="666115" h="510539">
                  <a:moveTo>
                    <a:pt x="93345" y="499008"/>
                  </a:moveTo>
                  <a:lnTo>
                    <a:pt x="79933" y="499008"/>
                  </a:lnTo>
                  <a:lnTo>
                    <a:pt x="79933" y="420954"/>
                  </a:lnTo>
                  <a:lnTo>
                    <a:pt x="54279" y="420954"/>
                  </a:lnTo>
                  <a:lnTo>
                    <a:pt x="54279" y="430872"/>
                  </a:lnTo>
                  <a:lnTo>
                    <a:pt x="70332" y="430872"/>
                  </a:lnTo>
                  <a:lnTo>
                    <a:pt x="70332" y="499008"/>
                  </a:lnTo>
                  <a:lnTo>
                    <a:pt x="55308" y="499008"/>
                  </a:lnTo>
                  <a:lnTo>
                    <a:pt x="55308" y="508660"/>
                  </a:lnTo>
                  <a:lnTo>
                    <a:pt x="93345" y="508660"/>
                  </a:lnTo>
                  <a:lnTo>
                    <a:pt x="93345" y="499008"/>
                  </a:lnTo>
                  <a:close/>
                </a:path>
                <a:path w="666115" h="510539">
                  <a:moveTo>
                    <a:pt x="145567" y="499008"/>
                  </a:moveTo>
                  <a:lnTo>
                    <a:pt x="132130" y="499008"/>
                  </a:lnTo>
                  <a:lnTo>
                    <a:pt x="132130" y="420954"/>
                  </a:lnTo>
                  <a:lnTo>
                    <a:pt x="106464" y="420954"/>
                  </a:lnTo>
                  <a:lnTo>
                    <a:pt x="106464" y="430872"/>
                  </a:lnTo>
                  <a:lnTo>
                    <a:pt x="122542" y="430872"/>
                  </a:lnTo>
                  <a:lnTo>
                    <a:pt x="122542" y="499008"/>
                  </a:lnTo>
                  <a:lnTo>
                    <a:pt x="107530" y="499008"/>
                  </a:lnTo>
                  <a:lnTo>
                    <a:pt x="107530" y="508660"/>
                  </a:lnTo>
                  <a:lnTo>
                    <a:pt x="145567" y="508660"/>
                  </a:lnTo>
                  <a:lnTo>
                    <a:pt x="145567" y="499008"/>
                  </a:lnTo>
                  <a:close/>
                </a:path>
                <a:path w="666115" h="510539">
                  <a:moveTo>
                    <a:pt x="332701" y="499008"/>
                  </a:moveTo>
                  <a:lnTo>
                    <a:pt x="319303" y="499008"/>
                  </a:lnTo>
                  <a:lnTo>
                    <a:pt x="319303" y="420954"/>
                  </a:lnTo>
                  <a:lnTo>
                    <a:pt x="293662" y="420954"/>
                  </a:lnTo>
                  <a:lnTo>
                    <a:pt x="293662" y="430872"/>
                  </a:lnTo>
                  <a:lnTo>
                    <a:pt x="309753" y="430872"/>
                  </a:lnTo>
                  <a:lnTo>
                    <a:pt x="309753" y="499008"/>
                  </a:lnTo>
                  <a:lnTo>
                    <a:pt x="294678" y="499008"/>
                  </a:lnTo>
                  <a:lnTo>
                    <a:pt x="294678" y="508660"/>
                  </a:lnTo>
                  <a:lnTo>
                    <a:pt x="332701" y="508660"/>
                  </a:lnTo>
                  <a:lnTo>
                    <a:pt x="332701" y="499008"/>
                  </a:lnTo>
                  <a:close/>
                </a:path>
                <a:path w="666115" h="510539">
                  <a:moveTo>
                    <a:pt x="437197" y="499008"/>
                  </a:moveTo>
                  <a:lnTo>
                    <a:pt x="423786" y="499008"/>
                  </a:lnTo>
                  <a:lnTo>
                    <a:pt x="423786" y="420954"/>
                  </a:lnTo>
                  <a:lnTo>
                    <a:pt x="398145" y="420954"/>
                  </a:lnTo>
                  <a:lnTo>
                    <a:pt x="398145" y="430872"/>
                  </a:lnTo>
                  <a:lnTo>
                    <a:pt x="414197" y="430872"/>
                  </a:lnTo>
                  <a:lnTo>
                    <a:pt x="414197" y="499008"/>
                  </a:lnTo>
                  <a:lnTo>
                    <a:pt x="399148" y="499008"/>
                  </a:lnTo>
                  <a:lnTo>
                    <a:pt x="399148" y="508660"/>
                  </a:lnTo>
                  <a:lnTo>
                    <a:pt x="437197" y="508660"/>
                  </a:lnTo>
                  <a:lnTo>
                    <a:pt x="437197" y="499008"/>
                  </a:lnTo>
                  <a:close/>
                </a:path>
                <a:path w="666115" h="510539">
                  <a:moveTo>
                    <a:pt x="659320" y="200660"/>
                  </a:moveTo>
                  <a:lnTo>
                    <a:pt x="624814" y="200660"/>
                  </a:lnTo>
                  <a:lnTo>
                    <a:pt x="624814" y="25400"/>
                  </a:lnTo>
                  <a:lnTo>
                    <a:pt x="624814" y="0"/>
                  </a:lnTo>
                  <a:lnTo>
                    <a:pt x="559079" y="0"/>
                  </a:lnTo>
                  <a:lnTo>
                    <a:pt x="559079" y="25400"/>
                  </a:lnTo>
                  <a:lnTo>
                    <a:pt x="600278" y="25400"/>
                  </a:lnTo>
                  <a:lnTo>
                    <a:pt x="600278" y="200660"/>
                  </a:lnTo>
                  <a:lnTo>
                    <a:pt x="561708" y="200660"/>
                  </a:lnTo>
                  <a:lnTo>
                    <a:pt x="561708" y="224790"/>
                  </a:lnTo>
                  <a:lnTo>
                    <a:pt x="659320" y="224790"/>
                  </a:lnTo>
                  <a:lnTo>
                    <a:pt x="659320" y="200660"/>
                  </a:lnTo>
                  <a:close/>
                </a:path>
                <a:path w="666115" h="510539">
                  <a:moveTo>
                    <a:pt x="665530" y="499008"/>
                  </a:moveTo>
                  <a:lnTo>
                    <a:pt x="652132" y="499008"/>
                  </a:lnTo>
                  <a:lnTo>
                    <a:pt x="652132" y="420954"/>
                  </a:lnTo>
                  <a:lnTo>
                    <a:pt x="626491" y="420954"/>
                  </a:lnTo>
                  <a:lnTo>
                    <a:pt x="626491" y="430872"/>
                  </a:lnTo>
                  <a:lnTo>
                    <a:pt x="642518" y="430872"/>
                  </a:lnTo>
                  <a:lnTo>
                    <a:pt x="642518" y="499008"/>
                  </a:lnTo>
                  <a:lnTo>
                    <a:pt x="627532" y="499008"/>
                  </a:lnTo>
                  <a:lnTo>
                    <a:pt x="627532" y="508660"/>
                  </a:lnTo>
                  <a:lnTo>
                    <a:pt x="665530" y="508660"/>
                  </a:lnTo>
                  <a:lnTo>
                    <a:pt x="665530" y="499008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71189" y="1242202"/>
              <a:ext cx="114162" cy="2340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808947" y="902753"/>
              <a:ext cx="19050" cy="1118870"/>
            </a:xfrm>
            <a:custGeom>
              <a:avLst/>
              <a:gdLst/>
              <a:ahLst/>
              <a:cxnLst/>
              <a:rect l="l" t="t" r="r" b="b"/>
              <a:pathLst>
                <a:path w="19050" h="1118870">
                  <a:moveTo>
                    <a:pt x="17272" y="512292"/>
                  </a:moveTo>
                  <a:lnTo>
                    <a:pt x="11658" y="512292"/>
                  </a:lnTo>
                  <a:lnTo>
                    <a:pt x="11658" y="479539"/>
                  </a:lnTo>
                  <a:lnTo>
                    <a:pt x="850" y="479539"/>
                  </a:lnTo>
                  <a:lnTo>
                    <a:pt x="850" y="483717"/>
                  </a:lnTo>
                  <a:lnTo>
                    <a:pt x="7620" y="483717"/>
                  </a:lnTo>
                  <a:lnTo>
                    <a:pt x="7620" y="512292"/>
                  </a:lnTo>
                  <a:lnTo>
                    <a:pt x="1295" y="512292"/>
                  </a:lnTo>
                  <a:lnTo>
                    <a:pt x="1295" y="516343"/>
                  </a:lnTo>
                  <a:lnTo>
                    <a:pt x="17272" y="516343"/>
                  </a:lnTo>
                  <a:lnTo>
                    <a:pt x="17272" y="512292"/>
                  </a:lnTo>
                  <a:close/>
                </a:path>
                <a:path w="19050" h="1118870">
                  <a:moveTo>
                    <a:pt x="17272" y="214058"/>
                  </a:moveTo>
                  <a:lnTo>
                    <a:pt x="11658" y="214058"/>
                  </a:lnTo>
                  <a:lnTo>
                    <a:pt x="11658" y="181330"/>
                  </a:lnTo>
                  <a:lnTo>
                    <a:pt x="850" y="181330"/>
                  </a:lnTo>
                  <a:lnTo>
                    <a:pt x="850" y="185547"/>
                  </a:lnTo>
                  <a:lnTo>
                    <a:pt x="7620" y="185547"/>
                  </a:lnTo>
                  <a:lnTo>
                    <a:pt x="7620" y="214058"/>
                  </a:lnTo>
                  <a:lnTo>
                    <a:pt x="1295" y="214058"/>
                  </a:lnTo>
                  <a:lnTo>
                    <a:pt x="1295" y="218147"/>
                  </a:lnTo>
                  <a:lnTo>
                    <a:pt x="17272" y="218147"/>
                  </a:lnTo>
                  <a:lnTo>
                    <a:pt x="17272" y="214058"/>
                  </a:lnTo>
                  <a:close/>
                </a:path>
                <a:path w="19050" h="1118870">
                  <a:moveTo>
                    <a:pt x="18694" y="1091806"/>
                  </a:moveTo>
                  <a:lnTo>
                    <a:pt x="17957" y="1087107"/>
                  </a:lnTo>
                  <a:lnTo>
                    <a:pt x="16205" y="1084618"/>
                  </a:lnTo>
                  <a:lnTo>
                    <a:pt x="15341" y="1083386"/>
                  </a:lnTo>
                  <a:lnTo>
                    <a:pt x="14808" y="1082687"/>
                  </a:lnTo>
                  <a:lnTo>
                    <a:pt x="14808" y="1088047"/>
                  </a:lnTo>
                  <a:lnTo>
                    <a:pt x="14782" y="1106182"/>
                  </a:lnTo>
                  <a:lnTo>
                    <a:pt x="14046" y="1114450"/>
                  </a:lnTo>
                  <a:lnTo>
                    <a:pt x="7023" y="1114450"/>
                  </a:lnTo>
                  <a:lnTo>
                    <a:pt x="5727" y="1112545"/>
                  </a:lnTo>
                  <a:lnTo>
                    <a:pt x="5054" y="1110170"/>
                  </a:lnTo>
                  <a:lnTo>
                    <a:pt x="3835" y="1106182"/>
                  </a:lnTo>
                  <a:lnTo>
                    <a:pt x="3835" y="1097991"/>
                  </a:lnTo>
                  <a:lnTo>
                    <a:pt x="4038" y="1094803"/>
                  </a:lnTo>
                  <a:lnTo>
                    <a:pt x="5143" y="1087361"/>
                  </a:lnTo>
                  <a:lnTo>
                    <a:pt x="6946" y="1084618"/>
                  </a:lnTo>
                  <a:lnTo>
                    <a:pt x="13042" y="1084618"/>
                  </a:lnTo>
                  <a:lnTo>
                    <a:pt x="14808" y="1088047"/>
                  </a:lnTo>
                  <a:lnTo>
                    <a:pt x="14808" y="1082687"/>
                  </a:lnTo>
                  <a:lnTo>
                    <a:pt x="13919" y="1081506"/>
                  </a:lnTo>
                  <a:lnTo>
                    <a:pt x="11747" y="1080363"/>
                  </a:lnTo>
                  <a:lnTo>
                    <a:pt x="4406" y="1080363"/>
                  </a:lnTo>
                  <a:lnTo>
                    <a:pt x="0" y="1085786"/>
                  </a:lnTo>
                  <a:lnTo>
                    <a:pt x="88" y="1104404"/>
                  </a:lnTo>
                  <a:lnTo>
                    <a:pt x="317" y="1109027"/>
                  </a:lnTo>
                  <a:lnTo>
                    <a:pt x="4495" y="1118171"/>
                  </a:lnTo>
                  <a:lnTo>
                    <a:pt x="7835" y="1118692"/>
                  </a:lnTo>
                  <a:lnTo>
                    <a:pt x="11252" y="1118692"/>
                  </a:lnTo>
                  <a:lnTo>
                    <a:pt x="14249" y="1118323"/>
                  </a:lnTo>
                  <a:lnTo>
                    <a:pt x="15938" y="1114450"/>
                  </a:lnTo>
                  <a:lnTo>
                    <a:pt x="18148" y="1109497"/>
                  </a:lnTo>
                  <a:lnTo>
                    <a:pt x="18694" y="1104404"/>
                  </a:lnTo>
                  <a:lnTo>
                    <a:pt x="18694" y="1091806"/>
                  </a:lnTo>
                  <a:close/>
                </a:path>
                <a:path w="19050" h="1118870">
                  <a:moveTo>
                    <a:pt x="18694" y="550316"/>
                  </a:moveTo>
                  <a:lnTo>
                    <a:pt x="17957" y="545566"/>
                  </a:lnTo>
                  <a:lnTo>
                    <a:pt x="16205" y="543077"/>
                  </a:lnTo>
                  <a:lnTo>
                    <a:pt x="15341" y="541845"/>
                  </a:lnTo>
                  <a:lnTo>
                    <a:pt x="14808" y="541159"/>
                  </a:lnTo>
                  <a:lnTo>
                    <a:pt x="14808" y="546519"/>
                  </a:lnTo>
                  <a:lnTo>
                    <a:pt x="14795" y="564654"/>
                  </a:lnTo>
                  <a:lnTo>
                    <a:pt x="14046" y="572909"/>
                  </a:lnTo>
                  <a:lnTo>
                    <a:pt x="7023" y="572909"/>
                  </a:lnTo>
                  <a:lnTo>
                    <a:pt x="5727" y="571017"/>
                  </a:lnTo>
                  <a:lnTo>
                    <a:pt x="5054" y="568667"/>
                  </a:lnTo>
                  <a:lnTo>
                    <a:pt x="3835" y="564654"/>
                  </a:lnTo>
                  <a:lnTo>
                    <a:pt x="3835" y="556488"/>
                  </a:lnTo>
                  <a:lnTo>
                    <a:pt x="4038" y="553250"/>
                  </a:lnTo>
                  <a:lnTo>
                    <a:pt x="5143" y="545871"/>
                  </a:lnTo>
                  <a:lnTo>
                    <a:pt x="6946" y="543077"/>
                  </a:lnTo>
                  <a:lnTo>
                    <a:pt x="13042" y="543077"/>
                  </a:lnTo>
                  <a:lnTo>
                    <a:pt x="14808" y="546519"/>
                  </a:lnTo>
                  <a:lnTo>
                    <a:pt x="14808" y="541159"/>
                  </a:lnTo>
                  <a:lnTo>
                    <a:pt x="13919" y="539991"/>
                  </a:lnTo>
                  <a:lnTo>
                    <a:pt x="11747" y="538886"/>
                  </a:lnTo>
                  <a:lnTo>
                    <a:pt x="4406" y="538886"/>
                  </a:lnTo>
                  <a:lnTo>
                    <a:pt x="0" y="544233"/>
                  </a:lnTo>
                  <a:lnTo>
                    <a:pt x="88" y="562876"/>
                  </a:lnTo>
                  <a:lnTo>
                    <a:pt x="317" y="567474"/>
                  </a:lnTo>
                  <a:lnTo>
                    <a:pt x="4495" y="576630"/>
                  </a:lnTo>
                  <a:lnTo>
                    <a:pt x="7835" y="577164"/>
                  </a:lnTo>
                  <a:lnTo>
                    <a:pt x="11252" y="577164"/>
                  </a:lnTo>
                  <a:lnTo>
                    <a:pt x="14249" y="576821"/>
                  </a:lnTo>
                  <a:lnTo>
                    <a:pt x="15976" y="572909"/>
                  </a:lnTo>
                  <a:lnTo>
                    <a:pt x="18148" y="567956"/>
                  </a:lnTo>
                  <a:lnTo>
                    <a:pt x="18694" y="562876"/>
                  </a:lnTo>
                  <a:lnTo>
                    <a:pt x="18694" y="550316"/>
                  </a:lnTo>
                  <a:close/>
                </a:path>
                <a:path w="19050" h="1118870">
                  <a:moveTo>
                    <a:pt x="18694" y="372452"/>
                  </a:moveTo>
                  <a:lnTo>
                    <a:pt x="17957" y="367804"/>
                  </a:lnTo>
                  <a:lnTo>
                    <a:pt x="16179" y="365252"/>
                  </a:lnTo>
                  <a:lnTo>
                    <a:pt x="15341" y="364045"/>
                  </a:lnTo>
                  <a:lnTo>
                    <a:pt x="14808" y="363347"/>
                  </a:lnTo>
                  <a:lnTo>
                    <a:pt x="14808" y="368706"/>
                  </a:lnTo>
                  <a:lnTo>
                    <a:pt x="14795" y="386816"/>
                  </a:lnTo>
                  <a:lnTo>
                    <a:pt x="14046" y="395109"/>
                  </a:lnTo>
                  <a:lnTo>
                    <a:pt x="7023" y="395109"/>
                  </a:lnTo>
                  <a:lnTo>
                    <a:pt x="5727" y="393217"/>
                  </a:lnTo>
                  <a:lnTo>
                    <a:pt x="3835" y="386816"/>
                  </a:lnTo>
                  <a:lnTo>
                    <a:pt x="3835" y="378688"/>
                  </a:lnTo>
                  <a:lnTo>
                    <a:pt x="4038" y="375424"/>
                  </a:lnTo>
                  <a:lnTo>
                    <a:pt x="5143" y="368046"/>
                  </a:lnTo>
                  <a:lnTo>
                    <a:pt x="6946" y="365252"/>
                  </a:lnTo>
                  <a:lnTo>
                    <a:pt x="13042" y="365252"/>
                  </a:lnTo>
                  <a:lnTo>
                    <a:pt x="14808" y="368706"/>
                  </a:lnTo>
                  <a:lnTo>
                    <a:pt x="14808" y="363347"/>
                  </a:lnTo>
                  <a:lnTo>
                    <a:pt x="13919" y="362165"/>
                  </a:lnTo>
                  <a:lnTo>
                    <a:pt x="11747" y="361010"/>
                  </a:lnTo>
                  <a:lnTo>
                    <a:pt x="4406" y="361010"/>
                  </a:lnTo>
                  <a:lnTo>
                    <a:pt x="0" y="366407"/>
                  </a:lnTo>
                  <a:lnTo>
                    <a:pt x="88" y="385089"/>
                  </a:lnTo>
                  <a:lnTo>
                    <a:pt x="317" y="389636"/>
                  </a:lnTo>
                  <a:lnTo>
                    <a:pt x="4495" y="398754"/>
                  </a:lnTo>
                  <a:lnTo>
                    <a:pt x="7835" y="399351"/>
                  </a:lnTo>
                  <a:lnTo>
                    <a:pt x="11252" y="399351"/>
                  </a:lnTo>
                  <a:lnTo>
                    <a:pt x="14249" y="399021"/>
                  </a:lnTo>
                  <a:lnTo>
                    <a:pt x="15963" y="395109"/>
                  </a:lnTo>
                  <a:lnTo>
                    <a:pt x="18148" y="390131"/>
                  </a:lnTo>
                  <a:lnTo>
                    <a:pt x="18694" y="385089"/>
                  </a:lnTo>
                  <a:lnTo>
                    <a:pt x="18694" y="372452"/>
                  </a:lnTo>
                  <a:close/>
                </a:path>
                <a:path w="19050" h="1118870">
                  <a:moveTo>
                    <a:pt x="18694" y="312318"/>
                  </a:moveTo>
                  <a:lnTo>
                    <a:pt x="17957" y="307555"/>
                  </a:lnTo>
                  <a:lnTo>
                    <a:pt x="16205" y="305092"/>
                  </a:lnTo>
                  <a:lnTo>
                    <a:pt x="15341" y="303860"/>
                  </a:lnTo>
                  <a:lnTo>
                    <a:pt x="14808" y="303174"/>
                  </a:lnTo>
                  <a:lnTo>
                    <a:pt x="14808" y="308533"/>
                  </a:lnTo>
                  <a:lnTo>
                    <a:pt x="14782" y="326656"/>
                  </a:lnTo>
                  <a:lnTo>
                    <a:pt x="14046" y="334924"/>
                  </a:lnTo>
                  <a:lnTo>
                    <a:pt x="7023" y="334924"/>
                  </a:lnTo>
                  <a:lnTo>
                    <a:pt x="5727" y="333044"/>
                  </a:lnTo>
                  <a:lnTo>
                    <a:pt x="5054" y="330695"/>
                  </a:lnTo>
                  <a:lnTo>
                    <a:pt x="3835" y="326656"/>
                  </a:lnTo>
                  <a:lnTo>
                    <a:pt x="3835" y="318503"/>
                  </a:lnTo>
                  <a:lnTo>
                    <a:pt x="4038" y="315252"/>
                  </a:lnTo>
                  <a:lnTo>
                    <a:pt x="5143" y="307848"/>
                  </a:lnTo>
                  <a:lnTo>
                    <a:pt x="6946" y="305092"/>
                  </a:lnTo>
                  <a:lnTo>
                    <a:pt x="13042" y="305092"/>
                  </a:lnTo>
                  <a:lnTo>
                    <a:pt x="14808" y="308533"/>
                  </a:lnTo>
                  <a:lnTo>
                    <a:pt x="14808" y="303174"/>
                  </a:lnTo>
                  <a:lnTo>
                    <a:pt x="13919" y="302006"/>
                  </a:lnTo>
                  <a:lnTo>
                    <a:pt x="11747" y="300875"/>
                  </a:lnTo>
                  <a:lnTo>
                    <a:pt x="4406" y="300875"/>
                  </a:lnTo>
                  <a:lnTo>
                    <a:pt x="0" y="306273"/>
                  </a:lnTo>
                  <a:lnTo>
                    <a:pt x="88" y="324916"/>
                  </a:lnTo>
                  <a:lnTo>
                    <a:pt x="317" y="329476"/>
                  </a:lnTo>
                  <a:lnTo>
                    <a:pt x="4495" y="338632"/>
                  </a:lnTo>
                  <a:lnTo>
                    <a:pt x="7835" y="339166"/>
                  </a:lnTo>
                  <a:lnTo>
                    <a:pt x="11252" y="339166"/>
                  </a:lnTo>
                  <a:lnTo>
                    <a:pt x="14249" y="338836"/>
                  </a:lnTo>
                  <a:lnTo>
                    <a:pt x="15963" y="334924"/>
                  </a:lnTo>
                  <a:lnTo>
                    <a:pt x="18148" y="329958"/>
                  </a:lnTo>
                  <a:lnTo>
                    <a:pt x="18694" y="324916"/>
                  </a:lnTo>
                  <a:lnTo>
                    <a:pt x="18694" y="312318"/>
                  </a:lnTo>
                  <a:close/>
                </a:path>
                <a:path w="19050" h="1118870">
                  <a:moveTo>
                    <a:pt x="18694" y="252158"/>
                  </a:moveTo>
                  <a:lnTo>
                    <a:pt x="17957" y="247459"/>
                  </a:lnTo>
                  <a:lnTo>
                    <a:pt x="16167" y="244881"/>
                  </a:lnTo>
                  <a:lnTo>
                    <a:pt x="15341" y="243687"/>
                  </a:lnTo>
                  <a:lnTo>
                    <a:pt x="14808" y="242989"/>
                  </a:lnTo>
                  <a:lnTo>
                    <a:pt x="14808" y="248361"/>
                  </a:lnTo>
                  <a:lnTo>
                    <a:pt x="14782" y="266471"/>
                  </a:lnTo>
                  <a:lnTo>
                    <a:pt x="14046" y="274739"/>
                  </a:lnTo>
                  <a:lnTo>
                    <a:pt x="7023" y="274739"/>
                  </a:lnTo>
                  <a:lnTo>
                    <a:pt x="5727" y="272859"/>
                  </a:lnTo>
                  <a:lnTo>
                    <a:pt x="3835" y="266471"/>
                  </a:lnTo>
                  <a:lnTo>
                    <a:pt x="3835" y="258318"/>
                  </a:lnTo>
                  <a:lnTo>
                    <a:pt x="4038" y="255079"/>
                  </a:lnTo>
                  <a:lnTo>
                    <a:pt x="5143" y="247713"/>
                  </a:lnTo>
                  <a:lnTo>
                    <a:pt x="6946" y="244881"/>
                  </a:lnTo>
                  <a:lnTo>
                    <a:pt x="13042" y="244881"/>
                  </a:lnTo>
                  <a:lnTo>
                    <a:pt x="14808" y="248361"/>
                  </a:lnTo>
                  <a:lnTo>
                    <a:pt x="14808" y="242989"/>
                  </a:lnTo>
                  <a:lnTo>
                    <a:pt x="13919" y="241808"/>
                  </a:lnTo>
                  <a:lnTo>
                    <a:pt x="11747" y="240728"/>
                  </a:lnTo>
                  <a:lnTo>
                    <a:pt x="4406" y="240728"/>
                  </a:lnTo>
                  <a:lnTo>
                    <a:pt x="0" y="246037"/>
                  </a:lnTo>
                  <a:lnTo>
                    <a:pt x="88" y="264744"/>
                  </a:lnTo>
                  <a:lnTo>
                    <a:pt x="317" y="269278"/>
                  </a:lnTo>
                  <a:lnTo>
                    <a:pt x="2362" y="273812"/>
                  </a:lnTo>
                  <a:lnTo>
                    <a:pt x="4495" y="278472"/>
                  </a:lnTo>
                  <a:lnTo>
                    <a:pt x="7835" y="279006"/>
                  </a:lnTo>
                  <a:lnTo>
                    <a:pt x="11252" y="279006"/>
                  </a:lnTo>
                  <a:lnTo>
                    <a:pt x="14249" y="278663"/>
                  </a:lnTo>
                  <a:lnTo>
                    <a:pt x="15963" y="274739"/>
                  </a:lnTo>
                  <a:lnTo>
                    <a:pt x="18148" y="269748"/>
                  </a:lnTo>
                  <a:lnTo>
                    <a:pt x="18694" y="264744"/>
                  </a:lnTo>
                  <a:lnTo>
                    <a:pt x="18694" y="252158"/>
                  </a:lnTo>
                  <a:close/>
                </a:path>
                <a:path w="19050" h="1118870">
                  <a:moveTo>
                    <a:pt x="18694" y="131800"/>
                  </a:moveTo>
                  <a:lnTo>
                    <a:pt x="17957" y="127050"/>
                  </a:lnTo>
                  <a:lnTo>
                    <a:pt x="16230" y="124612"/>
                  </a:lnTo>
                  <a:lnTo>
                    <a:pt x="15341" y="123342"/>
                  </a:lnTo>
                  <a:lnTo>
                    <a:pt x="14808" y="122643"/>
                  </a:lnTo>
                  <a:lnTo>
                    <a:pt x="14808" y="128041"/>
                  </a:lnTo>
                  <a:lnTo>
                    <a:pt x="14795" y="146138"/>
                  </a:lnTo>
                  <a:lnTo>
                    <a:pt x="14046" y="154444"/>
                  </a:lnTo>
                  <a:lnTo>
                    <a:pt x="7023" y="154444"/>
                  </a:lnTo>
                  <a:lnTo>
                    <a:pt x="5727" y="152527"/>
                  </a:lnTo>
                  <a:lnTo>
                    <a:pt x="5054" y="150152"/>
                  </a:lnTo>
                  <a:lnTo>
                    <a:pt x="3835" y="146138"/>
                  </a:lnTo>
                  <a:lnTo>
                    <a:pt x="3835" y="137998"/>
                  </a:lnTo>
                  <a:lnTo>
                    <a:pt x="4038" y="134734"/>
                  </a:lnTo>
                  <a:lnTo>
                    <a:pt x="5143" y="127342"/>
                  </a:lnTo>
                  <a:lnTo>
                    <a:pt x="6946" y="124612"/>
                  </a:lnTo>
                  <a:lnTo>
                    <a:pt x="13042" y="124612"/>
                  </a:lnTo>
                  <a:lnTo>
                    <a:pt x="14808" y="128041"/>
                  </a:lnTo>
                  <a:lnTo>
                    <a:pt x="14808" y="122643"/>
                  </a:lnTo>
                  <a:lnTo>
                    <a:pt x="13919" y="121450"/>
                  </a:lnTo>
                  <a:lnTo>
                    <a:pt x="11747" y="120345"/>
                  </a:lnTo>
                  <a:lnTo>
                    <a:pt x="4406" y="120345"/>
                  </a:lnTo>
                  <a:lnTo>
                    <a:pt x="0" y="125742"/>
                  </a:lnTo>
                  <a:lnTo>
                    <a:pt x="76" y="144360"/>
                  </a:lnTo>
                  <a:lnTo>
                    <a:pt x="317" y="149047"/>
                  </a:lnTo>
                  <a:lnTo>
                    <a:pt x="2362" y="153441"/>
                  </a:lnTo>
                  <a:lnTo>
                    <a:pt x="4495" y="158102"/>
                  </a:lnTo>
                  <a:lnTo>
                    <a:pt x="7835" y="158661"/>
                  </a:lnTo>
                  <a:lnTo>
                    <a:pt x="11252" y="158661"/>
                  </a:lnTo>
                  <a:lnTo>
                    <a:pt x="14249" y="158292"/>
                  </a:lnTo>
                  <a:lnTo>
                    <a:pt x="15951" y="154444"/>
                  </a:lnTo>
                  <a:lnTo>
                    <a:pt x="18148" y="149479"/>
                  </a:lnTo>
                  <a:lnTo>
                    <a:pt x="18694" y="144360"/>
                  </a:lnTo>
                  <a:lnTo>
                    <a:pt x="18694" y="131800"/>
                  </a:lnTo>
                  <a:close/>
                </a:path>
                <a:path w="19050" h="1118870">
                  <a:moveTo>
                    <a:pt x="18694" y="71615"/>
                  </a:moveTo>
                  <a:lnTo>
                    <a:pt x="17957" y="66929"/>
                  </a:lnTo>
                  <a:lnTo>
                    <a:pt x="16205" y="64452"/>
                  </a:lnTo>
                  <a:lnTo>
                    <a:pt x="15341" y="63220"/>
                  </a:lnTo>
                  <a:lnTo>
                    <a:pt x="14808" y="62509"/>
                  </a:lnTo>
                  <a:lnTo>
                    <a:pt x="14808" y="67868"/>
                  </a:lnTo>
                  <a:lnTo>
                    <a:pt x="14795" y="85953"/>
                  </a:lnTo>
                  <a:lnTo>
                    <a:pt x="14046" y="94246"/>
                  </a:lnTo>
                  <a:lnTo>
                    <a:pt x="7023" y="94246"/>
                  </a:lnTo>
                  <a:lnTo>
                    <a:pt x="5727" y="92341"/>
                  </a:lnTo>
                  <a:lnTo>
                    <a:pt x="3835" y="85953"/>
                  </a:lnTo>
                  <a:lnTo>
                    <a:pt x="3835" y="77825"/>
                  </a:lnTo>
                  <a:lnTo>
                    <a:pt x="4038" y="74549"/>
                  </a:lnTo>
                  <a:lnTo>
                    <a:pt x="5143" y="67195"/>
                  </a:lnTo>
                  <a:lnTo>
                    <a:pt x="6946" y="64452"/>
                  </a:lnTo>
                  <a:lnTo>
                    <a:pt x="13042" y="64452"/>
                  </a:lnTo>
                  <a:lnTo>
                    <a:pt x="14808" y="67868"/>
                  </a:lnTo>
                  <a:lnTo>
                    <a:pt x="14808" y="62509"/>
                  </a:lnTo>
                  <a:lnTo>
                    <a:pt x="13919" y="61315"/>
                  </a:lnTo>
                  <a:lnTo>
                    <a:pt x="11747" y="60185"/>
                  </a:lnTo>
                  <a:lnTo>
                    <a:pt x="4406" y="60185"/>
                  </a:lnTo>
                  <a:lnTo>
                    <a:pt x="0" y="65570"/>
                  </a:lnTo>
                  <a:lnTo>
                    <a:pt x="88" y="84239"/>
                  </a:lnTo>
                  <a:lnTo>
                    <a:pt x="317" y="88836"/>
                  </a:lnTo>
                  <a:lnTo>
                    <a:pt x="2387" y="93395"/>
                  </a:lnTo>
                  <a:lnTo>
                    <a:pt x="4495" y="97929"/>
                  </a:lnTo>
                  <a:lnTo>
                    <a:pt x="7835" y="98475"/>
                  </a:lnTo>
                  <a:lnTo>
                    <a:pt x="11252" y="98475"/>
                  </a:lnTo>
                  <a:lnTo>
                    <a:pt x="14249" y="98120"/>
                  </a:lnTo>
                  <a:lnTo>
                    <a:pt x="15951" y="94246"/>
                  </a:lnTo>
                  <a:lnTo>
                    <a:pt x="18148" y="89319"/>
                  </a:lnTo>
                  <a:lnTo>
                    <a:pt x="18694" y="84239"/>
                  </a:lnTo>
                  <a:lnTo>
                    <a:pt x="18694" y="71615"/>
                  </a:lnTo>
                  <a:close/>
                </a:path>
                <a:path w="19050" h="1118870">
                  <a:moveTo>
                    <a:pt x="18694" y="11442"/>
                  </a:moveTo>
                  <a:lnTo>
                    <a:pt x="17957" y="6756"/>
                  </a:lnTo>
                  <a:lnTo>
                    <a:pt x="16192" y="4267"/>
                  </a:lnTo>
                  <a:lnTo>
                    <a:pt x="15341" y="3060"/>
                  </a:lnTo>
                  <a:lnTo>
                    <a:pt x="14808" y="2349"/>
                  </a:lnTo>
                  <a:lnTo>
                    <a:pt x="14808" y="7683"/>
                  </a:lnTo>
                  <a:lnTo>
                    <a:pt x="14795" y="25781"/>
                  </a:lnTo>
                  <a:lnTo>
                    <a:pt x="14046" y="34099"/>
                  </a:lnTo>
                  <a:lnTo>
                    <a:pt x="7023" y="34099"/>
                  </a:lnTo>
                  <a:lnTo>
                    <a:pt x="5727" y="32169"/>
                  </a:lnTo>
                  <a:lnTo>
                    <a:pt x="3835" y="25781"/>
                  </a:lnTo>
                  <a:lnTo>
                    <a:pt x="3835" y="17653"/>
                  </a:lnTo>
                  <a:lnTo>
                    <a:pt x="4038" y="14389"/>
                  </a:lnTo>
                  <a:lnTo>
                    <a:pt x="5143" y="7010"/>
                  </a:lnTo>
                  <a:lnTo>
                    <a:pt x="6946" y="4267"/>
                  </a:lnTo>
                  <a:lnTo>
                    <a:pt x="13042" y="4267"/>
                  </a:lnTo>
                  <a:lnTo>
                    <a:pt x="14808" y="7683"/>
                  </a:lnTo>
                  <a:lnTo>
                    <a:pt x="14808" y="2349"/>
                  </a:lnTo>
                  <a:lnTo>
                    <a:pt x="13919" y="1143"/>
                  </a:lnTo>
                  <a:lnTo>
                    <a:pt x="11747" y="0"/>
                  </a:lnTo>
                  <a:lnTo>
                    <a:pt x="4406" y="0"/>
                  </a:lnTo>
                  <a:lnTo>
                    <a:pt x="0" y="5397"/>
                  </a:lnTo>
                  <a:lnTo>
                    <a:pt x="88" y="24053"/>
                  </a:lnTo>
                  <a:lnTo>
                    <a:pt x="317" y="28625"/>
                  </a:lnTo>
                  <a:lnTo>
                    <a:pt x="2425" y="33299"/>
                  </a:lnTo>
                  <a:lnTo>
                    <a:pt x="4495" y="37757"/>
                  </a:lnTo>
                  <a:lnTo>
                    <a:pt x="7835" y="38366"/>
                  </a:lnTo>
                  <a:lnTo>
                    <a:pt x="11252" y="38366"/>
                  </a:lnTo>
                  <a:lnTo>
                    <a:pt x="14249" y="37947"/>
                  </a:lnTo>
                  <a:lnTo>
                    <a:pt x="15976" y="34099"/>
                  </a:lnTo>
                  <a:lnTo>
                    <a:pt x="18148" y="29121"/>
                  </a:lnTo>
                  <a:lnTo>
                    <a:pt x="18694" y="24053"/>
                  </a:lnTo>
                  <a:lnTo>
                    <a:pt x="18694" y="11442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58234" y="5630271"/>
              <a:ext cx="84399" cy="122772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086622" y="0"/>
              <a:ext cx="3005455" cy="6634480"/>
            </a:xfrm>
            <a:custGeom>
              <a:avLst/>
              <a:gdLst/>
              <a:ahLst/>
              <a:cxnLst/>
              <a:rect l="l" t="t" r="r" b="b"/>
              <a:pathLst>
                <a:path w="3005454" h="6634480">
                  <a:moveTo>
                    <a:pt x="412965" y="2216759"/>
                  </a:moveTo>
                  <a:lnTo>
                    <a:pt x="410654" y="2216759"/>
                  </a:lnTo>
                  <a:lnTo>
                    <a:pt x="410654" y="2173224"/>
                  </a:lnTo>
                  <a:lnTo>
                    <a:pt x="323710" y="2223414"/>
                  </a:lnTo>
                  <a:lnTo>
                    <a:pt x="410654" y="2273604"/>
                  </a:lnTo>
                  <a:lnTo>
                    <a:pt x="410654" y="2229510"/>
                  </a:lnTo>
                  <a:lnTo>
                    <a:pt x="412965" y="2229510"/>
                  </a:lnTo>
                  <a:lnTo>
                    <a:pt x="412965" y="2216759"/>
                  </a:lnTo>
                  <a:close/>
                </a:path>
                <a:path w="3005454" h="6634480">
                  <a:moveTo>
                    <a:pt x="440994" y="186029"/>
                  </a:moveTo>
                  <a:lnTo>
                    <a:pt x="420890" y="150202"/>
                  </a:lnTo>
                  <a:lnTo>
                    <a:pt x="397484" y="143370"/>
                  </a:lnTo>
                  <a:lnTo>
                    <a:pt x="388962" y="144208"/>
                  </a:lnTo>
                  <a:lnTo>
                    <a:pt x="380707" y="146723"/>
                  </a:lnTo>
                  <a:lnTo>
                    <a:pt x="372999" y="150901"/>
                  </a:lnTo>
                  <a:lnTo>
                    <a:pt x="366090" y="156756"/>
                  </a:lnTo>
                  <a:lnTo>
                    <a:pt x="312547" y="212432"/>
                  </a:lnTo>
                  <a:lnTo>
                    <a:pt x="312547" y="0"/>
                  </a:lnTo>
                  <a:lnTo>
                    <a:pt x="225526" y="0"/>
                  </a:lnTo>
                  <a:lnTo>
                    <a:pt x="225526" y="212432"/>
                  </a:lnTo>
                  <a:lnTo>
                    <a:pt x="172034" y="156756"/>
                  </a:lnTo>
                  <a:lnTo>
                    <a:pt x="157822" y="146900"/>
                  </a:lnTo>
                  <a:lnTo>
                    <a:pt x="141516" y="143395"/>
                  </a:lnTo>
                  <a:lnTo>
                    <a:pt x="125082" y="146253"/>
                  </a:lnTo>
                  <a:lnTo>
                    <a:pt x="110490" y="155524"/>
                  </a:lnTo>
                  <a:lnTo>
                    <a:pt x="100634" y="169722"/>
                  </a:lnTo>
                  <a:lnTo>
                    <a:pt x="97116" y="186029"/>
                  </a:lnTo>
                  <a:lnTo>
                    <a:pt x="99987" y="202476"/>
                  </a:lnTo>
                  <a:lnTo>
                    <a:pt x="109258" y="217093"/>
                  </a:lnTo>
                  <a:lnTo>
                    <a:pt x="269049" y="383413"/>
                  </a:lnTo>
                  <a:lnTo>
                    <a:pt x="428879" y="217093"/>
                  </a:lnTo>
                  <a:lnTo>
                    <a:pt x="431838" y="212432"/>
                  </a:lnTo>
                  <a:lnTo>
                    <a:pt x="438137" y="202476"/>
                  </a:lnTo>
                  <a:lnTo>
                    <a:pt x="440994" y="186029"/>
                  </a:lnTo>
                  <a:close/>
                </a:path>
                <a:path w="3005454" h="6634480">
                  <a:moveTo>
                    <a:pt x="446925" y="2216759"/>
                  </a:moveTo>
                  <a:lnTo>
                    <a:pt x="429933" y="2216759"/>
                  </a:lnTo>
                  <a:lnTo>
                    <a:pt x="429933" y="2229510"/>
                  </a:lnTo>
                  <a:lnTo>
                    <a:pt x="446925" y="2229510"/>
                  </a:lnTo>
                  <a:lnTo>
                    <a:pt x="446925" y="2216759"/>
                  </a:lnTo>
                  <a:close/>
                </a:path>
                <a:path w="3005454" h="6634480">
                  <a:moveTo>
                    <a:pt x="480910" y="2216759"/>
                  </a:moveTo>
                  <a:lnTo>
                    <a:pt x="463943" y="2216759"/>
                  </a:lnTo>
                  <a:lnTo>
                    <a:pt x="463943" y="2229510"/>
                  </a:lnTo>
                  <a:lnTo>
                    <a:pt x="480910" y="2229510"/>
                  </a:lnTo>
                  <a:lnTo>
                    <a:pt x="480910" y="2216759"/>
                  </a:lnTo>
                  <a:close/>
                </a:path>
                <a:path w="3005454" h="6634480">
                  <a:moveTo>
                    <a:pt x="514921" y="2216759"/>
                  </a:moveTo>
                  <a:lnTo>
                    <a:pt x="497928" y="2216759"/>
                  </a:lnTo>
                  <a:lnTo>
                    <a:pt x="497928" y="2229510"/>
                  </a:lnTo>
                  <a:lnTo>
                    <a:pt x="514921" y="2229510"/>
                  </a:lnTo>
                  <a:lnTo>
                    <a:pt x="514921" y="2216759"/>
                  </a:lnTo>
                  <a:close/>
                </a:path>
                <a:path w="3005454" h="6634480">
                  <a:moveTo>
                    <a:pt x="538060" y="204368"/>
                  </a:moveTo>
                  <a:lnTo>
                    <a:pt x="533717" y="156070"/>
                  </a:lnTo>
                  <a:lnTo>
                    <a:pt x="521195" y="110591"/>
                  </a:lnTo>
                  <a:lnTo>
                    <a:pt x="501281" y="68681"/>
                  </a:lnTo>
                  <a:lnTo>
                    <a:pt x="474713" y="31115"/>
                  </a:lnTo>
                  <a:lnTo>
                    <a:pt x="443611" y="0"/>
                  </a:lnTo>
                  <a:lnTo>
                    <a:pt x="372402" y="0"/>
                  </a:lnTo>
                  <a:lnTo>
                    <a:pt x="395998" y="12522"/>
                  </a:lnTo>
                  <a:lnTo>
                    <a:pt x="430580" y="40601"/>
                  </a:lnTo>
                  <a:lnTo>
                    <a:pt x="459143" y="74764"/>
                  </a:lnTo>
                  <a:lnTo>
                    <a:pt x="480707" y="114084"/>
                  </a:lnTo>
                  <a:lnTo>
                    <a:pt x="494347" y="157607"/>
                  </a:lnTo>
                  <a:lnTo>
                    <a:pt x="499110" y="204368"/>
                  </a:lnTo>
                  <a:lnTo>
                    <a:pt x="494436" y="250748"/>
                  </a:lnTo>
                  <a:lnTo>
                    <a:pt x="481025" y="293941"/>
                  </a:lnTo>
                  <a:lnTo>
                    <a:pt x="459816" y="333019"/>
                  </a:lnTo>
                  <a:lnTo>
                    <a:pt x="431723" y="367068"/>
                  </a:lnTo>
                  <a:lnTo>
                    <a:pt x="397675" y="395160"/>
                  </a:lnTo>
                  <a:lnTo>
                    <a:pt x="358597" y="416369"/>
                  </a:lnTo>
                  <a:lnTo>
                    <a:pt x="315417" y="429780"/>
                  </a:lnTo>
                  <a:lnTo>
                    <a:pt x="269049" y="434454"/>
                  </a:lnTo>
                  <a:lnTo>
                    <a:pt x="222694" y="429780"/>
                  </a:lnTo>
                  <a:lnTo>
                    <a:pt x="179514" y="416369"/>
                  </a:lnTo>
                  <a:lnTo>
                    <a:pt x="140449" y="395160"/>
                  </a:lnTo>
                  <a:lnTo>
                    <a:pt x="106400" y="367068"/>
                  </a:lnTo>
                  <a:lnTo>
                    <a:pt x="78308" y="333019"/>
                  </a:lnTo>
                  <a:lnTo>
                    <a:pt x="57086" y="293941"/>
                  </a:lnTo>
                  <a:lnTo>
                    <a:pt x="43688" y="250748"/>
                  </a:lnTo>
                  <a:lnTo>
                    <a:pt x="39014" y="204368"/>
                  </a:lnTo>
                  <a:lnTo>
                    <a:pt x="43764" y="157607"/>
                  </a:lnTo>
                  <a:lnTo>
                    <a:pt x="57404" y="114084"/>
                  </a:lnTo>
                  <a:lnTo>
                    <a:pt x="78968" y="74764"/>
                  </a:lnTo>
                  <a:lnTo>
                    <a:pt x="107518" y="40601"/>
                  </a:lnTo>
                  <a:lnTo>
                    <a:pt x="142087" y="12522"/>
                  </a:lnTo>
                  <a:lnTo>
                    <a:pt x="165684" y="0"/>
                  </a:lnTo>
                  <a:lnTo>
                    <a:pt x="94475" y="0"/>
                  </a:lnTo>
                  <a:lnTo>
                    <a:pt x="63360" y="31115"/>
                  </a:lnTo>
                  <a:lnTo>
                    <a:pt x="36791" y="68681"/>
                  </a:lnTo>
                  <a:lnTo>
                    <a:pt x="16865" y="110591"/>
                  </a:lnTo>
                  <a:lnTo>
                    <a:pt x="4343" y="156070"/>
                  </a:lnTo>
                  <a:lnTo>
                    <a:pt x="0" y="204368"/>
                  </a:lnTo>
                  <a:lnTo>
                    <a:pt x="4343" y="252679"/>
                  </a:lnTo>
                  <a:lnTo>
                    <a:pt x="16865" y="298170"/>
                  </a:lnTo>
                  <a:lnTo>
                    <a:pt x="36791" y="340067"/>
                  </a:lnTo>
                  <a:lnTo>
                    <a:pt x="63360" y="377634"/>
                  </a:lnTo>
                  <a:lnTo>
                    <a:pt x="95808" y="410083"/>
                  </a:lnTo>
                  <a:lnTo>
                    <a:pt x="133375" y="436651"/>
                  </a:lnTo>
                  <a:lnTo>
                    <a:pt x="175272" y="456577"/>
                  </a:lnTo>
                  <a:lnTo>
                    <a:pt x="220764" y="469087"/>
                  </a:lnTo>
                  <a:lnTo>
                    <a:pt x="269049" y="473430"/>
                  </a:lnTo>
                  <a:lnTo>
                    <a:pt x="317347" y="469087"/>
                  </a:lnTo>
                  <a:lnTo>
                    <a:pt x="362826" y="456577"/>
                  </a:lnTo>
                  <a:lnTo>
                    <a:pt x="404723" y="436651"/>
                  </a:lnTo>
                  <a:lnTo>
                    <a:pt x="407822" y="434454"/>
                  </a:lnTo>
                  <a:lnTo>
                    <a:pt x="442264" y="410083"/>
                  </a:lnTo>
                  <a:lnTo>
                    <a:pt x="474713" y="377634"/>
                  </a:lnTo>
                  <a:lnTo>
                    <a:pt x="501281" y="340067"/>
                  </a:lnTo>
                  <a:lnTo>
                    <a:pt x="521195" y="298170"/>
                  </a:lnTo>
                  <a:lnTo>
                    <a:pt x="533717" y="252679"/>
                  </a:lnTo>
                  <a:lnTo>
                    <a:pt x="538060" y="204368"/>
                  </a:lnTo>
                  <a:close/>
                </a:path>
                <a:path w="3005454" h="6634480">
                  <a:moveTo>
                    <a:pt x="548881" y="2216759"/>
                  </a:moveTo>
                  <a:lnTo>
                    <a:pt x="531876" y="2216759"/>
                  </a:lnTo>
                  <a:lnTo>
                    <a:pt x="531876" y="2229510"/>
                  </a:lnTo>
                  <a:lnTo>
                    <a:pt x="548881" y="2229510"/>
                  </a:lnTo>
                  <a:lnTo>
                    <a:pt x="548881" y="2216759"/>
                  </a:lnTo>
                  <a:close/>
                </a:path>
                <a:path w="3005454" h="6634480">
                  <a:moveTo>
                    <a:pt x="582866" y="2216759"/>
                  </a:moveTo>
                  <a:lnTo>
                    <a:pt x="565873" y="2216759"/>
                  </a:lnTo>
                  <a:lnTo>
                    <a:pt x="565873" y="2229510"/>
                  </a:lnTo>
                  <a:lnTo>
                    <a:pt x="582866" y="2229510"/>
                  </a:lnTo>
                  <a:lnTo>
                    <a:pt x="582866" y="2216759"/>
                  </a:lnTo>
                  <a:close/>
                </a:path>
                <a:path w="3005454" h="6634480">
                  <a:moveTo>
                    <a:pt x="616826" y="2216759"/>
                  </a:moveTo>
                  <a:lnTo>
                    <a:pt x="599846" y="2216759"/>
                  </a:lnTo>
                  <a:lnTo>
                    <a:pt x="599846" y="2229510"/>
                  </a:lnTo>
                  <a:lnTo>
                    <a:pt x="616826" y="2229510"/>
                  </a:lnTo>
                  <a:lnTo>
                    <a:pt x="616826" y="2216759"/>
                  </a:lnTo>
                  <a:close/>
                </a:path>
                <a:path w="3005454" h="6634480">
                  <a:moveTo>
                    <a:pt x="650836" y="2216759"/>
                  </a:moveTo>
                  <a:lnTo>
                    <a:pt x="633818" y="2216759"/>
                  </a:lnTo>
                  <a:lnTo>
                    <a:pt x="633818" y="2229510"/>
                  </a:lnTo>
                  <a:lnTo>
                    <a:pt x="650836" y="2229510"/>
                  </a:lnTo>
                  <a:lnTo>
                    <a:pt x="650836" y="2216759"/>
                  </a:lnTo>
                  <a:close/>
                </a:path>
                <a:path w="3005454" h="6634480">
                  <a:moveTo>
                    <a:pt x="684809" y="2216759"/>
                  </a:moveTo>
                  <a:lnTo>
                    <a:pt x="667829" y="2216759"/>
                  </a:lnTo>
                  <a:lnTo>
                    <a:pt x="667829" y="2229510"/>
                  </a:lnTo>
                  <a:lnTo>
                    <a:pt x="684809" y="2229510"/>
                  </a:lnTo>
                  <a:lnTo>
                    <a:pt x="684809" y="2216759"/>
                  </a:lnTo>
                  <a:close/>
                </a:path>
                <a:path w="3005454" h="6634480">
                  <a:moveTo>
                    <a:pt x="718794" y="2216759"/>
                  </a:moveTo>
                  <a:lnTo>
                    <a:pt x="701802" y="2216759"/>
                  </a:lnTo>
                  <a:lnTo>
                    <a:pt x="701802" y="2229510"/>
                  </a:lnTo>
                  <a:lnTo>
                    <a:pt x="718794" y="2229510"/>
                  </a:lnTo>
                  <a:lnTo>
                    <a:pt x="718794" y="2216759"/>
                  </a:lnTo>
                  <a:close/>
                </a:path>
                <a:path w="3005454" h="6634480">
                  <a:moveTo>
                    <a:pt x="739597" y="1896351"/>
                  </a:moveTo>
                  <a:lnTo>
                    <a:pt x="733983" y="1896351"/>
                  </a:lnTo>
                  <a:lnTo>
                    <a:pt x="733983" y="1863674"/>
                  </a:lnTo>
                  <a:lnTo>
                    <a:pt x="723176" y="1863674"/>
                  </a:lnTo>
                  <a:lnTo>
                    <a:pt x="723176" y="1867839"/>
                  </a:lnTo>
                  <a:lnTo>
                    <a:pt x="729945" y="1867839"/>
                  </a:lnTo>
                  <a:lnTo>
                    <a:pt x="729945" y="1896351"/>
                  </a:lnTo>
                  <a:lnTo>
                    <a:pt x="723620" y="1896351"/>
                  </a:lnTo>
                  <a:lnTo>
                    <a:pt x="723620" y="1900466"/>
                  </a:lnTo>
                  <a:lnTo>
                    <a:pt x="739597" y="1900466"/>
                  </a:lnTo>
                  <a:lnTo>
                    <a:pt x="739597" y="1896351"/>
                  </a:lnTo>
                  <a:close/>
                </a:path>
                <a:path w="3005454" h="6634480">
                  <a:moveTo>
                    <a:pt x="739597" y="1655699"/>
                  </a:moveTo>
                  <a:lnTo>
                    <a:pt x="733983" y="1655699"/>
                  </a:lnTo>
                  <a:lnTo>
                    <a:pt x="733983" y="1622958"/>
                  </a:lnTo>
                  <a:lnTo>
                    <a:pt x="723176" y="1622958"/>
                  </a:lnTo>
                  <a:lnTo>
                    <a:pt x="723176" y="1627136"/>
                  </a:lnTo>
                  <a:lnTo>
                    <a:pt x="729945" y="1627136"/>
                  </a:lnTo>
                  <a:lnTo>
                    <a:pt x="729945" y="1655699"/>
                  </a:lnTo>
                  <a:lnTo>
                    <a:pt x="723620" y="1655699"/>
                  </a:lnTo>
                  <a:lnTo>
                    <a:pt x="723620" y="1659775"/>
                  </a:lnTo>
                  <a:lnTo>
                    <a:pt x="739597" y="1659775"/>
                  </a:lnTo>
                  <a:lnTo>
                    <a:pt x="739597" y="1655699"/>
                  </a:lnTo>
                  <a:close/>
                </a:path>
                <a:path w="3005454" h="6634480">
                  <a:moveTo>
                    <a:pt x="739597" y="1354861"/>
                  </a:moveTo>
                  <a:lnTo>
                    <a:pt x="733983" y="1354861"/>
                  </a:lnTo>
                  <a:lnTo>
                    <a:pt x="733983" y="1322133"/>
                  </a:lnTo>
                  <a:lnTo>
                    <a:pt x="723176" y="1322133"/>
                  </a:lnTo>
                  <a:lnTo>
                    <a:pt x="723176" y="1326299"/>
                  </a:lnTo>
                  <a:lnTo>
                    <a:pt x="729945" y="1326299"/>
                  </a:lnTo>
                  <a:lnTo>
                    <a:pt x="729945" y="1354861"/>
                  </a:lnTo>
                  <a:lnTo>
                    <a:pt x="723620" y="1354861"/>
                  </a:lnTo>
                  <a:lnTo>
                    <a:pt x="723620" y="1358925"/>
                  </a:lnTo>
                  <a:lnTo>
                    <a:pt x="739597" y="1358925"/>
                  </a:lnTo>
                  <a:lnTo>
                    <a:pt x="739597" y="1354861"/>
                  </a:lnTo>
                  <a:close/>
                </a:path>
                <a:path w="3005454" h="6634480">
                  <a:moveTo>
                    <a:pt x="741019" y="2054720"/>
                  </a:moveTo>
                  <a:lnTo>
                    <a:pt x="740283" y="2050034"/>
                  </a:lnTo>
                  <a:lnTo>
                    <a:pt x="738530" y="2047557"/>
                  </a:lnTo>
                  <a:lnTo>
                    <a:pt x="737666" y="2046325"/>
                  </a:lnTo>
                  <a:lnTo>
                    <a:pt x="737133" y="2045614"/>
                  </a:lnTo>
                  <a:lnTo>
                    <a:pt x="737133" y="2050986"/>
                  </a:lnTo>
                  <a:lnTo>
                    <a:pt x="737120" y="2069058"/>
                  </a:lnTo>
                  <a:lnTo>
                    <a:pt x="736371" y="2077389"/>
                  </a:lnTo>
                  <a:lnTo>
                    <a:pt x="729348" y="2077389"/>
                  </a:lnTo>
                  <a:lnTo>
                    <a:pt x="728052" y="2075446"/>
                  </a:lnTo>
                  <a:lnTo>
                    <a:pt x="726160" y="2069058"/>
                  </a:lnTo>
                  <a:lnTo>
                    <a:pt x="726160" y="2060905"/>
                  </a:lnTo>
                  <a:lnTo>
                    <a:pt x="726363" y="2057730"/>
                  </a:lnTo>
                  <a:lnTo>
                    <a:pt x="727468" y="2050313"/>
                  </a:lnTo>
                  <a:lnTo>
                    <a:pt x="729272" y="2047557"/>
                  </a:lnTo>
                  <a:lnTo>
                    <a:pt x="735368" y="2047557"/>
                  </a:lnTo>
                  <a:lnTo>
                    <a:pt x="737133" y="2050986"/>
                  </a:lnTo>
                  <a:lnTo>
                    <a:pt x="737133" y="2045614"/>
                  </a:lnTo>
                  <a:lnTo>
                    <a:pt x="736244" y="2044407"/>
                  </a:lnTo>
                  <a:lnTo>
                    <a:pt x="734072" y="2043290"/>
                  </a:lnTo>
                  <a:lnTo>
                    <a:pt x="726732" y="2043290"/>
                  </a:lnTo>
                  <a:lnTo>
                    <a:pt x="722325" y="2048687"/>
                  </a:lnTo>
                  <a:lnTo>
                    <a:pt x="722401" y="2067318"/>
                  </a:lnTo>
                  <a:lnTo>
                    <a:pt x="722642" y="2071954"/>
                  </a:lnTo>
                  <a:lnTo>
                    <a:pt x="726821" y="2081034"/>
                  </a:lnTo>
                  <a:lnTo>
                    <a:pt x="730161" y="2081631"/>
                  </a:lnTo>
                  <a:lnTo>
                    <a:pt x="733577" y="2081631"/>
                  </a:lnTo>
                  <a:lnTo>
                    <a:pt x="736574" y="2081237"/>
                  </a:lnTo>
                  <a:lnTo>
                    <a:pt x="738289" y="2077389"/>
                  </a:lnTo>
                  <a:lnTo>
                    <a:pt x="740473" y="2072411"/>
                  </a:lnTo>
                  <a:lnTo>
                    <a:pt x="741019" y="2067318"/>
                  </a:lnTo>
                  <a:lnTo>
                    <a:pt x="741019" y="2054720"/>
                  </a:lnTo>
                  <a:close/>
                </a:path>
                <a:path w="3005454" h="6634480">
                  <a:moveTo>
                    <a:pt x="741019" y="1934362"/>
                  </a:moveTo>
                  <a:lnTo>
                    <a:pt x="740283" y="1929676"/>
                  </a:lnTo>
                  <a:lnTo>
                    <a:pt x="738517" y="1927199"/>
                  </a:lnTo>
                  <a:lnTo>
                    <a:pt x="737666" y="1925980"/>
                  </a:lnTo>
                  <a:lnTo>
                    <a:pt x="737133" y="1925281"/>
                  </a:lnTo>
                  <a:lnTo>
                    <a:pt x="737133" y="1930666"/>
                  </a:lnTo>
                  <a:lnTo>
                    <a:pt x="737108" y="1948764"/>
                  </a:lnTo>
                  <a:lnTo>
                    <a:pt x="736371" y="1957019"/>
                  </a:lnTo>
                  <a:lnTo>
                    <a:pt x="729348" y="1957019"/>
                  </a:lnTo>
                  <a:lnTo>
                    <a:pt x="728052" y="1955076"/>
                  </a:lnTo>
                  <a:lnTo>
                    <a:pt x="727379" y="1952752"/>
                  </a:lnTo>
                  <a:lnTo>
                    <a:pt x="726160" y="1948764"/>
                  </a:lnTo>
                  <a:lnTo>
                    <a:pt x="726160" y="1940585"/>
                  </a:lnTo>
                  <a:lnTo>
                    <a:pt x="726363" y="1937410"/>
                  </a:lnTo>
                  <a:lnTo>
                    <a:pt x="727468" y="1929955"/>
                  </a:lnTo>
                  <a:lnTo>
                    <a:pt x="729272" y="1927199"/>
                  </a:lnTo>
                  <a:lnTo>
                    <a:pt x="735368" y="1927199"/>
                  </a:lnTo>
                  <a:lnTo>
                    <a:pt x="737133" y="1930666"/>
                  </a:lnTo>
                  <a:lnTo>
                    <a:pt x="737133" y="1925281"/>
                  </a:lnTo>
                  <a:lnTo>
                    <a:pt x="736244" y="1924088"/>
                  </a:lnTo>
                  <a:lnTo>
                    <a:pt x="734072" y="1922970"/>
                  </a:lnTo>
                  <a:lnTo>
                    <a:pt x="726732" y="1922970"/>
                  </a:lnTo>
                  <a:lnTo>
                    <a:pt x="722325" y="1928317"/>
                  </a:lnTo>
                  <a:lnTo>
                    <a:pt x="722414" y="1946998"/>
                  </a:lnTo>
                  <a:lnTo>
                    <a:pt x="722642" y="1951596"/>
                  </a:lnTo>
                  <a:lnTo>
                    <a:pt x="726821" y="1960740"/>
                  </a:lnTo>
                  <a:lnTo>
                    <a:pt x="730161" y="1961324"/>
                  </a:lnTo>
                  <a:lnTo>
                    <a:pt x="733577" y="1961324"/>
                  </a:lnTo>
                  <a:lnTo>
                    <a:pt x="736574" y="1960981"/>
                  </a:lnTo>
                  <a:lnTo>
                    <a:pt x="738301" y="1957019"/>
                  </a:lnTo>
                  <a:lnTo>
                    <a:pt x="740473" y="1952053"/>
                  </a:lnTo>
                  <a:lnTo>
                    <a:pt x="741019" y="1946998"/>
                  </a:lnTo>
                  <a:lnTo>
                    <a:pt x="741019" y="1934362"/>
                  </a:lnTo>
                  <a:close/>
                </a:path>
                <a:path w="3005454" h="6634480">
                  <a:moveTo>
                    <a:pt x="741019" y="1814080"/>
                  </a:moveTo>
                  <a:lnTo>
                    <a:pt x="740283" y="1809330"/>
                  </a:lnTo>
                  <a:lnTo>
                    <a:pt x="738505" y="1806841"/>
                  </a:lnTo>
                  <a:lnTo>
                    <a:pt x="737666" y="1805660"/>
                  </a:lnTo>
                  <a:lnTo>
                    <a:pt x="737133" y="1804949"/>
                  </a:lnTo>
                  <a:lnTo>
                    <a:pt x="737133" y="1810270"/>
                  </a:lnTo>
                  <a:lnTo>
                    <a:pt x="737120" y="1828419"/>
                  </a:lnTo>
                  <a:lnTo>
                    <a:pt x="736371" y="1836686"/>
                  </a:lnTo>
                  <a:lnTo>
                    <a:pt x="729348" y="1836686"/>
                  </a:lnTo>
                  <a:lnTo>
                    <a:pt x="728052" y="1834743"/>
                  </a:lnTo>
                  <a:lnTo>
                    <a:pt x="726160" y="1828419"/>
                  </a:lnTo>
                  <a:lnTo>
                    <a:pt x="726160" y="1820214"/>
                  </a:lnTo>
                  <a:lnTo>
                    <a:pt x="726363" y="1817065"/>
                  </a:lnTo>
                  <a:lnTo>
                    <a:pt x="727468" y="1809584"/>
                  </a:lnTo>
                  <a:lnTo>
                    <a:pt x="729272" y="1806841"/>
                  </a:lnTo>
                  <a:lnTo>
                    <a:pt x="735368" y="1806841"/>
                  </a:lnTo>
                  <a:lnTo>
                    <a:pt x="737133" y="1810270"/>
                  </a:lnTo>
                  <a:lnTo>
                    <a:pt x="737133" y="1804949"/>
                  </a:lnTo>
                  <a:lnTo>
                    <a:pt x="736244" y="1803755"/>
                  </a:lnTo>
                  <a:lnTo>
                    <a:pt x="734072" y="1802625"/>
                  </a:lnTo>
                  <a:lnTo>
                    <a:pt x="726732" y="1802625"/>
                  </a:lnTo>
                  <a:lnTo>
                    <a:pt x="722325" y="1808010"/>
                  </a:lnTo>
                  <a:lnTo>
                    <a:pt x="722414" y="1826666"/>
                  </a:lnTo>
                  <a:lnTo>
                    <a:pt x="722642" y="1831238"/>
                  </a:lnTo>
                  <a:lnTo>
                    <a:pt x="726821" y="1840382"/>
                  </a:lnTo>
                  <a:lnTo>
                    <a:pt x="730161" y="1840953"/>
                  </a:lnTo>
                  <a:lnTo>
                    <a:pt x="733577" y="1840953"/>
                  </a:lnTo>
                  <a:lnTo>
                    <a:pt x="736574" y="1840611"/>
                  </a:lnTo>
                  <a:lnTo>
                    <a:pt x="738289" y="1836686"/>
                  </a:lnTo>
                  <a:lnTo>
                    <a:pt x="740473" y="1831695"/>
                  </a:lnTo>
                  <a:lnTo>
                    <a:pt x="741019" y="1826666"/>
                  </a:lnTo>
                  <a:lnTo>
                    <a:pt x="741019" y="1814080"/>
                  </a:lnTo>
                  <a:close/>
                </a:path>
                <a:path w="3005454" h="6634480">
                  <a:moveTo>
                    <a:pt x="741019" y="1766481"/>
                  </a:moveTo>
                  <a:lnTo>
                    <a:pt x="740968" y="1753501"/>
                  </a:lnTo>
                  <a:lnTo>
                    <a:pt x="740283" y="1749183"/>
                  </a:lnTo>
                  <a:lnTo>
                    <a:pt x="738530" y="1746719"/>
                  </a:lnTo>
                  <a:lnTo>
                    <a:pt x="737133" y="1744802"/>
                  </a:lnTo>
                  <a:lnTo>
                    <a:pt x="737133" y="1750136"/>
                  </a:lnTo>
                  <a:lnTo>
                    <a:pt x="737120" y="1768246"/>
                  </a:lnTo>
                  <a:lnTo>
                    <a:pt x="736371" y="1776488"/>
                  </a:lnTo>
                  <a:lnTo>
                    <a:pt x="729348" y="1776488"/>
                  </a:lnTo>
                  <a:lnTo>
                    <a:pt x="728052" y="1774596"/>
                  </a:lnTo>
                  <a:lnTo>
                    <a:pt x="726160" y="1768246"/>
                  </a:lnTo>
                  <a:lnTo>
                    <a:pt x="726160" y="1760029"/>
                  </a:lnTo>
                  <a:lnTo>
                    <a:pt x="726363" y="1756879"/>
                  </a:lnTo>
                  <a:lnTo>
                    <a:pt x="727468" y="1749437"/>
                  </a:lnTo>
                  <a:lnTo>
                    <a:pt x="729272" y="1746719"/>
                  </a:lnTo>
                  <a:lnTo>
                    <a:pt x="735368" y="1746719"/>
                  </a:lnTo>
                  <a:lnTo>
                    <a:pt x="737133" y="1750136"/>
                  </a:lnTo>
                  <a:lnTo>
                    <a:pt x="737133" y="1744802"/>
                  </a:lnTo>
                  <a:lnTo>
                    <a:pt x="736244" y="1743570"/>
                  </a:lnTo>
                  <a:lnTo>
                    <a:pt x="734072" y="1742465"/>
                  </a:lnTo>
                  <a:lnTo>
                    <a:pt x="726732" y="1742465"/>
                  </a:lnTo>
                  <a:lnTo>
                    <a:pt x="722325" y="1747837"/>
                  </a:lnTo>
                  <a:lnTo>
                    <a:pt x="722414" y="1766481"/>
                  </a:lnTo>
                  <a:lnTo>
                    <a:pt x="722642" y="1771103"/>
                  </a:lnTo>
                  <a:lnTo>
                    <a:pt x="726821" y="1780247"/>
                  </a:lnTo>
                  <a:lnTo>
                    <a:pt x="730161" y="1780806"/>
                  </a:lnTo>
                  <a:lnTo>
                    <a:pt x="733577" y="1780806"/>
                  </a:lnTo>
                  <a:lnTo>
                    <a:pt x="736574" y="1780438"/>
                  </a:lnTo>
                  <a:lnTo>
                    <a:pt x="738301" y="1776488"/>
                  </a:lnTo>
                  <a:lnTo>
                    <a:pt x="740473" y="1771523"/>
                  </a:lnTo>
                  <a:lnTo>
                    <a:pt x="741019" y="1766481"/>
                  </a:lnTo>
                  <a:close/>
                </a:path>
                <a:path w="3005454" h="6634480">
                  <a:moveTo>
                    <a:pt x="741019" y="1693735"/>
                  </a:moveTo>
                  <a:lnTo>
                    <a:pt x="740283" y="1689023"/>
                  </a:lnTo>
                  <a:lnTo>
                    <a:pt x="738505" y="1686521"/>
                  </a:lnTo>
                  <a:lnTo>
                    <a:pt x="737666" y="1685328"/>
                  </a:lnTo>
                  <a:lnTo>
                    <a:pt x="737133" y="1684604"/>
                  </a:lnTo>
                  <a:lnTo>
                    <a:pt x="737133" y="1689950"/>
                  </a:lnTo>
                  <a:lnTo>
                    <a:pt x="737108" y="1708086"/>
                  </a:lnTo>
                  <a:lnTo>
                    <a:pt x="736371" y="1716354"/>
                  </a:lnTo>
                  <a:lnTo>
                    <a:pt x="729348" y="1716354"/>
                  </a:lnTo>
                  <a:lnTo>
                    <a:pt x="728052" y="1714449"/>
                  </a:lnTo>
                  <a:lnTo>
                    <a:pt x="727379" y="1712061"/>
                  </a:lnTo>
                  <a:lnTo>
                    <a:pt x="726160" y="1708086"/>
                  </a:lnTo>
                  <a:lnTo>
                    <a:pt x="726160" y="1699856"/>
                  </a:lnTo>
                  <a:lnTo>
                    <a:pt x="726363" y="1696694"/>
                  </a:lnTo>
                  <a:lnTo>
                    <a:pt x="727468" y="1689252"/>
                  </a:lnTo>
                  <a:lnTo>
                    <a:pt x="729272" y="1686521"/>
                  </a:lnTo>
                  <a:lnTo>
                    <a:pt x="735368" y="1686521"/>
                  </a:lnTo>
                  <a:lnTo>
                    <a:pt x="737133" y="1689950"/>
                  </a:lnTo>
                  <a:lnTo>
                    <a:pt x="737133" y="1684604"/>
                  </a:lnTo>
                  <a:lnTo>
                    <a:pt x="736244" y="1683397"/>
                  </a:lnTo>
                  <a:lnTo>
                    <a:pt x="734072" y="1682267"/>
                  </a:lnTo>
                  <a:lnTo>
                    <a:pt x="726732" y="1682267"/>
                  </a:lnTo>
                  <a:lnTo>
                    <a:pt x="722325" y="1687652"/>
                  </a:lnTo>
                  <a:lnTo>
                    <a:pt x="722414" y="1706308"/>
                  </a:lnTo>
                  <a:lnTo>
                    <a:pt x="722642" y="1710918"/>
                  </a:lnTo>
                  <a:lnTo>
                    <a:pt x="726821" y="1720049"/>
                  </a:lnTo>
                  <a:lnTo>
                    <a:pt x="730161" y="1720596"/>
                  </a:lnTo>
                  <a:lnTo>
                    <a:pt x="733577" y="1720596"/>
                  </a:lnTo>
                  <a:lnTo>
                    <a:pt x="736574" y="1720278"/>
                  </a:lnTo>
                  <a:lnTo>
                    <a:pt x="738301" y="1716354"/>
                  </a:lnTo>
                  <a:lnTo>
                    <a:pt x="740473" y="1711401"/>
                  </a:lnTo>
                  <a:lnTo>
                    <a:pt x="741019" y="1706308"/>
                  </a:lnTo>
                  <a:lnTo>
                    <a:pt x="741019" y="1693735"/>
                  </a:lnTo>
                  <a:close/>
                </a:path>
                <a:path w="3005454" h="6634480">
                  <a:moveTo>
                    <a:pt x="741019" y="1573390"/>
                  </a:moveTo>
                  <a:lnTo>
                    <a:pt x="740283" y="1568665"/>
                  </a:lnTo>
                  <a:lnTo>
                    <a:pt x="738530" y="1566189"/>
                  </a:lnTo>
                  <a:lnTo>
                    <a:pt x="737666" y="1564944"/>
                  </a:lnTo>
                  <a:lnTo>
                    <a:pt x="737133" y="1564233"/>
                  </a:lnTo>
                  <a:lnTo>
                    <a:pt x="737133" y="1569618"/>
                  </a:lnTo>
                  <a:lnTo>
                    <a:pt x="737108" y="1587741"/>
                  </a:lnTo>
                  <a:lnTo>
                    <a:pt x="736371" y="1595970"/>
                  </a:lnTo>
                  <a:lnTo>
                    <a:pt x="729348" y="1595970"/>
                  </a:lnTo>
                  <a:lnTo>
                    <a:pt x="728052" y="1594065"/>
                  </a:lnTo>
                  <a:lnTo>
                    <a:pt x="727379" y="1591716"/>
                  </a:lnTo>
                  <a:lnTo>
                    <a:pt x="726160" y="1587741"/>
                  </a:lnTo>
                  <a:lnTo>
                    <a:pt x="726160" y="1579575"/>
                  </a:lnTo>
                  <a:lnTo>
                    <a:pt x="726363" y="1576311"/>
                  </a:lnTo>
                  <a:lnTo>
                    <a:pt x="727468" y="1568894"/>
                  </a:lnTo>
                  <a:lnTo>
                    <a:pt x="729272" y="1566189"/>
                  </a:lnTo>
                  <a:lnTo>
                    <a:pt x="735368" y="1566189"/>
                  </a:lnTo>
                  <a:lnTo>
                    <a:pt x="737133" y="1569618"/>
                  </a:lnTo>
                  <a:lnTo>
                    <a:pt x="737133" y="1564233"/>
                  </a:lnTo>
                  <a:lnTo>
                    <a:pt x="736244" y="1563039"/>
                  </a:lnTo>
                  <a:lnTo>
                    <a:pt x="734072" y="1561985"/>
                  </a:lnTo>
                  <a:lnTo>
                    <a:pt x="726732" y="1561985"/>
                  </a:lnTo>
                  <a:lnTo>
                    <a:pt x="722325" y="1567332"/>
                  </a:lnTo>
                  <a:lnTo>
                    <a:pt x="722414" y="1585976"/>
                  </a:lnTo>
                  <a:lnTo>
                    <a:pt x="722642" y="1590573"/>
                  </a:lnTo>
                  <a:lnTo>
                    <a:pt x="726821" y="1599717"/>
                  </a:lnTo>
                  <a:lnTo>
                    <a:pt x="730161" y="1600276"/>
                  </a:lnTo>
                  <a:lnTo>
                    <a:pt x="733577" y="1600276"/>
                  </a:lnTo>
                  <a:lnTo>
                    <a:pt x="736574" y="1599920"/>
                  </a:lnTo>
                  <a:lnTo>
                    <a:pt x="738314" y="1595970"/>
                  </a:lnTo>
                  <a:lnTo>
                    <a:pt x="740473" y="1591043"/>
                  </a:lnTo>
                  <a:lnTo>
                    <a:pt x="741019" y="1585976"/>
                  </a:lnTo>
                  <a:lnTo>
                    <a:pt x="741019" y="1573390"/>
                  </a:lnTo>
                  <a:close/>
                </a:path>
                <a:path w="3005454" h="6634480">
                  <a:moveTo>
                    <a:pt x="741019" y="1513255"/>
                  </a:moveTo>
                  <a:lnTo>
                    <a:pt x="740283" y="1508506"/>
                  </a:lnTo>
                  <a:lnTo>
                    <a:pt x="738505" y="1505966"/>
                  </a:lnTo>
                  <a:lnTo>
                    <a:pt x="737666" y="1504772"/>
                  </a:lnTo>
                  <a:lnTo>
                    <a:pt x="737133" y="1504073"/>
                  </a:lnTo>
                  <a:lnTo>
                    <a:pt x="737133" y="1509420"/>
                  </a:lnTo>
                  <a:lnTo>
                    <a:pt x="737108" y="1527581"/>
                  </a:lnTo>
                  <a:lnTo>
                    <a:pt x="736371" y="1535836"/>
                  </a:lnTo>
                  <a:lnTo>
                    <a:pt x="729348" y="1535836"/>
                  </a:lnTo>
                  <a:lnTo>
                    <a:pt x="728052" y="1533893"/>
                  </a:lnTo>
                  <a:lnTo>
                    <a:pt x="726160" y="1527581"/>
                  </a:lnTo>
                  <a:lnTo>
                    <a:pt x="726160" y="1519402"/>
                  </a:lnTo>
                  <a:lnTo>
                    <a:pt x="726363" y="1516164"/>
                  </a:lnTo>
                  <a:lnTo>
                    <a:pt x="727468" y="1508709"/>
                  </a:lnTo>
                  <a:lnTo>
                    <a:pt x="729272" y="1505966"/>
                  </a:lnTo>
                  <a:lnTo>
                    <a:pt x="735368" y="1505966"/>
                  </a:lnTo>
                  <a:lnTo>
                    <a:pt x="737133" y="1509420"/>
                  </a:lnTo>
                  <a:lnTo>
                    <a:pt x="737133" y="1504073"/>
                  </a:lnTo>
                  <a:lnTo>
                    <a:pt x="736244" y="1502892"/>
                  </a:lnTo>
                  <a:lnTo>
                    <a:pt x="734072" y="1501736"/>
                  </a:lnTo>
                  <a:lnTo>
                    <a:pt x="726732" y="1501736"/>
                  </a:lnTo>
                  <a:lnTo>
                    <a:pt x="722325" y="1507134"/>
                  </a:lnTo>
                  <a:lnTo>
                    <a:pt x="722401" y="1525778"/>
                  </a:lnTo>
                  <a:lnTo>
                    <a:pt x="722642" y="1530400"/>
                  </a:lnTo>
                  <a:lnTo>
                    <a:pt x="726821" y="1539506"/>
                  </a:lnTo>
                  <a:lnTo>
                    <a:pt x="730161" y="1540090"/>
                  </a:lnTo>
                  <a:lnTo>
                    <a:pt x="733577" y="1540090"/>
                  </a:lnTo>
                  <a:lnTo>
                    <a:pt x="736574" y="1539773"/>
                  </a:lnTo>
                  <a:lnTo>
                    <a:pt x="738301" y="1535836"/>
                  </a:lnTo>
                  <a:lnTo>
                    <a:pt x="740473" y="1530858"/>
                  </a:lnTo>
                  <a:lnTo>
                    <a:pt x="741019" y="1525778"/>
                  </a:lnTo>
                  <a:lnTo>
                    <a:pt x="741019" y="1513255"/>
                  </a:lnTo>
                  <a:close/>
                </a:path>
                <a:path w="3005454" h="6634480">
                  <a:moveTo>
                    <a:pt x="752767" y="2216759"/>
                  </a:moveTo>
                  <a:lnTo>
                    <a:pt x="735774" y="2216759"/>
                  </a:lnTo>
                  <a:lnTo>
                    <a:pt x="735774" y="2229510"/>
                  </a:lnTo>
                  <a:lnTo>
                    <a:pt x="752767" y="2229510"/>
                  </a:lnTo>
                  <a:lnTo>
                    <a:pt x="752767" y="2216759"/>
                  </a:lnTo>
                  <a:close/>
                </a:path>
                <a:path w="3005454" h="6634480">
                  <a:moveTo>
                    <a:pt x="786752" y="2216759"/>
                  </a:moveTo>
                  <a:lnTo>
                    <a:pt x="769772" y="2216759"/>
                  </a:lnTo>
                  <a:lnTo>
                    <a:pt x="769772" y="2229510"/>
                  </a:lnTo>
                  <a:lnTo>
                    <a:pt x="786752" y="2229510"/>
                  </a:lnTo>
                  <a:lnTo>
                    <a:pt x="786752" y="2216759"/>
                  </a:lnTo>
                  <a:close/>
                </a:path>
                <a:path w="3005454" h="6634480">
                  <a:moveTo>
                    <a:pt x="820737" y="2216759"/>
                  </a:moveTo>
                  <a:lnTo>
                    <a:pt x="803744" y="2216759"/>
                  </a:lnTo>
                  <a:lnTo>
                    <a:pt x="803744" y="2229510"/>
                  </a:lnTo>
                  <a:lnTo>
                    <a:pt x="820737" y="2229510"/>
                  </a:lnTo>
                  <a:lnTo>
                    <a:pt x="820737" y="2216759"/>
                  </a:lnTo>
                  <a:close/>
                </a:path>
                <a:path w="3005454" h="6634480">
                  <a:moveTo>
                    <a:pt x="854722" y="2216759"/>
                  </a:moveTo>
                  <a:lnTo>
                    <a:pt x="837717" y="2216759"/>
                  </a:lnTo>
                  <a:lnTo>
                    <a:pt x="837717" y="2229510"/>
                  </a:lnTo>
                  <a:lnTo>
                    <a:pt x="854722" y="2229510"/>
                  </a:lnTo>
                  <a:lnTo>
                    <a:pt x="854722" y="2216759"/>
                  </a:lnTo>
                  <a:close/>
                </a:path>
                <a:path w="3005454" h="6634480">
                  <a:moveTo>
                    <a:pt x="888707" y="2216759"/>
                  </a:moveTo>
                  <a:lnTo>
                    <a:pt x="871702" y="2216759"/>
                  </a:lnTo>
                  <a:lnTo>
                    <a:pt x="871702" y="2229510"/>
                  </a:lnTo>
                  <a:lnTo>
                    <a:pt x="888707" y="2229510"/>
                  </a:lnTo>
                  <a:lnTo>
                    <a:pt x="888707" y="2216759"/>
                  </a:lnTo>
                  <a:close/>
                </a:path>
                <a:path w="3005454" h="6634480">
                  <a:moveTo>
                    <a:pt x="1455191" y="4647412"/>
                  </a:moveTo>
                  <a:lnTo>
                    <a:pt x="1449730" y="4600105"/>
                  </a:lnTo>
                  <a:lnTo>
                    <a:pt x="1434172" y="4556645"/>
                  </a:lnTo>
                  <a:lnTo>
                    <a:pt x="1425257" y="4542650"/>
                  </a:lnTo>
                  <a:lnTo>
                    <a:pt x="1425257" y="4647412"/>
                  </a:lnTo>
                  <a:lnTo>
                    <a:pt x="1418958" y="4694364"/>
                  </a:lnTo>
                  <a:lnTo>
                    <a:pt x="1401152" y="4736554"/>
                  </a:lnTo>
                  <a:lnTo>
                    <a:pt x="1373555" y="4772304"/>
                  </a:lnTo>
                  <a:lnTo>
                    <a:pt x="1337818" y="4799927"/>
                  </a:lnTo>
                  <a:lnTo>
                    <a:pt x="1295628" y="4817732"/>
                  </a:lnTo>
                  <a:lnTo>
                    <a:pt x="1248676" y="4824044"/>
                  </a:lnTo>
                  <a:lnTo>
                    <a:pt x="1199083" y="4816970"/>
                  </a:lnTo>
                  <a:lnTo>
                    <a:pt x="1154938" y="4797120"/>
                  </a:lnTo>
                  <a:lnTo>
                    <a:pt x="1118273" y="4766475"/>
                  </a:lnTo>
                  <a:lnTo>
                    <a:pt x="1091044" y="4727041"/>
                  </a:lnTo>
                  <a:lnTo>
                    <a:pt x="1075258" y="4680839"/>
                  </a:lnTo>
                  <a:lnTo>
                    <a:pt x="1254861" y="4680839"/>
                  </a:lnTo>
                  <a:lnTo>
                    <a:pt x="1212138" y="4721911"/>
                  </a:lnTo>
                  <a:lnTo>
                    <a:pt x="1204569" y="4732820"/>
                  </a:lnTo>
                  <a:lnTo>
                    <a:pt x="1201864" y="4745342"/>
                  </a:lnTo>
                  <a:lnTo>
                    <a:pt x="1204061" y="4757966"/>
                  </a:lnTo>
                  <a:lnTo>
                    <a:pt x="1211173" y="4769167"/>
                  </a:lnTo>
                  <a:lnTo>
                    <a:pt x="1222070" y="4776724"/>
                  </a:lnTo>
                  <a:lnTo>
                    <a:pt x="1234592" y="4779416"/>
                  </a:lnTo>
                  <a:lnTo>
                    <a:pt x="1247216" y="4777219"/>
                  </a:lnTo>
                  <a:lnTo>
                    <a:pt x="1258430" y="4770107"/>
                  </a:lnTo>
                  <a:lnTo>
                    <a:pt x="1351305" y="4680839"/>
                  </a:lnTo>
                  <a:lnTo>
                    <a:pt x="1386090" y="4647412"/>
                  </a:lnTo>
                  <a:lnTo>
                    <a:pt x="1351368" y="4614024"/>
                  </a:lnTo>
                  <a:lnTo>
                    <a:pt x="1258430" y="4524705"/>
                  </a:lnTo>
                  <a:lnTo>
                    <a:pt x="1247216" y="4517593"/>
                  </a:lnTo>
                  <a:lnTo>
                    <a:pt x="1234592" y="4515396"/>
                  </a:lnTo>
                  <a:lnTo>
                    <a:pt x="1222070" y="4518101"/>
                  </a:lnTo>
                  <a:lnTo>
                    <a:pt x="1211173" y="4525670"/>
                  </a:lnTo>
                  <a:lnTo>
                    <a:pt x="1204976" y="4532134"/>
                  </a:lnTo>
                  <a:lnTo>
                    <a:pt x="1201864" y="4540440"/>
                  </a:lnTo>
                  <a:lnTo>
                    <a:pt x="1201864" y="4548810"/>
                  </a:lnTo>
                  <a:lnTo>
                    <a:pt x="1254861" y="4614024"/>
                  </a:lnTo>
                  <a:lnTo>
                    <a:pt x="1075258" y="4614024"/>
                  </a:lnTo>
                  <a:lnTo>
                    <a:pt x="1091044" y="4567796"/>
                  </a:lnTo>
                  <a:lnTo>
                    <a:pt x="1118273" y="4528363"/>
                  </a:lnTo>
                  <a:lnTo>
                    <a:pt x="1154938" y="4497705"/>
                  </a:lnTo>
                  <a:lnTo>
                    <a:pt x="1199083" y="4477842"/>
                  </a:lnTo>
                  <a:lnTo>
                    <a:pt x="1248676" y="4470781"/>
                  </a:lnTo>
                  <a:lnTo>
                    <a:pt x="1295628" y="4477093"/>
                  </a:lnTo>
                  <a:lnTo>
                    <a:pt x="1337818" y="4494898"/>
                  </a:lnTo>
                  <a:lnTo>
                    <a:pt x="1373555" y="4522508"/>
                  </a:lnTo>
                  <a:lnTo>
                    <a:pt x="1401152" y="4558258"/>
                  </a:lnTo>
                  <a:lnTo>
                    <a:pt x="1418958" y="4600448"/>
                  </a:lnTo>
                  <a:lnTo>
                    <a:pt x="1425257" y="4647412"/>
                  </a:lnTo>
                  <a:lnTo>
                    <a:pt x="1425257" y="4542650"/>
                  </a:lnTo>
                  <a:lnTo>
                    <a:pt x="1377772" y="4486300"/>
                  </a:lnTo>
                  <a:lnTo>
                    <a:pt x="1339418" y="4461891"/>
                  </a:lnTo>
                  <a:lnTo>
                    <a:pt x="1295971" y="4446333"/>
                  </a:lnTo>
                  <a:lnTo>
                    <a:pt x="1248676" y="4440860"/>
                  </a:lnTo>
                  <a:lnTo>
                    <a:pt x="1201381" y="4446333"/>
                  </a:lnTo>
                  <a:lnTo>
                    <a:pt x="1157935" y="4461891"/>
                  </a:lnTo>
                  <a:lnTo>
                    <a:pt x="1119581" y="4486300"/>
                  </a:lnTo>
                  <a:lnTo>
                    <a:pt x="1087577" y="4518304"/>
                  </a:lnTo>
                  <a:lnTo>
                    <a:pt x="1063167" y="4556645"/>
                  </a:lnTo>
                  <a:lnTo>
                    <a:pt x="1047610" y="4600105"/>
                  </a:lnTo>
                  <a:lnTo>
                    <a:pt x="1042136" y="4647412"/>
                  </a:lnTo>
                  <a:lnTo>
                    <a:pt x="1047610" y="4694720"/>
                  </a:lnTo>
                  <a:lnTo>
                    <a:pt x="1063167" y="4738179"/>
                  </a:lnTo>
                  <a:lnTo>
                    <a:pt x="1087577" y="4776533"/>
                  </a:lnTo>
                  <a:lnTo>
                    <a:pt x="1119581" y="4808550"/>
                  </a:lnTo>
                  <a:lnTo>
                    <a:pt x="1157935" y="4832972"/>
                  </a:lnTo>
                  <a:lnTo>
                    <a:pt x="1201381" y="4848530"/>
                  </a:lnTo>
                  <a:lnTo>
                    <a:pt x="1248676" y="4854003"/>
                  </a:lnTo>
                  <a:lnTo>
                    <a:pt x="1295971" y="4848530"/>
                  </a:lnTo>
                  <a:lnTo>
                    <a:pt x="1339418" y="4832972"/>
                  </a:lnTo>
                  <a:lnTo>
                    <a:pt x="1353439" y="4824044"/>
                  </a:lnTo>
                  <a:lnTo>
                    <a:pt x="1377772" y="4808550"/>
                  </a:lnTo>
                  <a:lnTo>
                    <a:pt x="1409763" y="4776533"/>
                  </a:lnTo>
                  <a:lnTo>
                    <a:pt x="1434172" y="4738179"/>
                  </a:lnTo>
                  <a:lnTo>
                    <a:pt x="1449730" y="4694720"/>
                  </a:lnTo>
                  <a:lnTo>
                    <a:pt x="1455191" y="4647412"/>
                  </a:lnTo>
                  <a:close/>
                </a:path>
                <a:path w="3005454" h="6634480">
                  <a:moveTo>
                    <a:pt x="1830197" y="6427584"/>
                  </a:moveTo>
                  <a:lnTo>
                    <a:pt x="1824723" y="6380289"/>
                  </a:lnTo>
                  <a:lnTo>
                    <a:pt x="1809165" y="6336843"/>
                  </a:lnTo>
                  <a:lnTo>
                    <a:pt x="1800275" y="6322885"/>
                  </a:lnTo>
                  <a:lnTo>
                    <a:pt x="1800275" y="6427584"/>
                  </a:lnTo>
                  <a:lnTo>
                    <a:pt x="1793963" y="6474549"/>
                  </a:lnTo>
                  <a:lnTo>
                    <a:pt x="1776158" y="6516751"/>
                  </a:lnTo>
                  <a:lnTo>
                    <a:pt x="1748548" y="6552501"/>
                  </a:lnTo>
                  <a:lnTo>
                    <a:pt x="1712810" y="6580124"/>
                  </a:lnTo>
                  <a:lnTo>
                    <a:pt x="1670621" y="6597929"/>
                  </a:lnTo>
                  <a:lnTo>
                    <a:pt x="1623669" y="6604228"/>
                  </a:lnTo>
                  <a:lnTo>
                    <a:pt x="1574063" y="6597167"/>
                  </a:lnTo>
                  <a:lnTo>
                    <a:pt x="1529918" y="6577317"/>
                  </a:lnTo>
                  <a:lnTo>
                    <a:pt x="1493240" y="6546672"/>
                  </a:lnTo>
                  <a:lnTo>
                    <a:pt x="1466011" y="6507251"/>
                  </a:lnTo>
                  <a:lnTo>
                    <a:pt x="1450238" y="6461036"/>
                  </a:lnTo>
                  <a:lnTo>
                    <a:pt x="1629854" y="6461036"/>
                  </a:lnTo>
                  <a:lnTo>
                    <a:pt x="1587106" y="6502120"/>
                  </a:lnTo>
                  <a:lnTo>
                    <a:pt x="1579549" y="6513030"/>
                  </a:lnTo>
                  <a:lnTo>
                    <a:pt x="1576857" y="6525539"/>
                  </a:lnTo>
                  <a:lnTo>
                    <a:pt x="1579041" y="6538163"/>
                  </a:lnTo>
                  <a:lnTo>
                    <a:pt x="1586166" y="6549364"/>
                  </a:lnTo>
                  <a:lnTo>
                    <a:pt x="1597050" y="6556921"/>
                  </a:lnTo>
                  <a:lnTo>
                    <a:pt x="1609572" y="6559626"/>
                  </a:lnTo>
                  <a:lnTo>
                    <a:pt x="1622209" y="6557429"/>
                  </a:lnTo>
                  <a:lnTo>
                    <a:pt x="1633423" y="6550292"/>
                  </a:lnTo>
                  <a:lnTo>
                    <a:pt x="1726272" y="6461036"/>
                  </a:lnTo>
                  <a:lnTo>
                    <a:pt x="1761083" y="6427584"/>
                  </a:lnTo>
                  <a:lnTo>
                    <a:pt x="1726374" y="6394234"/>
                  </a:lnTo>
                  <a:lnTo>
                    <a:pt x="1633423" y="6304902"/>
                  </a:lnTo>
                  <a:lnTo>
                    <a:pt x="1622209" y="6297790"/>
                  </a:lnTo>
                  <a:lnTo>
                    <a:pt x="1579956" y="6312319"/>
                  </a:lnTo>
                  <a:lnTo>
                    <a:pt x="1576819" y="6320650"/>
                  </a:lnTo>
                  <a:lnTo>
                    <a:pt x="1576819" y="6328994"/>
                  </a:lnTo>
                  <a:lnTo>
                    <a:pt x="1629854" y="6394234"/>
                  </a:lnTo>
                  <a:lnTo>
                    <a:pt x="1450238" y="6394234"/>
                  </a:lnTo>
                  <a:lnTo>
                    <a:pt x="1466011" y="6347993"/>
                  </a:lnTo>
                  <a:lnTo>
                    <a:pt x="1493240" y="6308547"/>
                  </a:lnTo>
                  <a:lnTo>
                    <a:pt x="1529918" y="6277902"/>
                  </a:lnTo>
                  <a:lnTo>
                    <a:pt x="1574063" y="6258039"/>
                  </a:lnTo>
                  <a:lnTo>
                    <a:pt x="1623669" y="6250978"/>
                  </a:lnTo>
                  <a:lnTo>
                    <a:pt x="1670621" y="6257277"/>
                  </a:lnTo>
                  <a:lnTo>
                    <a:pt x="1712810" y="6275082"/>
                  </a:lnTo>
                  <a:lnTo>
                    <a:pt x="1748548" y="6302705"/>
                  </a:lnTo>
                  <a:lnTo>
                    <a:pt x="1776158" y="6338443"/>
                  </a:lnTo>
                  <a:lnTo>
                    <a:pt x="1793963" y="6380632"/>
                  </a:lnTo>
                  <a:lnTo>
                    <a:pt x="1800275" y="6427584"/>
                  </a:lnTo>
                  <a:lnTo>
                    <a:pt x="1800275" y="6322885"/>
                  </a:lnTo>
                  <a:lnTo>
                    <a:pt x="1752752" y="6266497"/>
                  </a:lnTo>
                  <a:lnTo>
                    <a:pt x="1714411" y="6242088"/>
                  </a:lnTo>
                  <a:lnTo>
                    <a:pt x="1670964" y="6226518"/>
                  </a:lnTo>
                  <a:lnTo>
                    <a:pt x="1623669" y="6221057"/>
                  </a:lnTo>
                  <a:lnTo>
                    <a:pt x="1576374" y="6226518"/>
                  </a:lnTo>
                  <a:lnTo>
                    <a:pt x="1532928" y="6242088"/>
                  </a:lnTo>
                  <a:lnTo>
                    <a:pt x="1494574" y="6266497"/>
                  </a:lnTo>
                  <a:lnTo>
                    <a:pt x="1462570" y="6298501"/>
                  </a:lnTo>
                  <a:lnTo>
                    <a:pt x="1438160" y="6336843"/>
                  </a:lnTo>
                  <a:lnTo>
                    <a:pt x="1422603" y="6380289"/>
                  </a:lnTo>
                  <a:lnTo>
                    <a:pt x="1417142" y="6427584"/>
                  </a:lnTo>
                  <a:lnTo>
                    <a:pt x="1422603" y="6474904"/>
                  </a:lnTo>
                  <a:lnTo>
                    <a:pt x="1438160" y="6518364"/>
                  </a:lnTo>
                  <a:lnTo>
                    <a:pt x="1462570" y="6556718"/>
                  </a:lnTo>
                  <a:lnTo>
                    <a:pt x="1494574" y="6588734"/>
                  </a:lnTo>
                  <a:lnTo>
                    <a:pt x="1532928" y="6613144"/>
                  </a:lnTo>
                  <a:lnTo>
                    <a:pt x="1576374" y="6628714"/>
                  </a:lnTo>
                  <a:lnTo>
                    <a:pt x="1623669" y="6634175"/>
                  </a:lnTo>
                  <a:lnTo>
                    <a:pt x="1670964" y="6628714"/>
                  </a:lnTo>
                  <a:lnTo>
                    <a:pt x="1714411" y="6613144"/>
                  </a:lnTo>
                  <a:lnTo>
                    <a:pt x="1752752" y="6588734"/>
                  </a:lnTo>
                  <a:lnTo>
                    <a:pt x="1784756" y="6556718"/>
                  </a:lnTo>
                  <a:lnTo>
                    <a:pt x="1809165" y="6518364"/>
                  </a:lnTo>
                  <a:lnTo>
                    <a:pt x="1824723" y="6474904"/>
                  </a:lnTo>
                  <a:lnTo>
                    <a:pt x="1830197" y="6427584"/>
                  </a:lnTo>
                  <a:close/>
                </a:path>
                <a:path w="3005454" h="6634480">
                  <a:moveTo>
                    <a:pt x="2361488" y="3660571"/>
                  </a:moveTo>
                  <a:lnTo>
                    <a:pt x="2357145" y="3612273"/>
                  </a:lnTo>
                  <a:lnTo>
                    <a:pt x="2344636" y="3566782"/>
                  </a:lnTo>
                  <a:lnTo>
                    <a:pt x="2324709" y="3524885"/>
                  </a:lnTo>
                  <a:lnTo>
                    <a:pt x="2322525" y="3521799"/>
                  </a:lnTo>
                  <a:lnTo>
                    <a:pt x="2322525" y="3660571"/>
                  </a:lnTo>
                  <a:lnTo>
                    <a:pt x="2317851" y="3706952"/>
                  </a:lnTo>
                  <a:lnTo>
                    <a:pt x="2304440" y="3750132"/>
                  </a:lnTo>
                  <a:lnTo>
                    <a:pt x="2283231" y="3789210"/>
                  </a:lnTo>
                  <a:lnTo>
                    <a:pt x="2255151" y="3823258"/>
                  </a:lnTo>
                  <a:lnTo>
                    <a:pt x="2221103" y="3851338"/>
                  </a:lnTo>
                  <a:lnTo>
                    <a:pt x="2182025" y="3872547"/>
                  </a:lnTo>
                  <a:lnTo>
                    <a:pt x="2138845" y="3885946"/>
                  </a:lnTo>
                  <a:lnTo>
                    <a:pt x="2092490" y="3890619"/>
                  </a:lnTo>
                  <a:lnTo>
                    <a:pt x="2046122" y="3885946"/>
                  </a:lnTo>
                  <a:lnTo>
                    <a:pt x="2002942" y="3872547"/>
                  </a:lnTo>
                  <a:lnTo>
                    <a:pt x="1963864" y="3851338"/>
                  </a:lnTo>
                  <a:lnTo>
                    <a:pt x="1929815" y="3823258"/>
                  </a:lnTo>
                  <a:lnTo>
                    <a:pt x="1901710" y="3789210"/>
                  </a:lnTo>
                  <a:lnTo>
                    <a:pt x="1880501" y="3750132"/>
                  </a:lnTo>
                  <a:lnTo>
                    <a:pt x="1867090" y="3706952"/>
                  </a:lnTo>
                  <a:lnTo>
                    <a:pt x="1862416" y="3660571"/>
                  </a:lnTo>
                  <a:lnTo>
                    <a:pt x="1867179" y="3613797"/>
                  </a:lnTo>
                  <a:lnTo>
                    <a:pt x="1880819" y="3570274"/>
                  </a:lnTo>
                  <a:lnTo>
                    <a:pt x="1902396" y="3530955"/>
                  </a:lnTo>
                  <a:lnTo>
                    <a:pt x="1930933" y="3496792"/>
                  </a:lnTo>
                  <a:lnTo>
                    <a:pt x="1965515" y="3468713"/>
                  </a:lnTo>
                  <a:lnTo>
                    <a:pt x="2005164" y="3447681"/>
                  </a:lnTo>
                  <a:lnTo>
                    <a:pt x="2048929" y="3434638"/>
                  </a:lnTo>
                  <a:lnTo>
                    <a:pt x="2048929" y="3668611"/>
                  </a:lnTo>
                  <a:lnTo>
                    <a:pt x="1995436" y="3612946"/>
                  </a:lnTo>
                  <a:lnTo>
                    <a:pt x="1981238" y="3603091"/>
                  </a:lnTo>
                  <a:lnTo>
                    <a:pt x="1964931" y="3599586"/>
                  </a:lnTo>
                  <a:lnTo>
                    <a:pt x="1948497" y="3602444"/>
                  </a:lnTo>
                  <a:lnTo>
                    <a:pt x="1933905" y="3611715"/>
                  </a:lnTo>
                  <a:lnTo>
                    <a:pt x="1924050" y="3625900"/>
                  </a:lnTo>
                  <a:lnTo>
                    <a:pt x="1920544" y="3642207"/>
                  </a:lnTo>
                  <a:lnTo>
                    <a:pt x="1923415" y="3658666"/>
                  </a:lnTo>
                  <a:lnTo>
                    <a:pt x="1932698" y="3673284"/>
                  </a:lnTo>
                  <a:lnTo>
                    <a:pt x="2092490" y="3839603"/>
                  </a:lnTo>
                  <a:lnTo>
                    <a:pt x="2252307" y="3673284"/>
                  </a:lnTo>
                  <a:lnTo>
                    <a:pt x="2255266" y="3668611"/>
                  </a:lnTo>
                  <a:lnTo>
                    <a:pt x="2261565" y="3658666"/>
                  </a:lnTo>
                  <a:lnTo>
                    <a:pt x="2251037" y="3611715"/>
                  </a:lnTo>
                  <a:lnTo>
                    <a:pt x="2220899" y="3599561"/>
                  </a:lnTo>
                  <a:lnTo>
                    <a:pt x="2212378" y="3600399"/>
                  </a:lnTo>
                  <a:lnTo>
                    <a:pt x="2204135" y="3602913"/>
                  </a:lnTo>
                  <a:lnTo>
                    <a:pt x="2196427" y="3607092"/>
                  </a:lnTo>
                  <a:lnTo>
                    <a:pt x="2189518" y="3612946"/>
                  </a:lnTo>
                  <a:lnTo>
                    <a:pt x="2135949" y="3668611"/>
                  </a:lnTo>
                  <a:lnTo>
                    <a:pt x="2135949" y="3434638"/>
                  </a:lnTo>
                  <a:lnTo>
                    <a:pt x="2179751" y="3447681"/>
                  </a:lnTo>
                  <a:lnTo>
                    <a:pt x="2219414" y="3468713"/>
                  </a:lnTo>
                  <a:lnTo>
                    <a:pt x="2254008" y="3496792"/>
                  </a:lnTo>
                  <a:lnTo>
                    <a:pt x="2282558" y="3530955"/>
                  </a:lnTo>
                  <a:lnTo>
                    <a:pt x="2304123" y="3570274"/>
                  </a:lnTo>
                  <a:lnTo>
                    <a:pt x="2317762" y="3613797"/>
                  </a:lnTo>
                  <a:lnTo>
                    <a:pt x="2322525" y="3660571"/>
                  </a:lnTo>
                  <a:lnTo>
                    <a:pt x="2322525" y="3521799"/>
                  </a:lnTo>
                  <a:lnTo>
                    <a:pt x="2298141" y="3487318"/>
                  </a:lnTo>
                  <a:lnTo>
                    <a:pt x="2265705" y="3454870"/>
                  </a:lnTo>
                  <a:lnTo>
                    <a:pt x="2237117" y="3434638"/>
                  </a:lnTo>
                  <a:lnTo>
                    <a:pt x="2228151" y="3428288"/>
                  </a:lnTo>
                  <a:lnTo>
                    <a:pt x="2186254" y="3408362"/>
                  </a:lnTo>
                  <a:lnTo>
                    <a:pt x="2140775" y="3395840"/>
                  </a:lnTo>
                  <a:lnTo>
                    <a:pt x="2092490" y="3391497"/>
                  </a:lnTo>
                  <a:lnTo>
                    <a:pt x="2044192" y="3395840"/>
                  </a:lnTo>
                  <a:lnTo>
                    <a:pt x="1998713" y="3408362"/>
                  </a:lnTo>
                  <a:lnTo>
                    <a:pt x="1956803" y="3428288"/>
                  </a:lnTo>
                  <a:lnTo>
                    <a:pt x="1919236" y="3454870"/>
                  </a:lnTo>
                  <a:lnTo>
                    <a:pt x="1886788" y="3487318"/>
                  </a:lnTo>
                  <a:lnTo>
                    <a:pt x="1860219" y="3524885"/>
                  </a:lnTo>
                  <a:lnTo>
                    <a:pt x="1840280" y="3566782"/>
                  </a:lnTo>
                  <a:lnTo>
                    <a:pt x="1827771" y="3612273"/>
                  </a:lnTo>
                  <a:lnTo>
                    <a:pt x="1823427" y="3660571"/>
                  </a:lnTo>
                  <a:lnTo>
                    <a:pt x="1827771" y="3708870"/>
                  </a:lnTo>
                  <a:lnTo>
                    <a:pt x="1840280" y="3754361"/>
                  </a:lnTo>
                  <a:lnTo>
                    <a:pt x="1860219" y="3796258"/>
                  </a:lnTo>
                  <a:lnTo>
                    <a:pt x="1886788" y="3833812"/>
                  </a:lnTo>
                  <a:lnTo>
                    <a:pt x="1919236" y="3866261"/>
                  </a:lnTo>
                  <a:lnTo>
                    <a:pt x="1956803" y="3892829"/>
                  </a:lnTo>
                  <a:lnTo>
                    <a:pt x="1998713" y="3912755"/>
                  </a:lnTo>
                  <a:lnTo>
                    <a:pt x="2044192" y="3925278"/>
                  </a:lnTo>
                  <a:lnTo>
                    <a:pt x="2092490" y="3929608"/>
                  </a:lnTo>
                  <a:lnTo>
                    <a:pt x="2140775" y="3925278"/>
                  </a:lnTo>
                  <a:lnTo>
                    <a:pt x="2186254" y="3912755"/>
                  </a:lnTo>
                  <a:lnTo>
                    <a:pt x="2228151" y="3892829"/>
                  </a:lnTo>
                  <a:lnTo>
                    <a:pt x="2265705" y="3866261"/>
                  </a:lnTo>
                  <a:lnTo>
                    <a:pt x="2298141" y="3833812"/>
                  </a:lnTo>
                  <a:lnTo>
                    <a:pt x="2324709" y="3796258"/>
                  </a:lnTo>
                  <a:lnTo>
                    <a:pt x="2344636" y="3754361"/>
                  </a:lnTo>
                  <a:lnTo>
                    <a:pt x="2357145" y="3708870"/>
                  </a:lnTo>
                  <a:lnTo>
                    <a:pt x="2361488" y="3660571"/>
                  </a:lnTo>
                  <a:close/>
                </a:path>
                <a:path w="3005454" h="6634480">
                  <a:moveTo>
                    <a:pt x="3004845" y="1581264"/>
                  </a:moveTo>
                  <a:lnTo>
                    <a:pt x="3001822" y="1532826"/>
                  </a:lnTo>
                  <a:lnTo>
                    <a:pt x="2993021" y="1486166"/>
                  </a:lnTo>
                  <a:lnTo>
                    <a:pt x="2978772" y="1441653"/>
                  </a:lnTo>
                  <a:lnTo>
                    <a:pt x="2959481" y="1399641"/>
                  </a:lnTo>
                  <a:lnTo>
                    <a:pt x="2948838" y="1382293"/>
                  </a:lnTo>
                  <a:lnTo>
                    <a:pt x="2948838" y="1581264"/>
                  </a:lnTo>
                  <a:lnTo>
                    <a:pt x="2945244" y="1630133"/>
                  </a:lnTo>
                  <a:lnTo>
                    <a:pt x="2934843" y="1676768"/>
                  </a:lnTo>
                  <a:lnTo>
                    <a:pt x="2918117" y="1720672"/>
                  </a:lnTo>
                  <a:lnTo>
                    <a:pt x="2895574" y="1761337"/>
                  </a:lnTo>
                  <a:lnTo>
                    <a:pt x="2867749" y="1798231"/>
                  </a:lnTo>
                  <a:lnTo>
                    <a:pt x="2835148" y="1830857"/>
                  </a:lnTo>
                  <a:lnTo>
                    <a:pt x="2798254" y="1858695"/>
                  </a:lnTo>
                  <a:lnTo>
                    <a:pt x="2757614" y="1881238"/>
                  </a:lnTo>
                  <a:lnTo>
                    <a:pt x="2713710" y="1897976"/>
                  </a:lnTo>
                  <a:lnTo>
                    <a:pt x="2667076" y="1908390"/>
                  </a:lnTo>
                  <a:lnTo>
                    <a:pt x="2618219" y="1911972"/>
                  </a:lnTo>
                  <a:lnTo>
                    <a:pt x="2570734" y="1908594"/>
                  </a:lnTo>
                  <a:lnTo>
                    <a:pt x="2525344" y="1898751"/>
                  </a:lnTo>
                  <a:lnTo>
                    <a:pt x="2482519" y="1882914"/>
                  </a:lnTo>
                  <a:lnTo>
                    <a:pt x="2442705" y="1861566"/>
                  </a:lnTo>
                  <a:lnTo>
                    <a:pt x="2406396" y="1835175"/>
                  </a:lnTo>
                  <a:lnTo>
                    <a:pt x="2374036" y="1804187"/>
                  </a:lnTo>
                  <a:lnTo>
                    <a:pt x="2346096" y="1769097"/>
                  </a:lnTo>
                  <a:lnTo>
                    <a:pt x="2323058" y="1730375"/>
                  </a:lnTo>
                  <a:lnTo>
                    <a:pt x="2305367" y="1688465"/>
                  </a:lnTo>
                  <a:lnTo>
                    <a:pt x="2293505" y="1643862"/>
                  </a:lnTo>
                  <a:lnTo>
                    <a:pt x="2629776" y="1643862"/>
                  </a:lnTo>
                  <a:lnTo>
                    <a:pt x="2549766" y="1720761"/>
                  </a:lnTo>
                  <a:lnTo>
                    <a:pt x="2535618" y="1741182"/>
                  </a:lnTo>
                  <a:lnTo>
                    <a:pt x="2530564" y="1764626"/>
                  </a:lnTo>
                  <a:lnTo>
                    <a:pt x="2534678" y="1788261"/>
                  </a:lnTo>
                  <a:lnTo>
                    <a:pt x="2548001" y="1809216"/>
                  </a:lnTo>
                  <a:lnTo>
                    <a:pt x="2568384" y="1823377"/>
                  </a:lnTo>
                  <a:lnTo>
                    <a:pt x="2591828" y="1828419"/>
                  </a:lnTo>
                  <a:lnTo>
                    <a:pt x="2615463" y="1824304"/>
                  </a:lnTo>
                  <a:lnTo>
                    <a:pt x="2636482" y="1810981"/>
                  </a:lnTo>
                  <a:lnTo>
                    <a:pt x="2810357" y="1643862"/>
                  </a:lnTo>
                  <a:lnTo>
                    <a:pt x="2875496" y="1581264"/>
                  </a:lnTo>
                  <a:lnTo>
                    <a:pt x="2810484" y="1518793"/>
                  </a:lnTo>
                  <a:lnTo>
                    <a:pt x="2636482" y="1351546"/>
                  </a:lnTo>
                  <a:lnTo>
                    <a:pt x="2615463" y="1338237"/>
                  </a:lnTo>
                  <a:lnTo>
                    <a:pt x="2568384" y="1339176"/>
                  </a:lnTo>
                  <a:lnTo>
                    <a:pt x="2534894" y="1373682"/>
                  </a:lnTo>
                  <a:lnTo>
                    <a:pt x="2530538" y="1396669"/>
                  </a:lnTo>
                  <a:lnTo>
                    <a:pt x="2531745" y="1408912"/>
                  </a:lnTo>
                  <a:lnTo>
                    <a:pt x="2535351" y="1420774"/>
                  </a:lnTo>
                  <a:lnTo>
                    <a:pt x="2541359" y="1431861"/>
                  </a:lnTo>
                  <a:lnTo>
                    <a:pt x="2549829" y="1441856"/>
                  </a:lnTo>
                  <a:lnTo>
                    <a:pt x="2629776" y="1518793"/>
                  </a:lnTo>
                  <a:lnTo>
                    <a:pt x="2293505" y="1518793"/>
                  </a:lnTo>
                  <a:lnTo>
                    <a:pt x="2305367" y="1474152"/>
                  </a:lnTo>
                  <a:lnTo>
                    <a:pt x="2323058" y="1432217"/>
                  </a:lnTo>
                  <a:lnTo>
                    <a:pt x="2346096" y="1393469"/>
                  </a:lnTo>
                  <a:lnTo>
                    <a:pt x="2374036" y="1358366"/>
                  </a:lnTo>
                  <a:lnTo>
                    <a:pt x="2406396" y="1327378"/>
                  </a:lnTo>
                  <a:lnTo>
                    <a:pt x="2442705" y="1300975"/>
                  </a:lnTo>
                  <a:lnTo>
                    <a:pt x="2482519" y="1279626"/>
                  </a:lnTo>
                  <a:lnTo>
                    <a:pt x="2525344" y="1263802"/>
                  </a:lnTo>
                  <a:lnTo>
                    <a:pt x="2570734" y="1253959"/>
                  </a:lnTo>
                  <a:lnTo>
                    <a:pt x="2618219" y="1250569"/>
                  </a:lnTo>
                  <a:lnTo>
                    <a:pt x="2667076" y="1254163"/>
                  </a:lnTo>
                  <a:lnTo>
                    <a:pt x="2713710" y="1264577"/>
                  </a:lnTo>
                  <a:lnTo>
                    <a:pt x="2757614" y="1281315"/>
                  </a:lnTo>
                  <a:lnTo>
                    <a:pt x="2798254" y="1303845"/>
                  </a:lnTo>
                  <a:lnTo>
                    <a:pt x="2835148" y="1331683"/>
                  </a:lnTo>
                  <a:lnTo>
                    <a:pt x="2867749" y="1364310"/>
                  </a:lnTo>
                  <a:lnTo>
                    <a:pt x="2895574" y="1401203"/>
                  </a:lnTo>
                  <a:lnTo>
                    <a:pt x="2918117" y="1441856"/>
                  </a:lnTo>
                  <a:lnTo>
                    <a:pt x="2934843" y="1485760"/>
                  </a:lnTo>
                  <a:lnTo>
                    <a:pt x="2945244" y="1532394"/>
                  </a:lnTo>
                  <a:lnTo>
                    <a:pt x="2948838" y="1581264"/>
                  </a:lnTo>
                  <a:lnTo>
                    <a:pt x="2948838" y="1382293"/>
                  </a:lnTo>
                  <a:lnTo>
                    <a:pt x="2907144" y="1324597"/>
                  </a:lnTo>
                  <a:lnTo>
                    <a:pt x="2874848" y="1292301"/>
                  </a:lnTo>
                  <a:lnTo>
                    <a:pt x="2838945" y="1263967"/>
                  </a:lnTo>
                  <a:lnTo>
                    <a:pt x="2799816" y="1239964"/>
                  </a:lnTo>
                  <a:lnTo>
                    <a:pt x="2757805" y="1220660"/>
                  </a:lnTo>
                  <a:lnTo>
                    <a:pt x="2713291" y="1206411"/>
                  </a:lnTo>
                  <a:lnTo>
                    <a:pt x="2666644" y="1197597"/>
                  </a:lnTo>
                  <a:lnTo>
                    <a:pt x="2618219" y="1194587"/>
                  </a:lnTo>
                  <a:lnTo>
                    <a:pt x="2569781" y="1197597"/>
                  </a:lnTo>
                  <a:lnTo>
                    <a:pt x="2523121" y="1206411"/>
                  </a:lnTo>
                  <a:lnTo>
                    <a:pt x="2478608" y="1220660"/>
                  </a:lnTo>
                  <a:lnTo>
                    <a:pt x="2436596" y="1239964"/>
                  </a:lnTo>
                  <a:lnTo>
                    <a:pt x="2397455" y="1263967"/>
                  </a:lnTo>
                  <a:lnTo>
                    <a:pt x="2361552" y="1292301"/>
                  </a:lnTo>
                  <a:lnTo>
                    <a:pt x="2329243" y="1324597"/>
                  </a:lnTo>
                  <a:lnTo>
                    <a:pt x="2300909" y="1360500"/>
                  </a:lnTo>
                  <a:lnTo>
                    <a:pt x="2276906" y="1399641"/>
                  </a:lnTo>
                  <a:lnTo>
                    <a:pt x="2257602" y="1441653"/>
                  </a:lnTo>
                  <a:lnTo>
                    <a:pt x="2243366" y="1486166"/>
                  </a:lnTo>
                  <a:lnTo>
                    <a:pt x="2234552" y="1532826"/>
                  </a:lnTo>
                  <a:lnTo>
                    <a:pt x="2231529" y="1581264"/>
                  </a:lnTo>
                  <a:lnTo>
                    <a:pt x="2234552" y="1629714"/>
                  </a:lnTo>
                  <a:lnTo>
                    <a:pt x="2243366" y="1676374"/>
                  </a:lnTo>
                  <a:lnTo>
                    <a:pt x="2257602" y="1720913"/>
                  </a:lnTo>
                  <a:lnTo>
                    <a:pt x="2276906" y="1762937"/>
                  </a:lnTo>
                  <a:lnTo>
                    <a:pt x="2300909" y="1802079"/>
                  </a:lnTo>
                  <a:lnTo>
                    <a:pt x="2329243" y="1837994"/>
                  </a:lnTo>
                  <a:lnTo>
                    <a:pt x="2361552" y="1870303"/>
                  </a:lnTo>
                  <a:lnTo>
                    <a:pt x="2397455" y="1898650"/>
                  </a:lnTo>
                  <a:lnTo>
                    <a:pt x="2436596" y="1922665"/>
                  </a:lnTo>
                  <a:lnTo>
                    <a:pt x="2478608" y="1941969"/>
                  </a:lnTo>
                  <a:lnTo>
                    <a:pt x="2523121" y="1956219"/>
                  </a:lnTo>
                  <a:lnTo>
                    <a:pt x="2569781" y="1965032"/>
                  </a:lnTo>
                  <a:lnTo>
                    <a:pt x="2618219" y="1968055"/>
                  </a:lnTo>
                  <a:lnTo>
                    <a:pt x="2666644" y="1965032"/>
                  </a:lnTo>
                  <a:lnTo>
                    <a:pt x="2713291" y="1956219"/>
                  </a:lnTo>
                  <a:lnTo>
                    <a:pt x="2757805" y="1941969"/>
                  </a:lnTo>
                  <a:lnTo>
                    <a:pt x="2799816" y="1922665"/>
                  </a:lnTo>
                  <a:lnTo>
                    <a:pt x="2817228" y="1911972"/>
                  </a:lnTo>
                  <a:lnTo>
                    <a:pt x="2838945" y="1898650"/>
                  </a:lnTo>
                  <a:lnTo>
                    <a:pt x="2874848" y="1870303"/>
                  </a:lnTo>
                  <a:lnTo>
                    <a:pt x="2907144" y="1837994"/>
                  </a:lnTo>
                  <a:lnTo>
                    <a:pt x="2935478" y="1802079"/>
                  </a:lnTo>
                  <a:lnTo>
                    <a:pt x="2959481" y="1762937"/>
                  </a:lnTo>
                  <a:lnTo>
                    <a:pt x="2978772" y="1720913"/>
                  </a:lnTo>
                  <a:lnTo>
                    <a:pt x="2993021" y="1676374"/>
                  </a:lnTo>
                  <a:lnTo>
                    <a:pt x="3001822" y="1629714"/>
                  </a:lnTo>
                  <a:lnTo>
                    <a:pt x="3004845" y="1581264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67559" y="937797"/>
              <a:ext cx="477191" cy="7625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143983" y="4045852"/>
              <a:ext cx="76229" cy="4772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18839" y="3155638"/>
              <a:ext cx="76259" cy="47726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571771" y="2316858"/>
              <a:ext cx="477172" cy="7624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41399" y="3256136"/>
              <a:ext cx="477169" cy="7623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42490" y="4900296"/>
              <a:ext cx="162217" cy="1627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37969" y="4486031"/>
              <a:ext cx="90735" cy="9108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65684" y="2732239"/>
              <a:ext cx="84455" cy="1539875"/>
            </a:xfrm>
            <a:custGeom>
              <a:avLst/>
              <a:gdLst/>
              <a:ahLst/>
              <a:cxnLst/>
              <a:rect l="l" t="t" r="r" b="b"/>
              <a:pathLst>
                <a:path w="84454" h="1539875">
                  <a:moveTo>
                    <a:pt x="17259" y="1354543"/>
                  </a:moveTo>
                  <a:lnTo>
                    <a:pt x="11620" y="1354543"/>
                  </a:lnTo>
                  <a:lnTo>
                    <a:pt x="11620" y="1321904"/>
                  </a:lnTo>
                  <a:lnTo>
                    <a:pt x="838" y="1321904"/>
                  </a:lnTo>
                  <a:lnTo>
                    <a:pt x="838" y="1326057"/>
                  </a:lnTo>
                  <a:lnTo>
                    <a:pt x="7594" y="1326057"/>
                  </a:lnTo>
                  <a:lnTo>
                    <a:pt x="7594" y="1354543"/>
                  </a:lnTo>
                  <a:lnTo>
                    <a:pt x="1270" y="1354543"/>
                  </a:lnTo>
                  <a:lnTo>
                    <a:pt x="1270" y="1358684"/>
                  </a:lnTo>
                  <a:lnTo>
                    <a:pt x="17259" y="1358684"/>
                  </a:lnTo>
                  <a:lnTo>
                    <a:pt x="17259" y="1354543"/>
                  </a:lnTo>
                  <a:close/>
                </a:path>
                <a:path w="84454" h="1539875">
                  <a:moveTo>
                    <a:pt x="17259" y="1113917"/>
                  </a:moveTo>
                  <a:lnTo>
                    <a:pt x="11620" y="1113917"/>
                  </a:lnTo>
                  <a:lnTo>
                    <a:pt x="11620" y="1081176"/>
                  </a:lnTo>
                  <a:lnTo>
                    <a:pt x="838" y="1081176"/>
                  </a:lnTo>
                  <a:lnTo>
                    <a:pt x="838" y="1085342"/>
                  </a:lnTo>
                  <a:lnTo>
                    <a:pt x="7594" y="1085342"/>
                  </a:lnTo>
                  <a:lnTo>
                    <a:pt x="7594" y="1113917"/>
                  </a:lnTo>
                  <a:lnTo>
                    <a:pt x="1270" y="1113917"/>
                  </a:lnTo>
                  <a:lnTo>
                    <a:pt x="1270" y="1117993"/>
                  </a:lnTo>
                  <a:lnTo>
                    <a:pt x="17259" y="1117993"/>
                  </a:lnTo>
                  <a:lnTo>
                    <a:pt x="17259" y="1113917"/>
                  </a:lnTo>
                  <a:close/>
                </a:path>
                <a:path w="84454" h="1539875">
                  <a:moveTo>
                    <a:pt x="17259" y="813066"/>
                  </a:moveTo>
                  <a:lnTo>
                    <a:pt x="11620" y="813066"/>
                  </a:lnTo>
                  <a:lnTo>
                    <a:pt x="11620" y="780364"/>
                  </a:lnTo>
                  <a:lnTo>
                    <a:pt x="838" y="780364"/>
                  </a:lnTo>
                  <a:lnTo>
                    <a:pt x="838" y="784529"/>
                  </a:lnTo>
                  <a:lnTo>
                    <a:pt x="7594" y="784529"/>
                  </a:lnTo>
                  <a:lnTo>
                    <a:pt x="7594" y="813066"/>
                  </a:lnTo>
                  <a:lnTo>
                    <a:pt x="1270" y="813066"/>
                  </a:lnTo>
                  <a:lnTo>
                    <a:pt x="1270" y="817118"/>
                  </a:lnTo>
                  <a:lnTo>
                    <a:pt x="17259" y="817118"/>
                  </a:lnTo>
                  <a:lnTo>
                    <a:pt x="17259" y="813066"/>
                  </a:lnTo>
                  <a:close/>
                </a:path>
                <a:path w="84454" h="1539875">
                  <a:moveTo>
                    <a:pt x="17259" y="575043"/>
                  </a:moveTo>
                  <a:lnTo>
                    <a:pt x="11620" y="575043"/>
                  </a:lnTo>
                  <a:lnTo>
                    <a:pt x="11620" y="542290"/>
                  </a:lnTo>
                  <a:lnTo>
                    <a:pt x="838" y="542290"/>
                  </a:lnTo>
                  <a:lnTo>
                    <a:pt x="838" y="546531"/>
                  </a:lnTo>
                  <a:lnTo>
                    <a:pt x="7594" y="546531"/>
                  </a:lnTo>
                  <a:lnTo>
                    <a:pt x="7594" y="575043"/>
                  </a:lnTo>
                  <a:lnTo>
                    <a:pt x="1270" y="575043"/>
                  </a:lnTo>
                  <a:lnTo>
                    <a:pt x="1270" y="579120"/>
                  </a:lnTo>
                  <a:lnTo>
                    <a:pt x="17259" y="579120"/>
                  </a:lnTo>
                  <a:lnTo>
                    <a:pt x="17259" y="575043"/>
                  </a:lnTo>
                  <a:close/>
                </a:path>
                <a:path w="84454" h="1539875">
                  <a:moveTo>
                    <a:pt x="17259" y="334429"/>
                  </a:moveTo>
                  <a:lnTo>
                    <a:pt x="11620" y="334429"/>
                  </a:lnTo>
                  <a:lnTo>
                    <a:pt x="11620" y="301688"/>
                  </a:lnTo>
                  <a:lnTo>
                    <a:pt x="838" y="301688"/>
                  </a:lnTo>
                  <a:lnTo>
                    <a:pt x="838" y="305816"/>
                  </a:lnTo>
                  <a:lnTo>
                    <a:pt x="7594" y="305816"/>
                  </a:lnTo>
                  <a:lnTo>
                    <a:pt x="7594" y="334429"/>
                  </a:lnTo>
                  <a:lnTo>
                    <a:pt x="1270" y="334429"/>
                  </a:lnTo>
                  <a:lnTo>
                    <a:pt x="1270" y="338480"/>
                  </a:lnTo>
                  <a:lnTo>
                    <a:pt x="17259" y="338480"/>
                  </a:lnTo>
                  <a:lnTo>
                    <a:pt x="17259" y="334429"/>
                  </a:lnTo>
                  <a:close/>
                </a:path>
                <a:path w="84454" h="1539875">
                  <a:moveTo>
                    <a:pt x="17259" y="93738"/>
                  </a:moveTo>
                  <a:lnTo>
                    <a:pt x="11620" y="93738"/>
                  </a:lnTo>
                  <a:lnTo>
                    <a:pt x="11620" y="60985"/>
                  </a:lnTo>
                  <a:lnTo>
                    <a:pt x="838" y="60985"/>
                  </a:lnTo>
                  <a:lnTo>
                    <a:pt x="838" y="65151"/>
                  </a:lnTo>
                  <a:lnTo>
                    <a:pt x="7594" y="65151"/>
                  </a:lnTo>
                  <a:lnTo>
                    <a:pt x="7594" y="93738"/>
                  </a:lnTo>
                  <a:lnTo>
                    <a:pt x="1270" y="93738"/>
                  </a:lnTo>
                  <a:lnTo>
                    <a:pt x="1270" y="97802"/>
                  </a:lnTo>
                  <a:lnTo>
                    <a:pt x="17259" y="97802"/>
                  </a:lnTo>
                  <a:lnTo>
                    <a:pt x="17259" y="93738"/>
                  </a:lnTo>
                  <a:close/>
                </a:path>
                <a:path w="84454" h="1539875">
                  <a:moveTo>
                    <a:pt x="17259" y="33566"/>
                  </a:moveTo>
                  <a:lnTo>
                    <a:pt x="11620" y="33566"/>
                  </a:lnTo>
                  <a:lnTo>
                    <a:pt x="11620" y="812"/>
                  </a:lnTo>
                  <a:lnTo>
                    <a:pt x="838" y="812"/>
                  </a:lnTo>
                  <a:lnTo>
                    <a:pt x="838" y="5054"/>
                  </a:lnTo>
                  <a:lnTo>
                    <a:pt x="7594" y="5054"/>
                  </a:lnTo>
                  <a:lnTo>
                    <a:pt x="7594" y="33566"/>
                  </a:lnTo>
                  <a:lnTo>
                    <a:pt x="1270" y="33566"/>
                  </a:lnTo>
                  <a:lnTo>
                    <a:pt x="1270" y="37655"/>
                  </a:lnTo>
                  <a:lnTo>
                    <a:pt x="17259" y="37655"/>
                  </a:lnTo>
                  <a:lnTo>
                    <a:pt x="17259" y="33566"/>
                  </a:lnTo>
                  <a:close/>
                </a:path>
                <a:path w="84454" h="1539875">
                  <a:moveTo>
                    <a:pt x="18643" y="1512925"/>
                  </a:moveTo>
                  <a:lnTo>
                    <a:pt x="17957" y="1508264"/>
                  </a:lnTo>
                  <a:lnTo>
                    <a:pt x="16192" y="1505775"/>
                  </a:lnTo>
                  <a:lnTo>
                    <a:pt x="15303" y="1504530"/>
                  </a:lnTo>
                  <a:lnTo>
                    <a:pt x="14833" y="1503908"/>
                  </a:lnTo>
                  <a:lnTo>
                    <a:pt x="14833" y="1509191"/>
                  </a:lnTo>
                  <a:lnTo>
                    <a:pt x="14808" y="1527263"/>
                  </a:lnTo>
                  <a:lnTo>
                    <a:pt x="13995" y="1535620"/>
                  </a:lnTo>
                  <a:lnTo>
                    <a:pt x="6997" y="1535620"/>
                  </a:lnTo>
                  <a:lnTo>
                    <a:pt x="5740" y="1533652"/>
                  </a:lnTo>
                  <a:lnTo>
                    <a:pt x="3810" y="1527263"/>
                  </a:lnTo>
                  <a:lnTo>
                    <a:pt x="3810" y="1519148"/>
                  </a:lnTo>
                  <a:lnTo>
                    <a:pt x="4013" y="1515960"/>
                  </a:lnTo>
                  <a:lnTo>
                    <a:pt x="5143" y="1508544"/>
                  </a:lnTo>
                  <a:lnTo>
                    <a:pt x="6908" y="1505775"/>
                  </a:lnTo>
                  <a:lnTo>
                    <a:pt x="13017" y="1505775"/>
                  </a:lnTo>
                  <a:lnTo>
                    <a:pt x="14833" y="1509191"/>
                  </a:lnTo>
                  <a:lnTo>
                    <a:pt x="14833" y="1503908"/>
                  </a:lnTo>
                  <a:lnTo>
                    <a:pt x="13881" y="1502638"/>
                  </a:lnTo>
                  <a:lnTo>
                    <a:pt x="11696" y="1501495"/>
                  </a:lnTo>
                  <a:lnTo>
                    <a:pt x="4368" y="1501495"/>
                  </a:lnTo>
                  <a:lnTo>
                    <a:pt x="0" y="1506905"/>
                  </a:lnTo>
                  <a:lnTo>
                    <a:pt x="76" y="1525549"/>
                  </a:lnTo>
                  <a:lnTo>
                    <a:pt x="292" y="1530159"/>
                  </a:lnTo>
                  <a:lnTo>
                    <a:pt x="4470" y="1539240"/>
                  </a:lnTo>
                  <a:lnTo>
                    <a:pt x="7810" y="1539836"/>
                  </a:lnTo>
                  <a:lnTo>
                    <a:pt x="11201" y="1539836"/>
                  </a:lnTo>
                  <a:lnTo>
                    <a:pt x="14211" y="1539468"/>
                  </a:lnTo>
                  <a:lnTo>
                    <a:pt x="15938" y="1535620"/>
                  </a:lnTo>
                  <a:lnTo>
                    <a:pt x="18122" y="1530642"/>
                  </a:lnTo>
                  <a:lnTo>
                    <a:pt x="18643" y="1525549"/>
                  </a:lnTo>
                  <a:lnTo>
                    <a:pt x="18643" y="1512925"/>
                  </a:lnTo>
                  <a:close/>
                </a:path>
                <a:path w="84454" h="1539875">
                  <a:moveTo>
                    <a:pt x="18643" y="1452778"/>
                  </a:moveTo>
                  <a:lnTo>
                    <a:pt x="17957" y="1448066"/>
                  </a:lnTo>
                  <a:lnTo>
                    <a:pt x="16192" y="1445590"/>
                  </a:lnTo>
                  <a:lnTo>
                    <a:pt x="15303" y="1444345"/>
                  </a:lnTo>
                  <a:lnTo>
                    <a:pt x="14833" y="1443723"/>
                  </a:lnTo>
                  <a:lnTo>
                    <a:pt x="14833" y="1449006"/>
                  </a:lnTo>
                  <a:lnTo>
                    <a:pt x="14808" y="1467154"/>
                  </a:lnTo>
                  <a:lnTo>
                    <a:pt x="13995" y="1475447"/>
                  </a:lnTo>
                  <a:lnTo>
                    <a:pt x="6997" y="1475447"/>
                  </a:lnTo>
                  <a:lnTo>
                    <a:pt x="5740" y="1473517"/>
                  </a:lnTo>
                  <a:lnTo>
                    <a:pt x="5041" y="1471129"/>
                  </a:lnTo>
                  <a:lnTo>
                    <a:pt x="3810" y="1467154"/>
                  </a:lnTo>
                  <a:lnTo>
                    <a:pt x="3810" y="1458976"/>
                  </a:lnTo>
                  <a:lnTo>
                    <a:pt x="4013" y="1455775"/>
                  </a:lnTo>
                  <a:lnTo>
                    <a:pt x="5143" y="1448333"/>
                  </a:lnTo>
                  <a:lnTo>
                    <a:pt x="6908" y="1445590"/>
                  </a:lnTo>
                  <a:lnTo>
                    <a:pt x="13017" y="1445590"/>
                  </a:lnTo>
                  <a:lnTo>
                    <a:pt x="14833" y="1449006"/>
                  </a:lnTo>
                  <a:lnTo>
                    <a:pt x="14833" y="1443723"/>
                  </a:lnTo>
                  <a:lnTo>
                    <a:pt x="13881" y="1442453"/>
                  </a:lnTo>
                  <a:lnTo>
                    <a:pt x="11696" y="1441310"/>
                  </a:lnTo>
                  <a:lnTo>
                    <a:pt x="4368" y="1441310"/>
                  </a:lnTo>
                  <a:lnTo>
                    <a:pt x="0" y="1446771"/>
                  </a:lnTo>
                  <a:lnTo>
                    <a:pt x="76" y="1465376"/>
                  </a:lnTo>
                  <a:lnTo>
                    <a:pt x="292" y="1469986"/>
                  </a:lnTo>
                  <a:lnTo>
                    <a:pt x="2311" y="1474470"/>
                  </a:lnTo>
                  <a:lnTo>
                    <a:pt x="4470" y="1479118"/>
                  </a:lnTo>
                  <a:lnTo>
                    <a:pt x="7810" y="1479664"/>
                  </a:lnTo>
                  <a:lnTo>
                    <a:pt x="11201" y="1479664"/>
                  </a:lnTo>
                  <a:lnTo>
                    <a:pt x="14211" y="1479283"/>
                  </a:lnTo>
                  <a:lnTo>
                    <a:pt x="15913" y="1475447"/>
                  </a:lnTo>
                  <a:lnTo>
                    <a:pt x="18122" y="1470469"/>
                  </a:lnTo>
                  <a:lnTo>
                    <a:pt x="18643" y="1465376"/>
                  </a:lnTo>
                  <a:lnTo>
                    <a:pt x="18643" y="1452778"/>
                  </a:lnTo>
                  <a:close/>
                </a:path>
                <a:path w="84454" h="1539875">
                  <a:moveTo>
                    <a:pt x="18643" y="1392580"/>
                  </a:moveTo>
                  <a:lnTo>
                    <a:pt x="17957" y="1387906"/>
                  </a:lnTo>
                  <a:lnTo>
                    <a:pt x="16179" y="1385430"/>
                  </a:lnTo>
                  <a:lnTo>
                    <a:pt x="14833" y="1383588"/>
                  </a:lnTo>
                  <a:lnTo>
                    <a:pt x="14833" y="1388897"/>
                  </a:lnTo>
                  <a:lnTo>
                    <a:pt x="14808" y="1406969"/>
                  </a:lnTo>
                  <a:lnTo>
                    <a:pt x="13995" y="1415249"/>
                  </a:lnTo>
                  <a:lnTo>
                    <a:pt x="6997" y="1415249"/>
                  </a:lnTo>
                  <a:lnTo>
                    <a:pt x="5740" y="1413319"/>
                  </a:lnTo>
                  <a:lnTo>
                    <a:pt x="5041" y="1410957"/>
                  </a:lnTo>
                  <a:lnTo>
                    <a:pt x="3810" y="1406969"/>
                  </a:lnTo>
                  <a:lnTo>
                    <a:pt x="3810" y="1398790"/>
                  </a:lnTo>
                  <a:lnTo>
                    <a:pt x="4013" y="1395628"/>
                  </a:lnTo>
                  <a:lnTo>
                    <a:pt x="5143" y="1388173"/>
                  </a:lnTo>
                  <a:lnTo>
                    <a:pt x="6908" y="1385430"/>
                  </a:lnTo>
                  <a:lnTo>
                    <a:pt x="13017" y="1385430"/>
                  </a:lnTo>
                  <a:lnTo>
                    <a:pt x="14833" y="1388897"/>
                  </a:lnTo>
                  <a:lnTo>
                    <a:pt x="14833" y="1383588"/>
                  </a:lnTo>
                  <a:lnTo>
                    <a:pt x="13881" y="1382268"/>
                  </a:lnTo>
                  <a:lnTo>
                    <a:pt x="11696" y="1381188"/>
                  </a:lnTo>
                  <a:lnTo>
                    <a:pt x="4368" y="1381188"/>
                  </a:lnTo>
                  <a:lnTo>
                    <a:pt x="0" y="1386547"/>
                  </a:lnTo>
                  <a:lnTo>
                    <a:pt x="76" y="1405191"/>
                  </a:lnTo>
                  <a:lnTo>
                    <a:pt x="292" y="1409801"/>
                  </a:lnTo>
                  <a:lnTo>
                    <a:pt x="2387" y="1414462"/>
                  </a:lnTo>
                  <a:lnTo>
                    <a:pt x="4470" y="1418945"/>
                  </a:lnTo>
                  <a:lnTo>
                    <a:pt x="7810" y="1419529"/>
                  </a:lnTo>
                  <a:lnTo>
                    <a:pt x="11201" y="1419529"/>
                  </a:lnTo>
                  <a:lnTo>
                    <a:pt x="14211" y="1419199"/>
                  </a:lnTo>
                  <a:lnTo>
                    <a:pt x="15963" y="1415249"/>
                  </a:lnTo>
                  <a:lnTo>
                    <a:pt x="18122" y="1410284"/>
                  </a:lnTo>
                  <a:lnTo>
                    <a:pt x="18643" y="1405191"/>
                  </a:lnTo>
                  <a:lnTo>
                    <a:pt x="18643" y="1392580"/>
                  </a:lnTo>
                  <a:close/>
                </a:path>
                <a:path w="84454" h="1539875">
                  <a:moveTo>
                    <a:pt x="18643" y="1272286"/>
                  </a:moveTo>
                  <a:lnTo>
                    <a:pt x="17957" y="1267548"/>
                  </a:lnTo>
                  <a:lnTo>
                    <a:pt x="16167" y="1265072"/>
                  </a:lnTo>
                  <a:lnTo>
                    <a:pt x="15303" y="1263865"/>
                  </a:lnTo>
                  <a:lnTo>
                    <a:pt x="14833" y="1263243"/>
                  </a:lnTo>
                  <a:lnTo>
                    <a:pt x="14833" y="1268488"/>
                  </a:lnTo>
                  <a:lnTo>
                    <a:pt x="14808" y="1286624"/>
                  </a:lnTo>
                  <a:lnTo>
                    <a:pt x="13995" y="1294904"/>
                  </a:lnTo>
                  <a:lnTo>
                    <a:pt x="6997" y="1294904"/>
                  </a:lnTo>
                  <a:lnTo>
                    <a:pt x="5740" y="1292961"/>
                  </a:lnTo>
                  <a:lnTo>
                    <a:pt x="3810" y="1286624"/>
                  </a:lnTo>
                  <a:lnTo>
                    <a:pt x="3810" y="1278432"/>
                  </a:lnTo>
                  <a:lnTo>
                    <a:pt x="4013" y="1275295"/>
                  </a:lnTo>
                  <a:lnTo>
                    <a:pt x="5143" y="1267815"/>
                  </a:lnTo>
                  <a:lnTo>
                    <a:pt x="6908" y="1265072"/>
                  </a:lnTo>
                  <a:lnTo>
                    <a:pt x="13017" y="1265072"/>
                  </a:lnTo>
                  <a:lnTo>
                    <a:pt x="14833" y="1268488"/>
                  </a:lnTo>
                  <a:lnTo>
                    <a:pt x="14833" y="1263243"/>
                  </a:lnTo>
                  <a:lnTo>
                    <a:pt x="13881" y="1261973"/>
                  </a:lnTo>
                  <a:lnTo>
                    <a:pt x="11696" y="1260830"/>
                  </a:lnTo>
                  <a:lnTo>
                    <a:pt x="4368" y="1260830"/>
                  </a:lnTo>
                  <a:lnTo>
                    <a:pt x="0" y="1266215"/>
                  </a:lnTo>
                  <a:lnTo>
                    <a:pt x="76" y="1284871"/>
                  </a:lnTo>
                  <a:lnTo>
                    <a:pt x="292" y="1289481"/>
                  </a:lnTo>
                  <a:lnTo>
                    <a:pt x="2387" y="1294104"/>
                  </a:lnTo>
                  <a:lnTo>
                    <a:pt x="4470" y="1298587"/>
                  </a:lnTo>
                  <a:lnTo>
                    <a:pt x="7810" y="1299159"/>
                  </a:lnTo>
                  <a:lnTo>
                    <a:pt x="11201" y="1299159"/>
                  </a:lnTo>
                  <a:lnTo>
                    <a:pt x="14211" y="1298803"/>
                  </a:lnTo>
                  <a:lnTo>
                    <a:pt x="15951" y="1294904"/>
                  </a:lnTo>
                  <a:lnTo>
                    <a:pt x="18122" y="1289926"/>
                  </a:lnTo>
                  <a:lnTo>
                    <a:pt x="18643" y="1284871"/>
                  </a:lnTo>
                  <a:lnTo>
                    <a:pt x="18643" y="1272286"/>
                  </a:lnTo>
                  <a:close/>
                </a:path>
                <a:path w="84454" h="1539875">
                  <a:moveTo>
                    <a:pt x="18643" y="1212037"/>
                  </a:moveTo>
                  <a:lnTo>
                    <a:pt x="17957" y="1207414"/>
                  </a:lnTo>
                  <a:lnTo>
                    <a:pt x="16205" y="1204950"/>
                  </a:lnTo>
                  <a:lnTo>
                    <a:pt x="15303" y="1203693"/>
                  </a:lnTo>
                  <a:lnTo>
                    <a:pt x="14833" y="1203083"/>
                  </a:lnTo>
                  <a:lnTo>
                    <a:pt x="14833" y="1208366"/>
                  </a:lnTo>
                  <a:lnTo>
                    <a:pt x="14808" y="1226439"/>
                  </a:lnTo>
                  <a:lnTo>
                    <a:pt x="13995" y="1234719"/>
                  </a:lnTo>
                  <a:lnTo>
                    <a:pt x="6997" y="1234719"/>
                  </a:lnTo>
                  <a:lnTo>
                    <a:pt x="5740" y="1232801"/>
                  </a:lnTo>
                  <a:lnTo>
                    <a:pt x="3810" y="1226439"/>
                  </a:lnTo>
                  <a:lnTo>
                    <a:pt x="3810" y="1218272"/>
                  </a:lnTo>
                  <a:lnTo>
                    <a:pt x="4013" y="1215097"/>
                  </a:lnTo>
                  <a:lnTo>
                    <a:pt x="5143" y="1207643"/>
                  </a:lnTo>
                  <a:lnTo>
                    <a:pt x="6908" y="1204950"/>
                  </a:lnTo>
                  <a:lnTo>
                    <a:pt x="13017" y="1204950"/>
                  </a:lnTo>
                  <a:lnTo>
                    <a:pt x="14833" y="1208366"/>
                  </a:lnTo>
                  <a:lnTo>
                    <a:pt x="14833" y="1203083"/>
                  </a:lnTo>
                  <a:lnTo>
                    <a:pt x="13881" y="1201813"/>
                  </a:lnTo>
                  <a:lnTo>
                    <a:pt x="11696" y="1200670"/>
                  </a:lnTo>
                  <a:lnTo>
                    <a:pt x="4368" y="1200670"/>
                  </a:lnTo>
                  <a:lnTo>
                    <a:pt x="0" y="1206055"/>
                  </a:lnTo>
                  <a:lnTo>
                    <a:pt x="76" y="1224686"/>
                  </a:lnTo>
                  <a:lnTo>
                    <a:pt x="292" y="1229309"/>
                  </a:lnTo>
                  <a:lnTo>
                    <a:pt x="4470" y="1238465"/>
                  </a:lnTo>
                  <a:lnTo>
                    <a:pt x="7810" y="1239024"/>
                  </a:lnTo>
                  <a:lnTo>
                    <a:pt x="11201" y="1239024"/>
                  </a:lnTo>
                  <a:lnTo>
                    <a:pt x="14211" y="1238656"/>
                  </a:lnTo>
                  <a:lnTo>
                    <a:pt x="15963" y="1234719"/>
                  </a:lnTo>
                  <a:lnTo>
                    <a:pt x="18122" y="1229741"/>
                  </a:lnTo>
                  <a:lnTo>
                    <a:pt x="18643" y="1224686"/>
                  </a:lnTo>
                  <a:lnTo>
                    <a:pt x="18643" y="1212037"/>
                  </a:lnTo>
                  <a:close/>
                </a:path>
                <a:path w="84454" h="1539875">
                  <a:moveTo>
                    <a:pt x="18643" y="1151978"/>
                  </a:moveTo>
                  <a:lnTo>
                    <a:pt x="17957" y="1147229"/>
                  </a:lnTo>
                  <a:lnTo>
                    <a:pt x="16154" y="1144714"/>
                  </a:lnTo>
                  <a:lnTo>
                    <a:pt x="15303" y="1143508"/>
                  </a:lnTo>
                  <a:lnTo>
                    <a:pt x="14833" y="1142898"/>
                  </a:lnTo>
                  <a:lnTo>
                    <a:pt x="14833" y="1148181"/>
                  </a:lnTo>
                  <a:lnTo>
                    <a:pt x="14808" y="1166317"/>
                  </a:lnTo>
                  <a:lnTo>
                    <a:pt x="13995" y="1174572"/>
                  </a:lnTo>
                  <a:lnTo>
                    <a:pt x="6997" y="1174572"/>
                  </a:lnTo>
                  <a:lnTo>
                    <a:pt x="5740" y="1172667"/>
                  </a:lnTo>
                  <a:lnTo>
                    <a:pt x="5041" y="1170279"/>
                  </a:lnTo>
                  <a:lnTo>
                    <a:pt x="3810" y="1166317"/>
                  </a:lnTo>
                  <a:lnTo>
                    <a:pt x="3810" y="1158113"/>
                  </a:lnTo>
                  <a:lnTo>
                    <a:pt x="4013" y="1154899"/>
                  </a:lnTo>
                  <a:lnTo>
                    <a:pt x="5143" y="1147483"/>
                  </a:lnTo>
                  <a:lnTo>
                    <a:pt x="6908" y="1144714"/>
                  </a:lnTo>
                  <a:lnTo>
                    <a:pt x="13017" y="1144714"/>
                  </a:lnTo>
                  <a:lnTo>
                    <a:pt x="14833" y="1148181"/>
                  </a:lnTo>
                  <a:lnTo>
                    <a:pt x="14833" y="1142898"/>
                  </a:lnTo>
                  <a:lnTo>
                    <a:pt x="13881" y="1141628"/>
                  </a:lnTo>
                  <a:lnTo>
                    <a:pt x="11696" y="1140498"/>
                  </a:lnTo>
                  <a:lnTo>
                    <a:pt x="4368" y="1140498"/>
                  </a:lnTo>
                  <a:lnTo>
                    <a:pt x="0" y="1145844"/>
                  </a:lnTo>
                  <a:lnTo>
                    <a:pt x="76" y="1164551"/>
                  </a:lnTo>
                  <a:lnTo>
                    <a:pt x="292" y="1169149"/>
                  </a:lnTo>
                  <a:lnTo>
                    <a:pt x="4470" y="1178217"/>
                  </a:lnTo>
                  <a:lnTo>
                    <a:pt x="7810" y="1178826"/>
                  </a:lnTo>
                  <a:lnTo>
                    <a:pt x="11201" y="1178826"/>
                  </a:lnTo>
                  <a:lnTo>
                    <a:pt x="14211" y="1178483"/>
                  </a:lnTo>
                  <a:lnTo>
                    <a:pt x="15963" y="1174572"/>
                  </a:lnTo>
                  <a:lnTo>
                    <a:pt x="18122" y="1169619"/>
                  </a:lnTo>
                  <a:lnTo>
                    <a:pt x="18643" y="1164551"/>
                  </a:lnTo>
                  <a:lnTo>
                    <a:pt x="18643" y="1151978"/>
                  </a:lnTo>
                  <a:close/>
                </a:path>
                <a:path w="84454" h="1539875">
                  <a:moveTo>
                    <a:pt x="18643" y="1031621"/>
                  </a:moveTo>
                  <a:lnTo>
                    <a:pt x="17957" y="1026883"/>
                  </a:lnTo>
                  <a:lnTo>
                    <a:pt x="16179" y="1024394"/>
                  </a:lnTo>
                  <a:lnTo>
                    <a:pt x="15303" y="1023175"/>
                  </a:lnTo>
                  <a:lnTo>
                    <a:pt x="14833" y="1022553"/>
                  </a:lnTo>
                  <a:lnTo>
                    <a:pt x="14833" y="1027811"/>
                  </a:lnTo>
                  <a:lnTo>
                    <a:pt x="14808" y="1045972"/>
                  </a:lnTo>
                  <a:lnTo>
                    <a:pt x="13995" y="1054201"/>
                  </a:lnTo>
                  <a:lnTo>
                    <a:pt x="6997" y="1054201"/>
                  </a:lnTo>
                  <a:lnTo>
                    <a:pt x="5740" y="1052296"/>
                  </a:lnTo>
                  <a:lnTo>
                    <a:pt x="5041" y="1049909"/>
                  </a:lnTo>
                  <a:lnTo>
                    <a:pt x="3810" y="1045972"/>
                  </a:lnTo>
                  <a:lnTo>
                    <a:pt x="3810" y="1037780"/>
                  </a:lnTo>
                  <a:lnTo>
                    <a:pt x="4013" y="1034554"/>
                  </a:lnTo>
                  <a:lnTo>
                    <a:pt x="5143" y="1027137"/>
                  </a:lnTo>
                  <a:lnTo>
                    <a:pt x="6908" y="1024394"/>
                  </a:lnTo>
                  <a:lnTo>
                    <a:pt x="13017" y="1024394"/>
                  </a:lnTo>
                  <a:lnTo>
                    <a:pt x="14833" y="1027811"/>
                  </a:lnTo>
                  <a:lnTo>
                    <a:pt x="14833" y="1022553"/>
                  </a:lnTo>
                  <a:lnTo>
                    <a:pt x="13881" y="1021257"/>
                  </a:lnTo>
                  <a:lnTo>
                    <a:pt x="11696" y="1020191"/>
                  </a:lnTo>
                  <a:lnTo>
                    <a:pt x="4368" y="1020191"/>
                  </a:lnTo>
                  <a:lnTo>
                    <a:pt x="0" y="1025550"/>
                  </a:lnTo>
                  <a:lnTo>
                    <a:pt x="76" y="1044194"/>
                  </a:lnTo>
                  <a:lnTo>
                    <a:pt x="292" y="1048791"/>
                  </a:lnTo>
                  <a:lnTo>
                    <a:pt x="4470" y="1057935"/>
                  </a:lnTo>
                  <a:lnTo>
                    <a:pt x="7810" y="1058468"/>
                  </a:lnTo>
                  <a:lnTo>
                    <a:pt x="11201" y="1058468"/>
                  </a:lnTo>
                  <a:lnTo>
                    <a:pt x="14211" y="1058151"/>
                  </a:lnTo>
                  <a:lnTo>
                    <a:pt x="15951" y="1054201"/>
                  </a:lnTo>
                  <a:lnTo>
                    <a:pt x="18122" y="1049286"/>
                  </a:lnTo>
                  <a:lnTo>
                    <a:pt x="18643" y="1044194"/>
                  </a:lnTo>
                  <a:lnTo>
                    <a:pt x="18643" y="1031621"/>
                  </a:lnTo>
                  <a:close/>
                </a:path>
                <a:path w="84454" h="1539875">
                  <a:moveTo>
                    <a:pt x="18643" y="971461"/>
                  </a:moveTo>
                  <a:lnTo>
                    <a:pt x="17957" y="966736"/>
                  </a:lnTo>
                  <a:lnTo>
                    <a:pt x="16167" y="964196"/>
                  </a:lnTo>
                  <a:lnTo>
                    <a:pt x="15303" y="962977"/>
                  </a:lnTo>
                  <a:lnTo>
                    <a:pt x="14833" y="962367"/>
                  </a:lnTo>
                  <a:lnTo>
                    <a:pt x="14833" y="967638"/>
                  </a:lnTo>
                  <a:lnTo>
                    <a:pt x="14795" y="985812"/>
                  </a:lnTo>
                  <a:lnTo>
                    <a:pt x="13995" y="994067"/>
                  </a:lnTo>
                  <a:lnTo>
                    <a:pt x="6997" y="994067"/>
                  </a:lnTo>
                  <a:lnTo>
                    <a:pt x="5740" y="992136"/>
                  </a:lnTo>
                  <a:lnTo>
                    <a:pt x="3810" y="985812"/>
                  </a:lnTo>
                  <a:lnTo>
                    <a:pt x="3810" y="977620"/>
                  </a:lnTo>
                  <a:lnTo>
                    <a:pt x="4013" y="974369"/>
                  </a:lnTo>
                  <a:lnTo>
                    <a:pt x="5143" y="966952"/>
                  </a:lnTo>
                  <a:lnTo>
                    <a:pt x="6908" y="964196"/>
                  </a:lnTo>
                  <a:lnTo>
                    <a:pt x="13017" y="964196"/>
                  </a:lnTo>
                  <a:lnTo>
                    <a:pt x="14833" y="967638"/>
                  </a:lnTo>
                  <a:lnTo>
                    <a:pt x="14833" y="962367"/>
                  </a:lnTo>
                  <a:lnTo>
                    <a:pt x="13881" y="961110"/>
                  </a:lnTo>
                  <a:lnTo>
                    <a:pt x="11696" y="959967"/>
                  </a:lnTo>
                  <a:lnTo>
                    <a:pt x="4368" y="959967"/>
                  </a:lnTo>
                  <a:lnTo>
                    <a:pt x="0" y="965339"/>
                  </a:lnTo>
                  <a:lnTo>
                    <a:pt x="76" y="984021"/>
                  </a:lnTo>
                  <a:lnTo>
                    <a:pt x="292" y="988606"/>
                  </a:lnTo>
                  <a:lnTo>
                    <a:pt x="2311" y="993076"/>
                  </a:lnTo>
                  <a:lnTo>
                    <a:pt x="4470" y="997699"/>
                  </a:lnTo>
                  <a:lnTo>
                    <a:pt x="7810" y="998296"/>
                  </a:lnTo>
                  <a:lnTo>
                    <a:pt x="11201" y="998296"/>
                  </a:lnTo>
                  <a:lnTo>
                    <a:pt x="14211" y="997991"/>
                  </a:lnTo>
                  <a:lnTo>
                    <a:pt x="15925" y="994067"/>
                  </a:lnTo>
                  <a:lnTo>
                    <a:pt x="18122" y="989076"/>
                  </a:lnTo>
                  <a:lnTo>
                    <a:pt x="18643" y="984021"/>
                  </a:lnTo>
                  <a:lnTo>
                    <a:pt x="18643" y="971461"/>
                  </a:lnTo>
                  <a:close/>
                </a:path>
                <a:path w="84454" h="1539875">
                  <a:moveTo>
                    <a:pt x="18643" y="911263"/>
                  </a:moveTo>
                  <a:lnTo>
                    <a:pt x="17957" y="906551"/>
                  </a:lnTo>
                  <a:lnTo>
                    <a:pt x="16167" y="904024"/>
                  </a:lnTo>
                  <a:lnTo>
                    <a:pt x="15303" y="902817"/>
                  </a:lnTo>
                  <a:lnTo>
                    <a:pt x="14833" y="902208"/>
                  </a:lnTo>
                  <a:lnTo>
                    <a:pt x="14833" y="907478"/>
                  </a:lnTo>
                  <a:lnTo>
                    <a:pt x="14808" y="925626"/>
                  </a:lnTo>
                  <a:lnTo>
                    <a:pt x="13995" y="933869"/>
                  </a:lnTo>
                  <a:lnTo>
                    <a:pt x="6997" y="933869"/>
                  </a:lnTo>
                  <a:lnTo>
                    <a:pt x="5740" y="932014"/>
                  </a:lnTo>
                  <a:lnTo>
                    <a:pt x="5041" y="929627"/>
                  </a:lnTo>
                  <a:lnTo>
                    <a:pt x="3810" y="925626"/>
                  </a:lnTo>
                  <a:lnTo>
                    <a:pt x="3810" y="917448"/>
                  </a:lnTo>
                  <a:lnTo>
                    <a:pt x="4013" y="914222"/>
                  </a:lnTo>
                  <a:lnTo>
                    <a:pt x="5143" y="906818"/>
                  </a:lnTo>
                  <a:lnTo>
                    <a:pt x="6908" y="904024"/>
                  </a:lnTo>
                  <a:lnTo>
                    <a:pt x="13017" y="904024"/>
                  </a:lnTo>
                  <a:lnTo>
                    <a:pt x="14833" y="907478"/>
                  </a:lnTo>
                  <a:lnTo>
                    <a:pt x="14833" y="902208"/>
                  </a:lnTo>
                  <a:lnTo>
                    <a:pt x="13881" y="900963"/>
                  </a:lnTo>
                  <a:lnTo>
                    <a:pt x="11696" y="899833"/>
                  </a:lnTo>
                  <a:lnTo>
                    <a:pt x="4368" y="899833"/>
                  </a:lnTo>
                  <a:lnTo>
                    <a:pt x="0" y="905217"/>
                  </a:lnTo>
                  <a:lnTo>
                    <a:pt x="76" y="923836"/>
                  </a:lnTo>
                  <a:lnTo>
                    <a:pt x="292" y="928433"/>
                  </a:lnTo>
                  <a:lnTo>
                    <a:pt x="2311" y="932929"/>
                  </a:lnTo>
                  <a:lnTo>
                    <a:pt x="4470" y="937590"/>
                  </a:lnTo>
                  <a:lnTo>
                    <a:pt x="7810" y="938149"/>
                  </a:lnTo>
                  <a:lnTo>
                    <a:pt x="11201" y="938149"/>
                  </a:lnTo>
                  <a:lnTo>
                    <a:pt x="14211" y="937768"/>
                  </a:lnTo>
                  <a:lnTo>
                    <a:pt x="15938" y="933869"/>
                  </a:lnTo>
                  <a:lnTo>
                    <a:pt x="18122" y="928916"/>
                  </a:lnTo>
                  <a:lnTo>
                    <a:pt x="18643" y="923836"/>
                  </a:lnTo>
                  <a:lnTo>
                    <a:pt x="18643" y="911263"/>
                  </a:lnTo>
                  <a:close/>
                </a:path>
                <a:path w="84454" h="1539875">
                  <a:moveTo>
                    <a:pt x="18643" y="733437"/>
                  </a:moveTo>
                  <a:lnTo>
                    <a:pt x="17957" y="728789"/>
                  </a:lnTo>
                  <a:lnTo>
                    <a:pt x="16192" y="726262"/>
                  </a:lnTo>
                  <a:lnTo>
                    <a:pt x="15303" y="724992"/>
                  </a:lnTo>
                  <a:lnTo>
                    <a:pt x="14833" y="724395"/>
                  </a:lnTo>
                  <a:lnTo>
                    <a:pt x="14833" y="729678"/>
                  </a:lnTo>
                  <a:lnTo>
                    <a:pt x="14795" y="747788"/>
                  </a:lnTo>
                  <a:lnTo>
                    <a:pt x="13995" y="756107"/>
                  </a:lnTo>
                  <a:lnTo>
                    <a:pt x="6997" y="756107"/>
                  </a:lnTo>
                  <a:lnTo>
                    <a:pt x="5740" y="754189"/>
                  </a:lnTo>
                  <a:lnTo>
                    <a:pt x="3810" y="747788"/>
                  </a:lnTo>
                  <a:lnTo>
                    <a:pt x="3810" y="739609"/>
                  </a:lnTo>
                  <a:lnTo>
                    <a:pt x="4013" y="736409"/>
                  </a:lnTo>
                  <a:lnTo>
                    <a:pt x="5143" y="729005"/>
                  </a:lnTo>
                  <a:lnTo>
                    <a:pt x="6908" y="726262"/>
                  </a:lnTo>
                  <a:lnTo>
                    <a:pt x="13017" y="726262"/>
                  </a:lnTo>
                  <a:lnTo>
                    <a:pt x="14833" y="729678"/>
                  </a:lnTo>
                  <a:lnTo>
                    <a:pt x="14833" y="724395"/>
                  </a:lnTo>
                  <a:lnTo>
                    <a:pt x="13881" y="723163"/>
                  </a:lnTo>
                  <a:lnTo>
                    <a:pt x="11696" y="721995"/>
                  </a:lnTo>
                  <a:lnTo>
                    <a:pt x="4368" y="721995"/>
                  </a:lnTo>
                  <a:lnTo>
                    <a:pt x="0" y="727379"/>
                  </a:lnTo>
                  <a:lnTo>
                    <a:pt x="76" y="746074"/>
                  </a:lnTo>
                  <a:lnTo>
                    <a:pt x="292" y="750620"/>
                  </a:lnTo>
                  <a:lnTo>
                    <a:pt x="2387" y="755256"/>
                  </a:lnTo>
                  <a:lnTo>
                    <a:pt x="4470" y="759739"/>
                  </a:lnTo>
                  <a:lnTo>
                    <a:pt x="7810" y="760298"/>
                  </a:lnTo>
                  <a:lnTo>
                    <a:pt x="11201" y="760298"/>
                  </a:lnTo>
                  <a:lnTo>
                    <a:pt x="14211" y="759980"/>
                  </a:lnTo>
                  <a:lnTo>
                    <a:pt x="15938" y="756107"/>
                  </a:lnTo>
                  <a:lnTo>
                    <a:pt x="18122" y="751090"/>
                  </a:lnTo>
                  <a:lnTo>
                    <a:pt x="18643" y="746074"/>
                  </a:lnTo>
                  <a:lnTo>
                    <a:pt x="18643" y="733437"/>
                  </a:lnTo>
                  <a:close/>
                </a:path>
                <a:path w="84454" h="1539875">
                  <a:moveTo>
                    <a:pt x="18643" y="673277"/>
                  </a:moveTo>
                  <a:lnTo>
                    <a:pt x="17957" y="668540"/>
                  </a:lnTo>
                  <a:lnTo>
                    <a:pt x="16192" y="666064"/>
                  </a:lnTo>
                  <a:lnTo>
                    <a:pt x="15303" y="664819"/>
                  </a:lnTo>
                  <a:lnTo>
                    <a:pt x="14833" y="664222"/>
                  </a:lnTo>
                  <a:lnTo>
                    <a:pt x="14833" y="669505"/>
                  </a:lnTo>
                  <a:lnTo>
                    <a:pt x="14808" y="687616"/>
                  </a:lnTo>
                  <a:lnTo>
                    <a:pt x="13995" y="695883"/>
                  </a:lnTo>
                  <a:lnTo>
                    <a:pt x="6997" y="695883"/>
                  </a:lnTo>
                  <a:lnTo>
                    <a:pt x="5740" y="694004"/>
                  </a:lnTo>
                  <a:lnTo>
                    <a:pt x="3810" y="687616"/>
                  </a:lnTo>
                  <a:lnTo>
                    <a:pt x="3810" y="679437"/>
                  </a:lnTo>
                  <a:lnTo>
                    <a:pt x="4013" y="676236"/>
                  </a:lnTo>
                  <a:lnTo>
                    <a:pt x="5143" y="668832"/>
                  </a:lnTo>
                  <a:lnTo>
                    <a:pt x="6908" y="666064"/>
                  </a:lnTo>
                  <a:lnTo>
                    <a:pt x="13017" y="666064"/>
                  </a:lnTo>
                  <a:lnTo>
                    <a:pt x="14833" y="669505"/>
                  </a:lnTo>
                  <a:lnTo>
                    <a:pt x="14833" y="664222"/>
                  </a:lnTo>
                  <a:lnTo>
                    <a:pt x="13881" y="662978"/>
                  </a:lnTo>
                  <a:lnTo>
                    <a:pt x="11696" y="661835"/>
                  </a:lnTo>
                  <a:lnTo>
                    <a:pt x="4368" y="661835"/>
                  </a:lnTo>
                  <a:lnTo>
                    <a:pt x="0" y="667258"/>
                  </a:lnTo>
                  <a:lnTo>
                    <a:pt x="76" y="685888"/>
                  </a:lnTo>
                  <a:lnTo>
                    <a:pt x="292" y="690448"/>
                  </a:lnTo>
                  <a:lnTo>
                    <a:pt x="2387" y="695109"/>
                  </a:lnTo>
                  <a:lnTo>
                    <a:pt x="4470" y="699592"/>
                  </a:lnTo>
                  <a:lnTo>
                    <a:pt x="7810" y="700125"/>
                  </a:lnTo>
                  <a:lnTo>
                    <a:pt x="11201" y="700125"/>
                  </a:lnTo>
                  <a:lnTo>
                    <a:pt x="14211" y="699795"/>
                  </a:lnTo>
                  <a:lnTo>
                    <a:pt x="15963" y="695883"/>
                  </a:lnTo>
                  <a:lnTo>
                    <a:pt x="18122" y="690918"/>
                  </a:lnTo>
                  <a:lnTo>
                    <a:pt x="18643" y="685888"/>
                  </a:lnTo>
                  <a:lnTo>
                    <a:pt x="18643" y="673277"/>
                  </a:lnTo>
                  <a:close/>
                </a:path>
                <a:path w="84454" h="1539875">
                  <a:moveTo>
                    <a:pt x="18643" y="613117"/>
                  </a:moveTo>
                  <a:lnTo>
                    <a:pt x="17957" y="608431"/>
                  </a:lnTo>
                  <a:lnTo>
                    <a:pt x="16129" y="605815"/>
                  </a:lnTo>
                  <a:lnTo>
                    <a:pt x="15303" y="604647"/>
                  </a:lnTo>
                  <a:lnTo>
                    <a:pt x="14833" y="604037"/>
                  </a:lnTo>
                  <a:lnTo>
                    <a:pt x="14833" y="609320"/>
                  </a:lnTo>
                  <a:lnTo>
                    <a:pt x="14808" y="627456"/>
                  </a:lnTo>
                  <a:lnTo>
                    <a:pt x="13995" y="635698"/>
                  </a:lnTo>
                  <a:lnTo>
                    <a:pt x="6997" y="635698"/>
                  </a:lnTo>
                  <a:lnTo>
                    <a:pt x="5740" y="633831"/>
                  </a:lnTo>
                  <a:lnTo>
                    <a:pt x="3810" y="627456"/>
                  </a:lnTo>
                  <a:lnTo>
                    <a:pt x="3810" y="619277"/>
                  </a:lnTo>
                  <a:lnTo>
                    <a:pt x="4013" y="616038"/>
                  </a:lnTo>
                  <a:lnTo>
                    <a:pt x="5143" y="608711"/>
                  </a:lnTo>
                  <a:lnTo>
                    <a:pt x="6908" y="605815"/>
                  </a:lnTo>
                  <a:lnTo>
                    <a:pt x="13017" y="605815"/>
                  </a:lnTo>
                  <a:lnTo>
                    <a:pt x="14833" y="609320"/>
                  </a:lnTo>
                  <a:lnTo>
                    <a:pt x="14833" y="604037"/>
                  </a:lnTo>
                  <a:lnTo>
                    <a:pt x="13881" y="602767"/>
                  </a:lnTo>
                  <a:lnTo>
                    <a:pt x="11696" y="601687"/>
                  </a:lnTo>
                  <a:lnTo>
                    <a:pt x="4368" y="601687"/>
                  </a:lnTo>
                  <a:lnTo>
                    <a:pt x="0" y="607034"/>
                  </a:lnTo>
                  <a:lnTo>
                    <a:pt x="76" y="625703"/>
                  </a:lnTo>
                  <a:lnTo>
                    <a:pt x="292" y="630250"/>
                  </a:lnTo>
                  <a:lnTo>
                    <a:pt x="2374" y="634923"/>
                  </a:lnTo>
                  <a:lnTo>
                    <a:pt x="4470" y="639419"/>
                  </a:lnTo>
                  <a:lnTo>
                    <a:pt x="7810" y="639965"/>
                  </a:lnTo>
                  <a:lnTo>
                    <a:pt x="11201" y="639965"/>
                  </a:lnTo>
                  <a:lnTo>
                    <a:pt x="14211" y="639622"/>
                  </a:lnTo>
                  <a:lnTo>
                    <a:pt x="15963" y="635698"/>
                  </a:lnTo>
                  <a:lnTo>
                    <a:pt x="18122" y="630770"/>
                  </a:lnTo>
                  <a:lnTo>
                    <a:pt x="18643" y="625703"/>
                  </a:lnTo>
                  <a:lnTo>
                    <a:pt x="18643" y="613117"/>
                  </a:lnTo>
                  <a:close/>
                </a:path>
                <a:path w="84454" h="1539875">
                  <a:moveTo>
                    <a:pt x="18643" y="492760"/>
                  </a:moveTo>
                  <a:lnTo>
                    <a:pt x="17957" y="488022"/>
                  </a:lnTo>
                  <a:lnTo>
                    <a:pt x="16230" y="485584"/>
                  </a:lnTo>
                  <a:lnTo>
                    <a:pt x="15303" y="484276"/>
                  </a:lnTo>
                  <a:lnTo>
                    <a:pt x="14833" y="483679"/>
                  </a:lnTo>
                  <a:lnTo>
                    <a:pt x="14833" y="489000"/>
                  </a:lnTo>
                  <a:lnTo>
                    <a:pt x="14808" y="507085"/>
                  </a:lnTo>
                  <a:lnTo>
                    <a:pt x="13995" y="515429"/>
                  </a:lnTo>
                  <a:lnTo>
                    <a:pt x="6997" y="515429"/>
                  </a:lnTo>
                  <a:lnTo>
                    <a:pt x="5740" y="513473"/>
                  </a:lnTo>
                  <a:lnTo>
                    <a:pt x="3810" y="507085"/>
                  </a:lnTo>
                  <a:lnTo>
                    <a:pt x="3810" y="498983"/>
                  </a:lnTo>
                  <a:lnTo>
                    <a:pt x="4013" y="495706"/>
                  </a:lnTo>
                  <a:lnTo>
                    <a:pt x="5143" y="488289"/>
                  </a:lnTo>
                  <a:lnTo>
                    <a:pt x="6908" y="485584"/>
                  </a:lnTo>
                  <a:lnTo>
                    <a:pt x="13017" y="485584"/>
                  </a:lnTo>
                  <a:lnTo>
                    <a:pt x="14833" y="489000"/>
                  </a:lnTo>
                  <a:lnTo>
                    <a:pt x="14833" y="483679"/>
                  </a:lnTo>
                  <a:lnTo>
                    <a:pt x="13881" y="482447"/>
                  </a:lnTo>
                  <a:lnTo>
                    <a:pt x="11696" y="481317"/>
                  </a:lnTo>
                  <a:lnTo>
                    <a:pt x="4368" y="481317"/>
                  </a:lnTo>
                  <a:lnTo>
                    <a:pt x="0" y="486727"/>
                  </a:lnTo>
                  <a:lnTo>
                    <a:pt x="76" y="505383"/>
                  </a:lnTo>
                  <a:lnTo>
                    <a:pt x="292" y="510032"/>
                  </a:lnTo>
                  <a:lnTo>
                    <a:pt x="4470" y="519061"/>
                  </a:lnTo>
                  <a:lnTo>
                    <a:pt x="7810" y="519645"/>
                  </a:lnTo>
                  <a:lnTo>
                    <a:pt x="11201" y="519645"/>
                  </a:lnTo>
                  <a:lnTo>
                    <a:pt x="14211" y="519264"/>
                  </a:lnTo>
                  <a:lnTo>
                    <a:pt x="15925" y="515429"/>
                  </a:lnTo>
                  <a:lnTo>
                    <a:pt x="18122" y="510463"/>
                  </a:lnTo>
                  <a:lnTo>
                    <a:pt x="18643" y="505383"/>
                  </a:lnTo>
                  <a:lnTo>
                    <a:pt x="18643" y="492760"/>
                  </a:lnTo>
                  <a:close/>
                </a:path>
                <a:path w="84454" h="1539875">
                  <a:moveTo>
                    <a:pt x="18643" y="432600"/>
                  </a:moveTo>
                  <a:lnTo>
                    <a:pt x="17957" y="427888"/>
                  </a:lnTo>
                  <a:lnTo>
                    <a:pt x="16179" y="425411"/>
                  </a:lnTo>
                  <a:lnTo>
                    <a:pt x="15303" y="424180"/>
                  </a:lnTo>
                  <a:lnTo>
                    <a:pt x="14833" y="423557"/>
                  </a:lnTo>
                  <a:lnTo>
                    <a:pt x="14833" y="428828"/>
                  </a:lnTo>
                  <a:lnTo>
                    <a:pt x="14808" y="446913"/>
                  </a:lnTo>
                  <a:lnTo>
                    <a:pt x="13995" y="455193"/>
                  </a:lnTo>
                  <a:lnTo>
                    <a:pt x="6997" y="455193"/>
                  </a:lnTo>
                  <a:lnTo>
                    <a:pt x="5740" y="453301"/>
                  </a:lnTo>
                  <a:lnTo>
                    <a:pt x="3810" y="446913"/>
                  </a:lnTo>
                  <a:lnTo>
                    <a:pt x="3810" y="438797"/>
                  </a:lnTo>
                  <a:lnTo>
                    <a:pt x="4013" y="435533"/>
                  </a:lnTo>
                  <a:lnTo>
                    <a:pt x="5143" y="428180"/>
                  </a:lnTo>
                  <a:lnTo>
                    <a:pt x="6908" y="425411"/>
                  </a:lnTo>
                  <a:lnTo>
                    <a:pt x="13017" y="425411"/>
                  </a:lnTo>
                  <a:lnTo>
                    <a:pt x="14833" y="428828"/>
                  </a:lnTo>
                  <a:lnTo>
                    <a:pt x="14833" y="423557"/>
                  </a:lnTo>
                  <a:lnTo>
                    <a:pt x="13881" y="422262"/>
                  </a:lnTo>
                  <a:lnTo>
                    <a:pt x="11696" y="421157"/>
                  </a:lnTo>
                  <a:lnTo>
                    <a:pt x="4368" y="421157"/>
                  </a:lnTo>
                  <a:lnTo>
                    <a:pt x="0" y="426554"/>
                  </a:lnTo>
                  <a:lnTo>
                    <a:pt x="76" y="445211"/>
                  </a:lnTo>
                  <a:lnTo>
                    <a:pt x="292" y="449821"/>
                  </a:lnTo>
                  <a:lnTo>
                    <a:pt x="2311" y="454317"/>
                  </a:lnTo>
                  <a:lnTo>
                    <a:pt x="4470" y="458889"/>
                  </a:lnTo>
                  <a:lnTo>
                    <a:pt x="7810" y="459435"/>
                  </a:lnTo>
                  <a:lnTo>
                    <a:pt x="11201" y="459435"/>
                  </a:lnTo>
                  <a:lnTo>
                    <a:pt x="14211" y="459079"/>
                  </a:lnTo>
                  <a:lnTo>
                    <a:pt x="15938" y="455193"/>
                  </a:lnTo>
                  <a:lnTo>
                    <a:pt x="18122" y="450278"/>
                  </a:lnTo>
                  <a:lnTo>
                    <a:pt x="18643" y="445211"/>
                  </a:lnTo>
                  <a:lnTo>
                    <a:pt x="18643" y="432600"/>
                  </a:lnTo>
                  <a:close/>
                </a:path>
                <a:path w="84454" h="1539875">
                  <a:moveTo>
                    <a:pt x="18643" y="385038"/>
                  </a:moveTo>
                  <a:lnTo>
                    <a:pt x="18605" y="372110"/>
                  </a:lnTo>
                  <a:lnTo>
                    <a:pt x="17957" y="367715"/>
                  </a:lnTo>
                  <a:lnTo>
                    <a:pt x="16179" y="365226"/>
                  </a:lnTo>
                  <a:lnTo>
                    <a:pt x="14833" y="363397"/>
                  </a:lnTo>
                  <a:lnTo>
                    <a:pt x="14833" y="368655"/>
                  </a:lnTo>
                  <a:lnTo>
                    <a:pt x="14808" y="386753"/>
                  </a:lnTo>
                  <a:lnTo>
                    <a:pt x="13995" y="395084"/>
                  </a:lnTo>
                  <a:lnTo>
                    <a:pt x="6997" y="395084"/>
                  </a:lnTo>
                  <a:lnTo>
                    <a:pt x="5740" y="393141"/>
                  </a:lnTo>
                  <a:lnTo>
                    <a:pt x="3810" y="386753"/>
                  </a:lnTo>
                  <a:lnTo>
                    <a:pt x="3810" y="378625"/>
                  </a:lnTo>
                  <a:lnTo>
                    <a:pt x="4013" y="375361"/>
                  </a:lnTo>
                  <a:lnTo>
                    <a:pt x="4521" y="372110"/>
                  </a:lnTo>
                  <a:lnTo>
                    <a:pt x="5143" y="367995"/>
                  </a:lnTo>
                  <a:lnTo>
                    <a:pt x="6908" y="365226"/>
                  </a:lnTo>
                  <a:lnTo>
                    <a:pt x="13017" y="365226"/>
                  </a:lnTo>
                  <a:lnTo>
                    <a:pt x="14833" y="368655"/>
                  </a:lnTo>
                  <a:lnTo>
                    <a:pt x="14833" y="363397"/>
                  </a:lnTo>
                  <a:lnTo>
                    <a:pt x="13881" y="362089"/>
                  </a:lnTo>
                  <a:lnTo>
                    <a:pt x="11696" y="360959"/>
                  </a:lnTo>
                  <a:lnTo>
                    <a:pt x="4368" y="360959"/>
                  </a:lnTo>
                  <a:lnTo>
                    <a:pt x="0" y="366369"/>
                  </a:lnTo>
                  <a:lnTo>
                    <a:pt x="76" y="385038"/>
                  </a:lnTo>
                  <a:lnTo>
                    <a:pt x="292" y="389585"/>
                  </a:lnTo>
                  <a:lnTo>
                    <a:pt x="2374" y="394284"/>
                  </a:lnTo>
                  <a:lnTo>
                    <a:pt x="4470" y="398703"/>
                  </a:lnTo>
                  <a:lnTo>
                    <a:pt x="7810" y="399326"/>
                  </a:lnTo>
                  <a:lnTo>
                    <a:pt x="11201" y="399326"/>
                  </a:lnTo>
                  <a:lnTo>
                    <a:pt x="14211" y="398932"/>
                  </a:lnTo>
                  <a:lnTo>
                    <a:pt x="15951" y="395084"/>
                  </a:lnTo>
                  <a:lnTo>
                    <a:pt x="18122" y="390093"/>
                  </a:lnTo>
                  <a:lnTo>
                    <a:pt x="18643" y="385038"/>
                  </a:lnTo>
                  <a:close/>
                </a:path>
                <a:path w="84454" h="1539875">
                  <a:moveTo>
                    <a:pt x="18643" y="252018"/>
                  </a:moveTo>
                  <a:lnTo>
                    <a:pt x="17957" y="247370"/>
                  </a:lnTo>
                  <a:lnTo>
                    <a:pt x="16179" y="244881"/>
                  </a:lnTo>
                  <a:lnTo>
                    <a:pt x="14833" y="243039"/>
                  </a:lnTo>
                  <a:lnTo>
                    <a:pt x="14833" y="248297"/>
                  </a:lnTo>
                  <a:lnTo>
                    <a:pt x="14808" y="266458"/>
                  </a:lnTo>
                  <a:lnTo>
                    <a:pt x="13995" y="274726"/>
                  </a:lnTo>
                  <a:lnTo>
                    <a:pt x="6997" y="274726"/>
                  </a:lnTo>
                  <a:lnTo>
                    <a:pt x="5740" y="272783"/>
                  </a:lnTo>
                  <a:lnTo>
                    <a:pt x="3810" y="266458"/>
                  </a:lnTo>
                  <a:lnTo>
                    <a:pt x="3810" y="258254"/>
                  </a:lnTo>
                  <a:lnTo>
                    <a:pt x="4013" y="255054"/>
                  </a:lnTo>
                  <a:lnTo>
                    <a:pt x="5143" y="247650"/>
                  </a:lnTo>
                  <a:lnTo>
                    <a:pt x="6908" y="244881"/>
                  </a:lnTo>
                  <a:lnTo>
                    <a:pt x="13017" y="244881"/>
                  </a:lnTo>
                  <a:lnTo>
                    <a:pt x="14833" y="248297"/>
                  </a:lnTo>
                  <a:lnTo>
                    <a:pt x="14833" y="243039"/>
                  </a:lnTo>
                  <a:lnTo>
                    <a:pt x="13881" y="241731"/>
                  </a:lnTo>
                  <a:lnTo>
                    <a:pt x="11696" y="240652"/>
                  </a:lnTo>
                  <a:lnTo>
                    <a:pt x="4368" y="240652"/>
                  </a:lnTo>
                  <a:lnTo>
                    <a:pt x="0" y="246024"/>
                  </a:lnTo>
                  <a:lnTo>
                    <a:pt x="76" y="264706"/>
                  </a:lnTo>
                  <a:lnTo>
                    <a:pt x="292" y="269316"/>
                  </a:lnTo>
                  <a:lnTo>
                    <a:pt x="2374" y="273900"/>
                  </a:lnTo>
                  <a:lnTo>
                    <a:pt x="4470" y="278434"/>
                  </a:lnTo>
                  <a:lnTo>
                    <a:pt x="7810" y="278917"/>
                  </a:lnTo>
                  <a:lnTo>
                    <a:pt x="11201" y="278917"/>
                  </a:lnTo>
                  <a:lnTo>
                    <a:pt x="14211" y="278574"/>
                  </a:lnTo>
                  <a:lnTo>
                    <a:pt x="15938" y="274726"/>
                  </a:lnTo>
                  <a:lnTo>
                    <a:pt x="18122" y="269735"/>
                  </a:lnTo>
                  <a:lnTo>
                    <a:pt x="18643" y="264706"/>
                  </a:lnTo>
                  <a:lnTo>
                    <a:pt x="18643" y="252018"/>
                  </a:lnTo>
                  <a:close/>
                </a:path>
                <a:path w="84454" h="1539875">
                  <a:moveTo>
                    <a:pt x="18643" y="191973"/>
                  </a:moveTo>
                  <a:lnTo>
                    <a:pt x="17957" y="187248"/>
                  </a:lnTo>
                  <a:lnTo>
                    <a:pt x="16167" y="184696"/>
                  </a:lnTo>
                  <a:lnTo>
                    <a:pt x="15303" y="183464"/>
                  </a:lnTo>
                  <a:lnTo>
                    <a:pt x="14833" y="182841"/>
                  </a:lnTo>
                  <a:lnTo>
                    <a:pt x="14833" y="188137"/>
                  </a:lnTo>
                  <a:lnTo>
                    <a:pt x="14808" y="206260"/>
                  </a:lnTo>
                  <a:lnTo>
                    <a:pt x="13995" y="214553"/>
                  </a:lnTo>
                  <a:lnTo>
                    <a:pt x="6997" y="214553"/>
                  </a:lnTo>
                  <a:lnTo>
                    <a:pt x="5740" y="212648"/>
                  </a:lnTo>
                  <a:lnTo>
                    <a:pt x="3810" y="206260"/>
                  </a:lnTo>
                  <a:lnTo>
                    <a:pt x="3810" y="198094"/>
                  </a:lnTo>
                  <a:lnTo>
                    <a:pt x="4013" y="194881"/>
                  </a:lnTo>
                  <a:lnTo>
                    <a:pt x="5143" y="187477"/>
                  </a:lnTo>
                  <a:lnTo>
                    <a:pt x="6908" y="184696"/>
                  </a:lnTo>
                  <a:lnTo>
                    <a:pt x="13017" y="184696"/>
                  </a:lnTo>
                  <a:lnTo>
                    <a:pt x="14833" y="188137"/>
                  </a:lnTo>
                  <a:lnTo>
                    <a:pt x="14833" y="182841"/>
                  </a:lnTo>
                  <a:lnTo>
                    <a:pt x="13881" y="181559"/>
                  </a:lnTo>
                  <a:lnTo>
                    <a:pt x="11696" y="180467"/>
                  </a:lnTo>
                  <a:lnTo>
                    <a:pt x="4368" y="180467"/>
                  </a:lnTo>
                  <a:lnTo>
                    <a:pt x="0" y="185839"/>
                  </a:lnTo>
                  <a:lnTo>
                    <a:pt x="76" y="204495"/>
                  </a:lnTo>
                  <a:lnTo>
                    <a:pt x="292" y="209143"/>
                  </a:lnTo>
                  <a:lnTo>
                    <a:pt x="4470" y="218249"/>
                  </a:lnTo>
                  <a:lnTo>
                    <a:pt x="7810" y="218833"/>
                  </a:lnTo>
                  <a:lnTo>
                    <a:pt x="11201" y="218833"/>
                  </a:lnTo>
                  <a:lnTo>
                    <a:pt x="14211" y="218503"/>
                  </a:lnTo>
                  <a:lnTo>
                    <a:pt x="15963" y="214553"/>
                  </a:lnTo>
                  <a:lnTo>
                    <a:pt x="18122" y="209562"/>
                  </a:lnTo>
                  <a:lnTo>
                    <a:pt x="18643" y="204495"/>
                  </a:lnTo>
                  <a:lnTo>
                    <a:pt x="18643" y="191973"/>
                  </a:lnTo>
                  <a:close/>
                </a:path>
                <a:path w="84454" h="1539875">
                  <a:moveTo>
                    <a:pt x="18643" y="131775"/>
                  </a:moveTo>
                  <a:lnTo>
                    <a:pt x="17957" y="127025"/>
                  </a:lnTo>
                  <a:lnTo>
                    <a:pt x="16217" y="124587"/>
                  </a:lnTo>
                  <a:lnTo>
                    <a:pt x="15303" y="123317"/>
                  </a:lnTo>
                  <a:lnTo>
                    <a:pt x="14833" y="122694"/>
                  </a:lnTo>
                  <a:lnTo>
                    <a:pt x="14833" y="127952"/>
                  </a:lnTo>
                  <a:lnTo>
                    <a:pt x="14808" y="146088"/>
                  </a:lnTo>
                  <a:lnTo>
                    <a:pt x="13995" y="154381"/>
                  </a:lnTo>
                  <a:lnTo>
                    <a:pt x="6997" y="154381"/>
                  </a:lnTo>
                  <a:lnTo>
                    <a:pt x="5740" y="152438"/>
                  </a:lnTo>
                  <a:lnTo>
                    <a:pt x="5041" y="150088"/>
                  </a:lnTo>
                  <a:lnTo>
                    <a:pt x="3810" y="146088"/>
                  </a:lnTo>
                  <a:lnTo>
                    <a:pt x="3810" y="137960"/>
                  </a:lnTo>
                  <a:lnTo>
                    <a:pt x="4013" y="134734"/>
                  </a:lnTo>
                  <a:lnTo>
                    <a:pt x="5143" y="127279"/>
                  </a:lnTo>
                  <a:lnTo>
                    <a:pt x="6908" y="124587"/>
                  </a:lnTo>
                  <a:lnTo>
                    <a:pt x="13017" y="124587"/>
                  </a:lnTo>
                  <a:lnTo>
                    <a:pt x="14833" y="127952"/>
                  </a:lnTo>
                  <a:lnTo>
                    <a:pt x="14833" y="122694"/>
                  </a:lnTo>
                  <a:lnTo>
                    <a:pt x="13881" y="121424"/>
                  </a:lnTo>
                  <a:lnTo>
                    <a:pt x="11696" y="120319"/>
                  </a:lnTo>
                  <a:lnTo>
                    <a:pt x="4368" y="120319"/>
                  </a:lnTo>
                  <a:lnTo>
                    <a:pt x="0" y="125717"/>
                  </a:lnTo>
                  <a:lnTo>
                    <a:pt x="76" y="144310"/>
                  </a:lnTo>
                  <a:lnTo>
                    <a:pt x="292" y="148958"/>
                  </a:lnTo>
                  <a:lnTo>
                    <a:pt x="2362" y="153568"/>
                  </a:lnTo>
                  <a:lnTo>
                    <a:pt x="4470" y="158064"/>
                  </a:lnTo>
                  <a:lnTo>
                    <a:pt x="7810" y="158661"/>
                  </a:lnTo>
                  <a:lnTo>
                    <a:pt x="11201" y="158661"/>
                  </a:lnTo>
                  <a:lnTo>
                    <a:pt x="14211" y="158254"/>
                  </a:lnTo>
                  <a:lnTo>
                    <a:pt x="15951" y="154381"/>
                  </a:lnTo>
                  <a:lnTo>
                    <a:pt x="18122" y="149390"/>
                  </a:lnTo>
                  <a:lnTo>
                    <a:pt x="18643" y="144310"/>
                  </a:lnTo>
                  <a:lnTo>
                    <a:pt x="18643" y="131775"/>
                  </a:lnTo>
                  <a:close/>
                </a:path>
                <a:path w="84454" h="1539875">
                  <a:moveTo>
                    <a:pt x="39154" y="755611"/>
                  </a:moveTo>
                  <a:lnTo>
                    <a:pt x="33566" y="755611"/>
                  </a:lnTo>
                  <a:lnTo>
                    <a:pt x="33566" y="722833"/>
                  </a:lnTo>
                  <a:lnTo>
                    <a:pt x="22758" y="722833"/>
                  </a:lnTo>
                  <a:lnTo>
                    <a:pt x="22758" y="726998"/>
                  </a:lnTo>
                  <a:lnTo>
                    <a:pt x="29527" y="726998"/>
                  </a:lnTo>
                  <a:lnTo>
                    <a:pt x="29527" y="755611"/>
                  </a:lnTo>
                  <a:lnTo>
                    <a:pt x="23202" y="755611"/>
                  </a:lnTo>
                  <a:lnTo>
                    <a:pt x="23202" y="759650"/>
                  </a:lnTo>
                  <a:lnTo>
                    <a:pt x="39154" y="759650"/>
                  </a:lnTo>
                  <a:lnTo>
                    <a:pt x="39154" y="755611"/>
                  </a:lnTo>
                  <a:close/>
                </a:path>
                <a:path w="84454" h="1539875">
                  <a:moveTo>
                    <a:pt x="39154" y="695439"/>
                  </a:moveTo>
                  <a:lnTo>
                    <a:pt x="33566" y="695439"/>
                  </a:lnTo>
                  <a:lnTo>
                    <a:pt x="33566" y="662647"/>
                  </a:lnTo>
                  <a:lnTo>
                    <a:pt x="22758" y="662647"/>
                  </a:lnTo>
                  <a:lnTo>
                    <a:pt x="22758" y="666864"/>
                  </a:lnTo>
                  <a:lnTo>
                    <a:pt x="29527" y="666864"/>
                  </a:lnTo>
                  <a:lnTo>
                    <a:pt x="29527" y="695439"/>
                  </a:lnTo>
                  <a:lnTo>
                    <a:pt x="23202" y="695439"/>
                  </a:lnTo>
                  <a:lnTo>
                    <a:pt x="23202" y="699516"/>
                  </a:lnTo>
                  <a:lnTo>
                    <a:pt x="39154" y="699516"/>
                  </a:lnTo>
                  <a:lnTo>
                    <a:pt x="39154" y="695439"/>
                  </a:lnTo>
                  <a:close/>
                </a:path>
                <a:path w="84454" h="1539875">
                  <a:moveTo>
                    <a:pt x="39154" y="635228"/>
                  </a:moveTo>
                  <a:lnTo>
                    <a:pt x="33566" y="635228"/>
                  </a:lnTo>
                  <a:lnTo>
                    <a:pt x="33566" y="602564"/>
                  </a:lnTo>
                  <a:lnTo>
                    <a:pt x="22758" y="602564"/>
                  </a:lnTo>
                  <a:lnTo>
                    <a:pt x="22758" y="606717"/>
                  </a:lnTo>
                  <a:lnTo>
                    <a:pt x="29527" y="606717"/>
                  </a:lnTo>
                  <a:lnTo>
                    <a:pt x="29527" y="635228"/>
                  </a:lnTo>
                  <a:lnTo>
                    <a:pt x="23202" y="635228"/>
                  </a:lnTo>
                  <a:lnTo>
                    <a:pt x="23202" y="639356"/>
                  </a:lnTo>
                  <a:lnTo>
                    <a:pt x="39154" y="639356"/>
                  </a:lnTo>
                  <a:lnTo>
                    <a:pt x="39154" y="635228"/>
                  </a:lnTo>
                  <a:close/>
                </a:path>
                <a:path w="84454" h="1539875">
                  <a:moveTo>
                    <a:pt x="39154" y="514934"/>
                  </a:moveTo>
                  <a:lnTo>
                    <a:pt x="33566" y="514934"/>
                  </a:lnTo>
                  <a:lnTo>
                    <a:pt x="33566" y="482193"/>
                  </a:lnTo>
                  <a:lnTo>
                    <a:pt x="22758" y="482193"/>
                  </a:lnTo>
                  <a:lnTo>
                    <a:pt x="22758" y="486359"/>
                  </a:lnTo>
                  <a:lnTo>
                    <a:pt x="29527" y="486359"/>
                  </a:lnTo>
                  <a:lnTo>
                    <a:pt x="29527" y="514934"/>
                  </a:lnTo>
                  <a:lnTo>
                    <a:pt x="23202" y="514934"/>
                  </a:lnTo>
                  <a:lnTo>
                    <a:pt x="23202" y="519010"/>
                  </a:lnTo>
                  <a:lnTo>
                    <a:pt x="39154" y="519010"/>
                  </a:lnTo>
                  <a:lnTo>
                    <a:pt x="39154" y="514934"/>
                  </a:lnTo>
                  <a:close/>
                </a:path>
                <a:path w="84454" h="1539875">
                  <a:moveTo>
                    <a:pt x="39154" y="454774"/>
                  </a:moveTo>
                  <a:lnTo>
                    <a:pt x="33566" y="454774"/>
                  </a:lnTo>
                  <a:lnTo>
                    <a:pt x="33566" y="422033"/>
                  </a:lnTo>
                  <a:lnTo>
                    <a:pt x="22758" y="422033"/>
                  </a:lnTo>
                  <a:lnTo>
                    <a:pt x="22758" y="426173"/>
                  </a:lnTo>
                  <a:lnTo>
                    <a:pt x="29527" y="426173"/>
                  </a:lnTo>
                  <a:lnTo>
                    <a:pt x="29527" y="454774"/>
                  </a:lnTo>
                  <a:lnTo>
                    <a:pt x="23202" y="454774"/>
                  </a:lnTo>
                  <a:lnTo>
                    <a:pt x="23202" y="458838"/>
                  </a:lnTo>
                  <a:lnTo>
                    <a:pt x="39154" y="458838"/>
                  </a:lnTo>
                  <a:lnTo>
                    <a:pt x="39154" y="454774"/>
                  </a:lnTo>
                  <a:close/>
                </a:path>
                <a:path w="84454" h="1539875">
                  <a:moveTo>
                    <a:pt x="39154" y="394601"/>
                  </a:moveTo>
                  <a:lnTo>
                    <a:pt x="33566" y="394601"/>
                  </a:lnTo>
                  <a:lnTo>
                    <a:pt x="33566" y="361835"/>
                  </a:lnTo>
                  <a:lnTo>
                    <a:pt x="22758" y="361835"/>
                  </a:lnTo>
                  <a:lnTo>
                    <a:pt x="22758" y="366039"/>
                  </a:lnTo>
                  <a:lnTo>
                    <a:pt x="29527" y="366039"/>
                  </a:lnTo>
                  <a:lnTo>
                    <a:pt x="29527" y="394601"/>
                  </a:lnTo>
                  <a:lnTo>
                    <a:pt x="23202" y="394601"/>
                  </a:lnTo>
                  <a:lnTo>
                    <a:pt x="23202" y="398678"/>
                  </a:lnTo>
                  <a:lnTo>
                    <a:pt x="39154" y="398678"/>
                  </a:lnTo>
                  <a:lnTo>
                    <a:pt x="39154" y="394601"/>
                  </a:lnTo>
                  <a:close/>
                </a:path>
                <a:path w="84454" h="1539875">
                  <a:moveTo>
                    <a:pt x="39154" y="274256"/>
                  </a:moveTo>
                  <a:lnTo>
                    <a:pt x="33566" y="274256"/>
                  </a:lnTo>
                  <a:lnTo>
                    <a:pt x="33566" y="241503"/>
                  </a:lnTo>
                  <a:lnTo>
                    <a:pt x="22758" y="241503"/>
                  </a:lnTo>
                  <a:lnTo>
                    <a:pt x="22758" y="245706"/>
                  </a:lnTo>
                  <a:lnTo>
                    <a:pt x="29527" y="245706"/>
                  </a:lnTo>
                  <a:lnTo>
                    <a:pt x="29527" y="274256"/>
                  </a:lnTo>
                  <a:lnTo>
                    <a:pt x="23202" y="274256"/>
                  </a:lnTo>
                  <a:lnTo>
                    <a:pt x="23202" y="278358"/>
                  </a:lnTo>
                  <a:lnTo>
                    <a:pt x="39154" y="278358"/>
                  </a:lnTo>
                  <a:lnTo>
                    <a:pt x="39154" y="274256"/>
                  </a:lnTo>
                  <a:close/>
                </a:path>
                <a:path w="84454" h="1539875">
                  <a:moveTo>
                    <a:pt x="39154" y="214109"/>
                  </a:moveTo>
                  <a:lnTo>
                    <a:pt x="33566" y="214109"/>
                  </a:lnTo>
                  <a:lnTo>
                    <a:pt x="33566" y="181356"/>
                  </a:lnTo>
                  <a:lnTo>
                    <a:pt x="22758" y="181356"/>
                  </a:lnTo>
                  <a:lnTo>
                    <a:pt x="22758" y="185521"/>
                  </a:lnTo>
                  <a:lnTo>
                    <a:pt x="29527" y="185521"/>
                  </a:lnTo>
                  <a:lnTo>
                    <a:pt x="29527" y="214109"/>
                  </a:lnTo>
                  <a:lnTo>
                    <a:pt x="23202" y="214109"/>
                  </a:lnTo>
                  <a:lnTo>
                    <a:pt x="23202" y="218122"/>
                  </a:lnTo>
                  <a:lnTo>
                    <a:pt x="39154" y="218122"/>
                  </a:lnTo>
                  <a:lnTo>
                    <a:pt x="39154" y="214109"/>
                  </a:lnTo>
                  <a:close/>
                </a:path>
                <a:path w="84454" h="1539875">
                  <a:moveTo>
                    <a:pt x="39154" y="153885"/>
                  </a:moveTo>
                  <a:lnTo>
                    <a:pt x="33566" y="153885"/>
                  </a:lnTo>
                  <a:lnTo>
                    <a:pt x="33566" y="121158"/>
                  </a:lnTo>
                  <a:lnTo>
                    <a:pt x="22758" y="121158"/>
                  </a:lnTo>
                  <a:lnTo>
                    <a:pt x="22758" y="125349"/>
                  </a:lnTo>
                  <a:lnTo>
                    <a:pt x="29527" y="125349"/>
                  </a:lnTo>
                  <a:lnTo>
                    <a:pt x="29527" y="153885"/>
                  </a:lnTo>
                  <a:lnTo>
                    <a:pt x="23202" y="153885"/>
                  </a:lnTo>
                  <a:lnTo>
                    <a:pt x="23202" y="158000"/>
                  </a:lnTo>
                  <a:lnTo>
                    <a:pt x="39154" y="158000"/>
                  </a:lnTo>
                  <a:lnTo>
                    <a:pt x="39154" y="153885"/>
                  </a:lnTo>
                  <a:close/>
                </a:path>
                <a:path w="84454" h="1539875">
                  <a:moveTo>
                    <a:pt x="39154" y="33566"/>
                  </a:moveTo>
                  <a:lnTo>
                    <a:pt x="33566" y="33566"/>
                  </a:lnTo>
                  <a:lnTo>
                    <a:pt x="33566" y="812"/>
                  </a:lnTo>
                  <a:lnTo>
                    <a:pt x="22758" y="812"/>
                  </a:lnTo>
                  <a:lnTo>
                    <a:pt x="22758" y="5054"/>
                  </a:lnTo>
                  <a:lnTo>
                    <a:pt x="29527" y="5054"/>
                  </a:lnTo>
                  <a:lnTo>
                    <a:pt x="29527" y="33566"/>
                  </a:lnTo>
                  <a:lnTo>
                    <a:pt x="23202" y="33566"/>
                  </a:lnTo>
                  <a:lnTo>
                    <a:pt x="23202" y="37655"/>
                  </a:lnTo>
                  <a:lnTo>
                    <a:pt x="39154" y="37655"/>
                  </a:lnTo>
                  <a:lnTo>
                    <a:pt x="39154" y="33566"/>
                  </a:lnTo>
                  <a:close/>
                </a:path>
                <a:path w="84454" h="1539875">
                  <a:moveTo>
                    <a:pt x="40551" y="552945"/>
                  </a:moveTo>
                  <a:lnTo>
                    <a:pt x="39865" y="548259"/>
                  </a:lnTo>
                  <a:lnTo>
                    <a:pt x="38087" y="545706"/>
                  </a:lnTo>
                  <a:lnTo>
                    <a:pt x="37223" y="544474"/>
                  </a:lnTo>
                  <a:lnTo>
                    <a:pt x="36715" y="543801"/>
                  </a:lnTo>
                  <a:lnTo>
                    <a:pt x="36715" y="549173"/>
                  </a:lnTo>
                  <a:lnTo>
                    <a:pt x="36703" y="567194"/>
                  </a:lnTo>
                  <a:lnTo>
                    <a:pt x="35941" y="575525"/>
                  </a:lnTo>
                  <a:lnTo>
                    <a:pt x="28956" y="575525"/>
                  </a:lnTo>
                  <a:lnTo>
                    <a:pt x="27686" y="573659"/>
                  </a:lnTo>
                  <a:lnTo>
                    <a:pt x="26631" y="570191"/>
                  </a:lnTo>
                  <a:lnTo>
                    <a:pt x="25781" y="567194"/>
                  </a:lnTo>
                  <a:lnTo>
                    <a:pt x="25781" y="559142"/>
                  </a:lnTo>
                  <a:lnTo>
                    <a:pt x="25920" y="555879"/>
                  </a:lnTo>
                  <a:lnTo>
                    <a:pt x="27063" y="548525"/>
                  </a:lnTo>
                  <a:lnTo>
                    <a:pt x="28854" y="545706"/>
                  </a:lnTo>
                  <a:lnTo>
                    <a:pt x="34963" y="545706"/>
                  </a:lnTo>
                  <a:lnTo>
                    <a:pt x="36715" y="549173"/>
                  </a:lnTo>
                  <a:lnTo>
                    <a:pt x="36715" y="543801"/>
                  </a:lnTo>
                  <a:lnTo>
                    <a:pt x="35826" y="542620"/>
                  </a:lnTo>
                  <a:lnTo>
                    <a:pt x="33604" y="541477"/>
                  </a:lnTo>
                  <a:lnTo>
                    <a:pt x="26301" y="541477"/>
                  </a:lnTo>
                  <a:lnTo>
                    <a:pt x="21882" y="546900"/>
                  </a:lnTo>
                  <a:lnTo>
                    <a:pt x="21958" y="565531"/>
                  </a:lnTo>
                  <a:lnTo>
                    <a:pt x="22186" y="570191"/>
                  </a:lnTo>
                  <a:lnTo>
                    <a:pt x="26352" y="579234"/>
                  </a:lnTo>
                  <a:lnTo>
                    <a:pt x="29730" y="579780"/>
                  </a:lnTo>
                  <a:lnTo>
                    <a:pt x="33172" y="579780"/>
                  </a:lnTo>
                  <a:lnTo>
                    <a:pt x="36144" y="579462"/>
                  </a:lnTo>
                  <a:lnTo>
                    <a:pt x="37884" y="575525"/>
                  </a:lnTo>
                  <a:lnTo>
                    <a:pt x="40068" y="570560"/>
                  </a:lnTo>
                  <a:lnTo>
                    <a:pt x="40551" y="565531"/>
                  </a:lnTo>
                  <a:lnTo>
                    <a:pt x="40551" y="552945"/>
                  </a:lnTo>
                  <a:close/>
                </a:path>
                <a:path w="84454" h="1539875">
                  <a:moveTo>
                    <a:pt x="40551" y="312229"/>
                  </a:moveTo>
                  <a:lnTo>
                    <a:pt x="39865" y="307568"/>
                  </a:lnTo>
                  <a:lnTo>
                    <a:pt x="38061" y="305015"/>
                  </a:lnTo>
                  <a:lnTo>
                    <a:pt x="37223" y="303834"/>
                  </a:lnTo>
                  <a:lnTo>
                    <a:pt x="36715" y="303149"/>
                  </a:lnTo>
                  <a:lnTo>
                    <a:pt x="36715" y="308483"/>
                  </a:lnTo>
                  <a:lnTo>
                    <a:pt x="36690" y="326605"/>
                  </a:lnTo>
                  <a:lnTo>
                    <a:pt x="35941" y="334911"/>
                  </a:lnTo>
                  <a:lnTo>
                    <a:pt x="28956" y="334911"/>
                  </a:lnTo>
                  <a:lnTo>
                    <a:pt x="27686" y="332955"/>
                  </a:lnTo>
                  <a:lnTo>
                    <a:pt x="25781" y="326605"/>
                  </a:lnTo>
                  <a:lnTo>
                    <a:pt x="25781" y="318439"/>
                  </a:lnTo>
                  <a:lnTo>
                    <a:pt x="25920" y="315239"/>
                  </a:lnTo>
                  <a:lnTo>
                    <a:pt x="27063" y="307822"/>
                  </a:lnTo>
                  <a:lnTo>
                    <a:pt x="28854" y="305015"/>
                  </a:lnTo>
                  <a:lnTo>
                    <a:pt x="34963" y="305015"/>
                  </a:lnTo>
                  <a:lnTo>
                    <a:pt x="36715" y="308483"/>
                  </a:lnTo>
                  <a:lnTo>
                    <a:pt x="36715" y="303149"/>
                  </a:lnTo>
                  <a:lnTo>
                    <a:pt x="35826" y="301942"/>
                  </a:lnTo>
                  <a:lnTo>
                    <a:pt x="33604" y="300850"/>
                  </a:lnTo>
                  <a:lnTo>
                    <a:pt x="26301" y="300850"/>
                  </a:lnTo>
                  <a:lnTo>
                    <a:pt x="21882" y="306209"/>
                  </a:lnTo>
                  <a:lnTo>
                    <a:pt x="21958" y="324827"/>
                  </a:lnTo>
                  <a:lnTo>
                    <a:pt x="22186" y="329488"/>
                  </a:lnTo>
                  <a:lnTo>
                    <a:pt x="26352" y="338543"/>
                  </a:lnTo>
                  <a:lnTo>
                    <a:pt x="29730" y="339178"/>
                  </a:lnTo>
                  <a:lnTo>
                    <a:pt x="33172" y="339178"/>
                  </a:lnTo>
                  <a:lnTo>
                    <a:pt x="36144" y="338772"/>
                  </a:lnTo>
                  <a:lnTo>
                    <a:pt x="37858" y="334911"/>
                  </a:lnTo>
                  <a:lnTo>
                    <a:pt x="40068" y="329920"/>
                  </a:lnTo>
                  <a:lnTo>
                    <a:pt x="40551" y="324827"/>
                  </a:lnTo>
                  <a:lnTo>
                    <a:pt x="40551" y="312229"/>
                  </a:lnTo>
                  <a:close/>
                </a:path>
                <a:path w="84454" h="1539875">
                  <a:moveTo>
                    <a:pt x="40551" y="71602"/>
                  </a:moveTo>
                  <a:lnTo>
                    <a:pt x="39865" y="66827"/>
                  </a:lnTo>
                  <a:lnTo>
                    <a:pt x="38074" y="64350"/>
                  </a:lnTo>
                  <a:lnTo>
                    <a:pt x="36715" y="62471"/>
                  </a:lnTo>
                  <a:lnTo>
                    <a:pt x="36715" y="67830"/>
                  </a:lnTo>
                  <a:lnTo>
                    <a:pt x="36690" y="85953"/>
                  </a:lnTo>
                  <a:lnTo>
                    <a:pt x="35941" y="94195"/>
                  </a:lnTo>
                  <a:lnTo>
                    <a:pt x="28956" y="94195"/>
                  </a:lnTo>
                  <a:lnTo>
                    <a:pt x="27686" y="92303"/>
                  </a:lnTo>
                  <a:lnTo>
                    <a:pt x="25781" y="85953"/>
                  </a:lnTo>
                  <a:lnTo>
                    <a:pt x="25781" y="77724"/>
                  </a:lnTo>
                  <a:lnTo>
                    <a:pt x="36715" y="67830"/>
                  </a:lnTo>
                  <a:lnTo>
                    <a:pt x="36715" y="62471"/>
                  </a:lnTo>
                  <a:lnTo>
                    <a:pt x="35826" y="61226"/>
                  </a:lnTo>
                  <a:lnTo>
                    <a:pt x="33604" y="60134"/>
                  </a:lnTo>
                  <a:lnTo>
                    <a:pt x="26301" y="60134"/>
                  </a:lnTo>
                  <a:lnTo>
                    <a:pt x="21882" y="65532"/>
                  </a:lnTo>
                  <a:lnTo>
                    <a:pt x="21958" y="84162"/>
                  </a:lnTo>
                  <a:lnTo>
                    <a:pt x="22186" y="88760"/>
                  </a:lnTo>
                  <a:lnTo>
                    <a:pt x="24206" y="93268"/>
                  </a:lnTo>
                  <a:lnTo>
                    <a:pt x="26352" y="97917"/>
                  </a:lnTo>
                  <a:lnTo>
                    <a:pt x="29730" y="98475"/>
                  </a:lnTo>
                  <a:lnTo>
                    <a:pt x="33172" y="98475"/>
                  </a:lnTo>
                  <a:lnTo>
                    <a:pt x="36144" y="98082"/>
                  </a:lnTo>
                  <a:lnTo>
                    <a:pt x="37858" y="94195"/>
                  </a:lnTo>
                  <a:lnTo>
                    <a:pt x="40068" y="89204"/>
                  </a:lnTo>
                  <a:lnTo>
                    <a:pt x="40551" y="84162"/>
                  </a:lnTo>
                  <a:lnTo>
                    <a:pt x="40551" y="71602"/>
                  </a:lnTo>
                  <a:close/>
                </a:path>
                <a:path w="84454" h="1539875">
                  <a:moveTo>
                    <a:pt x="61061" y="1354543"/>
                  </a:moveTo>
                  <a:lnTo>
                    <a:pt x="55448" y="1354543"/>
                  </a:lnTo>
                  <a:lnTo>
                    <a:pt x="55448" y="1321904"/>
                  </a:lnTo>
                  <a:lnTo>
                    <a:pt x="44678" y="1321904"/>
                  </a:lnTo>
                  <a:lnTo>
                    <a:pt x="44678" y="1326057"/>
                  </a:lnTo>
                  <a:lnTo>
                    <a:pt x="51422" y="1326057"/>
                  </a:lnTo>
                  <a:lnTo>
                    <a:pt x="51422" y="1354543"/>
                  </a:lnTo>
                  <a:lnTo>
                    <a:pt x="45110" y="1354543"/>
                  </a:lnTo>
                  <a:lnTo>
                    <a:pt x="45110" y="1358684"/>
                  </a:lnTo>
                  <a:lnTo>
                    <a:pt x="61061" y="1358684"/>
                  </a:lnTo>
                  <a:lnTo>
                    <a:pt x="61061" y="1354543"/>
                  </a:lnTo>
                  <a:close/>
                </a:path>
                <a:path w="84454" h="1539875">
                  <a:moveTo>
                    <a:pt x="61061" y="575043"/>
                  </a:moveTo>
                  <a:lnTo>
                    <a:pt x="55448" y="575043"/>
                  </a:lnTo>
                  <a:lnTo>
                    <a:pt x="55448" y="542290"/>
                  </a:lnTo>
                  <a:lnTo>
                    <a:pt x="44678" y="542290"/>
                  </a:lnTo>
                  <a:lnTo>
                    <a:pt x="44678" y="546531"/>
                  </a:lnTo>
                  <a:lnTo>
                    <a:pt x="51422" y="546531"/>
                  </a:lnTo>
                  <a:lnTo>
                    <a:pt x="51422" y="575043"/>
                  </a:lnTo>
                  <a:lnTo>
                    <a:pt x="45110" y="575043"/>
                  </a:lnTo>
                  <a:lnTo>
                    <a:pt x="45110" y="579120"/>
                  </a:lnTo>
                  <a:lnTo>
                    <a:pt x="61061" y="579120"/>
                  </a:lnTo>
                  <a:lnTo>
                    <a:pt x="61061" y="575043"/>
                  </a:lnTo>
                  <a:close/>
                </a:path>
                <a:path w="84454" h="1539875">
                  <a:moveTo>
                    <a:pt x="61061" y="334429"/>
                  </a:moveTo>
                  <a:lnTo>
                    <a:pt x="55448" y="334429"/>
                  </a:lnTo>
                  <a:lnTo>
                    <a:pt x="55448" y="301688"/>
                  </a:lnTo>
                  <a:lnTo>
                    <a:pt x="44678" y="301688"/>
                  </a:lnTo>
                  <a:lnTo>
                    <a:pt x="44678" y="305816"/>
                  </a:lnTo>
                  <a:lnTo>
                    <a:pt x="51422" y="305816"/>
                  </a:lnTo>
                  <a:lnTo>
                    <a:pt x="51422" y="334429"/>
                  </a:lnTo>
                  <a:lnTo>
                    <a:pt x="45110" y="334429"/>
                  </a:lnTo>
                  <a:lnTo>
                    <a:pt x="45110" y="338480"/>
                  </a:lnTo>
                  <a:lnTo>
                    <a:pt x="61061" y="338480"/>
                  </a:lnTo>
                  <a:lnTo>
                    <a:pt x="61061" y="334429"/>
                  </a:lnTo>
                  <a:close/>
                </a:path>
                <a:path w="84454" h="1539875">
                  <a:moveTo>
                    <a:pt x="61061" y="93738"/>
                  </a:moveTo>
                  <a:lnTo>
                    <a:pt x="55448" y="93738"/>
                  </a:lnTo>
                  <a:lnTo>
                    <a:pt x="55448" y="60985"/>
                  </a:lnTo>
                  <a:lnTo>
                    <a:pt x="44678" y="60985"/>
                  </a:lnTo>
                  <a:lnTo>
                    <a:pt x="44678" y="65151"/>
                  </a:lnTo>
                  <a:lnTo>
                    <a:pt x="51422" y="65151"/>
                  </a:lnTo>
                  <a:lnTo>
                    <a:pt x="51422" y="93738"/>
                  </a:lnTo>
                  <a:lnTo>
                    <a:pt x="45110" y="93738"/>
                  </a:lnTo>
                  <a:lnTo>
                    <a:pt x="45110" y="97790"/>
                  </a:lnTo>
                  <a:lnTo>
                    <a:pt x="61061" y="97790"/>
                  </a:lnTo>
                  <a:lnTo>
                    <a:pt x="61061" y="93738"/>
                  </a:lnTo>
                  <a:close/>
                </a:path>
                <a:path w="84454" h="1539875">
                  <a:moveTo>
                    <a:pt x="62458" y="1525549"/>
                  </a:moveTo>
                  <a:lnTo>
                    <a:pt x="58648" y="1503832"/>
                  </a:lnTo>
                  <a:lnTo>
                    <a:pt x="58648" y="1509191"/>
                  </a:lnTo>
                  <a:lnTo>
                    <a:pt x="58623" y="1527263"/>
                  </a:lnTo>
                  <a:lnTo>
                    <a:pt x="57835" y="1535620"/>
                  </a:lnTo>
                  <a:lnTo>
                    <a:pt x="50863" y="1535620"/>
                  </a:lnTo>
                  <a:lnTo>
                    <a:pt x="49568" y="1533652"/>
                  </a:lnTo>
                  <a:lnTo>
                    <a:pt x="48869" y="1531353"/>
                  </a:lnTo>
                  <a:lnTo>
                    <a:pt x="47650" y="1527263"/>
                  </a:lnTo>
                  <a:lnTo>
                    <a:pt x="47650" y="1519148"/>
                  </a:lnTo>
                  <a:lnTo>
                    <a:pt x="47866" y="1515960"/>
                  </a:lnTo>
                  <a:lnTo>
                    <a:pt x="48348" y="1512595"/>
                  </a:lnTo>
                  <a:lnTo>
                    <a:pt x="48996" y="1508544"/>
                  </a:lnTo>
                  <a:lnTo>
                    <a:pt x="50723" y="1505775"/>
                  </a:lnTo>
                  <a:lnTo>
                    <a:pt x="56870" y="1505775"/>
                  </a:lnTo>
                  <a:lnTo>
                    <a:pt x="58648" y="1509191"/>
                  </a:lnTo>
                  <a:lnTo>
                    <a:pt x="58648" y="1503832"/>
                  </a:lnTo>
                  <a:lnTo>
                    <a:pt x="57746" y="1502638"/>
                  </a:lnTo>
                  <a:lnTo>
                    <a:pt x="55511" y="1501495"/>
                  </a:lnTo>
                  <a:lnTo>
                    <a:pt x="48247" y="1501495"/>
                  </a:lnTo>
                  <a:lnTo>
                    <a:pt x="43840" y="1506905"/>
                  </a:lnTo>
                  <a:lnTo>
                    <a:pt x="43916" y="1525549"/>
                  </a:lnTo>
                  <a:lnTo>
                    <a:pt x="44107" y="1530159"/>
                  </a:lnTo>
                  <a:lnTo>
                    <a:pt x="48285" y="1539240"/>
                  </a:lnTo>
                  <a:lnTo>
                    <a:pt x="51650" y="1539836"/>
                  </a:lnTo>
                  <a:lnTo>
                    <a:pt x="55041" y="1539836"/>
                  </a:lnTo>
                  <a:lnTo>
                    <a:pt x="58051" y="1539468"/>
                  </a:lnTo>
                  <a:lnTo>
                    <a:pt x="59766" y="1535620"/>
                  </a:lnTo>
                  <a:lnTo>
                    <a:pt x="61988" y="1530642"/>
                  </a:lnTo>
                  <a:lnTo>
                    <a:pt x="62458" y="1525549"/>
                  </a:lnTo>
                  <a:close/>
                </a:path>
                <a:path w="84454" h="1539875">
                  <a:moveTo>
                    <a:pt x="62458" y="1465376"/>
                  </a:moveTo>
                  <a:lnTo>
                    <a:pt x="62407" y="1452422"/>
                  </a:lnTo>
                  <a:lnTo>
                    <a:pt x="61785" y="1448066"/>
                  </a:lnTo>
                  <a:lnTo>
                    <a:pt x="60045" y="1445590"/>
                  </a:lnTo>
                  <a:lnTo>
                    <a:pt x="59182" y="1444345"/>
                  </a:lnTo>
                  <a:lnTo>
                    <a:pt x="58648" y="1443647"/>
                  </a:lnTo>
                  <a:lnTo>
                    <a:pt x="58648" y="1449006"/>
                  </a:lnTo>
                  <a:lnTo>
                    <a:pt x="58623" y="1467154"/>
                  </a:lnTo>
                  <a:lnTo>
                    <a:pt x="57835" y="1475447"/>
                  </a:lnTo>
                  <a:lnTo>
                    <a:pt x="50863" y="1475447"/>
                  </a:lnTo>
                  <a:lnTo>
                    <a:pt x="49568" y="1473517"/>
                  </a:lnTo>
                  <a:lnTo>
                    <a:pt x="48869" y="1471129"/>
                  </a:lnTo>
                  <a:lnTo>
                    <a:pt x="47650" y="1467154"/>
                  </a:lnTo>
                  <a:lnTo>
                    <a:pt x="47650" y="1458976"/>
                  </a:lnTo>
                  <a:lnTo>
                    <a:pt x="47866" y="1455775"/>
                  </a:lnTo>
                  <a:lnTo>
                    <a:pt x="48348" y="1452422"/>
                  </a:lnTo>
                  <a:lnTo>
                    <a:pt x="48996" y="1448333"/>
                  </a:lnTo>
                  <a:lnTo>
                    <a:pt x="50723" y="1445590"/>
                  </a:lnTo>
                  <a:lnTo>
                    <a:pt x="56870" y="1445590"/>
                  </a:lnTo>
                  <a:lnTo>
                    <a:pt x="58648" y="1449006"/>
                  </a:lnTo>
                  <a:lnTo>
                    <a:pt x="58648" y="1443647"/>
                  </a:lnTo>
                  <a:lnTo>
                    <a:pt x="57746" y="1442453"/>
                  </a:lnTo>
                  <a:lnTo>
                    <a:pt x="55511" y="1441310"/>
                  </a:lnTo>
                  <a:lnTo>
                    <a:pt x="48247" y="1441310"/>
                  </a:lnTo>
                  <a:lnTo>
                    <a:pt x="43840" y="1446771"/>
                  </a:lnTo>
                  <a:lnTo>
                    <a:pt x="43916" y="1465376"/>
                  </a:lnTo>
                  <a:lnTo>
                    <a:pt x="44107" y="1469986"/>
                  </a:lnTo>
                  <a:lnTo>
                    <a:pt x="46164" y="1474546"/>
                  </a:lnTo>
                  <a:lnTo>
                    <a:pt x="48285" y="1479118"/>
                  </a:lnTo>
                  <a:lnTo>
                    <a:pt x="51650" y="1479664"/>
                  </a:lnTo>
                  <a:lnTo>
                    <a:pt x="55041" y="1479664"/>
                  </a:lnTo>
                  <a:lnTo>
                    <a:pt x="58051" y="1479283"/>
                  </a:lnTo>
                  <a:lnTo>
                    <a:pt x="59740" y="1475447"/>
                  </a:lnTo>
                  <a:lnTo>
                    <a:pt x="61988" y="1470469"/>
                  </a:lnTo>
                  <a:lnTo>
                    <a:pt x="62458" y="1465376"/>
                  </a:lnTo>
                  <a:close/>
                </a:path>
                <a:path w="84454" h="1539875">
                  <a:moveTo>
                    <a:pt x="62458" y="1405191"/>
                  </a:moveTo>
                  <a:lnTo>
                    <a:pt x="62407" y="1392262"/>
                  </a:lnTo>
                  <a:lnTo>
                    <a:pt x="61785" y="1387906"/>
                  </a:lnTo>
                  <a:lnTo>
                    <a:pt x="60045" y="1385430"/>
                  </a:lnTo>
                  <a:lnTo>
                    <a:pt x="59182" y="1384198"/>
                  </a:lnTo>
                  <a:lnTo>
                    <a:pt x="58648" y="1383487"/>
                  </a:lnTo>
                  <a:lnTo>
                    <a:pt x="58648" y="1388897"/>
                  </a:lnTo>
                  <a:lnTo>
                    <a:pt x="58623" y="1406969"/>
                  </a:lnTo>
                  <a:lnTo>
                    <a:pt x="57835" y="1415249"/>
                  </a:lnTo>
                  <a:lnTo>
                    <a:pt x="50863" y="1415249"/>
                  </a:lnTo>
                  <a:lnTo>
                    <a:pt x="49568" y="1413319"/>
                  </a:lnTo>
                  <a:lnTo>
                    <a:pt x="47650" y="1406969"/>
                  </a:lnTo>
                  <a:lnTo>
                    <a:pt x="47650" y="1398790"/>
                  </a:lnTo>
                  <a:lnTo>
                    <a:pt x="47866" y="1395628"/>
                  </a:lnTo>
                  <a:lnTo>
                    <a:pt x="48348" y="1392262"/>
                  </a:lnTo>
                  <a:lnTo>
                    <a:pt x="48996" y="1388173"/>
                  </a:lnTo>
                  <a:lnTo>
                    <a:pt x="50723" y="1385430"/>
                  </a:lnTo>
                  <a:lnTo>
                    <a:pt x="56870" y="1385430"/>
                  </a:lnTo>
                  <a:lnTo>
                    <a:pt x="58648" y="1388897"/>
                  </a:lnTo>
                  <a:lnTo>
                    <a:pt x="58648" y="1383487"/>
                  </a:lnTo>
                  <a:lnTo>
                    <a:pt x="57746" y="1382268"/>
                  </a:lnTo>
                  <a:lnTo>
                    <a:pt x="55511" y="1381188"/>
                  </a:lnTo>
                  <a:lnTo>
                    <a:pt x="48247" y="1381188"/>
                  </a:lnTo>
                  <a:lnTo>
                    <a:pt x="43840" y="1386547"/>
                  </a:lnTo>
                  <a:lnTo>
                    <a:pt x="43916" y="1405191"/>
                  </a:lnTo>
                  <a:lnTo>
                    <a:pt x="44107" y="1409801"/>
                  </a:lnTo>
                  <a:lnTo>
                    <a:pt x="46126" y="1414297"/>
                  </a:lnTo>
                  <a:lnTo>
                    <a:pt x="48285" y="1418945"/>
                  </a:lnTo>
                  <a:lnTo>
                    <a:pt x="51650" y="1419529"/>
                  </a:lnTo>
                  <a:lnTo>
                    <a:pt x="55041" y="1419529"/>
                  </a:lnTo>
                  <a:lnTo>
                    <a:pt x="58051" y="1419199"/>
                  </a:lnTo>
                  <a:lnTo>
                    <a:pt x="59791" y="1415249"/>
                  </a:lnTo>
                  <a:lnTo>
                    <a:pt x="61988" y="1410284"/>
                  </a:lnTo>
                  <a:lnTo>
                    <a:pt x="62458" y="1405191"/>
                  </a:lnTo>
                  <a:close/>
                </a:path>
                <a:path w="84454" h="1539875">
                  <a:moveTo>
                    <a:pt x="62458" y="746074"/>
                  </a:moveTo>
                  <a:lnTo>
                    <a:pt x="58648" y="724319"/>
                  </a:lnTo>
                  <a:lnTo>
                    <a:pt x="58648" y="729678"/>
                  </a:lnTo>
                  <a:lnTo>
                    <a:pt x="58623" y="747788"/>
                  </a:lnTo>
                  <a:lnTo>
                    <a:pt x="57835" y="756107"/>
                  </a:lnTo>
                  <a:lnTo>
                    <a:pt x="50863" y="756107"/>
                  </a:lnTo>
                  <a:lnTo>
                    <a:pt x="49568" y="754189"/>
                  </a:lnTo>
                  <a:lnTo>
                    <a:pt x="47650" y="747788"/>
                  </a:lnTo>
                  <a:lnTo>
                    <a:pt x="47650" y="739609"/>
                  </a:lnTo>
                  <a:lnTo>
                    <a:pt x="47866" y="736409"/>
                  </a:lnTo>
                  <a:lnTo>
                    <a:pt x="48348" y="733120"/>
                  </a:lnTo>
                  <a:lnTo>
                    <a:pt x="48996" y="729005"/>
                  </a:lnTo>
                  <a:lnTo>
                    <a:pt x="50723" y="726262"/>
                  </a:lnTo>
                  <a:lnTo>
                    <a:pt x="56870" y="726262"/>
                  </a:lnTo>
                  <a:lnTo>
                    <a:pt x="58648" y="729678"/>
                  </a:lnTo>
                  <a:lnTo>
                    <a:pt x="58648" y="724319"/>
                  </a:lnTo>
                  <a:lnTo>
                    <a:pt x="57746" y="723163"/>
                  </a:lnTo>
                  <a:lnTo>
                    <a:pt x="55511" y="721995"/>
                  </a:lnTo>
                  <a:lnTo>
                    <a:pt x="48247" y="721995"/>
                  </a:lnTo>
                  <a:lnTo>
                    <a:pt x="43840" y="727379"/>
                  </a:lnTo>
                  <a:lnTo>
                    <a:pt x="43916" y="746074"/>
                  </a:lnTo>
                  <a:lnTo>
                    <a:pt x="44107" y="750620"/>
                  </a:lnTo>
                  <a:lnTo>
                    <a:pt x="46126" y="755091"/>
                  </a:lnTo>
                  <a:lnTo>
                    <a:pt x="48285" y="759739"/>
                  </a:lnTo>
                  <a:lnTo>
                    <a:pt x="51650" y="760298"/>
                  </a:lnTo>
                  <a:lnTo>
                    <a:pt x="55041" y="760298"/>
                  </a:lnTo>
                  <a:lnTo>
                    <a:pt x="58051" y="759980"/>
                  </a:lnTo>
                  <a:lnTo>
                    <a:pt x="59766" y="756107"/>
                  </a:lnTo>
                  <a:lnTo>
                    <a:pt x="61988" y="751090"/>
                  </a:lnTo>
                  <a:lnTo>
                    <a:pt x="62458" y="746074"/>
                  </a:lnTo>
                  <a:close/>
                </a:path>
                <a:path w="84454" h="1539875">
                  <a:moveTo>
                    <a:pt x="62458" y="685888"/>
                  </a:moveTo>
                  <a:lnTo>
                    <a:pt x="62407" y="672934"/>
                  </a:lnTo>
                  <a:lnTo>
                    <a:pt x="61785" y="668540"/>
                  </a:lnTo>
                  <a:lnTo>
                    <a:pt x="60045" y="666064"/>
                  </a:lnTo>
                  <a:lnTo>
                    <a:pt x="59182" y="664819"/>
                  </a:lnTo>
                  <a:lnTo>
                    <a:pt x="58648" y="664146"/>
                  </a:lnTo>
                  <a:lnTo>
                    <a:pt x="58648" y="669505"/>
                  </a:lnTo>
                  <a:lnTo>
                    <a:pt x="58623" y="687616"/>
                  </a:lnTo>
                  <a:lnTo>
                    <a:pt x="57835" y="695883"/>
                  </a:lnTo>
                  <a:lnTo>
                    <a:pt x="50863" y="695883"/>
                  </a:lnTo>
                  <a:lnTo>
                    <a:pt x="49568" y="694004"/>
                  </a:lnTo>
                  <a:lnTo>
                    <a:pt x="47650" y="687616"/>
                  </a:lnTo>
                  <a:lnTo>
                    <a:pt x="47650" y="679437"/>
                  </a:lnTo>
                  <a:lnTo>
                    <a:pt x="47866" y="676236"/>
                  </a:lnTo>
                  <a:lnTo>
                    <a:pt x="48348" y="672934"/>
                  </a:lnTo>
                  <a:lnTo>
                    <a:pt x="48996" y="668832"/>
                  </a:lnTo>
                  <a:lnTo>
                    <a:pt x="50723" y="666064"/>
                  </a:lnTo>
                  <a:lnTo>
                    <a:pt x="56870" y="666064"/>
                  </a:lnTo>
                  <a:lnTo>
                    <a:pt x="58648" y="669505"/>
                  </a:lnTo>
                  <a:lnTo>
                    <a:pt x="58648" y="664146"/>
                  </a:lnTo>
                  <a:lnTo>
                    <a:pt x="57746" y="662978"/>
                  </a:lnTo>
                  <a:lnTo>
                    <a:pt x="55511" y="661835"/>
                  </a:lnTo>
                  <a:lnTo>
                    <a:pt x="48247" y="661835"/>
                  </a:lnTo>
                  <a:lnTo>
                    <a:pt x="43840" y="667258"/>
                  </a:lnTo>
                  <a:lnTo>
                    <a:pt x="43916" y="685888"/>
                  </a:lnTo>
                  <a:lnTo>
                    <a:pt x="44107" y="690448"/>
                  </a:lnTo>
                  <a:lnTo>
                    <a:pt x="46202" y="695109"/>
                  </a:lnTo>
                  <a:lnTo>
                    <a:pt x="48285" y="699592"/>
                  </a:lnTo>
                  <a:lnTo>
                    <a:pt x="51650" y="700125"/>
                  </a:lnTo>
                  <a:lnTo>
                    <a:pt x="55041" y="700125"/>
                  </a:lnTo>
                  <a:lnTo>
                    <a:pt x="58051" y="699795"/>
                  </a:lnTo>
                  <a:lnTo>
                    <a:pt x="59804" y="695883"/>
                  </a:lnTo>
                  <a:lnTo>
                    <a:pt x="61988" y="690918"/>
                  </a:lnTo>
                  <a:lnTo>
                    <a:pt x="62458" y="685888"/>
                  </a:lnTo>
                  <a:close/>
                </a:path>
                <a:path w="84454" h="1539875">
                  <a:moveTo>
                    <a:pt x="62458" y="625703"/>
                  </a:moveTo>
                  <a:lnTo>
                    <a:pt x="58648" y="603948"/>
                  </a:lnTo>
                  <a:lnTo>
                    <a:pt x="58648" y="609320"/>
                  </a:lnTo>
                  <a:lnTo>
                    <a:pt x="58623" y="627456"/>
                  </a:lnTo>
                  <a:lnTo>
                    <a:pt x="57835" y="635698"/>
                  </a:lnTo>
                  <a:lnTo>
                    <a:pt x="50863" y="635698"/>
                  </a:lnTo>
                  <a:lnTo>
                    <a:pt x="49568" y="633831"/>
                  </a:lnTo>
                  <a:lnTo>
                    <a:pt x="47650" y="627456"/>
                  </a:lnTo>
                  <a:lnTo>
                    <a:pt x="47650" y="619277"/>
                  </a:lnTo>
                  <a:lnTo>
                    <a:pt x="47866" y="616038"/>
                  </a:lnTo>
                  <a:lnTo>
                    <a:pt x="48348" y="612762"/>
                  </a:lnTo>
                  <a:lnTo>
                    <a:pt x="48996" y="608711"/>
                  </a:lnTo>
                  <a:lnTo>
                    <a:pt x="50723" y="605815"/>
                  </a:lnTo>
                  <a:lnTo>
                    <a:pt x="56870" y="605815"/>
                  </a:lnTo>
                  <a:lnTo>
                    <a:pt x="58648" y="609320"/>
                  </a:lnTo>
                  <a:lnTo>
                    <a:pt x="58648" y="603948"/>
                  </a:lnTo>
                  <a:lnTo>
                    <a:pt x="57746" y="602767"/>
                  </a:lnTo>
                  <a:lnTo>
                    <a:pt x="55511" y="601687"/>
                  </a:lnTo>
                  <a:lnTo>
                    <a:pt x="48247" y="601687"/>
                  </a:lnTo>
                  <a:lnTo>
                    <a:pt x="43840" y="607034"/>
                  </a:lnTo>
                  <a:lnTo>
                    <a:pt x="43916" y="625703"/>
                  </a:lnTo>
                  <a:lnTo>
                    <a:pt x="44107" y="630250"/>
                  </a:lnTo>
                  <a:lnTo>
                    <a:pt x="46126" y="634771"/>
                  </a:lnTo>
                  <a:lnTo>
                    <a:pt x="48285" y="639419"/>
                  </a:lnTo>
                  <a:lnTo>
                    <a:pt x="51650" y="639965"/>
                  </a:lnTo>
                  <a:lnTo>
                    <a:pt x="55041" y="639965"/>
                  </a:lnTo>
                  <a:lnTo>
                    <a:pt x="58051" y="639622"/>
                  </a:lnTo>
                  <a:lnTo>
                    <a:pt x="59791" y="635698"/>
                  </a:lnTo>
                  <a:lnTo>
                    <a:pt x="61988" y="630770"/>
                  </a:lnTo>
                  <a:lnTo>
                    <a:pt x="62458" y="625703"/>
                  </a:lnTo>
                  <a:close/>
                </a:path>
                <a:path w="84454" h="1539875">
                  <a:moveTo>
                    <a:pt x="62458" y="505383"/>
                  </a:moveTo>
                  <a:lnTo>
                    <a:pt x="62407" y="492404"/>
                  </a:lnTo>
                  <a:lnTo>
                    <a:pt x="61785" y="488022"/>
                  </a:lnTo>
                  <a:lnTo>
                    <a:pt x="60083" y="485584"/>
                  </a:lnTo>
                  <a:lnTo>
                    <a:pt x="59182" y="484276"/>
                  </a:lnTo>
                  <a:lnTo>
                    <a:pt x="58648" y="483603"/>
                  </a:lnTo>
                  <a:lnTo>
                    <a:pt x="58648" y="489000"/>
                  </a:lnTo>
                  <a:lnTo>
                    <a:pt x="58623" y="507085"/>
                  </a:lnTo>
                  <a:lnTo>
                    <a:pt x="57835" y="515429"/>
                  </a:lnTo>
                  <a:lnTo>
                    <a:pt x="50863" y="515429"/>
                  </a:lnTo>
                  <a:lnTo>
                    <a:pt x="49568" y="513473"/>
                  </a:lnTo>
                  <a:lnTo>
                    <a:pt x="47650" y="507085"/>
                  </a:lnTo>
                  <a:lnTo>
                    <a:pt x="47650" y="498983"/>
                  </a:lnTo>
                  <a:lnTo>
                    <a:pt x="47866" y="495706"/>
                  </a:lnTo>
                  <a:lnTo>
                    <a:pt x="48348" y="492404"/>
                  </a:lnTo>
                  <a:lnTo>
                    <a:pt x="48996" y="488289"/>
                  </a:lnTo>
                  <a:lnTo>
                    <a:pt x="50723" y="485584"/>
                  </a:lnTo>
                  <a:lnTo>
                    <a:pt x="56870" y="485584"/>
                  </a:lnTo>
                  <a:lnTo>
                    <a:pt x="58648" y="489000"/>
                  </a:lnTo>
                  <a:lnTo>
                    <a:pt x="58648" y="483603"/>
                  </a:lnTo>
                  <a:lnTo>
                    <a:pt x="57746" y="482447"/>
                  </a:lnTo>
                  <a:lnTo>
                    <a:pt x="55511" y="481317"/>
                  </a:lnTo>
                  <a:lnTo>
                    <a:pt x="48247" y="481317"/>
                  </a:lnTo>
                  <a:lnTo>
                    <a:pt x="43840" y="486727"/>
                  </a:lnTo>
                  <a:lnTo>
                    <a:pt x="43916" y="505383"/>
                  </a:lnTo>
                  <a:lnTo>
                    <a:pt x="44107" y="510032"/>
                  </a:lnTo>
                  <a:lnTo>
                    <a:pt x="48285" y="519061"/>
                  </a:lnTo>
                  <a:lnTo>
                    <a:pt x="51650" y="519645"/>
                  </a:lnTo>
                  <a:lnTo>
                    <a:pt x="55041" y="519645"/>
                  </a:lnTo>
                  <a:lnTo>
                    <a:pt x="58051" y="519264"/>
                  </a:lnTo>
                  <a:lnTo>
                    <a:pt x="59766" y="515429"/>
                  </a:lnTo>
                  <a:lnTo>
                    <a:pt x="61988" y="510463"/>
                  </a:lnTo>
                  <a:lnTo>
                    <a:pt x="62458" y="505383"/>
                  </a:lnTo>
                  <a:close/>
                </a:path>
                <a:path w="84454" h="1539875">
                  <a:moveTo>
                    <a:pt x="62458" y="445211"/>
                  </a:moveTo>
                  <a:lnTo>
                    <a:pt x="62407" y="432244"/>
                  </a:lnTo>
                  <a:lnTo>
                    <a:pt x="61785" y="427888"/>
                  </a:lnTo>
                  <a:lnTo>
                    <a:pt x="60045" y="425411"/>
                  </a:lnTo>
                  <a:lnTo>
                    <a:pt x="59182" y="424180"/>
                  </a:lnTo>
                  <a:lnTo>
                    <a:pt x="58648" y="423468"/>
                  </a:lnTo>
                  <a:lnTo>
                    <a:pt x="58648" y="428828"/>
                  </a:lnTo>
                  <a:lnTo>
                    <a:pt x="58623" y="446913"/>
                  </a:lnTo>
                  <a:lnTo>
                    <a:pt x="57835" y="455193"/>
                  </a:lnTo>
                  <a:lnTo>
                    <a:pt x="50863" y="455193"/>
                  </a:lnTo>
                  <a:lnTo>
                    <a:pt x="49568" y="453301"/>
                  </a:lnTo>
                  <a:lnTo>
                    <a:pt x="47650" y="446913"/>
                  </a:lnTo>
                  <a:lnTo>
                    <a:pt x="47650" y="438797"/>
                  </a:lnTo>
                  <a:lnTo>
                    <a:pt x="47866" y="435533"/>
                  </a:lnTo>
                  <a:lnTo>
                    <a:pt x="48348" y="432244"/>
                  </a:lnTo>
                  <a:lnTo>
                    <a:pt x="48996" y="428180"/>
                  </a:lnTo>
                  <a:lnTo>
                    <a:pt x="50723" y="425411"/>
                  </a:lnTo>
                  <a:lnTo>
                    <a:pt x="56870" y="425411"/>
                  </a:lnTo>
                  <a:lnTo>
                    <a:pt x="58648" y="428828"/>
                  </a:lnTo>
                  <a:lnTo>
                    <a:pt x="58648" y="423468"/>
                  </a:lnTo>
                  <a:lnTo>
                    <a:pt x="57746" y="422262"/>
                  </a:lnTo>
                  <a:lnTo>
                    <a:pt x="55511" y="421157"/>
                  </a:lnTo>
                  <a:lnTo>
                    <a:pt x="48247" y="421157"/>
                  </a:lnTo>
                  <a:lnTo>
                    <a:pt x="43840" y="426554"/>
                  </a:lnTo>
                  <a:lnTo>
                    <a:pt x="43916" y="445211"/>
                  </a:lnTo>
                  <a:lnTo>
                    <a:pt x="44107" y="449821"/>
                  </a:lnTo>
                  <a:lnTo>
                    <a:pt x="46126" y="454317"/>
                  </a:lnTo>
                  <a:lnTo>
                    <a:pt x="48285" y="458889"/>
                  </a:lnTo>
                  <a:lnTo>
                    <a:pt x="51650" y="459435"/>
                  </a:lnTo>
                  <a:lnTo>
                    <a:pt x="55041" y="459435"/>
                  </a:lnTo>
                  <a:lnTo>
                    <a:pt x="58051" y="459079"/>
                  </a:lnTo>
                  <a:lnTo>
                    <a:pt x="59791" y="455193"/>
                  </a:lnTo>
                  <a:lnTo>
                    <a:pt x="61988" y="450278"/>
                  </a:lnTo>
                  <a:lnTo>
                    <a:pt x="62458" y="445211"/>
                  </a:lnTo>
                  <a:close/>
                </a:path>
                <a:path w="84454" h="1539875">
                  <a:moveTo>
                    <a:pt x="62458" y="385038"/>
                  </a:moveTo>
                  <a:lnTo>
                    <a:pt x="58648" y="363308"/>
                  </a:lnTo>
                  <a:lnTo>
                    <a:pt x="58648" y="368655"/>
                  </a:lnTo>
                  <a:lnTo>
                    <a:pt x="58623" y="386753"/>
                  </a:lnTo>
                  <a:lnTo>
                    <a:pt x="57835" y="395084"/>
                  </a:lnTo>
                  <a:lnTo>
                    <a:pt x="50863" y="395084"/>
                  </a:lnTo>
                  <a:lnTo>
                    <a:pt x="49568" y="393141"/>
                  </a:lnTo>
                  <a:lnTo>
                    <a:pt x="47650" y="386753"/>
                  </a:lnTo>
                  <a:lnTo>
                    <a:pt x="47650" y="378625"/>
                  </a:lnTo>
                  <a:lnTo>
                    <a:pt x="47866" y="375361"/>
                  </a:lnTo>
                  <a:lnTo>
                    <a:pt x="48348" y="372110"/>
                  </a:lnTo>
                  <a:lnTo>
                    <a:pt x="48996" y="367995"/>
                  </a:lnTo>
                  <a:lnTo>
                    <a:pt x="50723" y="365226"/>
                  </a:lnTo>
                  <a:lnTo>
                    <a:pt x="56870" y="365226"/>
                  </a:lnTo>
                  <a:lnTo>
                    <a:pt x="58648" y="368655"/>
                  </a:lnTo>
                  <a:lnTo>
                    <a:pt x="58648" y="363308"/>
                  </a:lnTo>
                  <a:lnTo>
                    <a:pt x="57746" y="362089"/>
                  </a:lnTo>
                  <a:lnTo>
                    <a:pt x="55511" y="360959"/>
                  </a:lnTo>
                  <a:lnTo>
                    <a:pt x="48247" y="360959"/>
                  </a:lnTo>
                  <a:lnTo>
                    <a:pt x="43840" y="366369"/>
                  </a:lnTo>
                  <a:lnTo>
                    <a:pt x="43916" y="385038"/>
                  </a:lnTo>
                  <a:lnTo>
                    <a:pt x="44107" y="389585"/>
                  </a:lnTo>
                  <a:lnTo>
                    <a:pt x="46189" y="394284"/>
                  </a:lnTo>
                  <a:lnTo>
                    <a:pt x="48285" y="398703"/>
                  </a:lnTo>
                  <a:lnTo>
                    <a:pt x="51650" y="399326"/>
                  </a:lnTo>
                  <a:lnTo>
                    <a:pt x="55041" y="399326"/>
                  </a:lnTo>
                  <a:lnTo>
                    <a:pt x="58051" y="398932"/>
                  </a:lnTo>
                  <a:lnTo>
                    <a:pt x="59778" y="395084"/>
                  </a:lnTo>
                  <a:lnTo>
                    <a:pt x="61988" y="390093"/>
                  </a:lnTo>
                  <a:lnTo>
                    <a:pt x="62458" y="385038"/>
                  </a:lnTo>
                  <a:close/>
                </a:path>
                <a:path w="84454" h="1539875">
                  <a:moveTo>
                    <a:pt x="62458" y="264706"/>
                  </a:moveTo>
                  <a:lnTo>
                    <a:pt x="62420" y="251714"/>
                  </a:lnTo>
                  <a:lnTo>
                    <a:pt x="61785" y="247370"/>
                  </a:lnTo>
                  <a:lnTo>
                    <a:pt x="60032" y="244881"/>
                  </a:lnTo>
                  <a:lnTo>
                    <a:pt x="59182" y="243662"/>
                  </a:lnTo>
                  <a:lnTo>
                    <a:pt x="58648" y="242951"/>
                  </a:lnTo>
                  <a:lnTo>
                    <a:pt x="58648" y="248297"/>
                  </a:lnTo>
                  <a:lnTo>
                    <a:pt x="58623" y="266458"/>
                  </a:lnTo>
                  <a:lnTo>
                    <a:pt x="57835" y="274726"/>
                  </a:lnTo>
                  <a:lnTo>
                    <a:pt x="50863" y="274726"/>
                  </a:lnTo>
                  <a:lnTo>
                    <a:pt x="49568" y="272783"/>
                  </a:lnTo>
                  <a:lnTo>
                    <a:pt x="47650" y="266458"/>
                  </a:lnTo>
                  <a:lnTo>
                    <a:pt x="47650" y="258254"/>
                  </a:lnTo>
                  <a:lnTo>
                    <a:pt x="47866" y="255054"/>
                  </a:lnTo>
                  <a:lnTo>
                    <a:pt x="48348" y="251714"/>
                  </a:lnTo>
                  <a:lnTo>
                    <a:pt x="48996" y="247650"/>
                  </a:lnTo>
                  <a:lnTo>
                    <a:pt x="50723" y="244881"/>
                  </a:lnTo>
                  <a:lnTo>
                    <a:pt x="56870" y="244881"/>
                  </a:lnTo>
                  <a:lnTo>
                    <a:pt x="58648" y="248297"/>
                  </a:lnTo>
                  <a:lnTo>
                    <a:pt x="58648" y="242951"/>
                  </a:lnTo>
                  <a:lnTo>
                    <a:pt x="57746" y="241731"/>
                  </a:lnTo>
                  <a:lnTo>
                    <a:pt x="55511" y="240652"/>
                  </a:lnTo>
                  <a:lnTo>
                    <a:pt x="48247" y="240652"/>
                  </a:lnTo>
                  <a:lnTo>
                    <a:pt x="43840" y="246024"/>
                  </a:lnTo>
                  <a:lnTo>
                    <a:pt x="43916" y="264706"/>
                  </a:lnTo>
                  <a:lnTo>
                    <a:pt x="44107" y="269316"/>
                  </a:lnTo>
                  <a:lnTo>
                    <a:pt x="46189" y="273900"/>
                  </a:lnTo>
                  <a:lnTo>
                    <a:pt x="48285" y="278434"/>
                  </a:lnTo>
                  <a:lnTo>
                    <a:pt x="51650" y="278917"/>
                  </a:lnTo>
                  <a:lnTo>
                    <a:pt x="55041" y="278917"/>
                  </a:lnTo>
                  <a:lnTo>
                    <a:pt x="58051" y="278574"/>
                  </a:lnTo>
                  <a:lnTo>
                    <a:pt x="59778" y="274726"/>
                  </a:lnTo>
                  <a:lnTo>
                    <a:pt x="61988" y="269735"/>
                  </a:lnTo>
                  <a:lnTo>
                    <a:pt x="62458" y="264706"/>
                  </a:lnTo>
                  <a:close/>
                </a:path>
                <a:path w="84454" h="1539875">
                  <a:moveTo>
                    <a:pt x="62458" y="204495"/>
                  </a:moveTo>
                  <a:lnTo>
                    <a:pt x="58648" y="182765"/>
                  </a:lnTo>
                  <a:lnTo>
                    <a:pt x="58648" y="188137"/>
                  </a:lnTo>
                  <a:lnTo>
                    <a:pt x="58623" y="206260"/>
                  </a:lnTo>
                  <a:lnTo>
                    <a:pt x="57835" y="214553"/>
                  </a:lnTo>
                  <a:lnTo>
                    <a:pt x="50863" y="214553"/>
                  </a:lnTo>
                  <a:lnTo>
                    <a:pt x="49568" y="212648"/>
                  </a:lnTo>
                  <a:lnTo>
                    <a:pt x="47650" y="206260"/>
                  </a:lnTo>
                  <a:lnTo>
                    <a:pt x="47650" y="198094"/>
                  </a:lnTo>
                  <a:lnTo>
                    <a:pt x="47866" y="194881"/>
                  </a:lnTo>
                  <a:lnTo>
                    <a:pt x="48348" y="191579"/>
                  </a:lnTo>
                  <a:lnTo>
                    <a:pt x="48996" y="187477"/>
                  </a:lnTo>
                  <a:lnTo>
                    <a:pt x="50723" y="184696"/>
                  </a:lnTo>
                  <a:lnTo>
                    <a:pt x="56870" y="184696"/>
                  </a:lnTo>
                  <a:lnTo>
                    <a:pt x="58648" y="188137"/>
                  </a:lnTo>
                  <a:lnTo>
                    <a:pt x="58648" y="182765"/>
                  </a:lnTo>
                  <a:lnTo>
                    <a:pt x="57746" y="181559"/>
                  </a:lnTo>
                  <a:lnTo>
                    <a:pt x="55511" y="180467"/>
                  </a:lnTo>
                  <a:lnTo>
                    <a:pt x="48247" y="180467"/>
                  </a:lnTo>
                  <a:lnTo>
                    <a:pt x="43840" y="185839"/>
                  </a:lnTo>
                  <a:lnTo>
                    <a:pt x="43916" y="204495"/>
                  </a:lnTo>
                  <a:lnTo>
                    <a:pt x="44107" y="209143"/>
                  </a:lnTo>
                  <a:lnTo>
                    <a:pt x="48285" y="218249"/>
                  </a:lnTo>
                  <a:lnTo>
                    <a:pt x="51650" y="218833"/>
                  </a:lnTo>
                  <a:lnTo>
                    <a:pt x="55041" y="218833"/>
                  </a:lnTo>
                  <a:lnTo>
                    <a:pt x="58051" y="218503"/>
                  </a:lnTo>
                  <a:lnTo>
                    <a:pt x="59791" y="214553"/>
                  </a:lnTo>
                  <a:lnTo>
                    <a:pt x="61988" y="209562"/>
                  </a:lnTo>
                  <a:lnTo>
                    <a:pt x="62458" y="204495"/>
                  </a:lnTo>
                  <a:close/>
                </a:path>
                <a:path w="84454" h="1539875">
                  <a:moveTo>
                    <a:pt x="62458" y="144310"/>
                  </a:moveTo>
                  <a:lnTo>
                    <a:pt x="62407" y="131419"/>
                  </a:lnTo>
                  <a:lnTo>
                    <a:pt x="61785" y="127025"/>
                  </a:lnTo>
                  <a:lnTo>
                    <a:pt x="60071" y="124587"/>
                  </a:lnTo>
                  <a:lnTo>
                    <a:pt x="59182" y="123317"/>
                  </a:lnTo>
                  <a:lnTo>
                    <a:pt x="58648" y="122618"/>
                  </a:lnTo>
                  <a:lnTo>
                    <a:pt x="58648" y="127952"/>
                  </a:lnTo>
                  <a:lnTo>
                    <a:pt x="58623" y="146088"/>
                  </a:lnTo>
                  <a:lnTo>
                    <a:pt x="57835" y="154381"/>
                  </a:lnTo>
                  <a:lnTo>
                    <a:pt x="50863" y="154381"/>
                  </a:lnTo>
                  <a:lnTo>
                    <a:pt x="49568" y="152438"/>
                  </a:lnTo>
                  <a:lnTo>
                    <a:pt x="47650" y="146088"/>
                  </a:lnTo>
                  <a:lnTo>
                    <a:pt x="47650" y="137960"/>
                  </a:lnTo>
                  <a:lnTo>
                    <a:pt x="47866" y="134734"/>
                  </a:lnTo>
                  <a:lnTo>
                    <a:pt x="48348" y="131419"/>
                  </a:lnTo>
                  <a:lnTo>
                    <a:pt x="48996" y="127279"/>
                  </a:lnTo>
                  <a:lnTo>
                    <a:pt x="50723" y="124587"/>
                  </a:lnTo>
                  <a:lnTo>
                    <a:pt x="56870" y="124587"/>
                  </a:lnTo>
                  <a:lnTo>
                    <a:pt x="58648" y="127952"/>
                  </a:lnTo>
                  <a:lnTo>
                    <a:pt x="58648" y="122618"/>
                  </a:lnTo>
                  <a:lnTo>
                    <a:pt x="57746" y="121424"/>
                  </a:lnTo>
                  <a:lnTo>
                    <a:pt x="55511" y="120319"/>
                  </a:lnTo>
                  <a:lnTo>
                    <a:pt x="48247" y="120319"/>
                  </a:lnTo>
                  <a:lnTo>
                    <a:pt x="43840" y="125717"/>
                  </a:lnTo>
                  <a:lnTo>
                    <a:pt x="43903" y="144310"/>
                  </a:lnTo>
                  <a:lnTo>
                    <a:pt x="44107" y="148958"/>
                  </a:lnTo>
                  <a:lnTo>
                    <a:pt x="46177" y="153568"/>
                  </a:lnTo>
                  <a:lnTo>
                    <a:pt x="48285" y="158064"/>
                  </a:lnTo>
                  <a:lnTo>
                    <a:pt x="51650" y="158661"/>
                  </a:lnTo>
                  <a:lnTo>
                    <a:pt x="55041" y="158661"/>
                  </a:lnTo>
                  <a:lnTo>
                    <a:pt x="58051" y="158254"/>
                  </a:lnTo>
                  <a:lnTo>
                    <a:pt x="59778" y="154381"/>
                  </a:lnTo>
                  <a:lnTo>
                    <a:pt x="61988" y="149390"/>
                  </a:lnTo>
                  <a:lnTo>
                    <a:pt x="62458" y="144310"/>
                  </a:lnTo>
                  <a:close/>
                </a:path>
                <a:path w="84454" h="1539875">
                  <a:moveTo>
                    <a:pt x="62458" y="23964"/>
                  </a:moveTo>
                  <a:lnTo>
                    <a:pt x="62407" y="11049"/>
                  </a:lnTo>
                  <a:lnTo>
                    <a:pt x="61785" y="6718"/>
                  </a:lnTo>
                  <a:lnTo>
                    <a:pt x="60020" y="4178"/>
                  </a:lnTo>
                  <a:lnTo>
                    <a:pt x="59182" y="2959"/>
                  </a:lnTo>
                  <a:lnTo>
                    <a:pt x="58648" y="2247"/>
                  </a:lnTo>
                  <a:lnTo>
                    <a:pt x="58648" y="7670"/>
                  </a:lnTo>
                  <a:lnTo>
                    <a:pt x="58623" y="25730"/>
                  </a:lnTo>
                  <a:lnTo>
                    <a:pt x="57835" y="34023"/>
                  </a:lnTo>
                  <a:lnTo>
                    <a:pt x="50863" y="34023"/>
                  </a:lnTo>
                  <a:lnTo>
                    <a:pt x="49568" y="32143"/>
                  </a:lnTo>
                  <a:lnTo>
                    <a:pt x="47650" y="25730"/>
                  </a:lnTo>
                  <a:lnTo>
                    <a:pt x="47650" y="17602"/>
                  </a:lnTo>
                  <a:lnTo>
                    <a:pt x="47866" y="14376"/>
                  </a:lnTo>
                  <a:lnTo>
                    <a:pt x="48348" y="11049"/>
                  </a:lnTo>
                  <a:lnTo>
                    <a:pt x="48996" y="6934"/>
                  </a:lnTo>
                  <a:lnTo>
                    <a:pt x="50723" y="4178"/>
                  </a:lnTo>
                  <a:lnTo>
                    <a:pt x="56870" y="4178"/>
                  </a:lnTo>
                  <a:lnTo>
                    <a:pt x="58648" y="7670"/>
                  </a:lnTo>
                  <a:lnTo>
                    <a:pt x="58648" y="2247"/>
                  </a:lnTo>
                  <a:lnTo>
                    <a:pt x="57746" y="1041"/>
                  </a:lnTo>
                  <a:lnTo>
                    <a:pt x="55511" y="0"/>
                  </a:lnTo>
                  <a:lnTo>
                    <a:pt x="48247" y="0"/>
                  </a:lnTo>
                  <a:lnTo>
                    <a:pt x="43840" y="5384"/>
                  </a:lnTo>
                  <a:lnTo>
                    <a:pt x="43916" y="23964"/>
                  </a:lnTo>
                  <a:lnTo>
                    <a:pt x="44107" y="28613"/>
                  </a:lnTo>
                  <a:lnTo>
                    <a:pt x="48285" y="37744"/>
                  </a:lnTo>
                  <a:lnTo>
                    <a:pt x="51650" y="38303"/>
                  </a:lnTo>
                  <a:lnTo>
                    <a:pt x="55041" y="38303"/>
                  </a:lnTo>
                  <a:lnTo>
                    <a:pt x="58051" y="37985"/>
                  </a:lnTo>
                  <a:lnTo>
                    <a:pt x="59791" y="34023"/>
                  </a:lnTo>
                  <a:lnTo>
                    <a:pt x="61988" y="29032"/>
                  </a:lnTo>
                  <a:lnTo>
                    <a:pt x="62458" y="23964"/>
                  </a:lnTo>
                  <a:close/>
                </a:path>
                <a:path w="84454" h="1539875">
                  <a:moveTo>
                    <a:pt x="82994" y="1174102"/>
                  </a:moveTo>
                  <a:lnTo>
                    <a:pt x="77368" y="1174102"/>
                  </a:lnTo>
                  <a:lnTo>
                    <a:pt x="77368" y="1141349"/>
                  </a:lnTo>
                  <a:lnTo>
                    <a:pt x="66624" y="1141349"/>
                  </a:lnTo>
                  <a:lnTo>
                    <a:pt x="66624" y="1145527"/>
                  </a:lnTo>
                  <a:lnTo>
                    <a:pt x="73355" y="1145527"/>
                  </a:lnTo>
                  <a:lnTo>
                    <a:pt x="73355" y="1174102"/>
                  </a:lnTo>
                  <a:lnTo>
                    <a:pt x="67005" y="1174102"/>
                  </a:lnTo>
                  <a:lnTo>
                    <a:pt x="67005" y="1178140"/>
                  </a:lnTo>
                  <a:lnTo>
                    <a:pt x="82994" y="1178140"/>
                  </a:lnTo>
                  <a:lnTo>
                    <a:pt x="82994" y="1174102"/>
                  </a:lnTo>
                  <a:close/>
                </a:path>
                <a:path w="84454" h="1539875">
                  <a:moveTo>
                    <a:pt x="82994" y="1113917"/>
                  </a:moveTo>
                  <a:lnTo>
                    <a:pt x="77368" y="1113917"/>
                  </a:lnTo>
                  <a:lnTo>
                    <a:pt x="77368" y="1081176"/>
                  </a:lnTo>
                  <a:lnTo>
                    <a:pt x="66624" y="1081176"/>
                  </a:lnTo>
                  <a:lnTo>
                    <a:pt x="66624" y="1085342"/>
                  </a:lnTo>
                  <a:lnTo>
                    <a:pt x="73355" y="1085342"/>
                  </a:lnTo>
                  <a:lnTo>
                    <a:pt x="73355" y="1113917"/>
                  </a:lnTo>
                  <a:lnTo>
                    <a:pt x="67005" y="1113917"/>
                  </a:lnTo>
                  <a:lnTo>
                    <a:pt x="67005" y="1117993"/>
                  </a:lnTo>
                  <a:lnTo>
                    <a:pt x="82994" y="1117993"/>
                  </a:lnTo>
                  <a:lnTo>
                    <a:pt x="82994" y="1113917"/>
                  </a:lnTo>
                  <a:close/>
                </a:path>
                <a:path w="84454" h="1539875">
                  <a:moveTo>
                    <a:pt x="82994" y="1053769"/>
                  </a:moveTo>
                  <a:lnTo>
                    <a:pt x="77368" y="1053769"/>
                  </a:lnTo>
                  <a:lnTo>
                    <a:pt x="77368" y="1021054"/>
                  </a:lnTo>
                  <a:lnTo>
                    <a:pt x="66624" y="1021054"/>
                  </a:lnTo>
                  <a:lnTo>
                    <a:pt x="66624" y="1025194"/>
                  </a:lnTo>
                  <a:lnTo>
                    <a:pt x="73355" y="1025194"/>
                  </a:lnTo>
                  <a:lnTo>
                    <a:pt x="73355" y="1053769"/>
                  </a:lnTo>
                  <a:lnTo>
                    <a:pt x="67005" y="1053769"/>
                  </a:lnTo>
                  <a:lnTo>
                    <a:pt x="67005" y="1057833"/>
                  </a:lnTo>
                  <a:lnTo>
                    <a:pt x="82994" y="1057833"/>
                  </a:lnTo>
                  <a:lnTo>
                    <a:pt x="82994" y="1053769"/>
                  </a:lnTo>
                  <a:close/>
                </a:path>
                <a:path w="84454" h="1539875">
                  <a:moveTo>
                    <a:pt x="82994" y="755611"/>
                  </a:moveTo>
                  <a:lnTo>
                    <a:pt x="77368" y="755611"/>
                  </a:lnTo>
                  <a:lnTo>
                    <a:pt x="77368" y="722833"/>
                  </a:lnTo>
                  <a:lnTo>
                    <a:pt x="66624" y="722833"/>
                  </a:lnTo>
                  <a:lnTo>
                    <a:pt x="66624" y="726998"/>
                  </a:lnTo>
                  <a:lnTo>
                    <a:pt x="73355" y="726998"/>
                  </a:lnTo>
                  <a:lnTo>
                    <a:pt x="73355" y="755611"/>
                  </a:lnTo>
                  <a:lnTo>
                    <a:pt x="67005" y="755611"/>
                  </a:lnTo>
                  <a:lnTo>
                    <a:pt x="67005" y="759650"/>
                  </a:lnTo>
                  <a:lnTo>
                    <a:pt x="82994" y="759650"/>
                  </a:lnTo>
                  <a:lnTo>
                    <a:pt x="82994" y="755611"/>
                  </a:lnTo>
                  <a:close/>
                </a:path>
                <a:path w="84454" h="1539875">
                  <a:moveTo>
                    <a:pt x="82994" y="635228"/>
                  </a:moveTo>
                  <a:lnTo>
                    <a:pt x="77368" y="635228"/>
                  </a:lnTo>
                  <a:lnTo>
                    <a:pt x="77368" y="602564"/>
                  </a:lnTo>
                  <a:lnTo>
                    <a:pt x="66624" y="602564"/>
                  </a:lnTo>
                  <a:lnTo>
                    <a:pt x="66624" y="606717"/>
                  </a:lnTo>
                  <a:lnTo>
                    <a:pt x="73355" y="606717"/>
                  </a:lnTo>
                  <a:lnTo>
                    <a:pt x="73355" y="635228"/>
                  </a:lnTo>
                  <a:lnTo>
                    <a:pt x="67005" y="635228"/>
                  </a:lnTo>
                  <a:lnTo>
                    <a:pt x="67005" y="639368"/>
                  </a:lnTo>
                  <a:lnTo>
                    <a:pt x="82994" y="639368"/>
                  </a:lnTo>
                  <a:lnTo>
                    <a:pt x="82994" y="635228"/>
                  </a:lnTo>
                  <a:close/>
                </a:path>
                <a:path w="84454" h="1539875">
                  <a:moveTo>
                    <a:pt x="82994" y="575043"/>
                  </a:moveTo>
                  <a:lnTo>
                    <a:pt x="77368" y="575043"/>
                  </a:lnTo>
                  <a:lnTo>
                    <a:pt x="77368" y="542290"/>
                  </a:lnTo>
                  <a:lnTo>
                    <a:pt x="66624" y="542290"/>
                  </a:lnTo>
                  <a:lnTo>
                    <a:pt x="66624" y="546531"/>
                  </a:lnTo>
                  <a:lnTo>
                    <a:pt x="73355" y="546531"/>
                  </a:lnTo>
                  <a:lnTo>
                    <a:pt x="73355" y="575043"/>
                  </a:lnTo>
                  <a:lnTo>
                    <a:pt x="67005" y="575043"/>
                  </a:lnTo>
                  <a:lnTo>
                    <a:pt x="67005" y="579120"/>
                  </a:lnTo>
                  <a:lnTo>
                    <a:pt x="82994" y="579120"/>
                  </a:lnTo>
                  <a:lnTo>
                    <a:pt x="82994" y="575043"/>
                  </a:lnTo>
                  <a:close/>
                </a:path>
                <a:path w="84454" h="1539875">
                  <a:moveTo>
                    <a:pt x="82994" y="514934"/>
                  </a:moveTo>
                  <a:lnTo>
                    <a:pt x="77368" y="514934"/>
                  </a:lnTo>
                  <a:lnTo>
                    <a:pt x="77368" y="482193"/>
                  </a:lnTo>
                  <a:lnTo>
                    <a:pt x="66624" y="482193"/>
                  </a:lnTo>
                  <a:lnTo>
                    <a:pt x="66624" y="486359"/>
                  </a:lnTo>
                  <a:lnTo>
                    <a:pt x="73355" y="486359"/>
                  </a:lnTo>
                  <a:lnTo>
                    <a:pt x="73355" y="514934"/>
                  </a:lnTo>
                  <a:lnTo>
                    <a:pt x="67005" y="514934"/>
                  </a:lnTo>
                  <a:lnTo>
                    <a:pt x="67005" y="519010"/>
                  </a:lnTo>
                  <a:lnTo>
                    <a:pt x="82994" y="519010"/>
                  </a:lnTo>
                  <a:lnTo>
                    <a:pt x="82994" y="514934"/>
                  </a:lnTo>
                  <a:close/>
                </a:path>
                <a:path w="84454" h="1539875">
                  <a:moveTo>
                    <a:pt x="82994" y="394601"/>
                  </a:moveTo>
                  <a:lnTo>
                    <a:pt x="77368" y="394601"/>
                  </a:lnTo>
                  <a:lnTo>
                    <a:pt x="77368" y="361835"/>
                  </a:lnTo>
                  <a:lnTo>
                    <a:pt x="66624" y="361835"/>
                  </a:lnTo>
                  <a:lnTo>
                    <a:pt x="66624" y="366039"/>
                  </a:lnTo>
                  <a:lnTo>
                    <a:pt x="73355" y="366039"/>
                  </a:lnTo>
                  <a:lnTo>
                    <a:pt x="73355" y="394601"/>
                  </a:lnTo>
                  <a:lnTo>
                    <a:pt x="67005" y="394601"/>
                  </a:lnTo>
                  <a:lnTo>
                    <a:pt x="67005" y="398678"/>
                  </a:lnTo>
                  <a:lnTo>
                    <a:pt x="82994" y="398678"/>
                  </a:lnTo>
                  <a:lnTo>
                    <a:pt x="82994" y="394601"/>
                  </a:lnTo>
                  <a:close/>
                </a:path>
                <a:path w="84454" h="1539875">
                  <a:moveTo>
                    <a:pt x="82994" y="334429"/>
                  </a:moveTo>
                  <a:lnTo>
                    <a:pt x="77368" y="334429"/>
                  </a:lnTo>
                  <a:lnTo>
                    <a:pt x="77368" y="301688"/>
                  </a:lnTo>
                  <a:lnTo>
                    <a:pt x="66624" y="301688"/>
                  </a:lnTo>
                  <a:lnTo>
                    <a:pt x="66624" y="305816"/>
                  </a:lnTo>
                  <a:lnTo>
                    <a:pt x="73355" y="305816"/>
                  </a:lnTo>
                  <a:lnTo>
                    <a:pt x="73355" y="334429"/>
                  </a:lnTo>
                  <a:lnTo>
                    <a:pt x="67005" y="334429"/>
                  </a:lnTo>
                  <a:lnTo>
                    <a:pt x="67005" y="338480"/>
                  </a:lnTo>
                  <a:lnTo>
                    <a:pt x="82994" y="338480"/>
                  </a:lnTo>
                  <a:lnTo>
                    <a:pt x="82994" y="334429"/>
                  </a:lnTo>
                  <a:close/>
                </a:path>
                <a:path w="84454" h="1539875">
                  <a:moveTo>
                    <a:pt x="82994" y="274243"/>
                  </a:moveTo>
                  <a:lnTo>
                    <a:pt x="77368" y="274243"/>
                  </a:lnTo>
                  <a:lnTo>
                    <a:pt x="77368" y="241503"/>
                  </a:lnTo>
                  <a:lnTo>
                    <a:pt x="66624" y="241503"/>
                  </a:lnTo>
                  <a:lnTo>
                    <a:pt x="66624" y="245706"/>
                  </a:lnTo>
                  <a:lnTo>
                    <a:pt x="73355" y="245706"/>
                  </a:lnTo>
                  <a:lnTo>
                    <a:pt x="73355" y="274243"/>
                  </a:lnTo>
                  <a:lnTo>
                    <a:pt x="67005" y="274243"/>
                  </a:lnTo>
                  <a:lnTo>
                    <a:pt x="67005" y="278358"/>
                  </a:lnTo>
                  <a:lnTo>
                    <a:pt x="82994" y="278358"/>
                  </a:lnTo>
                  <a:lnTo>
                    <a:pt x="82994" y="274243"/>
                  </a:lnTo>
                  <a:close/>
                </a:path>
                <a:path w="84454" h="1539875">
                  <a:moveTo>
                    <a:pt x="82994" y="153885"/>
                  </a:moveTo>
                  <a:lnTo>
                    <a:pt x="77368" y="153885"/>
                  </a:lnTo>
                  <a:lnTo>
                    <a:pt x="77368" y="121158"/>
                  </a:lnTo>
                  <a:lnTo>
                    <a:pt x="66624" y="121158"/>
                  </a:lnTo>
                  <a:lnTo>
                    <a:pt x="66624" y="125349"/>
                  </a:lnTo>
                  <a:lnTo>
                    <a:pt x="73355" y="125349"/>
                  </a:lnTo>
                  <a:lnTo>
                    <a:pt x="73355" y="153885"/>
                  </a:lnTo>
                  <a:lnTo>
                    <a:pt x="67005" y="153885"/>
                  </a:lnTo>
                  <a:lnTo>
                    <a:pt x="67005" y="158000"/>
                  </a:lnTo>
                  <a:lnTo>
                    <a:pt x="82994" y="158000"/>
                  </a:lnTo>
                  <a:lnTo>
                    <a:pt x="82994" y="153885"/>
                  </a:lnTo>
                  <a:close/>
                </a:path>
                <a:path w="84454" h="1539875">
                  <a:moveTo>
                    <a:pt x="82994" y="93738"/>
                  </a:moveTo>
                  <a:lnTo>
                    <a:pt x="77368" y="93738"/>
                  </a:lnTo>
                  <a:lnTo>
                    <a:pt x="77368" y="60985"/>
                  </a:lnTo>
                  <a:lnTo>
                    <a:pt x="66624" y="60985"/>
                  </a:lnTo>
                  <a:lnTo>
                    <a:pt x="66624" y="65151"/>
                  </a:lnTo>
                  <a:lnTo>
                    <a:pt x="73355" y="65151"/>
                  </a:lnTo>
                  <a:lnTo>
                    <a:pt x="73355" y="93738"/>
                  </a:lnTo>
                  <a:lnTo>
                    <a:pt x="67005" y="93738"/>
                  </a:lnTo>
                  <a:lnTo>
                    <a:pt x="67005" y="97790"/>
                  </a:lnTo>
                  <a:lnTo>
                    <a:pt x="82994" y="97790"/>
                  </a:lnTo>
                  <a:lnTo>
                    <a:pt x="82994" y="93738"/>
                  </a:lnTo>
                  <a:close/>
                </a:path>
                <a:path w="84454" h="1539875">
                  <a:moveTo>
                    <a:pt x="84416" y="685888"/>
                  </a:moveTo>
                  <a:lnTo>
                    <a:pt x="80581" y="664222"/>
                  </a:lnTo>
                  <a:lnTo>
                    <a:pt x="80581" y="669505"/>
                  </a:lnTo>
                  <a:lnTo>
                    <a:pt x="80556" y="687616"/>
                  </a:lnTo>
                  <a:lnTo>
                    <a:pt x="79768" y="695883"/>
                  </a:lnTo>
                  <a:lnTo>
                    <a:pt x="72783" y="695883"/>
                  </a:lnTo>
                  <a:lnTo>
                    <a:pt x="71501" y="694004"/>
                  </a:lnTo>
                  <a:lnTo>
                    <a:pt x="69557" y="687616"/>
                  </a:lnTo>
                  <a:lnTo>
                    <a:pt x="69557" y="679437"/>
                  </a:lnTo>
                  <a:lnTo>
                    <a:pt x="69773" y="676236"/>
                  </a:lnTo>
                  <a:lnTo>
                    <a:pt x="70243" y="672934"/>
                  </a:lnTo>
                  <a:lnTo>
                    <a:pt x="70916" y="668832"/>
                  </a:lnTo>
                  <a:lnTo>
                    <a:pt x="72669" y="666064"/>
                  </a:lnTo>
                  <a:lnTo>
                    <a:pt x="78765" y="666064"/>
                  </a:lnTo>
                  <a:lnTo>
                    <a:pt x="80581" y="669505"/>
                  </a:lnTo>
                  <a:lnTo>
                    <a:pt x="80581" y="664222"/>
                  </a:lnTo>
                  <a:lnTo>
                    <a:pt x="79641" y="662978"/>
                  </a:lnTo>
                  <a:lnTo>
                    <a:pt x="77444" y="661835"/>
                  </a:lnTo>
                  <a:lnTo>
                    <a:pt x="70078" y="661835"/>
                  </a:lnTo>
                  <a:lnTo>
                    <a:pt x="65760" y="667258"/>
                  </a:lnTo>
                  <a:lnTo>
                    <a:pt x="65887" y="687349"/>
                  </a:lnTo>
                  <a:lnTo>
                    <a:pt x="66014" y="690448"/>
                  </a:lnTo>
                  <a:lnTo>
                    <a:pt x="70192" y="699592"/>
                  </a:lnTo>
                  <a:lnTo>
                    <a:pt x="73558" y="700125"/>
                  </a:lnTo>
                  <a:lnTo>
                    <a:pt x="76974" y="700125"/>
                  </a:lnTo>
                  <a:lnTo>
                    <a:pt x="79921" y="699795"/>
                  </a:lnTo>
                  <a:lnTo>
                    <a:pt x="81699" y="695883"/>
                  </a:lnTo>
                  <a:lnTo>
                    <a:pt x="83896" y="690918"/>
                  </a:lnTo>
                  <a:lnTo>
                    <a:pt x="84416" y="685888"/>
                  </a:lnTo>
                  <a:close/>
                </a:path>
                <a:path w="84454" h="1539875">
                  <a:moveTo>
                    <a:pt x="84416" y="445211"/>
                  </a:moveTo>
                  <a:lnTo>
                    <a:pt x="84366" y="432244"/>
                  </a:lnTo>
                  <a:lnTo>
                    <a:pt x="83718" y="427888"/>
                  </a:lnTo>
                  <a:lnTo>
                    <a:pt x="81927" y="425411"/>
                  </a:lnTo>
                  <a:lnTo>
                    <a:pt x="80581" y="423557"/>
                  </a:lnTo>
                  <a:lnTo>
                    <a:pt x="80581" y="428828"/>
                  </a:lnTo>
                  <a:lnTo>
                    <a:pt x="80568" y="446913"/>
                  </a:lnTo>
                  <a:lnTo>
                    <a:pt x="79768" y="455193"/>
                  </a:lnTo>
                  <a:lnTo>
                    <a:pt x="72783" y="455193"/>
                  </a:lnTo>
                  <a:lnTo>
                    <a:pt x="71501" y="453301"/>
                  </a:lnTo>
                  <a:lnTo>
                    <a:pt x="69557" y="446913"/>
                  </a:lnTo>
                  <a:lnTo>
                    <a:pt x="69557" y="438797"/>
                  </a:lnTo>
                  <a:lnTo>
                    <a:pt x="69773" y="435533"/>
                  </a:lnTo>
                  <a:lnTo>
                    <a:pt x="70243" y="432244"/>
                  </a:lnTo>
                  <a:lnTo>
                    <a:pt x="70916" y="428180"/>
                  </a:lnTo>
                  <a:lnTo>
                    <a:pt x="72669" y="425411"/>
                  </a:lnTo>
                  <a:lnTo>
                    <a:pt x="78765" y="425411"/>
                  </a:lnTo>
                  <a:lnTo>
                    <a:pt x="80581" y="428828"/>
                  </a:lnTo>
                  <a:lnTo>
                    <a:pt x="80581" y="423557"/>
                  </a:lnTo>
                  <a:lnTo>
                    <a:pt x="79641" y="422262"/>
                  </a:lnTo>
                  <a:lnTo>
                    <a:pt x="77444" y="421157"/>
                  </a:lnTo>
                  <a:lnTo>
                    <a:pt x="70078" y="421157"/>
                  </a:lnTo>
                  <a:lnTo>
                    <a:pt x="65760" y="426554"/>
                  </a:lnTo>
                  <a:lnTo>
                    <a:pt x="65887" y="446684"/>
                  </a:lnTo>
                  <a:lnTo>
                    <a:pt x="66014" y="449821"/>
                  </a:lnTo>
                  <a:lnTo>
                    <a:pt x="70192" y="458889"/>
                  </a:lnTo>
                  <a:lnTo>
                    <a:pt x="73558" y="459435"/>
                  </a:lnTo>
                  <a:lnTo>
                    <a:pt x="76974" y="459435"/>
                  </a:lnTo>
                  <a:lnTo>
                    <a:pt x="79921" y="459079"/>
                  </a:lnTo>
                  <a:lnTo>
                    <a:pt x="81673" y="455193"/>
                  </a:lnTo>
                  <a:lnTo>
                    <a:pt x="83896" y="450278"/>
                  </a:lnTo>
                  <a:lnTo>
                    <a:pt x="84416" y="445211"/>
                  </a:lnTo>
                  <a:close/>
                </a:path>
                <a:path w="84454" h="1539875">
                  <a:moveTo>
                    <a:pt x="84416" y="204495"/>
                  </a:moveTo>
                  <a:lnTo>
                    <a:pt x="80581" y="182841"/>
                  </a:lnTo>
                  <a:lnTo>
                    <a:pt x="80581" y="188137"/>
                  </a:lnTo>
                  <a:lnTo>
                    <a:pt x="80556" y="206260"/>
                  </a:lnTo>
                  <a:lnTo>
                    <a:pt x="79768" y="214553"/>
                  </a:lnTo>
                  <a:lnTo>
                    <a:pt x="72783" y="214553"/>
                  </a:lnTo>
                  <a:lnTo>
                    <a:pt x="71501" y="212648"/>
                  </a:lnTo>
                  <a:lnTo>
                    <a:pt x="69557" y="206260"/>
                  </a:lnTo>
                  <a:lnTo>
                    <a:pt x="69557" y="198094"/>
                  </a:lnTo>
                  <a:lnTo>
                    <a:pt x="69773" y="194881"/>
                  </a:lnTo>
                  <a:lnTo>
                    <a:pt x="70243" y="191579"/>
                  </a:lnTo>
                  <a:lnTo>
                    <a:pt x="70916" y="187477"/>
                  </a:lnTo>
                  <a:lnTo>
                    <a:pt x="72669" y="184696"/>
                  </a:lnTo>
                  <a:lnTo>
                    <a:pt x="78765" y="184696"/>
                  </a:lnTo>
                  <a:lnTo>
                    <a:pt x="80581" y="188137"/>
                  </a:lnTo>
                  <a:lnTo>
                    <a:pt x="80581" y="182841"/>
                  </a:lnTo>
                  <a:lnTo>
                    <a:pt x="79641" y="181559"/>
                  </a:lnTo>
                  <a:lnTo>
                    <a:pt x="77444" y="180467"/>
                  </a:lnTo>
                  <a:lnTo>
                    <a:pt x="70078" y="180467"/>
                  </a:lnTo>
                  <a:lnTo>
                    <a:pt x="65760" y="185839"/>
                  </a:lnTo>
                  <a:lnTo>
                    <a:pt x="65887" y="205994"/>
                  </a:lnTo>
                  <a:lnTo>
                    <a:pt x="66014" y="209143"/>
                  </a:lnTo>
                  <a:lnTo>
                    <a:pt x="68173" y="213753"/>
                  </a:lnTo>
                  <a:lnTo>
                    <a:pt x="70192" y="218249"/>
                  </a:lnTo>
                  <a:lnTo>
                    <a:pt x="73558" y="218833"/>
                  </a:lnTo>
                  <a:lnTo>
                    <a:pt x="76974" y="218833"/>
                  </a:lnTo>
                  <a:lnTo>
                    <a:pt x="79921" y="218503"/>
                  </a:lnTo>
                  <a:lnTo>
                    <a:pt x="81699" y="214553"/>
                  </a:lnTo>
                  <a:lnTo>
                    <a:pt x="83896" y="209562"/>
                  </a:lnTo>
                  <a:lnTo>
                    <a:pt x="84416" y="204495"/>
                  </a:lnTo>
                  <a:close/>
                </a:path>
                <a:path w="84454" h="1539875">
                  <a:moveTo>
                    <a:pt x="84416" y="23964"/>
                  </a:moveTo>
                  <a:lnTo>
                    <a:pt x="84366" y="11049"/>
                  </a:lnTo>
                  <a:lnTo>
                    <a:pt x="83718" y="6718"/>
                  </a:lnTo>
                  <a:lnTo>
                    <a:pt x="81915" y="4178"/>
                  </a:lnTo>
                  <a:lnTo>
                    <a:pt x="80581" y="2349"/>
                  </a:lnTo>
                  <a:lnTo>
                    <a:pt x="80581" y="7670"/>
                  </a:lnTo>
                  <a:lnTo>
                    <a:pt x="80568" y="25730"/>
                  </a:lnTo>
                  <a:lnTo>
                    <a:pt x="79768" y="34023"/>
                  </a:lnTo>
                  <a:lnTo>
                    <a:pt x="72783" y="34023"/>
                  </a:lnTo>
                  <a:lnTo>
                    <a:pt x="71501" y="32143"/>
                  </a:lnTo>
                  <a:lnTo>
                    <a:pt x="69557" y="25730"/>
                  </a:lnTo>
                  <a:lnTo>
                    <a:pt x="69557" y="17602"/>
                  </a:lnTo>
                  <a:lnTo>
                    <a:pt x="69773" y="14376"/>
                  </a:lnTo>
                  <a:lnTo>
                    <a:pt x="70243" y="11049"/>
                  </a:lnTo>
                  <a:lnTo>
                    <a:pt x="70916" y="6934"/>
                  </a:lnTo>
                  <a:lnTo>
                    <a:pt x="72669" y="4178"/>
                  </a:lnTo>
                  <a:lnTo>
                    <a:pt x="78765" y="4178"/>
                  </a:lnTo>
                  <a:lnTo>
                    <a:pt x="80581" y="7670"/>
                  </a:lnTo>
                  <a:lnTo>
                    <a:pt x="80581" y="2349"/>
                  </a:lnTo>
                  <a:lnTo>
                    <a:pt x="79641" y="1041"/>
                  </a:lnTo>
                  <a:lnTo>
                    <a:pt x="77444" y="0"/>
                  </a:lnTo>
                  <a:lnTo>
                    <a:pt x="70078" y="0"/>
                  </a:lnTo>
                  <a:lnTo>
                    <a:pt x="65760" y="5384"/>
                  </a:lnTo>
                  <a:lnTo>
                    <a:pt x="65887" y="25514"/>
                  </a:lnTo>
                  <a:lnTo>
                    <a:pt x="66014" y="28613"/>
                  </a:lnTo>
                  <a:lnTo>
                    <a:pt x="68072" y="33020"/>
                  </a:lnTo>
                  <a:lnTo>
                    <a:pt x="70192" y="37744"/>
                  </a:lnTo>
                  <a:lnTo>
                    <a:pt x="73558" y="38303"/>
                  </a:lnTo>
                  <a:lnTo>
                    <a:pt x="76974" y="38303"/>
                  </a:lnTo>
                  <a:lnTo>
                    <a:pt x="79921" y="37985"/>
                  </a:lnTo>
                  <a:lnTo>
                    <a:pt x="81686" y="34023"/>
                  </a:lnTo>
                  <a:lnTo>
                    <a:pt x="83896" y="29032"/>
                  </a:lnTo>
                  <a:lnTo>
                    <a:pt x="84416" y="23964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5684" y="3511727"/>
              <a:ext cx="1455420" cy="2806700"/>
            </a:xfrm>
            <a:custGeom>
              <a:avLst/>
              <a:gdLst/>
              <a:ahLst/>
              <a:cxnLst/>
              <a:rect l="l" t="t" r="r" b="b"/>
              <a:pathLst>
                <a:path w="1455420" h="2806700">
                  <a:moveTo>
                    <a:pt x="17259" y="93751"/>
                  </a:moveTo>
                  <a:lnTo>
                    <a:pt x="11620" y="93751"/>
                  </a:lnTo>
                  <a:lnTo>
                    <a:pt x="11620" y="61036"/>
                  </a:lnTo>
                  <a:lnTo>
                    <a:pt x="838" y="61036"/>
                  </a:lnTo>
                  <a:lnTo>
                    <a:pt x="838" y="65214"/>
                  </a:lnTo>
                  <a:lnTo>
                    <a:pt x="7594" y="65214"/>
                  </a:lnTo>
                  <a:lnTo>
                    <a:pt x="7594" y="93751"/>
                  </a:lnTo>
                  <a:lnTo>
                    <a:pt x="1270" y="93751"/>
                  </a:lnTo>
                  <a:lnTo>
                    <a:pt x="1270" y="97815"/>
                  </a:lnTo>
                  <a:lnTo>
                    <a:pt x="17259" y="97815"/>
                  </a:lnTo>
                  <a:lnTo>
                    <a:pt x="17259" y="93751"/>
                  </a:lnTo>
                  <a:close/>
                </a:path>
                <a:path w="1455420" h="2806700">
                  <a:moveTo>
                    <a:pt x="18643" y="673290"/>
                  </a:moveTo>
                  <a:lnTo>
                    <a:pt x="17957" y="668578"/>
                  </a:lnTo>
                  <a:lnTo>
                    <a:pt x="16192" y="666102"/>
                  </a:lnTo>
                  <a:lnTo>
                    <a:pt x="15303" y="664857"/>
                  </a:lnTo>
                  <a:lnTo>
                    <a:pt x="14833" y="664235"/>
                  </a:lnTo>
                  <a:lnTo>
                    <a:pt x="14833" y="669518"/>
                  </a:lnTo>
                  <a:lnTo>
                    <a:pt x="14808" y="687666"/>
                  </a:lnTo>
                  <a:lnTo>
                    <a:pt x="13995" y="695960"/>
                  </a:lnTo>
                  <a:lnTo>
                    <a:pt x="6997" y="695960"/>
                  </a:lnTo>
                  <a:lnTo>
                    <a:pt x="5740" y="694029"/>
                  </a:lnTo>
                  <a:lnTo>
                    <a:pt x="5041" y="691642"/>
                  </a:lnTo>
                  <a:lnTo>
                    <a:pt x="3810" y="687666"/>
                  </a:lnTo>
                  <a:lnTo>
                    <a:pt x="3810" y="679488"/>
                  </a:lnTo>
                  <a:lnTo>
                    <a:pt x="4013" y="676287"/>
                  </a:lnTo>
                  <a:lnTo>
                    <a:pt x="5143" y="668845"/>
                  </a:lnTo>
                  <a:lnTo>
                    <a:pt x="6908" y="666102"/>
                  </a:lnTo>
                  <a:lnTo>
                    <a:pt x="13017" y="666102"/>
                  </a:lnTo>
                  <a:lnTo>
                    <a:pt x="14833" y="669518"/>
                  </a:lnTo>
                  <a:lnTo>
                    <a:pt x="14833" y="664235"/>
                  </a:lnTo>
                  <a:lnTo>
                    <a:pt x="13881" y="662965"/>
                  </a:lnTo>
                  <a:lnTo>
                    <a:pt x="11696" y="661822"/>
                  </a:lnTo>
                  <a:lnTo>
                    <a:pt x="4368" y="661822"/>
                  </a:lnTo>
                  <a:lnTo>
                    <a:pt x="0" y="667283"/>
                  </a:lnTo>
                  <a:lnTo>
                    <a:pt x="76" y="685888"/>
                  </a:lnTo>
                  <a:lnTo>
                    <a:pt x="292" y="690499"/>
                  </a:lnTo>
                  <a:lnTo>
                    <a:pt x="2311" y="694982"/>
                  </a:lnTo>
                  <a:lnTo>
                    <a:pt x="4470" y="699630"/>
                  </a:lnTo>
                  <a:lnTo>
                    <a:pt x="7810" y="700176"/>
                  </a:lnTo>
                  <a:lnTo>
                    <a:pt x="11201" y="700176"/>
                  </a:lnTo>
                  <a:lnTo>
                    <a:pt x="14211" y="699795"/>
                  </a:lnTo>
                  <a:lnTo>
                    <a:pt x="15913" y="695960"/>
                  </a:lnTo>
                  <a:lnTo>
                    <a:pt x="18122" y="690981"/>
                  </a:lnTo>
                  <a:lnTo>
                    <a:pt x="18643" y="685888"/>
                  </a:lnTo>
                  <a:lnTo>
                    <a:pt x="18643" y="673290"/>
                  </a:lnTo>
                  <a:close/>
                </a:path>
                <a:path w="1455420" h="2806700">
                  <a:moveTo>
                    <a:pt x="39154" y="755637"/>
                  </a:moveTo>
                  <a:lnTo>
                    <a:pt x="33566" y="755637"/>
                  </a:lnTo>
                  <a:lnTo>
                    <a:pt x="33566" y="722871"/>
                  </a:lnTo>
                  <a:lnTo>
                    <a:pt x="22758" y="722871"/>
                  </a:lnTo>
                  <a:lnTo>
                    <a:pt x="22758" y="727049"/>
                  </a:lnTo>
                  <a:lnTo>
                    <a:pt x="29527" y="727049"/>
                  </a:lnTo>
                  <a:lnTo>
                    <a:pt x="29527" y="755637"/>
                  </a:lnTo>
                  <a:lnTo>
                    <a:pt x="23202" y="755637"/>
                  </a:lnTo>
                  <a:lnTo>
                    <a:pt x="23202" y="759650"/>
                  </a:lnTo>
                  <a:lnTo>
                    <a:pt x="39154" y="759650"/>
                  </a:lnTo>
                  <a:lnTo>
                    <a:pt x="39154" y="755637"/>
                  </a:lnTo>
                  <a:close/>
                </a:path>
                <a:path w="1455420" h="2806700">
                  <a:moveTo>
                    <a:pt x="39154" y="695464"/>
                  </a:moveTo>
                  <a:lnTo>
                    <a:pt x="33566" y="695464"/>
                  </a:lnTo>
                  <a:lnTo>
                    <a:pt x="33566" y="662698"/>
                  </a:lnTo>
                  <a:lnTo>
                    <a:pt x="22758" y="662698"/>
                  </a:lnTo>
                  <a:lnTo>
                    <a:pt x="22758" y="666851"/>
                  </a:lnTo>
                  <a:lnTo>
                    <a:pt x="29527" y="666851"/>
                  </a:lnTo>
                  <a:lnTo>
                    <a:pt x="29527" y="695464"/>
                  </a:lnTo>
                  <a:lnTo>
                    <a:pt x="23202" y="695464"/>
                  </a:lnTo>
                  <a:lnTo>
                    <a:pt x="23202" y="699541"/>
                  </a:lnTo>
                  <a:lnTo>
                    <a:pt x="39154" y="699541"/>
                  </a:lnTo>
                  <a:lnTo>
                    <a:pt x="39154" y="695464"/>
                  </a:lnTo>
                  <a:close/>
                </a:path>
                <a:path w="1455420" h="2806700">
                  <a:moveTo>
                    <a:pt x="39154" y="635304"/>
                  </a:moveTo>
                  <a:lnTo>
                    <a:pt x="33566" y="635304"/>
                  </a:lnTo>
                  <a:lnTo>
                    <a:pt x="33566" y="602576"/>
                  </a:lnTo>
                  <a:lnTo>
                    <a:pt x="22758" y="602576"/>
                  </a:lnTo>
                  <a:lnTo>
                    <a:pt x="22758" y="606742"/>
                  </a:lnTo>
                  <a:lnTo>
                    <a:pt x="29527" y="606742"/>
                  </a:lnTo>
                  <a:lnTo>
                    <a:pt x="29527" y="635304"/>
                  </a:lnTo>
                  <a:lnTo>
                    <a:pt x="23202" y="635304"/>
                  </a:lnTo>
                  <a:lnTo>
                    <a:pt x="23202" y="639356"/>
                  </a:lnTo>
                  <a:lnTo>
                    <a:pt x="39154" y="639356"/>
                  </a:lnTo>
                  <a:lnTo>
                    <a:pt x="39154" y="635304"/>
                  </a:lnTo>
                  <a:close/>
                </a:path>
                <a:path w="1455420" h="2806700">
                  <a:moveTo>
                    <a:pt x="39154" y="514985"/>
                  </a:moveTo>
                  <a:lnTo>
                    <a:pt x="33566" y="514985"/>
                  </a:lnTo>
                  <a:lnTo>
                    <a:pt x="33566" y="482219"/>
                  </a:lnTo>
                  <a:lnTo>
                    <a:pt x="22758" y="482219"/>
                  </a:lnTo>
                  <a:lnTo>
                    <a:pt x="22758" y="486384"/>
                  </a:lnTo>
                  <a:lnTo>
                    <a:pt x="29527" y="486384"/>
                  </a:lnTo>
                  <a:lnTo>
                    <a:pt x="29527" y="514985"/>
                  </a:lnTo>
                  <a:lnTo>
                    <a:pt x="23202" y="514985"/>
                  </a:lnTo>
                  <a:lnTo>
                    <a:pt x="23202" y="519036"/>
                  </a:lnTo>
                  <a:lnTo>
                    <a:pt x="39154" y="519036"/>
                  </a:lnTo>
                  <a:lnTo>
                    <a:pt x="39154" y="514985"/>
                  </a:lnTo>
                  <a:close/>
                </a:path>
                <a:path w="1455420" h="2806700">
                  <a:moveTo>
                    <a:pt x="39154" y="454812"/>
                  </a:moveTo>
                  <a:lnTo>
                    <a:pt x="33566" y="454812"/>
                  </a:lnTo>
                  <a:lnTo>
                    <a:pt x="33566" y="422046"/>
                  </a:lnTo>
                  <a:lnTo>
                    <a:pt x="22758" y="422046"/>
                  </a:lnTo>
                  <a:lnTo>
                    <a:pt x="22758" y="426250"/>
                  </a:lnTo>
                  <a:lnTo>
                    <a:pt x="29527" y="426250"/>
                  </a:lnTo>
                  <a:lnTo>
                    <a:pt x="29527" y="454812"/>
                  </a:lnTo>
                  <a:lnTo>
                    <a:pt x="23202" y="454812"/>
                  </a:lnTo>
                  <a:lnTo>
                    <a:pt x="23202" y="458851"/>
                  </a:lnTo>
                  <a:lnTo>
                    <a:pt x="39154" y="458851"/>
                  </a:lnTo>
                  <a:lnTo>
                    <a:pt x="39154" y="454812"/>
                  </a:lnTo>
                  <a:close/>
                </a:path>
                <a:path w="1455420" h="2806700">
                  <a:moveTo>
                    <a:pt x="39154" y="394614"/>
                  </a:moveTo>
                  <a:lnTo>
                    <a:pt x="33566" y="394614"/>
                  </a:lnTo>
                  <a:lnTo>
                    <a:pt x="33566" y="361873"/>
                  </a:lnTo>
                  <a:lnTo>
                    <a:pt x="22758" y="361873"/>
                  </a:lnTo>
                  <a:lnTo>
                    <a:pt x="22758" y="366039"/>
                  </a:lnTo>
                  <a:lnTo>
                    <a:pt x="29527" y="366039"/>
                  </a:lnTo>
                  <a:lnTo>
                    <a:pt x="29527" y="394614"/>
                  </a:lnTo>
                  <a:lnTo>
                    <a:pt x="23202" y="394614"/>
                  </a:lnTo>
                  <a:lnTo>
                    <a:pt x="23202" y="398653"/>
                  </a:lnTo>
                  <a:lnTo>
                    <a:pt x="39154" y="398653"/>
                  </a:lnTo>
                  <a:lnTo>
                    <a:pt x="39154" y="394614"/>
                  </a:lnTo>
                  <a:close/>
                </a:path>
                <a:path w="1455420" h="2806700">
                  <a:moveTo>
                    <a:pt x="39154" y="274294"/>
                  </a:moveTo>
                  <a:lnTo>
                    <a:pt x="33566" y="274294"/>
                  </a:lnTo>
                  <a:lnTo>
                    <a:pt x="33566" y="241566"/>
                  </a:lnTo>
                  <a:lnTo>
                    <a:pt x="22758" y="241566"/>
                  </a:lnTo>
                  <a:lnTo>
                    <a:pt x="22758" y="245706"/>
                  </a:lnTo>
                  <a:lnTo>
                    <a:pt x="29527" y="245706"/>
                  </a:lnTo>
                  <a:lnTo>
                    <a:pt x="29527" y="274294"/>
                  </a:lnTo>
                  <a:lnTo>
                    <a:pt x="23202" y="274294"/>
                  </a:lnTo>
                  <a:lnTo>
                    <a:pt x="23202" y="278345"/>
                  </a:lnTo>
                  <a:lnTo>
                    <a:pt x="39154" y="278345"/>
                  </a:lnTo>
                  <a:lnTo>
                    <a:pt x="39154" y="274294"/>
                  </a:lnTo>
                  <a:close/>
                </a:path>
                <a:path w="1455420" h="2806700">
                  <a:moveTo>
                    <a:pt x="39154" y="214096"/>
                  </a:moveTo>
                  <a:lnTo>
                    <a:pt x="33566" y="214096"/>
                  </a:lnTo>
                  <a:lnTo>
                    <a:pt x="33566" y="181330"/>
                  </a:lnTo>
                  <a:lnTo>
                    <a:pt x="22758" y="181330"/>
                  </a:lnTo>
                  <a:lnTo>
                    <a:pt x="22758" y="185521"/>
                  </a:lnTo>
                  <a:lnTo>
                    <a:pt x="29527" y="185521"/>
                  </a:lnTo>
                  <a:lnTo>
                    <a:pt x="29527" y="214096"/>
                  </a:lnTo>
                  <a:lnTo>
                    <a:pt x="23202" y="214096"/>
                  </a:lnTo>
                  <a:lnTo>
                    <a:pt x="23202" y="218173"/>
                  </a:lnTo>
                  <a:lnTo>
                    <a:pt x="39154" y="218173"/>
                  </a:lnTo>
                  <a:lnTo>
                    <a:pt x="39154" y="214096"/>
                  </a:lnTo>
                  <a:close/>
                </a:path>
                <a:path w="1455420" h="2806700">
                  <a:moveTo>
                    <a:pt x="39154" y="153924"/>
                  </a:moveTo>
                  <a:lnTo>
                    <a:pt x="33566" y="153924"/>
                  </a:lnTo>
                  <a:lnTo>
                    <a:pt x="33566" y="121234"/>
                  </a:lnTo>
                  <a:lnTo>
                    <a:pt x="22758" y="121234"/>
                  </a:lnTo>
                  <a:lnTo>
                    <a:pt x="22758" y="125374"/>
                  </a:lnTo>
                  <a:lnTo>
                    <a:pt x="29527" y="125374"/>
                  </a:lnTo>
                  <a:lnTo>
                    <a:pt x="29527" y="153924"/>
                  </a:lnTo>
                  <a:lnTo>
                    <a:pt x="23202" y="153924"/>
                  </a:lnTo>
                  <a:lnTo>
                    <a:pt x="23202" y="158000"/>
                  </a:lnTo>
                  <a:lnTo>
                    <a:pt x="39154" y="158000"/>
                  </a:lnTo>
                  <a:lnTo>
                    <a:pt x="39154" y="153924"/>
                  </a:lnTo>
                  <a:close/>
                </a:path>
                <a:path w="1455420" h="2806700">
                  <a:moveTo>
                    <a:pt x="39154" y="33578"/>
                  </a:moveTo>
                  <a:lnTo>
                    <a:pt x="33566" y="33578"/>
                  </a:lnTo>
                  <a:lnTo>
                    <a:pt x="33566" y="876"/>
                  </a:lnTo>
                  <a:lnTo>
                    <a:pt x="22758" y="876"/>
                  </a:lnTo>
                  <a:lnTo>
                    <a:pt x="22758" y="5041"/>
                  </a:lnTo>
                  <a:lnTo>
                    <a:pt x="29527" y="5041"/>
                  </a:lnTo>
                  <a:lnTo>
                    <a:pt x="29527" y="33578"/>
                  </a:lnTo>
                  <a:lnTo>
                    <a:pt x="23202" y="33578"/>
                  </a:lnTo>
                  <a:lnTo>
                    <a:pt x="23202" y="37630"/>
                  </a:lnTo>
                  <a:lnTo>
                    <a:pt x="39154" y="37630"/>
                  </a:lnTo>
                  <a:lnTo>
                    <a:pt x="39154" y="33578"/>
                  </a:lnTo>
                  <a:close/>
                </a:path>
                <a:path w="1455420" h="2806700">
                  <a:moveTo>
                    <a:pt x="40551" y="552907"/>
                  </a:moveTo>
                  <a:lnTo>
                    <a:pt x="39865" y="548259"/>
                  </a:lnTo>
                  <a:lnTo>
                    <a:pt x="38112" y="545757"/>
                  </a:lnTo>
                  <a:lnTo>
                    <a:pt x="37223" y="544499"/>
                  </a:lnTo>
                  <a:lnTo>
                    <a:pt x="36715" y="543826"/>
                  </a:lnTo>
                  <a:lnTo>
                    <a:pt x="36715" y="549224"/>
                  </a:lnTo>
                  <a:lnTo>
                    <a:pt x="36690" y="567321"/>
                  </a:lnTo>
                  <a:lnTo>
                    <a:pt x="35941" y="575614"/>
                  </a:lnTo>
                  <a:lnTo>
                    <a:pt x="28956" y="575614"/>
                  </a:lnTo>
                  <a:lnTo>
                    <a:pt x="27686" y="573646"/>
                  </a:lnTo>
                  <a:lnTo>
                    <a:pt x="26962" y="571322"/>
                  </a:lnTo>
                  <a:lnTo>
                    <a:pt x="25781" y="567321"/>
                  </a:lnTo>
                  <a:lnTo>
                    <a:pt x="25781" y="559130"/>
                  </a:lnTo>
                  <a:lnTo>
                    <a:pt x="25920" y="555929"/>
                  </a:lnTo>
                  <a:lnTo>
                    <a:pt x="27063" y="548538"/>
                  </a:lnTo>
                  <a:lnTo>
                    <a:pt x="28854" y="545757"/>
                  </a:lnTo>
                  <a:lnTo>
                    <a:pt x="34963" y="545757"/>
                  </a:lnTo>
                  <a:lnTo>
                    <a:pt x="36715" y="549224"/>
                  </a:lnTo>
                  <a:lnTo>
                    <a:pt x="36715" y="543826"/>
                  </a:lnTo>
                  <a:lnTo>
                    <a:pt x="35826" y="542620"/>
                  </a:lnTo>
                  <a:lnTo>
                    <a:pt x="33604" y="541528"/>
                  </a:lnTo>
                  <a:lnTo>
                    <a:pt x="26301" y="541528"/>
                  </a:lnTo>
                  <a:lnTo>
                    <a:pt x="21882" y="546900"/>
                  </a:lnTo>
                  <a:lnTo>
                    <a:pt x="21958" y="565518"/>
                  </a:lnTo>
                  <a:lnTo>
                    <a:pt x="22186" y="570166"/>
                  </a:lnTo>
                  <a:lnTo>
                    <a:pt x="26352" y="579335"/>
                  </a:lnTo>
                  <a:lnTo>
                    <a:pt x="29730" y="579831"/>
                  </a:lnTo>
                  <a:lnTo>
                    <a:pt x="33172" y="579831"/>
                  </a:lnTo>
                  <a:lnTo>
                    <a:pt x="36144" y="579526"/>
                  </a:lnTo>
                  <a:lnTo>
                    <a:pt x="37846" y="575614"/>
                  </a:lnTo>
                  <a:lnTo>
                    <a:pt x="40068" y="570623"/>
                  </a:lnTo>
                  <a:lnTo>
                    <a:pt x="40551" y="565518"/>
                  </a:lnTo>
                  <a:lnTo>
                    <a:pt x="40551" y="552907"/>
                  </a:lnTo>
                  <a:close/>
                </a:path>
                <a:path w="1455420" h="2806700">
                  <a:moveTo>
                    <a:pt x="40551" y="324878"/>
                  </a:moveTo>
                  <a:lnTo>
                    <a:pt x="40500" y="311962"/>
                  </a:lnTo>
                  <a:lnTo>
                    <a:pt x="39865" y="307555"/>
                  </a:lnTo>
                  <a:lnTo>
                    <a:pt x="38100" y="305079"/>
                  </a:lnTo>
                  <a:lnTo>
                    <a:pt x="37223" y="303847"/>
                  </a:lnTo>
                  <a:lnTo>
                    <a:pt x="36715" y="303161"/>
                  </a:lnTo>
                  <a:lnTo>
                    <a:pt x="36715" y="308508"/>
                  </a:lnTo>
                  <a:lnTo>
                    <a:pt x="36703" y="326605"/>
                  </a:lnTo>
                  <a:lnTo>
                    <a:pt x="35941" y="334911"/>
                  </a:lnTo>
                  <a:lnTo>
                    <a:pt x="28956" y="334911"/>
                  </a:lnTo>
                  <a:lnTo>
                    <a:pt x="27686" y="332968"/>
                  </a:lnTo>
                  <a:lnTo>
                    <a:pt x="26962" y="330644"/>
                  </a:lnTo>
                  <a:lnTo>
                    <a:pt x="25781" y="326605"/>
                  </a:lnTo>
                  <a:lnTo>
                    <a:pt x="25781" y="318490"/>
                  </a:lnTo>
                  <a:lnTo>
                    <a:pt x="25920" y="315252"/>
                  </a:lnTo>
                  <a:lnTo>
                    <a:pt x="26441" y="311962"/>
                  </a:lnTo>
                  <a:lnTo>
                    <a:pt x="27063" y="307797"/>
                  </a:lnTo>
                  <a:lnTo>
                    <a:pt x="28854" y="305079"/>
                  </a:lnTo>
                  <a:lnTo>
                    <a:pt x="34963" y="305079"/>
                  </a:lnTo>
                  <a:lnTo>
                    <a:pt x="36715" y="308508"/>
                  </a:lnTo>
                  <a:lnTo>
                    <a:pt x="36715" y="303161"/>
                  </a:lnTo>
                  <a:lnTo>
                    <a:pt x="35826" y="301955"/>
                  </a:lnTo>
                  <a:lnTo>
                    <a:pt x="33604" y="300888"/>
                  </a:lnTo>
                  <a:lnTo>
                    <a:pt x="26301" y="300888"/>
                  </a:lnTo>
                  <a:lnTo>
                    <a:pt x="21882" y="306235"/>
                  </a:lnTo>
                  <a:lnTo>
                    <a:pt x="21958" y="324878"/>
                  </a:lnTo>
                  <a:lnTo>
                    <a:pt x="22186" y="329450"/>
                  </a:lnTo>
                  <a:lnTo>
                    <a:pt x="24282" y="334111"/>
                  </a:lnTo>
                  <a:lnTo>
                    <a:pt x="26352" y="338569"/>
                  </a:lnTo>
                  <a:lnTo>
                    <a:pt x="29730" y="339178"/>
                  </a:lnTo>
                  <a:lnTo>
                    <a:pt x="33172" y="339178"/>
                  </a:lnTo>
                  <a:lnTo>
                    <a:pt x="36144" y="338823"/>
                  </a:lnTo>
                  <a:lnTo>
                    <a:pt x="37858" y="334911"/>
                  </a:lnTo>
                  <a:lnTo>
                    <a:pt x="40068" y="329984"/>
                  </a:lnTo>
                  <a:lnTo>
                    <a:pt x="40551" y="324878"/>
                  </a:lnTo>
                  <a:close/>
                </a:path>
                <a:path w="1455420" h="2806700">
                  <a:moveTo>
                    <a:pt x="40551" y="71589"/>
                  </a:moveTo>
                  <a:lnTo>
                    <a:pt x="39865" y="66890"/>
                  </a:lnTo>
                  <a:lnTo>
                    <a:pt x="38100" y="64401"/>
                  </a:lnTo>
                  <a:lnTo>
                    <a:pt x="37223" y="63169"/>
                  </a:lnTo>
                  <a:lnTo>
                    <a:pt x="36715" y="62484"/>
                  </a:lnTo>
                  <a:lnTo>
                    <a:pt x="36715" y="67856"/>
                  </a:lnTo>
                  <a:lnTo>
                    <a:pt x="36690" y="85953"/>
                  </a:lnTo>
                  <a:lnTo>
                    <a:pt x="35941" y="94195"/>
                  </a:lnTo>
                  <a:lnTo>
                    <a:pt x="28956" y="94195"/>
                  </a:lnTo>
                  <a:lnTo>
                    <a:pt x="27686" y="92354"/>
                  </a:lnTo>
                  <a:lnTo>
                    <a:pt x="25781" y="85953"/>
                  </a:lnTo>
                  <a:lnTo>
                    <a:pt x="25781" y="77774"/>
                  </a:lnTo>
                  <a:lnTo>
                    <a:pt x="25920" y="74523"/>
                  </a:lnTo>
                  <a:lnTo>
                    <a:pt x="27063" y="67170"/>
                  </a:lnTo>
                  <a:lnTo>
                    <a:pt x="28854" y="64401"/>
                  </a:lnTo>
                  <a:lnTo>
                    <a:pt x="34963" y="64401"/>
                  </a:lnTo>
                  <a:lnTo>
                    <a:pt x="36715" y="67856"/>
                  </a:lnTo>
                  <a:lnTo>
                    <a:pt x="36715" y="62484"/>
                  </a:lnTo>
                  <a:lnTo>
                    <a:pt x="35826" y="61252"/>
                  </a:lnTo>
                  <a:lnTo>
                    <a:pt x="33604" y="60172"/>
                  </a:lnTo>
                  <a:lnTo>
                    <a:pt x="26301" y="60172"/>
                  </a:lnTo>
                  <a:lnTo>
                    <a:pt x="21882" y="65582"/>
                  </a:lnTo>
                  <a:lnTo>
                    <a:pt x="21958" y="84162"/>
                  </a:lnTo>
                  <a:lnTo>
                    <a:pt x="22186" y="88785"/>
                  </a:lnTo>
                  <a:lnTo>
                    <a:pt x="24282" y="93421"/>
                  </a:lnTo>
                  <a:lnTo>
                    <a:pt x="26352" y="97917"/>
                  </a:lnTo>
                  <a:lnTo>
                    <a:pt x="29730" y="98526"/>
                  </a:lnTo>
                  <a:lnTo>
                    <a:pt x="33172" y="98526"/>
                  </a:lnTo>
                  <a:lnTo>
                    <a:pt x="36144" y="98132"/>
                  </a:lnTo>
                  <a:lnTo>
                    <a:pt x="37871" y="94195"/>
                  </a:lnTo>
                  <a:lnTo>
                    <a:pt x="40068" y="89268"/>
                  </a:lnTo>
                  <a:lnTo>
                    <a:pt x="40551" y="84162"/>
                  </a:lnTo>
                  <a:lnTo>
                    <a:pt x="40551" y="71589"/>
                  </a:lnTo>
                  <a:close/>
                </a:path>
                <a:path w="1455420" h="2806700">
                  <a:moveTo>
                    <a:pt x="61061" y="334429"/>
                  </a:moveTo>
                  <a:lnTo>
                    <a:pt x="55448" y="334429"/>
                  </a:lnTo>
                  <a:lnTo>
                    <a:pt x="55448" y="301688"/>
                  </a:lnTo>
                  <a:lnTo>
                    <a:pt x="44678" y="301688"/>
                  </a:lnTo>
                  <a:lnTo>
                    <a:pt x="44678" y="305854"/>
                  </a:lnTo>
                  <a:lnTo>
                    <a:pt x="51422" y="305854"/>
                  </a:lnTo>
                  <a:lnTo>
                    <a:pt x="51422" y="334429"/>
                  </a:lnTo>
                  <a:lnTo>
                    <a:pt x="45110" y="334429"/>
                  </a:lnTo>
                  <a:lnTo>
                    <a:pt x="45110" y="338505"/>
                  </a:lnTo>
                  <a:lnTo>
                    <a:pt x="61061" y="338505"/>
                  </a:lnTo>
                  <a:lnTo>
                    <a:pt x="61061" y="334429"/>
                  </a:lnTo>
                  <a:close/>
                </a:path>
                <a:path w="1455420" h="2806700">
                  <a:moveTo>
                    <a:pt x="61061" y="93751"/>
                  </a:moveTo>
                  <a:lnTo>
                    <a:pt x="55448" y="93751"/>
                  </a:lnTo>
                  <a:lnTo>
                    <a:pt x="55448" y="61036"/>
                  </a:lnTo>
                  <a:lnTo>
                    <a:pt x="44678" y="61036"/>
                  </a:lnTo>
                  <a:lnTo>
                    <a:pt x="44678" y="65214"/>
                  </a:lnTo>
                  <a:lnTo>
                    <a:pt x="51422" y="65214"/>
                  </a:lnTo>
                  <a:lnTo>
                    <a:pt x="51422" y="93751"/>
                  </a:lnTo>
                  <a:lnTo>
                    <a:pt x="45110" y="93751"/>
                  </a:lnTo>
                  <a:lnTo>
                    <a:pt x="45110" y="97815"/>
                  </a:lnTo>
                  <a:lnTo>
                    <a:pt x="61061" y="97815"/>
                  </a:lnTo>
                  <a:lnTo>
                    <a:pt x="61061" y="93751"/>
                  </a:lnTo>
                  <a:close/>
                </a:path>
                <a:path w="1455420" h="2806700">
                  <a:moveTo>
                    <a:pt x="62458" y="505383"/>
                  </a:moveTo>
                  <a:lnTo>
                    <a:pt x="62407" y="492429"/>
                  </a:lnTo>
                  <a:lnTo>
                    <a:pt x="61785" y="488061"/>
                  </a:lnTo>
                  <a:lnTo>
                    <a:pt x="60032" y="485584"/>
                  </a:lnTo>
                  <a:lnTo>
                    <a:pt x="59182" y="484378"/>
                  </a:lnTo>
                  <a:lnTo>
                    <a:pt x="58648" y="483679"/>
                  </a:lnTo>
                  <a:lnTo>
                    <a:pt x="58648" y="489000"/>
                  </a:lnTo>
                  <a:lnTo>
                    <a:pt x="58623" y="507136"/>
                  </a:lnTo>
                  <a:lnTo>
                    <a:pt x="57835" y="515416"/>
                  </a:lnTo>
                  <a:lnTo>
                    <a:pt x="50863" y="515416"/>
                  </a:lnTo>
                  <a:lnTo>
                    <a:pt x="49568" y="513473"/>
                  </a:lnTo>
                  <a:lnTo>
                    <a:pt x="47650" y="507136"/>
                  </a:lnTo>
                  <a:lnTo>
                    <a:pt x="47650" y="498944"/>
                  </a:lnTo>
                  <a:lnTo>
                    <a:pt x="47866" y="495808"/>
                  </a:lnTo>
                  <a:lnTo>
                    <a:pt x="48348" y="492429"/>
                  </a:lnTo>
                  <a:lnTo>
                    <a:pt x="48996" y="488327"/>
                  </a:lnTo>
                  <a:lnTo>
                    <a:pt x="50723" y="485584"/>
                  </a:lnTo>
                  <a:lnTo>
                    <a:pt x="56870" y="485584"/>
                  </a:lnTo>
                  <a:lnTo>
                    <a:pt x="58648" y="489000"/>
                  </a:lnTo>
                  <a:lnTo>
                    <a:pt x="58648" y="483679"/>
                  </a:lnTo>
                  <a:lnTo>
                    <a:pt x="57746" y="482485"/>
                  </a:lnTo>
                  <a:lnTo>
                    <a:pt x="55511" y="481342"/>
                  </a:lnTo>
                  <a:lnTo>
                    <a:pt x="48247" y="481342"/>
                  </a:lnTo>
                  <a:lnTo>
                    <a:pt x="43840" y="486727"/>
                  </a:lnTo>
                  <a:lnTo>
                    <a:pt x="43916" y="505383"/>
                  </a:lnTo>
                  <a:lnTo>
                    <a:pt x="44107" y="509993"/>
                  </a:lnTo>
                  <a:lnTo>
                    <a:pt x="46126" y="514451"/>
                  </a:lnTo>
                  <a:lnTo>
                    <a:pt x="48285" y="519099"/>
                  </a:lnTo>
                  <a:lnTo>
                    <a:pt x="51650" y="519671"/>
                  </a:lnTo>
                  <a:lnTo>
                    <a:pt x="55041" y="519671"/>
                  </a:lnTo>
                  <a:lnTo>
                    <a:pt x="58051" y="519315"/>
                  </a:lnTo>
                  <a:lnTo>
                    <a:pt x="59778" y="515416"/>
                  </a:lnTo>
                  <a:lnTo>
                    <a:pt x="61988" y="510438"/>
                  </a:lnTo>
                  <a:lnTo>
                    <a:pt x="62458" y="505383"/>
                  </a:lnTo>
                  <a:close/>
                </a:path>
                <a:path w="1455420" h="2806700">
                  <a:moveTo>
                    <a:pt x="62458" y="445198"/>
                  </a:moveTo>
                  <a:lnTo>
                    <a:pt x="62407" y="432231"/>
                  </a:lnTo>
                  <a:lnTo>
                    <a:pt x="61785" y="427926"/>
                  </a:lnTo>
                  <a:lnTo>
                    <a:pt x="60058" y="425462"/>
                  </a:lnTo>
                  <a:lnTo>
                    <a:pt x="59182" y="424205"/>
                  </a:lnTo>
                  <a:lnTo>
                    <a:pt x="58648" y="423506"/>
                  </a:lnTo>
                  <a:lnTo>
                    <a:pt x="58648" y="428879"/>
                  </a:lnTo>
                  <a:lnTo>
                    <a:pt x="58623" y="446951"/>
                  </a:lnTo>
                  <a:lnTo>
                    <a:pt x="57835" y="455231"/>
                  </a:lnTo>
                  <a:lnTo>
                    <a:pt x="50863" y="455231"/>
                  </a:lnTo>
                  <a:lnTo>
                    <a:pt x="49568" y="453313"/>
                  </a:lnTo>
                  <a:lnTo>
                    <a:pt x="47650" y="446951"/>
                  </a:lnTo>
                  <a:lnTo>
                    <a:pt x="47650" y="438785"/>
                  </a:lnTo>
                  <a:lnTo>
                    <a:pt x="47866" y="435610"/>
                  </a:lnTo>
                  <a:lnTo>
                    <a:pt x="48348" y="432231"/>
                  </a:lnTo>
                  <a:lnTo>
                    <a:pt x="48996" y="428155"/>
                  </a:lnTo>
                  <a:lnTo>
                    <a:pt x="50723" y="425462"/>
                  </a:lnTo>
                  <a:lnTo>
                    <a:pt x="56870" y="425462"/>
                  </a:lnTo>
                  <a:lnTo>
                    <a:pt x="58648" y="428879"/>
                  </a:lnTo>
                  <a:lnTo>
                    <a:pt x="58648" y="423506"/>
                  </a:lnTo>
                  <a:lnTo>
                    <a:pt x="57746" y="422325"/>
                  </a:lnTo>
                  <a:lnTo>
                    <a:pt x="55511" y="421182"/>
                  </a:lnTo>
                  <a:lnTo>
                    <a:pt x="48247" y="421182"/>
                  </a:lnTo>
                  <a:lnTo>
                    <a:pt x="43840" y="426567"/>
                  </a:lnTo>
                  <a:lnTo>
                    <a:pt x="43916" y="445198"/>
                  </a:lnTo>
                  <a:lnTo>
                    <a:pt x="44107" y="449821"/>
                  </a:lnTo>
                  <a:lnTo>
                    <a:pt x="48285" y="458978"/>
                  </a:lnTo>
                  <a:lnTo>
                    <a:pt x="51650" y="459536"/>
                  </a:lnTo>
                  <a:lnTo>
                    <a:pt x="55041" y="459536"/>
                  </a:lnTo>
                  <a:lnTo>
                    <a:pt x="58051" y="459168"/>
                  </a:lnTo>
                  <a:lnTo>
                    <a:pt x="59791" y="455231"/>
                  </a:lnTo>
                  <a:lnTo>
                    <a:pt x="61988" y="450253"/>
                  </a:lnTo>
                  <a:lnTo>
                    <a:pt x="62458" y="445198"/>
                  </a:lnTo>
                  <a:close/>
                </a:path>
                <a:path w="1455420" h="2806700">
                  <a:moveTo>
                    <a:pt x="62458" y="385064"/>
                  </a:moveTo>
                  <a:lnTo>
                    <a:pt x="62395" y="372084"/>
                  </a:lnTo>
                  <a:lnTo>
                    <a:pt x="61785" y="367741"/>
                  </a:lnTo>
                  <a:lnTo>
                    <a:pt x="60020" y="365226"/>
                  </a:lnTo>
                  <a:lnTo>
                    <a:pt x="59182" y="364020"/>
                  </a:lnTo>
                  <a:lnTo>
                    <a:pt x="58648" y="363321"/>
                  </a:lnTo>
                  <a:lnTo>
                    <a:pt x="58648" y="368693"/>
                  </a:lnTo>
                  <a:lnTo>
                    <a:pt x="58623" y="386829"/>
                  </a:lnTo>
                  <a:lnTo>
                    <a:pt x="57835" y="395084"/>
                  </a:lnTo>
                  <a:lnTo>
                    <a:pt x="50863" y="395084"/>
                  </a:lnTo>
                  <a:lnTo>
                    <a:pt x="49568" y="393179"/>
                  </a:lnTo>
                  <a:lnTo>
                    <a:pt x="48869" y="390791"/>
                  </a:lnTo>
                  <a:lnTo>
                    <a:pt x="47650" y="386829"/>
                  </a:lnTo>
                  <a:lnTo>
                    <a:pt x="47650" y="378625"/>
                  </a:lnTo>
                  <a:lnTo>
                    <a:pt x="47866" y="375412"/>
                  </a:lnTo>
                  <a:lnTo>
                    <a:pt x="48348" y="372084"/>
                  </a:lnTo>
                  <a:lnTo>
                    <a:pt x="48996" y="367995"/>
                  </a:lnTo>
                  <a:lnTo>
                    <a:pt x="50723" y="365226"/>
                  </a:lnTo>
                  <a:lnTo>
                    <a:pt x="56870" y="365226"/>
                  </a:lnTo>
                  <a:lnTo>
                    <a:pt x="58648" y="368693"/>
                  </a:lnTo>
                  <a:lnTo>
                    <a:pt x="58648" y="363321"/>
                  </a:lnTo>
                  <a:lnTo>
                    <a:pt x="57746" y="362140"/>
                  </a:lnTo>
                  <a:lnTo>
                    <a:pt x="55511" y="361010"/>
                  </a:lnTo>
                  <a:lnTo>
                    <a:pt x="48247" y="361010"/>
                  </a:lnTo>
                  <a:lnTo>
                    <a:pt x="43840" y="366356"/>
                  </a:lnTo>
                  <a:lnTo>
                    <a:pt x="43916" y="385064"/>
                  </a:lnTo>
                  <a:lnTo>
                    <a:pt x="44107" y="389661"/>
                  </a:lnTo>
                  <a:lnTo>
                    <a:pt x="48285" y="398729"/>
                  </a:lnTo>
                  <a:lnTo>
                    <a:pt x="51650" y="399338"/>
                  </a:lnTo>
                  <a:lnTo>
                    <a:pt x="55041" y="399338"/>
                  </a:lnTo>
                  <a:lnTo>
                    <a:pt x="58051" y="398995"/>
                  </a:lnTo>
                  <a:lnTo>
                    <a:pt x="59791" y="395084"/>
                  </a:lnTo>
                  <a:lnTo>
                    <a:pt x="61988" y="390131"/>
                  </a:lnTo>
                  <a:lnTo>
                    <a:pt x="62458" y="385064"/>
                  </a:lnTo>
                  <a:close/>
                </a:path>
                <a:path w="1455420" h="2806700">
                  <a:moveTo>
                    <a:pt x="62458" y="264706"/>
                  </a:moveTo>
                  <a:lnTo>
                    <a:pt x="62407" y="251752"/>
                  </a:lnTo>
                  <a:lnTo>
                    <a:pt x="61785" y="247396"/>
                  </a:lnTo>
                  <a:lnTo>
                    <a:pt x="60032" y="244906"/>
                  </a:lnTo>
                  <a:lnTo>
                    <a:pt x="59182" y="243687"/>
                  </a:lnTo>
                  <a:lnTo>
                    <a:pt x="58648" y="242976"/>
                  </a:lnTo>
                  <a:lnTo>
                    <a:pt x="58648" y="248323"/>
                  </a:lnTo>
                  <a:lnTo>
                    <a:pt x="58623" y="266484"/>
                  </a:lnTo>
                  <a:lnTo>
                    <a:pt x="57835" y="274713"/>
                  </a:lnTo>
                  <a:lnTo>
                    <a:pt x="50863" y="274713"/>
                  </a:lnTo>
                  <a:lnTo>
                    <a:pt x="49568" y="272808"/>
                  </a:lnTo>
                  <a:lnTo>
                    <a:pt x="48869" y="270421"/>
                  </a:lnTo>
                  <a:lnTo>
                    <a:pt x="47650" y="266484"/>
                  </a:lnTo>
                  <a:lnTo>
                    <a:pt x="47650" y="258292"/>
                  </a:lnTo>
                  <a:lnTo>
                    <a:pt x="47866" y="255066"/>
                  </a:lnTo>
                  <a:lnTo>
                    <a:pt x="48348" y="251752"/>
                  </a:lnTo>
                  <a:lnTo>
                    <a:pt x="48996" y="247650"/>
                  </a:lnTo>
                  <a:lnTo>
                    <a:pt x="50723" y="244906"/>
                  </a:lnTo>
                  <a:lnTo>
                    <a:pt x="56870" y="244906"/>
                  </a:lnTo>
                  <a:lnTo>
                    <a:pt x="58648" y="248323"/>
                  </a:lnTo>
                  <a:lnTo>
                    <a:pt x="58648" y="242976"/>
                  </a:lnTo>
                  <a:lnTo>
                    <a:pt x="57746" y="241769"/>
                  </a:lnTo>
                  <a:lnTo>
                    <a:pt x="55511" y="240703"/>
                  </a:lnTo>
                  <a:lnTo>
                    <a:pt x="48247" y="240703"/>
                  </a:lnTo>
                  <a:lnTo>
                    <a:pt x="43840" y="246062"/>
                  </a:lnTo>
                  <a:lnTo>
                    <a:pt x="43916" y="264706"/>
                  </a:lnTo>
                  <a:lnTo>
                    <a:pt x="44107" y="269303"/>
                  </a:lnTo>
                  <a:lnTo>
                    <a:pt x="48285" y="278447"/>
                  </a:lnTo>
                  <a:lnTo>
                    <a:pt x="51650" y="278980"/>
                  </a:lnTo>
                  <a:lnTo>
                    <a:pt x="55041" y="278980"/>
                  </a:lnTo>
                  <a:lnTo>
                    <a:pt x="58051" y="278663"/>
                  </a:lnTo>
                  <a:lnTo>
                    <a:pt x="59804" y="274713"/>
                  </a:lnTo>
                  <a:lnTo>
                    <a:pt x="61988" y="269798"/>
                  </a:lnTo>
                  <a:lnTo>
                    <a:pt x="62458" y="264706"/>
                  </a:lnTo>
                  <a:close/>
                </a:path>
                <a:path w="1455420" h="2806700">
                  <a:moveTo>
                    <a:pt x="62458" y="204533"/>
                  </a:moveTo>
                  <a:lnTo>
                    <a:pt x="62407" y="191592"/>
                  </a:lnTo>
                  <a:lnTo>
                    <a:pt x="61785" y="187248"/>
                  </a:lnTo>
                  <a:lnTo>
                    <a:pt x="60020" y="184708"/>
                  </a:lnTo>
                  <a:lnTo>
                    <a:pt x="59182" y="183489"/>
                  </a:lnTo>
                  <a:lnTo>
                    <a:pt x="58648" y="182803"/>
                  </a:lnTo>
                  <a:lnTo>
                    <a:pt x="58648" y="188150"/>
                  </a:lnTo>
                  <a:lnTo>
                    <a:pt x="58623" y="206324"/>
                  </a:lnTo>
                  <a:lnTo>
                    <a:pt x="57835" y="214579"/>
                  </a:lnTo>
                  <a:lnTo>
                    <a:pt x="50863" y="214579"/>
                  </a:lnTo>
                  <a:lnTo>
                    <a:pt x="49568" y="212648"/>
                  </a:lnTo>
                  <a:lnTo>
                    <a:pt x="47650" y="206324"/>
                  </a:lnTo>
                  <a:lnTo>
                    <a:pt x="47650" y="198132"/>
                  </a:lnTo>
                  <a:lnTo>
                    <a:pt x="47866" y="194881"/>
                  </a:lnTo>
                  <a:lnTo>
                    <a:pt x="48348" y="191592"/>
                  </a:lnTo>
                  <a:lnTo>
                    <a:pt x="48996" y="187464"/>
                  </a:lnTo>
                  <a:lnTo>
                    <a:pt x="50723" y="184708"/>
                  </a:lnTo>
                  <a:lnTo>
                    <a:pt x="56870" y="184708"/>
                  </a:lnTo>
                  <a:lnTo>
                    <a:pt x="58648" y="188150"/>
                  </a:lnTo>
                  <a:lnTo>
                    <a:pt x="58648" y="182803"/>
                  </a:lnTo>
                  <a:lnTo>
                    <a:pt x="57746" y="181622"/>
                  </a:lnTo>
                  <a:lnTo>
                    <a:pt x="55511" y="180479"/>
                  </a:lnTo>
                  <a:lnTo>
                    <a:pt x="48247" y="180479"/>
                  </a:lnTo>
                  <a:lnTo>
                    <a:pt x="43840" y="185851"/>
                  </a:lnTo>
                  <a:lnTo>
                    <a:pt x="43903" y="204533"/>
                  </a:lnTo>
                  <a:lnTo>
                    <a:pt x="44107" y="209118"/>
                  </a:lnTo>
                  <a:lnTo>
                    <a:pt x="46126" y="213588"/>
                  </a:lnTo>
                  <a:lnTo>
                    <a:pt x="48285" y="218211"/>
                  </a:lnTo>
                  <a:lnTo>
                    <a:pt x="51650" y="218808"/>
                  </a:lnTo>
                  <a:lnTo>
                    <a:pt x="55041" y="218808"/>
                  </a:lnTo>
                  <a:lnTo>
                    <a:pt x="58051" y="218503"/>
                  </a:lnTo>
                  <a:lnTo>
                    <a:pt x="59778" y="214579"/>
                  </a:lnTo>
                  <a:lnTo>
                    <a:pt x="61988" y="209588"/>
                  </a:lnTo>
                  <a:lnTo>
                    <a:pt x="62458" y="204533"/>
                  </a:lnTo>
                  <a:close/>
                </a:path>
                <a:path w="1455420" h="2806700">
                  <a:moveTo>
                    <a:pt x="62458" y="144348"/>
                  </a:moveTo>
                  <a:lnTo>
                    <a:pt x="62407" y="131457"/>
                  </a:lnTo>
                  <a:lnTo>
                    <a:pt x="61785" y="127063"/>
                  </a:lnTo>
                  <a:lnTo>
                    <a:pt x="60020" y="124536"/>
                  </a:lnTo>
                  <a:lnTo>
                    <a:pt x="59182" y="123329"/>
                  </a:lnTo>
                  <a:lnTo>
                    <a:pt x="58648" y="122643"/>
                  </a:lnTo>
                  <a:lnTo>
                    <a:pt x="58648" y="127990"/>
                  </a:lnTo>
                  <a:lnTo>
                    <a:pt x="58623" y="146138"/>
                  </a:lnTo>
                  <a:lnTo>
                    <a:pt x="57835" y="154381"/>
                  </a:lnTo>
                  <a:lnTo>
                    <a:pt x="50863" y="154381"/>
                  </a:lnTo>
                  <a:lnTo>
                    <a:pt x="49568" y="152527"/>
                  </a:lnTo>
                  <a:lnTo>
                    <a:pt x="47650" y="146138"/>
                  </a:lnTo>
                  <a:lnTo>
                    <a:pt x="47650" y="137960"/>
                  </a:lnTo>
                  <a:lnTo>
                    <a:pt x="47866" y="134734"/>
                  </a:lnTo>
                  <a:lnTo>
                    <a:pt x="48348" y="131457"/>
                  </a:lnTo>
                  <a:lnTo>
                    <a:pt x="48996" y="127330"/>
                  </a:lnTo>
                  <a:lnTo>
                    <a:pt x="50723" y="124536"/>
                  </a:lnTo>
                  <a:lnTo>
                    <a:pt x="56870" y="124536"/>
                  </a:lnTo>
                  <a:lnTo>
                    <a:pt x="58648" y="127990"/>
                  </a:lnTo>
                  <a:lnTo>
                    <a:pt x="58648" y="122643"/>
                  </a:lnTo>
                  <a:lnTo>
                    <a:pt x="57746" y="121475"/>
                  </a:lnTo>
                  <a:lnTo>
                    <a:pt x="55511" y="120345"/>
                  </a:lnTo>
                  <a:lnTo>
                    <a:pt x="48247" y="120345"/>
                  </a:lnTo>
                  <a:lnTo>
                    <a:pt x="43840" y="125730"/>
                  </a:lnTo>
                  <a:lnTo>
                    <a:pt x="43916" y="144348"/>
                  </a:lnTo>
                  <a:lnTo>
                    <a:pt x="44107" y="148945"/>
                  </a:lnTo>
                  <a:lnTo>
                    <a:pt x="46126" y="153441"/>
                  </a:lnTo>
                  <a:lnTo>
                    <a:pt x="48285" y="158102"/>
                  </a:lnTo>
                  <a:lnTo>
                    <a:pt x="51650" y="158661"/>
                  </a:lnTo>
                  <a:lnTo>
                    <a:pt x="55041" y="158661"/>
                  </a:lnTo>
                  <a:lnTo>
                    <a:pt x="58051" y="158280"/>
                  </a:lnTo>
                  <a:lnTo>
                    <a:pt x="59791" y="154381"/>
                  </a:lnTo>
                  <a:lnTo>
                    <a:pt x="61988" y="149428"/>
                  </a:lnTo>
                  <a:lnTo>
                    <a:pt x="62458" y="144348"/>
                  </a:lnTo>
                  <a:close/>
                </a:path>
                <a:path w="1455420" h="2806700">
                  <a:moveTo>
                    <a:pt x="62458" y="24053"/>
                  </a:moveTo>
                  <a:lnTo>
                    <a:pt x="62407" y="11087"/>
                  </a:lnTo>
                  <a:lnTo>
                    <a:pt x="61785" y="6781"/>
                  </a:lnTo>
                  <a:lnTo>
                    <a:pt x="60032" y="4229"/>
                  </a:lnTo>
                  <a:lnTo>
                    <a:pt x="59182" y="2984"/>
                  </a:lnTo>
                  <a:lnTo>
                    <a:pt x="58648" y="2286"/>
                  </a:lnTo>
                  <a:lnTo>
                    <a:pt x="58648" y="7696"/>
                  </a:lnTo>
                  <a:lnTo>
                    <a:pt x="58623" y="25768"/>
                  </a:lnTo>
                  <a:lnTo>
                    <a:pt x="57835" y="34048"/>
                  </a:lnTo>
                  <a:lnTo>
                    <a:pt x="50863" y="34048"/>
                  </a:lnTo>
                  <a:lnTo>
                    <a:pt x="49568" y="32156"/>
                  </a:lnTo>
                  <a:lnTo>
                    <a:pt x="47650" y="25768"/>
                  </a:lnTo>
                  <a:lnTo>
                    <a:pt x="47650" y="17602"/>
                  </a:lnTo>
                  <a:lnTo>
                    <a:pt x="47866" y="14452"/>
                  </a:lnTo>
                  <a:lnTo>
                    <a:pt x="48348" y="11087"/>
                  </a:lnTo>
                  <a:lnTo>
                    <a:pt x="48996" y="6972"/>
                  </a:lnTo>
                  <a:lnTo>
                    <a:pt x="50723" y="4229"/>
                  </a:lnTo>
                  <a:lnTo>
                    <a:pt x="56870" y="4229"/>
                  </a:lnTo>
                  <a:lnTo>
                    <a:pt x="58648" y="7696"/>
                  </a:lnTo>
                  <a:lnTo>
                    <a:pt x="58648" y="2286"/>
                  </a:lnTo>
                  <a:lnTo>
                    <a:pt x="57746" y="1079"/>
                  </a:lnTo>
                  <a:lnTo>
                    <a:pt x="55511" y="0"/>
                  </a:lnTo>
                  <a:lnTo>
                    <a:pt x="48247" y="0"/>
                  </a:lnTo>
                  <a:lnTo>
                    <a:pt x="43840" y="5410"/>
                  </a:lnTo>
                  <a:lnTo>
                    <a:pt x="43916" y="24053"/>
                  </a:lnTo>
                  <a:lnTo>
                    <a:pt x="44107" y="28625"/>
                  </a:lnTo>
                  <a:lnTo>
                    <a:pt x="46189" y="33210"/>
                  </a:lnTo>
                  <a:lnTo>
                    <a:pt x="48285" y="37744"/>
                  </a:lnTo>
                  <a:lnTo>
                    <a:pt x="51650" y="38277"/>
                  </a:lnTo>
                  <a:lnTo>
                    <a:pt x="55041" y="38277"/>
                  </a:lnTo>
                  <a:lnTo>
                    <a:pt x="58051" y="37960"/>
                  </a:lnTo>
                  <a:lnTo>
                    <a:pt x="59778" y="34048"/>
                  </a:lnTo>
                  <a:lnTo>
                    <a:pt x="61988" y="29133"/>
                  </a:lnTo>
                  <a:lnTo>
                    <a:pt x="62458" y="24053"/>
                  </a:lnTo>
                  <a:close/>
                </a:path>
                <a:path w="1455420" h="2806700">
                  <a:moveTo>
                    <a:pt x="82994" y="755637"/>
                  </a:moveTo>
                  <a:lnTo>
                    <a:pt x="77368" y="755637"/>
                  </a:lnTo>
                  <a:lnTo>
                    <a:pt x="77368" y="722871"/>
                  </a:lnTo>
                  <a:lnTo>
                    <a:pt x="66611" y="722871"/>
                  </a:lnTo>
                  <a:lnTo>
                    <a:pt x="66611" y="727049"/>
                  </a:lnTo>
                  <a:lnTo>
                    <a:pt x="73342" y="727049"/>
                  </a:lnTo>
                  <a:lnTo>
                    <a:pt x="73342" y="755637"/>
                  </a:lnTo>
                  <a:lnTo>
                    <a:pt x="67017" y="755637"/>
                  </a:lnTo>
                  <a:lnTo>
                    <a:pt x="67017" y="759650"/>
                  </a:lnTo>
                  <a:lnTo>
                    <a:pt x="82994" y="759650"/>
                  </a:lnTo>
                  <a:lnTo>
                    <a:pt x="82994" y="755637"/>
                  </a:lnTo>
                  <a:close/>
                </a:path>
                <a:path w="1455420" h="2806700">
                  <a:moveTo>
                    <a:pt x="82994" y="635317"/>
                  </a:moveTo>
                  <a:lnTo>
                    <a:pt x="77368" y="635317"/>
                  </a:lnTo>
                  <a:lnTo>
                    <a:pt x="77368" y="602564"/>
                  </a:lnTo>
                  <a:lnTo>
                    <a:pt x="66624" y="602564"/>
                  </a:lnTo>
                  <a:lnTo>
                    <a:pt x="66624" y="606742"/>
                  </a:lnTo>
                  <a:lnTo>
                    <a:pt x="73355" y="606742"/>
                  </a:lnTo>
                  <a:lnTo>
                    <a:pt x="73355" y="635317"/>
                  </a:lnTo>
                  <a:lnTo>
                    <a:pt x="67005" y="635317"/>
                  </a:lnTo>
                  <a:lnTo>
                    <a:pt x="67005" y="639368"/>
                  </a:lnTo>
                  <a:lnTo>
                    <a:pt x="82994" y="639368"/>
                  </a:lnTo>
                  <a:lnTo>
                    <a:pt x="82994" y="635317"/>
                  </a:lnTo>
                  <a:close/>
                </a:path>
                <a:path w="1455420" h="2806700">
                  <a:moveTo>
                    <a:pt x="82994" y="575056"/>
                  </a:moveTo>
                  <a:lnTo>
                    <a:pt x="77368" y="575056"/>
                  </a:lnTo>
                  <a:lnTo>
                    <a:pt x="77368" y="542417"/>
                  </a:lnTo>
                  <a:lnTo>
                    <a:pt x="66624" y="542417"/>
                  </a:lnTo>
                  <a:lnTo>
                    <a:pt x="66624" y="546569"/>
                  </a:lnTo>
                  <a:lnTo>
                    <a:pt x="73355" y="546569"/>
                  </a:lnTo>
                  <a:lnTo>
                    <a:pt x="73355" y="575056"/>
                  </a:lnTo>
                  <a:lnTo>
                    <a:pt x="67005" y="575056"/>
                  </a:lnTo>
                  <a:lnTo>
                    <a:pt x="67005" y="579208"/>
                  </a:lnTo>
                  <a:lnTo>
                    <a:pt x="82994" y="579208"/>
                  </a:lnTo>
                  <a:lnTo>
                    <a:pt x="82994" y="575056"/>
                  </a:lnTo>
                  <a:close/>
                </a:path>
                <a:path w="1455420" h="2806700">
                  <a:moveTo>
                    <a:pt x="82994" y="514972"/>
                  </a:moveTo>
                  <a:lnTo>
                    <a:pt x="77368" y="514972"/>
                  </a:lnTo>
                  <a:lnTo>
                    <a:pt x="77368" y="482231"/>
                  </a:lnTo>
                  <a:lnTo>
                    <a:pt x="66624" y="482231"/>
                  </a:lnTo>
                  <a:lnTo>
                    <a:pt x="66624" y="486397"/>
                  </a:lnTo>
                  <a:lnTo>
                    <a:pt x="73355" y="486397"/>
                  </a:lnTo>
                  <a:lnTo>
                    <a:pt x="73355" y="514972"/>
                  </a:lnTo>
                  <a:lnTo>
                    <a:pt x="67005" y="514972"/>
                  </a:lnTo>
                  <a:lnTo>
                    <a:pt x="67005" y="519023"/>
                  </a:lnTo>
                  <a:lnTo>
                    <a:pt x="82994" y="519023"/>
                  </a:lnTo>
                  <a:lnTo>
                    <a:pt x="82994" y="514972"/>
                  </a:lnTo>
                  <a:close/>
                </a:path>
                <a:path w="1455420" h="2806700">
                  <a:moveTo>
                    <a:pt x="82994" y="153936"/>
                  </a:moveTo>
                  <a:lnTo>
                    <a:pt x="77368" y="153936"/>
                  </a:lnTo>
                  <a:lnTo>
                    <a:pt x="77368" y="121234"/>
                  </a:lnTo>
                  <a:lnTo>
                    <a:pt x="66624" y="121234"/>
                  </a:lnTo>
                  <a:lnTo>
                    <a:pt x="66624" y="125387"/>
                  </a:lnTo>
                  <a:lnTo>
                    <a:pt x="73355" y="125387"/>
                  </a:lnTo>
                  <a:lnTo>
                    <a:pt x="73355" y="153936"/>
                  </a:lnTo>
                  <a:lnTo>
                    <a:pt x="67005" y="153936"/>
                  </a:lnTo>
                  <a:lnTo>
                    <a:pt x="67005" y="158000"/>
                  </a:lnTo>
                  <a:lnTo>
                    <a:pt x="82994" y="158000"/>
                  </a:lnTo>
                  <a:lnTo>
                    <a:pt x="82994" y="153936"/>
                  </a:lnTo>
                  <a:close/>
                </a:path>
                <a:path w="1455420" h="2806700">
                  <a:moveTo>
                    <a:pt x="82994" y="93751"/>
                  </a:moveTo>
                  <a:lnTo>
                    <a:pt x="77368" y="93751"/>
                  </a:lnTo>
                  <a:lnTo>
                    <a:pt x="77368" y="61036"/>
                  </a:lnTo>
                  <a:lnTo>
                    <a:pt x="66624" y="61036"/>
                  </a:lnTo>
                  <a:lnTo>
                    <a:pt x="66624" y="65214"/>
                  </a:lnTo>
                  <a:lnTo>
                    <a:pt x="73355" y="65214"/>
                  </a:lnTo>
                  <a:lnTo>
                    <a:pt x="73355" y="93751"/>
                  </a:lnTo>
                  <a:lnTo>
                    <a:pt x="67005" y="93751"/>
                  </a:lnTo>
                  <a:lnTo>
                    <a:pt x="67005" y="97815"/>
                  </a:lnTo>
                  <a:lnTo>
                    <a:pt x="82994" y="97815"/>
                  </a:lnTo>
                  <a:lnTo>
                    <a:pt x="82994" y="93751"/>
                  </a:lnTo>
                  <a:close/>
                </a:path>
                <a:path w="1455420" h="2806700">
                  <a:moveTo>
                    <a:pt x="84416" y="685888"/>
                  </a:moveTo>
                  <a:lnTo>
                    <a:pt x="80581" y="664248"/>
                  </a:lnTo>
                  <a:lnTo>
                    <a:pt x="80581" y="669518"/>
                  </a:lnTo>
                  <a:lnTo>
                    <a:pt x="80556" y="687666"/>
                  </a:lnTo>
                  <a:lnTo>
                    <a:pt x="79768" y="695960"/>
                  </a:lnTo>
                  <a:lnTo>
                    <a:pt x="72783" y="695960"/>
                  </a:lnTo>
                  <a:lnTo>
                    <a:pt x="71501" y="694029"/>
                  </a:lnTo>
                  <a:lnTo>
                    <a:pt x="70789" y="691642"/>
                  </a:lnTo>
                  <a:lnTo>
                    <a:pt x="69557" y="687666"/>
                  </a:lnTo>
                  <a:lnTo>
                    <a:pt x="69557" y="679488"/>
                  </a:lnTo>
                  <a:lnTo>
                    <a:pt x="69773" y="676287"/>
                  </a:lnTo>
                  <a:lnTo>
                    <a:pt x="70243" y="672934"/>
                  </a:lnTo>
                  <a:lnTo>
                    <a:pt x="70916" y="668845"/>
                  </a:lnTo>
                  <a:lnTo>
                    <a:pt x="72669" y="666102"/>
                  </a:lnTo>
                  <a:lnTo>
                    <a:pt x="78765" y="666102"/>
                  </a:lnTo>
                  <a:lnTo>
                    <a:pt x="80581" y="669518"/>
                  </a:lnTo>
                  <a:lnTo>
                    <a:pt x="80581" y="664248"/>
                  </a:lnTo>
                  <a:lnTo>
                    <a:pt x="79641" y="662965"/>
                  </a:lnTo>
                  <a:lnTo>
                    <a:pt x="77444" y="661822"/>
                  </a:lnTo>
                  <a:lnTo>
                    <a:pt x="70078" y="661822"/>
                  </a:lnTo>
                  <a:lnTo>
                    <a:pt x="65760" y="667283"/>
                  </a:lnTo>
                  <a:lnTo>
                    <a:pt x="65887" y="687387"/>
                  </a:lnTo>
                  <a:lnTo>
                    <a:pt x="66014" y="690499"/>
                  </a:lnTo>
                  <a:lnTo>
                    <a:pt x="70192" y="699630"/>
                  </a:lnTo>
                  <a:lnTo>
                    <a:pt x="73558" y="700176"/>
                  </a:lnTo>
                  <a:lnTo>
                    <a:pt x="76974" y="700176"/>
                  </a:lnTo>
                  <a:lnTo>
                    <a:pt x="79921" y="699795"/>
                  </a:lnTo>
                  <a:lnTo>
                    <a:pt x="81648" y="695960"/>
                  </a:lnTo>
                  <a:lnTo>
                    <a:pt x="83896" y="690981"/>
                  </a:lnTo>
                  <a:lnTo>
                    <a:pt x="84416" y="685888"/>
                  </a:lnTo>
                  <a:close/>
                </a:path>
                <a:path w="1455420" h="2806700">
                  <a:moveTo>
                    <a:pt x="84416" y="445198"/>
                  </a:moveTo>
                  <a:lnTo>
                    <a:pt x="80581" y="423595"/>
                  </a:lnTo>
                  <a:lnTo>
                    <a:pt x="80581" y="428879"/>
                  </a:lnTo>
                  <a:lnTo>
                    <a:pt x="80568" y="446951"/>
                  </a:lnTo>
                  <a:lnTo>
                    <a:pt x="79768" y="455231"/>
                  </a:lnTo>
                  <a:lnTo>
                    <a:pt x="72783" y="455231"/>
                  </a:lnTo>
                  <a:lnTo>
                    <a:pt x="71501" y="453313"/>
                  </a:lnTo>
                  <a:lnTo>
                    <a:pt x="69557" y="446951"/>
                  </a:lnTo>
                  <a:lnTo>
                    <a:pt x="69557" y="438785"/>
                  </a:lnTo>
                  <a:lnTo>
                    <a:pt x="69773" y="435610"/>
                  </a:lnTo>
                  <a:lnTo>
                    <a:pt x="70243" y="432231"/>
                  </a:lnTo>
                  <a:lnTo>
                    <a:pt x="70916" y="428155"/>
                  </a:lnTo>
                  <a:lnTo>
                    <a:pt x="72669" y="425462"/>
                  </a:lnTo>
                  <a:lnTo>
                    <a:pt x="78765" y="425462"/>
                  </a:lnTo>
                  <a:lnTo>
                    <a:pt x="80581" y="428879"/>
                  </a:lnTo>
                  <a:lnTo>
                    <a:pt x="80581" y="423595"/>
                  </a:lnTo>
                  <a:lnTo>
                    <a:pt x="79641" y="422325"/>
                  </a:lnTo>
                  <a:lnTo>
                    <a:pt x="77444" y="421182"/>
                  </a:lnTo>
                  <a:lnTo>
                    <a:pt x="70078" y="421182"/>
                  </a:lnTo>
                  <a:lnTo>
                    <a:pt x="65760" y="426567"/>
                  </a:lnTo>
                  <a:lnTo>
                    <a:pt x="65836" y="445198"/>
                  </a:lnTo>
                  <a:lnTo>
                    <a:pt x="66014" y="449821"/>
                  </a:lnTo>
                  <a:lnTo>
                    <a:pt x="68148" y="454456"/>
                  </a:lnTo>
                  <a:lnTo>
                    <a:pt x="70192" y="458978"/>
                  </a:lnTo>
                  <a:lnTo>
                    <a:pt x="73558" y="459536"/>
                  </a:lnTo>
                  <a:lnTo>
                    <a:pt x="76974" y="459536"/>
                  </a:lnTo>
                  <a:lnTo>
                    <a:pt x="79921" y="459168"/>
                  </a:lnTo>
                  <a:lnTo>
                    <a:pt x="81699" y="455231"/>
                  </a:lnTo>
                  <a:lnTo>
                    <a:pt x="83896" y="450253"/>
                  </a:lnTo>
                  <a:lnTo>
                    <a:pt x="84416" y="445198"/>
                  </a:lnTo>
                  <a:close/>
                </a:path>
                <a:path w="1455420" h="2806700">
                  <a:moveTo>
                    <a:pt x="84416" y="204533"/>
                  </a:moveTo>
                  <a:lnTo>
                    <a:pt x="84366" y="191592"/>
                  </a:lnTo>
                  <a:lnTo>
                    <a:pt x="83718" y="187248"/>
                  </a:lnTo>
                  <a:lnTo>
                    <a:pt x="81902" y="184708"/>
                  </a:lnTo>
                  <a:lnTo>
                    <a:pt x="81038" y="183489"/>
                  </a:lnTo>
                  <a:lnTo>
                    <a:pt x="80581" y="182880"/>
                  </a:lnTo>
                  <a:lnTo>
                    <a:pt x="80581" y="188150"/>
                  </a:lnTo>
                  <a:lnTo>
                    <a:pt x="80556" y="206324"/>
                  </a:lnTo>
                  <a:lnTo>
                    <a:pt x="79768" y="214579"/>
                  </a:lnTo>
                  <a:lnTo>
                    <a:pt x="72783" y="214579"/>
                  </a:lnTo>
                  <a:lnTo>
                    <a:pt x="71501" y="212648"/>
                  </a:lnTo>
                  <a:lnTo>
                    <a:pt x="69557" y="206324"/>
                  </a:lnTo>
                  <a:lnTo>
                    <a:pt x="69557" y="198132"/>
                  </a:lnTo>
                  <a:lnTo>
                    <a:pt x="69773" y="194881"/>
                  </a:lnTo>
                  <a:lnTo>
                    <a:pt x="70243" y="191592"/>
                  </a:lnTo>
                  <a:lnTo>
                    <a:pt x="70916" y="187464"/>
                  </a:lnTo>
                  <a:lnTo>
                    <a:pt x="72669" y="184708"/>
                  </a:lnTo>
                  <a:lnTo>
                    <a:pt x="78765" y="184708"/>
                  </a:lnTo>
                  <a:lnTo>
                    <a:pt x="80581" y="188150"/>
                  </a:lnTo>
                  <a:lnTo>
                    <a:pt x="80581" y="182880"/>
                  </a:lnTo>
                  <a:lnTo>
                    <a:pt x="79641" y="181622"/>
                  </a:lnTo>
                  <a:lnTo>
                    <a:pt x="77444" y="180479"/>
                  </a:lnTo>
                  <a:lnTo>
                    <a:pt x="70078" y="180479"/>
                  </a:lnTo>
                  <a:lnTo>
                    <a:pt x="65760" y="185851"/>
                  </a:lnTo>
                  <a:lnTo>
                    <a:pt x="65887" y="206019"/>
                  </a:lnTo>
                  <a:lnTo>
                    <a:pt x="66014" y="209118"/>
                  </a:lnTo>
                  <a:lnTo>
                    <a:pt x="70192" y="218211"/>
                  </a:lnTo>
                  <a:lnTo>
                    <a:pt x="73558" y="218808"/>
                  </a:lnTo>
                  <a:lnTo>
                    <a:pt x="76974" y="218808"/>
                  </a:lnTo>
                  <a:lnTo>
                    <a:pt x="79921" y="218503"/>
                  </a:lnTo>
                  <a:lnTo>
                    <a:pt x="81673" y="214579"/>
                  </a:lnTo>
                  <a:lnTo>
                    <a:pt x="83896" y="209588"/>
                  </a:lnTo>
                  <a:lnTo>
                    <a:pt x="84416" y="204533"/>
                  </a:lnTo>
                  <a:close/>
                </a:path>
                <a:path w="1455420" h="2806700">
                  <a:moveTo>
                    <a:pt x="84416" y="24053"/>
                  </a:moveTo>
                  <a:lnTo>
                    <a:pt x="84366" y="11087"/>
                  </a:lnTo>
                  <a:lnTo>
                    <a:pt x="83718" y="6781"/>
                  </a:lnTo>
                  <a:lnTo>
                    <a:pt x="81915" y="4229"/>
                  </a:lnTo>
                  <a:lnTo>
                    <a:pt x="81038" y="2984"/>
                  </a:lnTo>
                  <a:lnTo>
                    <a:pt x="80581" y="2362"/>
                  </a:lnTo>
                  <a:lnTo>
                    <a:pt x="80581" y="7696"/>
                  </a:lnTo>
                  <a:lnTo>
                    <a:pt x="80568" y="25768"/>
                  </a:lnTo>
                  <a:lnTo>
                    <a:pt x="79768" y="34048"/>
                  </a:lnTo>
                  <a:lnTo>
                    <a:pt x="72783" y="34048"/>
                  </a:lnTo>
                  <a:lnTo>
                    <a:pt x="71501" y="32156"/>
                  </a:lnTo>
                  <a:lnTo>
                    <a:pt x="69557" y="25768"/>
                  </a:lnTo>
                  <a:lnTo>
                    <a:pt x="69557" y="17602"/>
                  </a:lnTo>
                  <a:lnTo>
                    <a:pt x="69773" y="14452"/>
                  </a:lnTo>
                  <a:lnTo>
                    <a:pt x="70243" y="11087"/>
                  </a:lnTo>
                  <a:lnTo>
                    <a:pt x="70916" y="6972"/>
                  </a:lnTo>
                  <a:lnTo>
                    <a:pt x="72669" y="4229"/>
                  </a:lnTo>
                  <a:lnTo>
                    <a:pt x="78765" y="4229"/>
                  </a:lnTo>
                  <a:lnTo>
                    <a:pt x="80581" y="7696"/>
                  </a:lnTo>
                  <a:lnTo>
                    <a:pt x="80581" y="2362"/>
                  </a:lnTo>
                  <a:lnTo>
                    <a:pt x="79641" y="1079"/>
                  </a:lnTo>
                  <a:lnTo>
                    <a:pt x="77444" y="0"/>
                  </a:lnTo>
                  <a:lnTo>
                    <a:pt x="70078" y="0"/>
                  </a:lnTo>
                  <a:lnTo>
                    <a:pt x="65760" y="5410"/>
                  </a:lnTo>
                  <a:lnTo>
                    <a:pt x="65836" y="24053"/>
                  </a:lnTo>
                  <a:lnTo>
                    <a:pt x="66014" y="28625"/>
                  </a:lnTo>
                  <a:lnTo>
                    <a:pt x="68072" y="33096"/>
                  </a:lnTo>
                  <a:lnTo>
                    <a:pt x="70192" y="37744"/>
                  </a:lnTo>
                  <a:lnTo>
                    <a:pt x="73558" y="38277"/>
                  </a:lnTo>
                  <a:lnTo>
                    <a:pt x="76974" y="38277"/>
                  </a:lnTo>
                  <a:lnTo>
                    <a:pt x="79921" y="37960"/>
                  </a:lnTo>
                  <a:lnTo>
                    <a:pt x="81686" y="34048"/>
                  </a:lnTo>
                  <a:lnTo>
                    <a:pt x="83896" y="29133"/>
                  </a:lnTo>
                  <a:lnTo>
                    <a:pt x="84416" y="24053"/>
                  </a:lnTo>
                  <a:close/>
                </a:path>
                <a:path w="1455420" h="2806700">
                  <a:moveTo>
                    <a:pt x="1455153" y="2781122"/>
                  </a:moveTo>
                  <a:lnTo>
                    <a:pt x="1418653" y="2781122"/>
                  </a:lnTo>
                  <a:lnTo>
                    <a:pt x="1418653" y="2595702"/>
                  </a:lnTo>
                  <a:lnTo>
                    <a:pt x="1418653" y="2569032"/>
                  </a:lnTo>
                  <a:lnTo>
                    <a:pt x="1348955" y="2569032"/>
                  </a:lnTo>
                  <a:lnTo>
                    <a:pt x="1348955" y="2595702"/>
                  </a:lnTo>
                  <a:lnTo>
                    <a:pt x="1392618" y="2595702"/>
                  </a:lnTo>
                  <a:lnTo>
                    <a:pt x="1392618" y="2781122"/>
                  </a:lnTo>
                  <a:lnTo>
                    <a:pt x="1351775" y="2781122"/>
                  </a:lnTo>
                  <a:lnTo>
                    <a:pt x="1351775" y="2806522"/>
                  </a:lnTo>
                  <a:lnTo>
                    <a:pt x="1455153" y="2806522"/>
                  </a:lnTo>
                  <a:lnTo>
                    <a:pt x="1455153" y="2781122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67139" y="6074811"/>
              <a:ext cx="120960" cy="24797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46199" y="6074815"/>
              <a:ext cx="243483" cy="24797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0" y="0"/>
              <a:ext cx="3882166" cy="560596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598075" y="161289"/>
              <a:ext cx="64769" cy="618490"/>
            </a:xfrm>
            <a:custGeom>
              <a:avLst/>
              <a:gdLst/>
              <a:ahLst/>
              <a:cxnLst/>
              <a:rect l="l" t="t" r="r" b="b"/>
              <a:pathLst>
                <a:path w="64770" h="618490">
                  <a:moveTo>
                    <a:pt x="64566" y="601980"/>
                  </a:moveTo>
                  <a:lnTo>
                    <a:pt x="42354" y="601980"/>
                  </a:lnTo>
                  <a:lnTo>
                    <a:pt x="42354" y="490220"/>
                  </a:lnTo>
                  <a:lnTo>
                    <a:pt x="42354" y="473710"/>
                  </a:lnTo>
                  <a:lnTo>
                    <a:pt x="0" y="473710"/>
                  </a:lnTo>
                  <a:lnTo>
                    <a:pt x="0" y="490220"/>
                  </a:lnTo>
                  <a:lnTo>
                    <a:pt x="26517" y="490220"/>
                  </a:lnTo>
                  <a:lnTo>
                    <a:pt x="26517" y="601980"/>
                  </a:lnTo>
                  <a:lnTo>
                    <a:pt x="1701" y="601980"/>
                  </a:lnTo>
                  <a:lnTo>
                    <a:pt x="1701" y="618490"/>
                  </a:lnTo>
                  <a:lnTo>
                    <a:pt x="64566" y="618490"/>
                  </a:lnTo>
                  <a:lnTo>
                    <a:pt x="64566" y="601980"/>
                  </a:lnTo>
                  <a:close/>
                </a:path>
                <a:path w="64770" h="618490">
                  <a:moveTo>
                    <a:pt x="64566" y="365760"/>
                  </a:moveTo>
                  <a:lnTo>
                    <a:pt x="42354" y="365760"/>
                  </a:lnTo>
                  <a:lnTo>
                    <a:pt x="42354" y="252730"/>
                  </a:lnTo>
                  <a:lnTo>
                    <a:pt x="42354" y="236220"/>
                  </a:lnTo>
                  <a:lnTo>
                    <a:pt x="0" y="236220"/>
                  </a:lnTo>
                  <a:lnTo>
                    <a:pt x="0" y="252730"/>
                  </a:lnTo>
                  <a:lnTo>
                    <a:pt x="26517" y="252730"/>
                  </a:lnTo>
                  <a:lnTo>
                    <a:pt x="26517" y="365760"/>
                  </a:lnTo>
                  <a:lnTo>
                    <a:pt x="1701" y="365760"/>
                  </a:lnTo>
                  <a:lnTo>
                    <a:pt x="1701" y="381000"/>
                  </a:lnTo>
                  <a:lnTo>
                    <a:pt x="64566" y="381000"/>
                  </a:lnTo>
                  <a:lnTo>
                    <a:pt x="64566" y="365760"/>
                  </a:lnTo>
                  <a:close/>
                </a:path>
                <a:path w="64770" h="618490">
                  <a:moveTo>
                    <a:pt x="64566" y="128270"/>
                  </a:moveTo>
                  <a:lnTo>
                    <a:pt x="42354" y="128270"/>
                  </a:lnTo>
                  <a:lnTo>
                    <a:pt x="42354" y="16510"/>
                  </a:lnTo>
                  <a:lnTo>
                    <a:pt x="42354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26517" y="16510"/>
                  </a:lnTo>
                  <a:lnTo>
                    <a:pt x="26517" y="128270"/>
                  </a:lnTo>
                  <a:lnTo>
                    <a:pt x="1701" y="128270"/>
                  </a:lnTo>
                  <a:lnTo>
                    <a:pt x="1701" y="144780"/>
                  </a:lnTo>
                  <a:lnTo>
                    <a:pt x="64566" y="144780"/>
                  </a:lnTo>
                  <a:lnTo>
                    <a:pt x="64566" y="128270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94682" y="868079"/>
              <a:ext cx="73516" cy="15079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486837" y="157670"/>
              <a:ext cx="1095375" cy="4617720"/>
            </a:xfrm>
            <a:custGeom>
              <a:avLst/>
              <a:gdLst/>
              <a:ahLst/>
              <a:cxnLst/>
              <a:rect l="l" t="t" r="r" b="b"/>
              <a:pathLst>
                <a:path w="1095375" h="4617720">
                  <a:moveTo>
                    <a:pt x="17246" y="4612398"/>
                  </a:moveTo>
                  <a:lnTo>
                    <a:pt x="11620" y="4612398"/>
                  </a:lnTo>
                  <a:lnTo>
                    <a:pt x="11620" y="4579658"/>
                  </a:lnTo>
                  <a:lnTo>
                    <a:pt x="850" y="4579658"/>
                  </a:lnTo>
                  <a:lnTo>
                    <a:pt x="850" y="4583773"/>
                  </a:lnTo>
                  <a:lnTo>
                    <a:pt x="7620" y="4583773"/>
                  </a:lnTo>
                  <a:lnTo>
                    <a:pt x="7620" y="4612398"/>
                  </a:lnTo>
                  <a:lnTo>
                    <a:pt x="1270" y="4612398"/>
                  </a:lnTo>
                  <a:lnTo>
                    <a:pt x="1270" y="4616475"/>
                  </a:lnTo>
                  <a:lnTo>
                    <a:pt x="17246" y="4616475"/>
                  </a:lnTo>
                  <a:lnTo>
                    <a:pt x="17246" y="4612398"/>
                  </a:lnTo>
                  <a:close/>
                </a:path>
                <a:path w="1095375" h="4617720">
                  <a:moveTo>
                    <a:pt x="17246" y="4552213"/>
                  </a:moveTo>
                  <a:lnTo>
                    <a:pt x="11620" y="4552213"/>
                  </a:lnTo>
                  <a:lnTo>
                    <a:pt x="11620" y="4519498"/>
                  </a:lnTo>
                  <a:lnTo>
                    <a:pt x="850" y="4519498"/>
                  </a:lnTo>
                  <a:lnTo>
                    <a:pt x="850" y="4523575"/>
                  </a:lnTo>
                  <a:lnTo>
                    <a:pt x="7607" y="4523575"/>
                  </a:lnTo>
                  <a:lnTo>
                    <a:pt x="7607" y="4552213"/>
                  </a:lnTo>
                  <a:lnTo>
                    <a:pt x="1270" y="4552213"/>
                  </a:lnTo>
                  <a:lnTo>
                    <a:pt x="1270" y="4556239"/>
                  </a:lnTo>
                  <a:lnTo>
                    <a:pt x="17246" y="4556239"/>
                  </a:lnTo>
                  <a:lnTo>
                    <a:pt x="17246" y="4552213"/>
                  </a:lnTo>
                  <a:close/>
                </a:path>
                <a:path w="1095375" h="4617720">
                  <a:moveTo>
                    <a:pt x="17246" y="4492053"/>
                  </a:moveTo>
                  <a:lnTo>
                    <a:pt x="11620" y="4492053"/>
                  </a:lnTo>
                  <a:lnTo>
                    <a:pt x="11620" y="4459338"/>
                  </a:lnTo>
                  <a:lnTo>
                    <a:pt x="850" y="4459338"/>
                  </a:lnTo>
                  <a:lnTo>
                    <a:pt x="850" y="4463504"/>
                  </a:lnTo>
                  <a:lnTo>
                    <a:pt x="7607" y="4463504"/>
                  </a:lnTo>
                  <a:lnTo>
                    <a:pt x="7607" y="4492053"/>
                  </a:lnTo>
                  <a:lnTo>
                    <a:pt x="1270" y="4492053"/>
                  </a:lnTo>
                  <a:lnTo>
                    <a:pt x="1270" y="4496105"/>
                  </a:lnTo>
                  <a:lnTo>
                    <a:pt x="17246" y="4496105"/>
                  </a:lnTo>
                  <a:lnTo>
                    <a:pt x="17246" y="4492053"/>
                  </a:lnTo>
                  <a:close/>
                </a:path>
                <a:path w="1095375" h="4617720">
                  <a:moveTo>
                    <a:pt x="17246" y="4371670"/>
                  </a:moveTo>
                  <a:lnTo>
                    <a:pt x="11620" y="4371670"/>
                  </a:lnTo>
                  <a:lnTo>
                    <a:pt x="11620" y="4338955"/>
                  </a:lnTo>
                  <a:lnTo>
                    <a:pt x="850" y="4338955"/>
                  </a:lnTo>
                  <a:lnTo>
                    <a:pt x="850" y="4343120"/>
                  </a:lnTo>
                  <a:lnTo>
                    <a:pt x="7607" y="4343120"/>
                  </a:lnTo>
                  <a:lnTo>
                    <a:pt x="7607" y="4371670"/>
                  </a:lnTo>
                  <a:lnTo>
                    <a:pt x="1270" y="4371670"/>
                  </a:lnTo>
                  <a:lnTo>
                    <a:pt x="1270" y="4375772"/>
                  </a:lnTo>
                  <a:lnTo>
                    <a:pt x="17246" y="4375772"/>
                  </a:lnTo>
                  <a:lnTo>
                    <a:pt x="17246" y="4371670"/>
                  </a:lnTo>
                  <a:close/>
                </a:path>
                <a:path w="1095375" h="4617720">
                  <a:moveTo>
                    <a:pt x="17246" y="4311586"/>
                  </a:moveTo>
                  <a:lnTo>
                    <a:pt x="11620" y="4311586"/>
                  </a:lnTo>
                  <a:lnTo>
                    <a:pt x="11620" y="4278808"/>
                  </a:lnTo>
                  <a:lnTo>
                    <a:pt x="850" y="4278808"/>
                  </a:lnTo>
                  <a:lnTo>
                    <a:pt x="850" y="4282973"/>
                  </a:lnTo>
                  <a:lnTo>
                    <a:pt x="7607" y="4282973"/>
                  </a:lnTo>
                  <a:lnTo>
                    <a:pt x="7607" y="4311586"/>
                  </a:lnTo>
                  <a:lnTo>
                    <a:pt x="1270" y="4311586"/>
                  </a:lnTo>
                  <a:lnTo>
                    <a:pt x="1270" y="4315574"/>
                  </a:lnTo>
                  <a:lnTo>
                    <a:pt x="17246" y="4315574"/>
                  </a:lnTo>
                  <a:lnTo>
                    <a:pt x="17246" y="4311586"/>
                  </a:lnTo>
                  <a:close/>
                </a:path>
                <a:path w="1095375" h="4617720">
                  <a:moveTo>
                    <a:pt x="17246" y="4251388"/>
                  </a:moveTo>
                  <a:lnTo>
                    <a:pt x="11620" y="4251388"/>
                  </a:lnTo>
                  <a:lnTo>
                    <a:pt x="11620" y="4218622"/>
                  </a:lnTo>
                  <a:lnTo>
                    <a:pt x="850" y="4218622"/>
                  </a:lnTo>
                  <a:lnTo>
                    <a:pt x="850" y="4222775"/>
                  </a:lnTo>
                  <a:lnTo>
                    <a:pt x="7607" y="4222775"/>
                  </a:lnTo>
                  <a:lnTo>
                    <a:pt x="7607" y="4251388"/>
                  </a:lnTo>
                  <a:lnTo>
                    <a:pt x="1270" y="4251388"/>
                  </a:lnTo>
                  <a:lnTo>
                    <a:pt x="1270" y="4255401"/>
                  </a:lnTo>
                  <a:lnTo>
                    <a:pt x="17246" y="4255401"/>
                  </a:lnTo>
                  <a:lnTo>
                    <a:pt x="17246" y="4251388"/>
                  </a:lnTo>
                  <a:close/>
                </a:path>
                <a:path w="1095375" h="4617720">
                  <a:moveTo>
                    <a:pt x="17246" y="4010698"/>
                  </a:moveTo>
                  <a:lnTo>
                    <a:pt x="11620" y="4010698"/>
                  </a:lnTo>
                  <a:lnTo>
                    <a:pt x="11620" y="3977983"/>
                  </a:lnTo>
                  <a:lnTo>
                    <a:pt x="850" y="3977983"/>
                  </a:lnTo>
                  <a:lnTo>
                    <a:pt x="850" y="3982148"/>
                  </a:lnTo>
                  <a:lnTo>
                    <a:pt x="7607" y="3982148"/>
                  </a:lnTo>
                  <a:lnTo>
                    <a:pt x="7607" y="4010698"/>
                  </a:lnTo>
                  <a:lnTo>
                    <a:pt x="1270" y="4010698"/>
                  </a:lnTo>
                  <a:lnTo>
                    <a:pt x="1270" y="4014736"/>
                  </a:lnTo>
                  <a:lnTo>
                    <a:pt x="17246" y="4014736"/>
                  </a:lnTo>
                  <a:lnTo>
                    <a:pt x="17246" y="4010698"/>
                  </a:lnTo>
                  <a:close/>
                </a:path>
                <a:path w="1095375" h="4617720">
                  <a:moveTo>
                    <a:pt x="17246" y="3592157"/>
                  </a:moveTo>
                  <a:lnTo>
                    <a:pt x="11620" y="3592157"/>
                  </a:lnTo>
                  <a:lnTo>
                    <a:pt x="11620" y="3559479"/>
                  </a:lnTo>
                  <a:lnTo>
                    <a:pt x="850" y="3559479"/>
                  </a:lnTo>
                  <a:lnTo>
                    <a:pt x="850" y="3563607"/>
                  </a:lnTo>
                  <a:lnTo>
                    <a:pt x="7607" y="3563607"/>
                  </a:lnTo>
                  <a:lnTo>
                    <a:pt x="7607" y="3592157"/>
                  </a:lnTo>
                  <a:lnTo>
                    <a:pt x="1270" y="3592157"/>
                  </a:lnTo>
                  <a:lnTo>
                    <a:pt x="1270" y="3596284"/>
                  </a:lnTo>
                  <a:lnTo>
                    <a:pt x="17246" y="3596284"/>
                  </a:lnTo>
                  <a:lnTo>
                    <a:pt x="17246" y="3592157"/>
                  </a:lnTo>
                  <a:close/>
                </a:path>
                <a:path w="1095375" h="4617720">
                  <a:moveTo>
                    <a:pt x="17246" y="3532035"/>
                  </a:moveTo>
                  <a:lnTo>
                    <a:pt x="11620" y="3532035"/>
                  </a:lnTo>
                  <a:lnTo>
                    <a:pt x="11620" y="3499294"/>
                  </a:lnTo>
                  <a:lnTo>
                    <a:pt x="850" y="3499294"/>
                  </a:lnTo>
                  <a:lnTo>
                    <a:pt x="850" y="3503434"/>
                  </a:lnTo>
                  <a:lnTo>
                    <a:pt x="7607" y="3503434"/>
                  </a:lnTo>
                  <a:lnTo>
                    <a:pt x="7607" y="3532035"/>
                  </a:lnTo>
                  <a:lnTo>
                    <a:pt x="1270" y="3532035"/>
                  </a:lnTo>
                  <a:lnTo>
                    <a:pt x="1270" y="3536073"/>
                  </a:lnTo>
                  <a:lnTo>
                    <a:pt x="17246" y="3536073"/>
                  </a:lnTo>
                  <a:lnTo>
                    <a:pt x="17246" y="3532035"/>
                  </a:lnTo>
                  <a:close/>
                </a:path>
                <a:path w="1095375" h="4617720">
                  <a:moveTo>
                    <a:pt x="17246" y="3351504"/>
                  </a:moveTo>
                  <a:lnTo>
                    <a:pt x="11620" y="3351504"/>
                  </a:lnTo>
                  <a:lnTo>
                    <a:pt x="11620" y="3318789"/>
                  </a:lnTo>
                  <a:lnTo>
                    <a:pt x="850" y="3318789"/>
                  </a:lnTo>
                  <a:lnTo>
                    <a:pt x="850" y="3322929"/>
                  </a:lnTo>
                  <a:lnTo>
                    <a:pt x="7607" y="3322929"/>
                  </a:lnTo>
                  <a:lnTo>
                    <a:pt x="7607" y="3351504"/>
                  </a:lnTo>
                  <a:lnTo>
                    <a:pt x="1270" y="3351504"/>
                  </a:lnTo>
                  <a:lnTo>
                    <a:pt x="1270" y="3355606"/>
                  </a:lnTo>
                  <a:lnTo>
                    <a:pt x="17246" y="3355606"/>
                  </a:lnTo>
                  <a:lnTo>
                    <a:pt x="17246" y="3351504"/>
                  </a:lnTo>
                  <a:close/>
                </a:path>
                <a:path w="1095375" h="4617720">
                  <a:moveTo>
                    <a:pt x="17246" y="3291332"/>
                  </a:moveTo>
                  <a:lnTo>
                    <a:pt x="11620" y="3291332"/>
                  </a:lnTo>
                  <a:lnTo>
                    <a:pt x="11620" y="3258616"/>
                  </a:lnTo>
                  <a:lnTo>
                    <a:pt x="850" y="3258616"/>
                  </a:lnTo>
                  <a:lnTo>
                    <a:pt x="850" y="3262719"/>
                  </a:lnTo>
                  <a:lnTo>
                    <a:pt x="7607" y="3262719"/>
                  </a:lnTo>
                  <a:lnTo>
                    <a:pt x="7607" y="3291332"/>
                  </a:lnTo>
                  <a:lnTo>
                    <a:pt x="1270" y="3291332"/>
                  </a:lnTo>
                  <a:lnTo>
                    <a:pt x="1270" y="3295408"/>
                  </a:lnTo>
                  <a:lnTo>
                    <a:pt x="17246" y="3295408"/>
                  </a:lnTo>
                  <a:lnTo>
                    <a:pt x="17246" y="3291332"/>
                  </a:lnTo>
                  <a:close/>
                </a:path>
                <a:path w="1095375" h="4617720">
                  <a:moveTo>
                    <a:pt x="17246" y="3231146"/>
                  </a:moveTo>
                  <a:lnTo>
                    <a:pt x="11620" y="3231146"/>
                  </a:lnTo>
                  <a:lnTo>
                    <a:pt x="11620" y="3198444"/>
                  </a:lnTo>
                  <a:lnTo>
                    <a:pt x="850" y="3198444"/>
                  </a:lnTo>
                  <a:lnTo>
                    <a:pt x="850" y="3202609"/>
                  </a:lnTo>
                  <a:lnTo>
                    <a:pt x="7607" y="3202609"/>
                  </a:lnTo>
                  <a:lnTo>
                    <a:pt x="7607" y="3231146"/>
                  </a:lnTo>
                  <a:lnTo>
                    <a:pt x="1270" y="3231146"/>
                  </a:lnTo>
                  <a:lnTo>
                    <a:pt x="1270" y="3235261"/>
                  </a:lnTo>
                  <a:lnTo>
                    <a:pt x="17246" y="3235261"/>
                  </a:lnTo>
                  <a:lnTo>
                    <a:pt x="17246" y="3231146"/>
                  </a:lnTo>
                  <a:close/>
                </a:path>
                <a:path w="1095375" h="4617720">
                  <a:moveTo>
                    <a:pt x="17246" y="3110865"/>
                  </a:moveTo>
                  <a:lnTo>
                    <a:pt x="11620" y="3110865"/>
                  </a:lnTo>
                  <a:lnTo>
                    <a:pt x="11620" y="3078086"/>
                  </a:lnTo>
                  <a:lnTo>
                    <a:pt x="850" y="3078086"/>
                  </a:lnTo>
                  <a:lnTo>
                    <a:pt x="850" y="3082302"/>
                  </a:lnTo>
                  <a:lnTo>
                    <a:pt x="7607" y="3082302"/>
                  </a:lnTo>
                  <a:lnTo>
                    <a:pt x="7607" y="3110865"/>
                  </a:lnTo>
                  <a:lnTo>
                    <a:pt x="1270" y="3110865"/>
                  </a:lnTo>
                  <a:lnTo>
                    <a:pt x="1270" y="3114891"/>
                  </a:lnTo>
                  <a:lnTo>
                    <a:pt x="17246" y="3114891"/>
                  </a:lnTo>
                  <a:lnTo>
                    <a:pt x="17246" y="3110865"/>
                  </a:lnTo>
                  <a:close/>
                </a:path>
                <a:path w="1095375" h="4617720">
                  <a:moveTo>
                    <a:pt x="18669" y="4422330"/>
                  </a:moveTo>
                  <a:lnTo>
                    <a:pt x="14795" y="4400550"/>
                  </a:lnTo>
                  <a:lnTo>
                    <a:pt x="14795" y="4405985"/>
                  </a:lnTo>
                  <a:lnTo>
                    <a:pt x="14782" y="4424057"/>
                  </a:lnTo>
                  <a:lnTo>
                    <a:pt x="14033" y="4432300"/>
                  </a:lnTo>
                  <a:lnTo>
                    <a:pt x="7061" y="4432300"/>
                  </a:lnTo>
                  <a:lnTo>
                    <a:pt x="5778" y="4430446"/>
                  </a:lnTo>
                  <a:lnTo>
                    <a:pt x="5029" y="4428083"/>
                  </a:lnTo>
                  <a:lnTo>
                    <a:pt x="3873" y="4424057"/>
                  </a:lnTo>
                  <a:lnTo>
                    <a:pt x="3873" y="4415853"/>
                  </a:lnTo>
                  <a:lnTo>
                    <a:pt x="4000" y="4412627"/>
                  </a:lnTo>
                  <a:lnTo>
                    <a:pt x="4546" y="4409351"/>
                  </a:lnTo>
                  <a:lnTo>
                    <a:pt x="5168" y="4405249"/>
                  </a:lnTo>
                  <a:lnTo>
                    <a:pt x="6972" y="4402480"/>
                  </a:lnTo>
                  <a:lnTo>
                    <a:pt x="13081" y="4402480"/>
                  </a:lnTo>
                  <a:lnTo>
                    <a:pt x="14795" y="4405985"/>
                  </a:lnTo>
                  <a:lnTo>
                    <a:pt x="14795" y="4400550"/>
                  </a:lnTo>
                  <a:lnTo>
                    <a:pt x="13906" y="4399356"/>
                  </a:lnTo>
                  <a:lnTo>
                    <a:pt x="11722" y="4398251"/>
                  </a:lnTo>
                  <a:lnTo>
                    <a:pt x="4394" y="4398251"/>
                  </a:lnTo>
                  <a:lnTo>
                    <a:pt x="0" y="4403649"/>
                  </a:lnTo>
                  <a:lnTo>
                    <a:pt x="76" y="4422330"/>
                  </a:lnTo>
                  <a:lnTo>
                    <a:pt x="292" y="4426953"/>
                  </a:lnTo>
                  <a:lnTo>
                    <a:pt x="4470" y="4436034"/>
                  </a:lnTo>
                  <a:lnTo>
                    <a:pt x="7874" y="4436580"/>
                  </a:lnTo>
                  <a:lnTo>
                    <a:pt x="11226" y="4436580"/>
                  </a:lnTo>
                  <a:lnTo>
                    <a:pt x="14249" y="4436237"/>
                  </a:lnTo>
                  <a:lnTo>
                    <a:pt x="15976" y="4432300"/>
                  </a:lnTo>
                  <a:lnTo>
                    <a:pt x="18173" y="4427334"/>
                  </a:lnTo>
                  <a:lnTo>
                    <a:pt x="18669" y="4422330"/>
                  </a:lnTo>
                  <a:close/>
                </a:path>
                <a:path w="1095375" h="4617720">
                  <a:moveTo>
                    <a:pt x="18669" y="4181627"/>
                  </a:moveTo>
                  <a:lnTo>
                    <a:pt x="14795" y="4159897"/>
                  </a:lnTo>
                  <a:lnTo>
                    <a:pt x="14795" y="4165295"/>
                  </a:lnTo>
                  <a:lnTo>
                    <a:pt x="14770" y="4183367"/>
                  </a:lnTo>
                  <a:lnTo>
                    <a:pt x="14033" y="4191647"/>
                  </a:lnTo>
                  <a:lnTo>
                    <a:pt x="7061" y="4191647"/>
                  </a:lnTo>
                  <a:lnTo>
                    <a:pt x="5778" y="4189704"/>
                  </a:lnTo>
                  <a:lnTo>
                    <a:pt x="5029" y="4187418"/>
                  </a:lnTo>
                  <a:lnTo>
                    <a:pt x="3873" y="4183367"/>
                  </a:lnTo>
                  <a:lnTo>
                    <a:pt x="3873" y="4175239"/>
                  </a:lnTo>
                  <a:lnTo>
                    <a:pt x="4000" y="4171975"/>
                  </a:lnTo>
                  <a:lnTo>
                    <a:pt x="4546" y="4168686"/>
                  </a:lnTo>
                  <a:lnTo>
                    <a:pt x="5168" y="4164596"/>
                  </a:lnTo>
                  <a:lnTo>
                    <a:pt x="6972" y="4161828"/>
                  </a:lnTo>
                  <a:lnTo>
                    <a:pt x="13081" y="4161828"/>
                  </a:lnTo>
                  <a:lnTo>
                    <a:pt x="14795" y="4165295"/>
                  </a:lnTo>
                  <a:lnTo>
                    <a:pt x="14795" y="4159897"/>
                  </a:lnTo>
                  <a:lnTo>
                    <a:pt x="13906" y="4158704"/>
                  </a:lnTo>
                  <a:lnTo>
                    <a:pt x="11722" y="4157624"/>
                  </a:lnTo>
                  <a:lnTo>
                    <a:pt x="4394" y="4157624"/>
                  </a:lnTo>
                  <a:lnTo>
                    <a:pt x="0" y="4162983"/>
                  </a:lnTo>
                  <a:lnTo>
                    <a:pt x="76" y="4181627"/>
                  </a:lnTo>
                  <a:lnTo>
                    <a:pt x="292" y="4186237"/>
                  </a:lnTo>
                  <a:lnTo>
                    <a:pt x="4470" y="4195330"/>
                  </a:lnTo>
                  <a:lnTo>
                    <a:pt x="7874" y="4195902"/>
                  </a:lnTo>
                  <a:lnTo>
                    <a:pt x="11226" y="4195902"/>
                  </a:lnTo>
                  <a:lnTo>
                    <a:pt x="14249" y="4195534"/>
                  </a:lnTo>
                  <a:lnTo>
                    <a:pt x="15976" y="4191647"/>
                  </a:lnTo>
                  <a:lnTo>
                    <a:pt x="18173" y="4186720"/>
                  </a:lnTo>
                  <a:lnTo>
                    <a:pt x="18669" y="4181627"/>
                  </a:lnTo>
                  <a:close/>
                </a:path>
                <a:path w="1095375" h="4617720">
                  <a:moveTo>
                    <a:pt x="18669" y="3402101"/>
                  </a:moveTo>
                  <a:lnTo>
                    <a:pt x="14795" y="3380371"/>
                  </a:lnTo>
                  <a:lnTo>
                    <a:pt x="14795" y="3385743"/>
                  </a:lnTo>
                  <a:lnTo>
                    <a:pt x="14770" y="3403892"/>
                  </a:lnTo>
                  <a:lnTo>
                    <a:pt x="14033" y="3412134"/>
                  </a:lnTo>
                  <a:lnTo>
                    <a:pt x="7061" y="3412134"/>
                  </a:lnTo>
                  <a:lnTo>
                    <a:pt x="5778" y="3410191"/>
                  </a:lnTo>
                  <a:lnTo>
                    <a:pt x="5029" y="3407841"/>
                  </a:lnTo>
                  <a:lnTo>
                    <a:pt x="3873" y="3403892"/>
                  </a:lnTo>
                  <a:lnTo>
                    <a:pt x="3873" y="3395713"/>
                  </a:lnTo>
                  <a:lnTo>
                    <a:pt x="4000" y="3392487"/>
                  </a:lnTo>
                  <a:lnTo>
                    <a:pt x="4546" y="3389172"/>
                  </a:lnTo>
                  <a:lnTo>
                    <a:pt x="5168" y="3385058"/>
                  </a:lnTo>
                  <a:lnTo>
                    <a:pt x="6972" y="3382276"/>
                  </a:lnTo>
                  <a:lnTo>
                    <a:pt x="13081" y="3382276"/>
                  </a:lnTo>
                  <a:lnTo>
                    <a:pt x="14795" y="3385743"/>
                  </a:lnTo>
                  <a:lnTo>
                    <a:pt x="14795" y="3380371"/>
                  </a:lnTo>
                  <a:lnTo>
                    <a:pt x="13906" y="3379178"/>
                  </a:lnTo>
                  <a:lnTo>
                    <a:pt x="11722" y="3378085"/>
                  </a:lnTo>
                  <a:lnTo>
                    <a:pt x="4394" y="3378085"/>
                  </a:lnTo>
                  <a:lnTo>
                    <a:pt x="0" y="3383432"/>
                  </a:lnTo>
                  <a:lnTo>
                    <a:pt x="76" y="3402101"/>
                  </a:lnTo>
                  <a:lnTo>
                    <a:pt x="292" y="3406711"/>
                  </a:lnTo>
                  <a:lnTo>
                    <a:pt x="4470" y="3415881"/>
                  </a:lnTo>
                  <a:lnTo>
                    <a:pt x="7874" y="3416389"/>
                  </a:lnTo>
                  <a:lnTo>
                    <a:pt x="11226" y="3416389"/>
                  </a:lnTo>
                  <a:lnTo>
                    <a:pt x="14249" y="3416071"/>
                  </a:lnTo>
                  <a:lnTo>
                    <a:pt x="15963" y="3412134"/>
                  </a:lnTo>
                  <a:lnTo>
                    <a:pt x="18173" y="3407156"/>
                  </a:lnTo>
                  <a:lnTo>
                    <a:pt x="18669" y="3402101"/>
                  </a:lnTo>
                  <a:close/>
                </a:path>
                <a:path w="1095375" h="4617720">
                  <a:moveTo>
                    <a:pt x="18669" y="3161423"/>
                  </a:moveTo>
                  <a:lnTo>
                    <a:pt x="18630" y="3148520"/>
                  </a:lnTo>
                  <a:lnTo>
                    <a:pt x="17970" y="3144113"/>
                  </a:lnTo>
                  <a:lnTo>
                    <a:pt x="16217" y="3141637"/>
                  </a:lnTo>
                  <a:lnTo>
                    <a:pt x="15328" y="3140379"/>
                  </a:lnTo>
                  <a:lnTo>
                    <a:pt x="14795" y="3139668"/>
                  </a:lnTo>
                  <a:lnTo>
                    <a:pt x="14795" y="3145078"/>
                  </a:lnTo>
                  <a:lnTo>
                    <a:pt x="14782" y="3163176"/>
                  </a:lnTo>
                  <a:lnTo>
                    <a:pt x="14033" y="3171456"/>
                  </a:lnTo>
                  <a:lnTo>
                    <a:pt x="7061" y="3171456"/>
                  </a:lnTo>
                  <a:lnTo>
                    <a:pt x="5778" y="3169539"/>
                  </a:lnTo>
                  <a:lnTo>
                    <a:pt x="5029" y="3167126"/>
                  </a:lnTo>
                  <a:lnTo>
                    <a:pt x="3873" y="3163176"/>
                  </a:lnTo>
                  <a:lnTo>
                    <a:pt x="3873" y="3154997"/>
                  </a:lnTo>
                  <a:lnTo>
                    <a:pt x="4000" y="3151784"/>
                  </a:lnTo>
                  <a:lnTo>
                    <a:pt x="4546" y="3148520"/>
                  </a:lnTo>
                  <a:lnTo>
                    <a:pt x="5168" y="3144418"/>
                  </a:lnTo>
                  <a:lnTo>
                    <a:pt x="6972" y="3141637"/>
                  </a:lnTo>
                  <a:lnTo>
                    <a:pt x="13081" y="3141637"/>
                  </a:lnTo>
                  <a:lnTo>
                    <a:pt x="14795" y="3145078"/>
                  </a:lnTo>
                  <a:lnTo>
                    <a:pt x="14795" y="3139668"/>
                  </a:lnTo>
                  <a:lnTo>
                    <a:pt x="13906" y="3138474"/>
                  </a:lnTo>
                  <a:lnTo>
                    <a:pt x="11722" y="3137395"/>
                  </a:lnTo>
                  <a:lnTo>
                    <a:pt x="4394" y="3137395"/>
                  </a:lnTo>
                  <a:lnTo>
                    <a:pt x="0" y="3142754"/>
                  </a:lnTo>
                  <a:lnTo>
                    <a:pt x="76" y="3161423"/>
                  </a:lnTo>
                  <a:lnTo>
                    <a:pt x="292" y="3165995"/>
                  </a:lnTo>
                  <a:lnTo>
                    <a:pt x="2413" y="3170682"/>
                  </a:lnTo>
                  <a:lnTo>
                    <a:pt x="4470" y="3175165"/>
                  </a:lnTo>
                  <a:lnTo>
                    <a:pt x="7874" y="3175749"/>
                  </a:lnTo>
                  <a:lnTo>
                    <a:pt x="11226" y="3175749"/>
                  </a:lnTo>
                  <a:lnTo>
                    <a:pt x="14249" y="3175330"/>
                  </a:lnTo>
                  <a:lnTo>
                    <a:pt x="15976" y="3171456"/>
                  </a:lnTo>
                  <a:lnTo>
                    <a:pt x="18173" y="3166478"/>
                  </a:lnTo>
                  <a:lnTo>
                    <a:pt x="18669" y="3161423"/>
                  </a:lnTo>
                  <a:close/>
                </a:path>
                <a:path w="1095375" h="4617720">
                  <a:moveTo>
                    <a:pt x="39192" y="4431881"/>
                  </a:moveTo>
                  <a:lnTo>
                    <a:pt x="33553" y="4431881"/>
                  </a:lnTo>
                  <a:lnTo>
                    <a:pt x="33553" y="4399165"/>
                  </a:lnTo>
                  <a:lnTo>
                    <a:pt x="22758" y="4399165"/>
                  </a:lnTo>
                  <a:lnTo>
                    <a:pt x="22758" y="4403268"/>
                  </a:lnTo>
                  <a:lnTo>
                    <a:pt x="29502" y="4403268"/>
                  </a:lnTo>
                  <a:lnTo>
                    <a:pt x="29502" y="4431881"/>
                  </a:lnTo>
                  <a:lnTo>
                    <a:pt x="23228" y="4431881"/>
                  </a:lnTo>
                  <a:lnTo>
                    <a:pt x="23228" y="4435945"/>
                  </a:lnTo>
                  <a:lnTo>
                    <a:pt x="39192" y="4435945"/>
                  </a:lnTo>
                  <a:lnTo>
                    <a:pt x="39192" y="4431881"/>
                  </a:lnTo>
                  <a:close/>
                </a:path>
                <a:path w="1095375" h="4617720">
                  <a:moveTo>
                    <a:pt x="39192" y="4191152"/>
                  </a:moveTo>
                  <a:lnTo>
                    <a:pt x="33553" y="4191152"/>
                  </a:lnTo>
                  <a:lnTo>
                    <a:pt x="33553" y="4158462"/>
                  </a:lnTo>
                  <a:lnTo>
                    <a:pt x="22758" y="4158462"/>
                  </a:lnTo>
                  <a:lnTo>
                    <a:pt x="22758" y="4162602"/>
                  </a:lnTo>
                  <a:lnTo>
                    <a:pt x="29502" y="4162602"/>
                  </a:lnTo>
                  <a:lnTo>
                    <a:pt x="29502" y="4191152"/>
                  </a:lnTo>
                  <a:lnTo>
                    <a:pt x="23228" y="4191152"/>
                  </a:lnTo>
                  <a:lnTo>
                    <a:pt x="23228" y="4195203"/>
                  </a:lnTo>
                  <a:lnTo>
                    <a:pt x="39192" y="4195203"/>
                  </a:lnTo>
                  <a:lnTo>
                    <a:pt x="39192" y="4191152"/>
                  </a:lnTo>
                  <a:close/>
                </a:path>
                <a:path w="1095375" h="4617720">
                  <a:moveTo>
                    <a:pt x="39192" y="3950487"/>
                  </a:moveTo>
                  <a:lnTo>
                    <a:pt x="33553" y="3950487"/>
                  </a:lnTo>
                  <a:lnTo>
                    <a:pt x="33553" y="3917797"/>
                  </a:lnTo>
                  <a:lnTo>
                    <a:pt x="22758" y="3917797"/>
                  </a:lnTo>
                  <a:lnTo>
                    <a:pt x="22758" y="3921976"/>
                  </a:lnTo>
                  <a:lnTo>
                    <a:pt x="29502" y="3921976"/>
                  </a:lnTo>
                  <a:lnTo>
                    <a:pt x="29502" y="3950487"/>
                  </a:lnTo>
                  <a:lnTo>
                    <a:pt x="23228" y="3950487"/>
                  </a:lnTo>
                  <a:lnTo>
                    <a:pt x="23228" y="3954564"/>
                  </a:lnTo>
                  <a:lnTo>
                    <a:pt x="39192" y="3954564"/>
                  </a:lnTo>
                  <a:lnTo>
                    <a:pt x="39192" y="3950487"/>
                  </a:lnTo>
                  <a:close/>
                </a:path>
                <a:path w="1095375" h="4617720">
                  <a:moveTo>
                    <a:pt x="39192" y="3411690"/>
                  </a:moveTo>
                  <a:lnTo>
                    <a:pt x="33553" y="3411690"/>
                  </a:lnTo>
                  <a:lnTo>
                    <a:pt x="33553" y="3378974"/>
                  </a:lnTo>
                  <a:lnTo>
                    <a:pt x="22758" y="3378974"/>
                  </a:lnTo>
                  <a:lnTo>
                    <a:pt x="22758" y="3383064"/>
                  </a:lnTo>
                  <a:lnTo>
                    <a:pt x="29502" y="3383064"/>
                  </a:lnTo>
                  <a:lnTo>
                    <a:pt x="29502" y="3411690"/>
                  </a:lnTo>
                  <a:lnTo>
                    <a:pt x="23228" y="3411690"/>
                  </a:lnTo>
                  <a:lnTo>
                    <a:pt x="23228" y="3415754"/>
                  </a:lnTo>
                  <a:lnTo>
                    <a:pt x="39192" y="3415754"/>
                  </a:lnTo>
                  <a:lnTo>
                    <a:pt x="39192" y="3411690"/>
                  </a:lnTo>
                  <a:close/>
                </a:path>
                <a:path w="1095375" h="4617720">
                  <a:moveTo>
                    <a:pt x="39192" y="3171012"/>
                  </a:moveTo>
                  <a:lnTo>
                    <a:pt x="33553" y="3171012"/>
                  </a:lnTo>
                  <a:lnTo>
                    <a:pt x="33553" y="3138259"/>
                  </a:lnTo>
                  <a:lnTo>
                    <a:pt x="22758" y="3138259"/>
                  </a:lnTo>
                  <a:lnTo>
                    <a:pt x="22758" y="3142424"/>
                  </a:lnTo>
                  <a:lnTo>
                    <a:pt x="29502" y="3142424"/>
                  </a:lnTo>
                  <a:lnTo>
                    <a:pt x="29502" y="3171012"/>
                  </a:lnTo>
                  <a:lnTo>
                    <a:pt x="23228" y="3171012"/>
                  </a:lnTo>
                  <a:lnTo>
                    <a:pt x="23228" y="3175050"/>
                  </a:lnTo>
                  <a:lnTo>
                    <a:pt x="39192" y="3175050"/>
                  </a:lnTo>
                  <a:lnTo>
                    <a:pt x="39192" y="3171012"/>
                  </a:lnTo>
                  <a:close/>
                </a:path>
                <a:path w="1095375" h="4617720">
                  <a:moveTo>
                    <a:pt x="40576" y="4602810"/>
                  </a:moveTo>
                  <a:lnTo>
                    <a:pt x="36741" y="4581106"/>
                  </a:lnTo>
                  <a:lnTo>
                    <a:pt x="36741" y="4586516"/>
                  </a:lnTo>
                  <a:lnTo>
                    <a:pt x="36728" y="4604550"/>
                  </a:lnTo>
                  <a:lnTo>
                    <a:pt x="35915" y="4612843"/>
                  </a:lnTo>
                  <a:lnTo>
                    <a:pt x="28994" y="4612843"/>
                  </a:lnTo>
                  <a:lnTo>
                    <a:pt x="27698" y="4610925"/>
                  </a:lnTo>
                  <a:lnTo>
                    <a:pt x="26949" y="4608563"/>
                  </a:lnTo>
                  <a:lnTo>
                    <a:pt x="25781" y="4604550"/>
                  </a:lnTo>
                  <a:lnTo>
                    <a:pt x="25781" y="4596422"/>
                  </a:lnTo>
                  <a:lnTo>
                    <a:pt x="25933" y="4593171"/>
                  </a:lnTo>
                  <a:lnTo>
                    <a:pt x="26466" y="4589881"/>
                  </a:lnTo>
                  <a:lnTo>
                    <a:pt x="27089" y="4585779"/>
                  </a:lnTo>
                  <a:lnTo>
                    <a:pt x="28841" y="4582998"/>
                  </a:lnTo>
                  <a:lnTo>
                    <a:pt x="34963" y="4582998"/>
                  </a:lnTo>
                  <a:lnTo>
                    <a:pt x="36741" y="4586516"/>
                  </a:lnTo>
                  <a:lnTo>
                    <a:pt x="36741" y="4581106"/>
                  </a:lnTo>
                  <a:lnTo>
                    <a:pt x="35852" y="4579899"/>
                  </a:lnTo>
                  <a:lnTo>
                    <a:pt x="33591" y="4578820"/>
                  </a:lnTo>
                  <a:lnTo>
                    <a:pt x="26327" y="4578820"/>
                  </a:lnTo>
                  <a:lnTo>
                    <a:pt x="21932" y="4584128"/>
                  </a:lnTo>
                  <a:lnTo>
                    <a:pt x="22009" y="4602810"/>
                  </a:lnTo>
                  <a:lnTo>
                    <a:pt x="22212" y="4607407"/>
                  </a:lnTo>
                  <a:lnTo>
                    <a:pt x="24269" y="4612017"/>
                  </a:lnTo>
                  <a:lnTo>
                    <a:pt x="26377" y="4616526"/>
                  </a:lnTo>
                  <a:lnTo>
                    <a:pt x="29743" y="4617123"/>
                  </a:lnTo>
                  <a:lnTo>
                    <a:pt x="33147" y="4617123"/>
                  </a:lnTo>
                  <a:lnTo>
                    <a:pt x="36169" y="4616742"/>
                  </a:lnTo>
                  <a:lnTo>
                    <a:pt x="37858" y="4612843"/>
                  </a:lnTo>
                  <a:lnTo>
                    <a:pt x="40081" y="4607839"/>
                  </a:lnTo>
                  <a:lnTo>
                    <a:pt x="40576" y="4602810"/>
                  </a:lnTo>
                  <a:close/>
                </a:path>
                <a:path w="1095375" h="4617720">
                  <a:moveTo>
                    <a:pt x="40576" y="4542650"/>
                  </a:moveTo>
                  <a:lnTo>
                    <a:pt x="36741" y="4520920"/>
                  </a:lnTo>
                  <a:lnTo>
                    <a:pt x="36741" y="4526267"/>
                  </a:lnTo>
                  <a:lnTo>
                    <a:pt x="36728" y="4544377"/>
                  </a:lnTo>
                  <a:lnTo>
                    <a:pt x="35915" y="4552658"/>
                  </a:lnTo>
                  <a:lnTo>
                    <a:pt x="28994" y="4552658"/>
                  </a:lnTo>
                  <a:lnTo>
                    <a:pt x="27698" y="4550778"/>
                  </a:lnTo>
                  <a:lnTo>
                    <a:pt x="26949" y="4548365"/>
                  </a:lnTo>
                  <a:lnTo>
                    <a:pt x="25781" y="4544377"/>
                  </a:lnTo>
                  <a:lnTo>
                    <a:pt x="25781" y="4536224"/>
                  </a:lnTo>
                  <a:lnTo>
                    <a:pt x="25933" y="4533011"/>
                  </a:lnTo>
                  <a:lnTo>
                    <a:pt x="26466" y="4529709"/>
                  </a:lnTo>
                  <a:lnTo>
                    <a:pt x="27089" y="4525581"/>
                  </a:lnTo>
                  <a:lnTo>
                    <a:pt x="28841" y="4522838"/>
                  </a:lnTo>
                  <a:lnTo>
                    <a:pt x="34963" y="4522838"/>
                  </a:lnTo>
                  <a:lnTo>
                    <a:pt x="36741" y="4526267"/>
                  </a:lnTo>
                  <a:lnTo>
                    <a:pt x="36741" y="4520920"/>
                  </a:lnTo>
                  <a:lnTo>
                    <a:pt x="35852" y="4519714"/>
                  </a:lnTo>
                  <a:lnTo>
                    <a:pt x="33591" y="4518634"/>
                  </a:lnTo>
                  <a:lnTo>
                    <a:pt x="26327" y="4518634"/>
                  </a:lnTo>
                  <a:lnTo>
                    <a:pt x="21932" y="4523981"/>
                  </a:lnTo>
                  <a:lnTo>
                    <a:pt x="22009" y="4542650"/>
                  </a:lnTo>
                  <a:lnTo>
                    <a:pt x="22212" y="4547235"/>
                  </a:lnTo>
                  <a:lnTo>
                    <a:pt x="24282" y="4551845"/>
                  </a:lnTo>
                  <a:lnTo>
                    <a:pt x="26377" y="4556379"/>
                  </a:lnTo>
                  <a:lnTo>
                    <a:pt x="29743" y="4556950"/>
                  </a:lnTo>
                  <a:lnTo>
                    <a:pt x="33147" y="4556950"/>
                  </a:lnTo>
                  <a:lnTo>
                    <a:pt x="36169" y="4556557"/>
                  </a:lnTo>
                  <a:lnTo>
                    <a:pt x="37871" y="4552658"/>
                  </a:lnTo>
                  <a:lnTo>
                    <a:pt x="40081" y="4547692"/>
                  </a:lnTo>
                  <a:lnTo>
                    <a:pt x="40576" y="4542650"/>
                  </a:lnTo>
                  <a:close/>
                </a:path>
                <a:path w="1095375" h="4617720">
                  <a:moveTo>
                    <a:pt x="40576" y="4482452"/>
                  </a:moveTo>
                  <a:lnTo>
                    <a:pt x="36741" y="4460722"/>
                  </a:lnTo>
                  <a:lnTo>
                    <a:pt x="36741" y="4466145"/>
                  </a:lnTo>
                  <a:lnTo>
                    <a:pt x="36715" y="4484230"/>
                  </a:lnTo>
                  <a:lnTo>
                    <a:pt x="35915" y="4492472"/>
                  </a:lnTo>
                  <a:lnTo>
                    <a:pt x="28994" y="4492472"/>
                  </a:lnTo>
                  <a:lnTo>
                    <a:pt x="27698" y="4490580"/>
                  </a:lnTo>
                  <a:lnTo>
                    <a:pt x="26606" y="4487062"/>
                  </a:lnTo>
                  <a:lnTo>
                    <a:pt x="25781" y="4484230"/>
                  </a:lnTo>
                  <a:lnTo>
                    <a:pt x="25781" y="4476051"/>
                  </a:lnTo>
                  <a:lnTo>
                    <a:pt x="25933" y="4472813"/>
                  </a:lnTo>
                  <a:lnTo>
                    <a:pt x="26466" y="4469523"/>
                  </a:lnTo>
                  <a:lnTo>
                    <a:pt x="27089" y="4465421"/>
                  </a:lnTo>
                  <a:lnTo>
                    <a:pt x="28841" y="4462653"/>
                  </a:lnTo>
                  <a:lnTo>
                    <a:pt x="34963" y="4462653"/>
                  </a:lnTo>
                  <a:lnTo>
                    <a:pt x="36741" y="4466145"/>
                  </a:lnTo>
                  <a:lnTo>
                    <a:pt x="36741" y="4460722"/>
                  </a:lnTo>
                  <a:lnTo>
                    <a:pt x="35852" y="4459541"/>
                  </a:lnTo>
                  <a:lnTo>
                    <a:pt x="33591" y="4458487"/>
                  </a:lnTo>
                  <a:lnTo>
                    <a:pt x="26327" y="4458487"/>
                  </a:lnTo>
                  <a:lnTo>
                    <a:pt x="21932" y="4463770"/>
                  </a:lnTo>
                  <a:lnTo>
                    <a:pt x="22009" y="4482452"/>
                  </a:lnTo>
                  <a:lnTo>
                    <a:pt x="22212" y="4487062"/>
                  </a:lnTo>
                  <a:lnTo>
                    <a:pt x="24295" y="4491710"/>
                  </a:lnTo>
                  <a:lnTo>
                    <a:pt x="26377" y="4496206"/>
                  </a:lnTo>
                  <a:lnTo>
                    <a:pt x="29743" y="4496752"/>
                  </a:lnTo>
                  <a:lnTo>
                    <a:pt x="33147" y="4496752"/>
                  </a:lnTo>
                  <a:lnTo>
                    <a:pt x="36169" y="4496422"/>
                  </a:lnTo>
                  <a:lnTo>
                    <a:pt x="37884" y="4492472"/>
                  </a:lnTo>
                  <a:lnTo>
                    <a:pt x="40081" y="4487481"/>
                  </a:lnTo>
                  <a:lnTo>
                    <a:pt x="40576" y="4482452"/>
                  </a:lnTo>
                  <a:close/>
                </a:path>
                <a:path w="1095375" h="4617720">
                  <a:moveTo>
                    <a:pt x="40576" y="4362158"/>
                  </a:moveTo>
                  <a:lnTo>
                    <a:pt x="36741" y="4340441"/>
                  </a:lnTo>
                  <a:lnTo>
                    <a:pt x="36741" y="4345787"/>
                  </a:lnTo>
                  <a:lnTo>
                    <a:pt x="36715" y="4363898"/>
                  </a:lnTo>
                  <a:lnTo>
                    <a:pt x="35915" y="4372178"/>
                  </a:lnTo>
                  <a:lnTo>
                    <a:pt x="28994" y="4372178"/>
                  </a:lnTo>
                  <a:lnTo>
                    <a:pt x="27698" y="4370235"/>
                  </a:lnTo>
                  <a:lnTo>
                    <a:pt x="26949" y="4367898"/>
                  </a:lnTo>
                  <a:lnTo>
                    <a:pt x="25781" y="4363898"/>
                  </a:lnTo>
                  <a:lnTo>
                    <a:pt x="25781" y="4355681"/>
                  </a:lnTo>
                  <a:lnTo>
                    <a:pt x="25933" y="4352518"/>
                  </a:lnTo>
                  <a:lnTo>
                    <a:pt x="26466" y="4349178"/>
                  </a:lnTo>
                  <a:lnTo>
                    <a:pt x="27089" y="4345038"/>
                  </a:lnTo>
                  <a:lnTo>
                    <a:pt x="28841" y="4342333"/>
                  </a:lnTo>
                  <a:lnTo>
                    <a:pt x="34963" y="4342333"/>
                  </a:lnTo>
                  <a:lnTo>
                    <a:pt x="36741" y="4345787"/>
                  </a:lnTo>
                  <a:lnTo>
                    <a:pt x="36741" y="4340441"/>
                  </a:lnTo>
                  <a:lnTo>
                    <a:pt x="35852" y="4339221"/>
                  </a:lnTo>
                  <a:lnTo>
                    <a:pt x="33591" y="4338104"/>
                  </a:lnTo>
                  <a:lnTo>
                    <a:pt x="26327" y="4338104"/>
                  </a:lnTo>
                  <a:lnTo>
                    <a:pt x="21932" y="4343476"/>
                  </a:lnTo>
                  <a:lnTo>
                    <a:pt x="22009" y="4362158"/>
                  </a:lnTo>
                  <a:lnTo>
                    <a:pt x="22212" y="4366704"/>
                  </a:lnTo>
                  <a:lnTo>
                    <a:pt x="24282" y="4371352"/>
                  </a:lnTo>
                  <a:lnTo>
                    <a:pt x="26377" y="4375874"/>
                  </a:lnTo>
                  <a:lnTo>
                    <a:pt x="29743" y="4376420"/>
                  </a:lnTo>
                  <a:lnTo>
                    <a:pt x="33147" y="4376420"/>
                  </a:lnTo>
                  <a:lnTo>
                    <a:pt x="36169" y="4376077"/>
                  </a:lnTo>
                  <a:lnTo>
                    <a:pt x="37858" y="4372178"/>
                  </a:lnTo>
                  <a:lnTo>
                    <a:pt x="40081" y="4367187"/>
                  </a:lnTo>
                  <a:lnTo>
                    <a:pt x="40576" y="4362158"/>
                  </a:lnTo>
                  <a:close/>
                </a:path>
                <a:path w="1095375" h="4617720">
                  <a:moveTo>
                    <a:pt x="40576" y="4289361"/>
                  </a:moveTo>
                  <a:lnTo>
                    <a:pt x="39865" y="4284637"/>
                  </a:lnTo>
                  <a:lnTo>
                    <a:pt x="38087" y="4282122"/>
                  </a:lnTo>
                  <a:lnTo>
                    <a:pt x="37261" y="4280967"/>
                  </a:lnTo>
                  <a:lnTo>
                    <a:pt x="36741" y="4280255"/>
                  </a:lnTo>
                  <a:lnTo>
                    <a:pt x="36741" y="4285615"/>
                  </a:lnTo>
                  <a:lnTo>
                    <a:pt x="36728" y="4303687"/>
                  </a:lnTo>
                  <a:lnTo>
                    <a:pt x="35915" y="4312005"/>
                  </a:lnTo>
                  <a:lnTo>
                    <a:pt x="28994" y="4312005"/>
                  </a:lnTo>
                  <a:lnTo>
                    <a:pt x="27698" y="4310138"/>
                  </a:lnTo>
                  <a:lnTo>
                    <a:pt x="26949" y="4307725"/>
                  </a:lnTo>
                  <a:lnTo>
                    <a:pt x="25781" y="4303687"/>
                  </a:lnTo>
                  <a:lnTo>
                    <a:pt x="25781" y="4295584"/>
                  </a:lnTo>
                  <a:lnTo>
                    <a:pt x="25933" y="4292346"/>
                  </a:lnTo>
                  <a:lnTo>
                    <a:pt x="27089" y="4284954"/>
                  </a:lnTo>
                  <a:lnTo>
                    <a:pt x="28841" y="4282122"/>
                  </a:lnTo>
                  <a:lnTo>
                    <a:pt x="34963" y="4282122"/>
                  </a:lnTo>
                  <a:lnTo>
                    <a:pt x="36741" y="4285615"/>
                  </a:lnTo>
                  <a:lnTo>
                    <a:pt x="36741" y="4280255"/>
                  </a:lnTo>
                  <a:lnTo>
                    <a:pt x="35852" y="4279036"/>
                  </a:lnTo>
                  <a:lnTo>
                    <a:pt x="33591" y="4277931"/>
                  </a:lnTo>
                  <a:lnTo>
                    <a:pt x="26327" y="4277931"/>
                  </a:lnTo>
                  <a:lnTo>
                    <a:pt x="21932" y="4283265"/>
                  </a:lnTo>
                  <a:lnTo>
                    <a:pt x="22009" y="4301934"/>
                  </a:lnTo>
                  <a:lnTo>
                    <a:pt x="22212" y="4306532"/>
                  </a:lnTo>
                  <a:lnTo>
                    <a:pt x="24218" y="4311027"/>
                  </a:lnTo>
                  <a:lnTo>
                    <a:pt x="26377" y="4315752"/>
                  </a:lnTo>
                  <a:lnTo>
                    <a:pt x="29743" y="4316285"/>
                  </a:lnTo>
                  <a:lnTo>
                    <a:pt x="33147" y="4316285"/>
                  </a:lnTo>
                  <a:lnTo>
                    <a:pt x="36169" y="4315892"/>
                  </a:lnTo>
                  <a:lnTo>
                    <a:pt x="37884" y="4312005"/>
                  </a:lnTo>
                  <a:lnTo>
                    <a:pt x="40081" y="4307002"/>
                  </a:lnTo>
                  <a:lnTo>
                    <a:pt x="40576" y="4301934"/>
                  </a:lnTo>
                  <a:lnTo>
                    <a:pt x="40576" y="4289361"/>
                  </a:lnTo>
                  <a:close/>
                </a:path>
                <a:path w="1095375" h="4617720">
                  <a:moveTo>
                    <a:pt x="40576" y="4241800"/>
                  </a:moveTo>
                  <a:lnTo>
                    <a:pt x="40525" y="4228833"/>
                  </a:lnTo>
                  <a:lnTo>
                    <a:pt x="39865" y="4224464"/>
                  </a:lnTo>
                  <a:lnTo>
                    <a:pt x="38087" y="4221962"/>
                  </a:lnTo>
                  <a:lnTo>
                    <a:pt x="37261" y="4220794"/>
                  </a:lnTo>
                  <a:lnTo>
                    <a:pt x="36741" y="4220095"/>
                  </a:lnTo>
                  <a:lnTo>
                    <a:pt x="36741" y="4225493"/>
                  </a:lnTo>
                  <a:lnTo>
                    <a:pt x="36728" y="4243565"/>
                  </a:lnTo>
                  <a:lnTo>
                    <a:pt x="35915" y="4251820"/>
                  </a:lnTo>
                  <a:lnTo>
                    <a:pt x="28994" y="4251820"/>
                  </a:lnTo>
                  <a:lnTo>
                    <a:pt x="27698" y="4249915"/>
                  </a:lnTo>
                  <a:lnTo>
                    <a:pt x="26949" y="4247566"/>
                  </a:lnTo>
                  <a:lnTo>
                    <a:pt x="25781" y="4243565"/>
                  </a:lnTo>
                  <a:lnTo>
                    <a:pt x="25781" y="4235399"/>
                  </a:lnTo>
                  <a:lnTo>
                    <a:pt x="25933" y="4232148"/>
                  </a:lnTo>
                  <a:lnTo>
                    <a:pt x="26466" y="4228833"/>
                  </a:lnTo>
                  <a:lnTo>
                    <a:pt x="27089" y="4224744"/>
                  </a:lnTo>
                  <a:lnTo>
                    <a:pt x="28841" y="4221962"/>
                  </a:lnTo>
                  <a:lnTo>
                    <a:pt x="34963" y="4221962"/>
                  </a:lnTo>
                  <a:lnTo>
                    <a:pt x="36741" y="4225493"/>
                  </a:lnTo>
                  <a:lnTo>
                    <a:pt x="36741" y="4220095"/>
                  </a:lnTo>
                  <a:lnTo>
                    <a:pt x="35852" y="4218889"/>
                  </a:lnTo>
                  <a:lnTo>
                    <a:pt x="33591" y="4217746"/>
                  </a:lnTo>
                  <a:lnTo>
                    <a:pt x="26327" y="4217746"/>
                  </a:lnTo>
                  <a:lnTo>
                    <a:pt x="21932" y="4223118"/>
                  </a:lnTo>
                  <a:lnTo>
                    <a:pt x="22009" y="4241800"/>
                  </a:lnTo>
                  <a:lnTo>
                    <a:pt x="22212" y="4246359"/>
                  </a:lnTo>
                  <a:lnTo>
                    <a:pt x="24295" y="4251020"/>
                  </a:lnTo>
                  <a:lnTo>
                    <a:pt x="26377" y="4255516"/>
                  </a:lnTo>
                  <a:lnTo>
                    <a:pt x="29743" y="4256049"/>
                  </a:lnTo>
                  <a:lnTo>
                    <a:pt x="33147" y="4256049"/>
                  </a:lnTo>
                  <a:lnTo>
                    <a:pt x="36169" y="4255732"/>
                  </a:lnTo>
                  <a:lnTo>
                    <a:pt x="37871" y="4251820"/>
                  </a:lnTo>
                  <a:lnTo>
                    <a:pt x="40081" y="4246854"/>
                  </a:lnTo>
                  <a:lnTo>
                    <a:pt x="40576" y="4241800"/>
                  </a:lnTo>
                  <a:close/>
                </a:path>
                <a:path w="1095375" h="4617720">
                  <a:moveTo>
                    <a:pt x="40576" y="4121467"/>
                  </a:moveTo>
                  <a:lnTo>
                    <a:pt x="36741" y="4099737"/>
                  </a:lnTo>
                  <a:lnTo>
                    <a:pt x="36741" y="4105084"/>
                  </a:lnTo>
                  <a:lnTo>
                    <a:pt x="36715" y="4123232"/>
                  </a:lnTo>
                  <a:lnTo>
                    <a:pt x="35915" y="4131513"/>
                  </a:lnTo>
                  <a:lnTo>
                    <a:pt x="28994" y="4131513"/>
                  </a:lnTo>
                  <a:lnTo>
                    <a:pt x="27698" y="4129595"/>
                  </a:lnTo>
                  <a:lnTo>
                    <a:pt x="26949" y="4127246"/>
                  </a:lnTo>
                  <a:lnTo>
                    <a:pt x="25781" y="4123232"/>
                  </a:lnTo>
                  <a:lnTo>
                    <a:pt x="25781" y="4115079"/>
                  </a:lnTo>
                  <a:lnTo>
                    <a:pt x="25933" y="4111739"/>
                  </a:lnTo>
                  <a:lnTo>
                    <a:pt x="26466" y="4108500"/>
                  </a:lnTo>
                  <a:lnTo>
                    <a:pt x="27089" y="4104411"/>
                  </a:lnTo>
                  <a:lnTo>
                    <a:pt x="28841" y="4101668"/>
                  </a:lnTo>
                  <a:lnTo>
                    <a:pt x="34963" y="4101668"/>
                  </a:lnTo>
                  <a:lnTo>
                    <a:pt x="36741" y="4105084"/>
                  </a:lnTo>
                  <a:lnTo>
                    <a:pt x="36741" y="4099737"/>
                  </a:lnTo>
                  <a:lnTo>
                    <a:pt x="35852" y="4098531"/>
                  </a:lnTo>
                  <a:lnTo>
                    <a:pt x="33591" y="4097413"/>
                  </a:lnTo>
                  <a:lnTo>
                    <a:pt x="26327" y="4097413"/>
                  </a:lnTo>
                  <a:lnTo>
                    <a:pt x="21932" y="4102836"/>
                  </a:lnTo>
                  <a:lnTo>
                    <a:pt x="22009" y="4121467"/>
                  </a:lnTo>
                  <a:lnTo>
                    <a:pt x="22212" y="4126077"/>
                  </a:lnTo>
                  <a:lnTo>
                    <a:pt x="24295" y="4130675"/>
                  </a:lnTo>
                  <a:lnTo>
                    <a:pt x="26377" y="4135196"/>
                  </a:lnTo>
                  <a:lnTo>
                    <a:pt x="29743" y="4135755"/>
                  </a:lnTo>
                  <a:lnTo>
                    <a:pt x="33147" y="4135755"/>
                  </a:lnTo>
                  <a:lnTo>
                    <a:pt x="36169" y="4135361"/>
                  </a:lnTo>
                  <a:lnTo>
                    <a:pt x="37846" y="4131513"/>
                  </a:lnTo>
                  <a:lnTo>
                    <a:pt x="40081" y="4126547"/>
                  </a:lnTo>
                  <a:lnTo>
                    <a:pt x="40576" y="4121467"/>
                  </a:lnTo>
                  <a:close/>
                </a:path>
                <a:path w="1095375" h="4617720">
                  <a:moveTo>
                    <a:pt x="40576" y="4061256"/>
                  </a:moveTo>
                  <a:lnTo>
                    <a:pt x="36741" y="4039565"/>
                  </a:lnTo>
                  <a:lnTo>
                    <a:pt x="36741" y="4044937"/>
                  </a:lnTo>
                  <a:lnTo>
                    <a:pt x="36728" y="4063009"/>
                  </a:lnTo>
                  <a:lnTo>
                    <a:pt x="35915" y="4071340"/>
                  </a:lnTo>
                  <a:lnTo>
                    <a:pt x="28994" y="4071340"/>
                  </a:lnTo>
                  <a:lnTo>
                    <a:pt x="27698" y="4069397"/>
                  </a:lnTo>
                  <a:lnTo>
                    <a:pt x="26949" y="4067060"/>
                  </a:lnTo>
                  <a:lnTo>
                    <a:pt x="25781" y="4063009"/>
                  </a:lnTo>
                  <a:lnTo>
                    <a:pt x="25781" y="4054843"/>
                  </a:lnTo>
                  <a:lnTo>
                    <a:pt x="25933" y="4051630"/>
                  </a:lnTo>
                  <a:lnTo>
                    <a:pt x="26466" y="4048328"/>
                  </a:lnTo>
                  <a:lnTo>
                    <a:pt x="27089" y="4044238"/>
                  </a:lnTo>
                  <a:lnTo>
                    <a:pt x="28841" y="4041444"/>
                  </a:lnTo>
                  <a:lnTo>
                    <a:pt x="34963" y="4041444"/>
                  </a:lnTo>
                  <a:lnTo>
                    <a:pt x="36741" y="4044937"/>
                  </a:lnTo>
                  <a:lnTo>
                    <a:pt x="36741" y="4039565"/>
                  </a:lnTo>
                  <a:lnTo>
                    <a:pt x="35852" y="4038384"/>
                  </a:lnTo>
                  <a:lnTo>
                    <a:pt x="33591" y="4037228"/>
                  </a:lnTo>
                  <a:lnTo>
                    <a:pt x="26327" y="4037228"/>
                  </a:lnTo>
                  <a:lnTo>
                    <a:pt x="21932" y="4042689"/>
                  </a:lnTo>
                  <a:lnTo>
                    <a:pt x="22009" y="4061256"/>
                  </a:lnTo>
                  <a:lnTo>
                    <a:pt x="22212" y="4065867"/>
                  </a:lnTo>
                  <a:lnTo>
                    <a:pt x="24269" y="4070477"/>
                  </a:lnTo>
                  <a:lnTo>
                    <a:pt x="26377" y="4074985"/>
                  </a:lnTo>
                  <a:lnTo>
                    <a:pt x="29743" y="4075557"/>
                  </a:lnTo>
                  <a:lnTo>
                    <a:pt x="33147" y="4075557"/>
                  </a:lnTo>
                  <a:lnTo>
                    <a:pt x="36169" y="4075201"/>
                  </a:lnTo>
                  <a:lnTo>
                    <a:pt x="37846" y="4071340"/>
                  </a:lnTo>
                  <a:lnTo>
                    <a:pt x="38265" y="4070375"/>
                  </a:lnTo>
                  <a:lnTo>
                    <a:pt x="40081" y="4066362"/>
                  </a:lnTo>
                  <a:lnTo>
                    <a:pt x="40576" y="4061256"/>
                  </a:lnTo>
                  <a:close/>
                </a:path>
                <a:path w="1095375" h="4617720">
                  <a:moveTo>
                    <a:pt x="40576" y="4001084"/>
                  </a:moveTo>
                  <a:lnTo>
                    <a:pt x="36741" y="3979380"/>
                  </a:lnTo>
                  <a:lnTo>
                    <a:pt x="36741" y="3984752"/>
                  </a:lnTo>
                  <a:lnTo>
                    <a:pt x="36715" y="4002900"/>
                  </a:lnTo>
                  <a:lnTo>
                    <a:pt x="35915" y="4011130"/>
                  </a:lnTo>
                  <a:lnTo>
                    <a:pt x="28994" y="4011130"/>
                  </a:lnTo>
                  <a:lnTo>
                    <a:pt x="27698" y="4009225"/>
                  </a:lnTo>
                  <a:lnTo>
                    <a:pt x="26949" y="4006913"/>
                  </a:lnTo>
                  <a:lnTo>
                    <a:pt x="25781" y="4002900"/>
                  </a:lnTo>
                  <a:lnTo>
                    <a:pt x="25781" y="3994696"/>
                  </a:lnTo>
                  <a:lnTo>
                    <a:pt x="25933" y="3991457"/>
                  </a:lnTo>
                  <a:lnTo>
                    <a:pt x="26466" y="3988168"/>
                  </a:lnTo>
                  <a:lnTo>
                    <a:pt x="27089" y="3984040"/>
                  </a:lnTo>
                  <a:lnTo>
                    <a:pt x="28841" y="3981323"/>
                  </a:lnTo>
                  <a:lnTo>
                    <a:pt x="34963" y="3981323"/>
                  </a:lnTo>
                  <a:lnTo>
                    <a:pt x="36741" y="3984752"/>
                  </a:lnTo>
                  <a:lnTo>
                    <a:pt x="36741" y="3979380"/>
                  </a:lnTo>
                  <a:lnTo>
                    <a:pt x="35852" y="3978186"/>
                  </a:lnTo>
                  <a:lnTo>
                    <a:pt x="33591" y="3977119"/>
                  </a:lnTo>
                  <a:lnTo>
                    <a:pt x="26327" y="3977119"/>
                  </a:lnTo>
                  <a:lnTo>
                    <a:pt x="21932" y="3982466"/>
                  </a:lnTo>
                  <a:lnTo>
                    <a:pt x="22009" y="4001084"/>
                  </a:lnTo>
                  <a:lnTo>
                    <a:pt x="22212" y="4005732"/>
                  </a:lnTo>
                  <a:lnTo>
                    <a:pt x="26377" y="4014863"/>
                  </a:lnTo>
                  <a:lnTo>
                    <a:pt x="29743" y="4015397"/>
                  </a:lnTo>
                  <a:lnTo>
                    <a:pt x="33147" y="4015397"/>
                  </a:lnTo>
                  <a:lnTo>
                    <a:pt x="36169" y="4015028"/>
                  </a:lnTo>
                  <a:lnTo>
                    <a:pt x="37871" y="4011130"/>
                  </a:lnTo>
                  <a:lnTo>
                    <a:pt x="40081" y="4006189"/>
                  </a:lnTo>
                  <a:lnTo>
                    <a:pt x="40576" y="4001084"/>
                  </a:lnTo>
                  <a:close/>
                </a:path>
                <a:path w="1095375" h="4617720">
                  <a:moveTo>
                    <a:pt x="40576" y="3880789"/>
                  </a:moveTo>
                  <a:lnTo>
                    <a:pt x="36741" y="3859060"/>
                  </a:lnTo>
                  <a:lnTo>
                    <a:pt x="36741" y="3864445"/>
                  </a:lnTo>
                  <a:lnTo>
                    <a:pt x="36728" y="3882542"/>
                  </a:lnTo>
                  <a:lnTo>
                    <a:pt x="35915" y="3890797"/>
                  </a:lnTo>
                  <a:lnTo>
                    <a:pt x="28994" y="3890797"/>
                  </a:lnTo>
                  <a:lnTo>
                    <a:pt x="27698" y="3888892"/>
                  </a:lnTo>
                  <a:lnTo>
                    <a:pt x="26949" y="3886555"/>
                  </a:lnTo>
                  <a:lnTo>
                    <a:pt x="25781" y="3882542"/>
                  </a:lnTo>
                  <a:lnTo>
                    <a:pt x="25781" y="3874338"/>
                  </a:lnTo>
                  <a:lnTo>
                    <a:pt x="25933" y="3871112"/>
                  </a:lnTo>
                  <a:lnTo>
                    <a:pt x="26466" y="3867810"/>
                  </a:lnTo>
                  <a:lnTo>
                    <a:pt x="27089" y="3863695"/>
                  </a:lnTo>
                  <a:lnTo>
                    <a:pt x="28841" y="3860990"/>
                  </a:lnTo>
                  <a:lnTo>
                    <a:pt x="34963" y="3860990"/>
                  </a:lnTo>
                  <a:lnTo>
                    <a:pt x="36741" y="3864445"/>
                  </a:lnTo>
                  <a:lnTo>
                    <a:pt x="36741" y="3859060"/>
                  </a:lnTo>
                  <a:lnTo>
                    <a:pt x="35852" y="3857815"/>
                  </a:lnTo>
                  <a:lnTo>
                    <a:pt x="33591" y="3856748"/>
                  </a:lnTo>
                  <a:lnTo>
                    <a:pt x="26327" y="3856748"/>
                  </a:lnTo>
                  <a:lnTo>
                    <a:pt x="21932" y="3862120"/>
                  </a:lnTo>
                  <a:lnTo>
                    <a:pt x="22009" y="3880789"/>
                  </a:lnTo>
                  <a:lnTo>
                    <a:pt x="22212" y="3885400"/>
                  </a:lnTo>
                  <a:lnTo>
                    <a:pt x="24295" y="3889997"/>
                  </a:lnTo>
                  <a:lnTo>
                    <a:pt x="26377" y="3894480"/>
                  </a:lnTo>
                  <a:lnTo>
                    <a:pt x="29743" y="3895052"/>
                  </a:lnTo>
                  <a:lnTo>
                    <a:pt x="33147" y="3895052"/>
                  </a:lnTo>
                  <a:lnTo>
                    <a:pt x="36169" y="3894709"/>
                  </a:lnTo>
                  <a:lnTo>
                    <a:pt x="37871" y="3890797"/>
                  </a:lnTo>
                  <a:lnTo>
                    <a:pt x="40081" y="3885831"/>
                  </a:lnTo>
                  <a:lnTo>
                    <a:pt x="40576" y="3880789"/>
                  </a:lnTo>
                  <a:close/>
                </a:path>
                <a:path w="1095375" h="4617720">
                  <a:moveTo>
                    <a:pt x="40576" y="3823322"/>
                  </a:moveTo>
                  <a:lnTo>
                    <a:pt x="36741" y="3801592"/>
                  </a:lnTo>
                  <a:lnTo>
                    <a:pt x="36741" y="3806926"/>
                  </a:lnTo>
                  <a:lnTo>
                    <a:pt x="36715" y="3825036"/>
                  </a:lnTo>
                  <a:lnTo>
                    <a:pt x="35915" y="3833317"/>
                  </a:lnTo>
                  <a:lnTo>
                    <a:pt x="28994" y="3833317"/>
                  </a:lnTo>
                  <a:lnTo>
                    <a:pt x="27698" y="3831437"/>
                  </a:lnTo>
                  <a:lnTo>
                    <a:pt x="26949" y="3829088"/>
                  </a:lnTo>
                  <a:lnTo>
                    <a:pt x="25781" y="3825036"/>
                  </a:lnTo>
                  <a:lnTo>
                    <a:pt x="25781" y="3816870"/>
                  </a:lnTo>
                  <a:lnTo>
                    <a:pt x="25933" y="3813670"/>
                  </a:lnTo>
                  <a:lnTo>
                    <a:pt x="26466" y="3810406"/>
                  </a:lnTo>
                  <a:lnTo>
                    <a:pt x="27089" y="3806240"/>
                  </a:lnTo>
                  <a:lnTo>
                    <a:pt x="28841" y="3803472"/>
                  </a:lnTo>
                  <a:lnTo>
                    <a:pt x="34963" y="3803472"/>
                  </a:lnTo>
                  <a:lnTo>
                    <a:pt x="36741" y="3806926"/>
                  </a:lnTo>
                  <a:lnTo>
                    <a:pt x="36741" y="3801592"/>
                  </a:lnTo>
                  <a:lnTo>
                    <a:pt x="35852" y="3800411"/>
                  </a:lnTo>
                  <a:lnTo>
                    <a:pt x="33591" y="3799268"/>
                  </a:lnTo>
                  <a:lnTo>
                    <a:pt x="26327" y="3799268"/>
                  </a:lnTo>
                  <a:lnTo>
                    <a:pt x="21932" y="3804653"/>
                  </a:lnTo>
                  <a:lnTo>
                    <a:pt x="22009" y="3823322"/>
                  </a:lnTo>
                  <a:lnTo>
                    <a:pt x="22212" y="3827818"/>
                  </a:lnTo>
                  <a:lnTo>
                    <a:pt x="24307" y="3832529"/>
                  </a:lnTo>
                  <a:lnTo>
                    <a:pt x="26377" y="3837051"/>
                  </a:lnTo>
                  <a:lnTo>
                    <a:pt x="29743" y="3837571"/>
                  </a:lnTo>
                  <a:lnTo>
                    <a:pt x="33147" y="3837571"/>
                  </a:lnTo>
                  <a:lnTo>
                    <a:pt x="36169" y="3837254"/>
                  </a:lnTo>
                  <a:lnTo>
                    <a:pt x="37871" y="3833317"/>
                  </a:lnTo>
                  <a:lnTo>
                    <a:pt x="40081" y="3828364"/>
                  </a:lnTo>
                  <a:lnTo>
                    <a:pt x="40576" y="3823322"/>
                  </a:lnTo>
                  <a:close/>
                </a:path>
                <a:path w="1095375" h="4617720">
                  <a:moveTo>
                    <a:pt x="40576" y="3763086"/>
                  </a:moveTo>
                  <a:lnTo>
                    <a:pt x="36741" y="3741407"/>
                  </a:lnTo>
                  <a:lnTo>
                    <a:pt x="36741" y="3746741"/>
                  </a:lnTo>
                  <a:lnTo>
                    <a:pt x="36728" y="3764889"/>
                  </a:lnTo>
                  <a:lnTo>
                    <a:pt x="35915" y="3773144"/>
                  </a:lnTo>
                  <a:lnTo>
                    <a:pt x="28994" y="3773144"/>
                  </a:lnTo>
                  <a:lnTo>
                    <a:pt x="27698" y="3771252"/>
                  </a:lnTo>
                  <a:lnTo>
                    <a:pt x="26619" y="3767785"/>
                  </a:lnTo>
                  <a:lnTo>
                    <a:pt x="25781" y="3764889"/>
                  </a:lnTo>
                  <a:lnTo>
                    <a:pt x="25781" y="3756723"/>
                  </a:lnTo>
                  <a:lnTo>
                    <a:pt x="25933" y="3753535"/>
                  </a:lnTo>
                  <a:lnTo>
                    <a:pt x="26466" y="3750195"/>
                  </a:lnTo>
                  <a:lnTo>
                    <a:pt x="27089" y="3746055"/>
                  </a:lnTo>
                  <a:lnTo>
                    <a:pt x="28841" y="3743337"/>
                  </a:lnTo>
                  <a:lnTo>
                    <a:pt x="34963" y="3743337"/>
                  </a:lnTo>
                  <a:lnTo>
                    <a:pt x="36741" y="3746741"/>
                  </a:lnTo>
                  <a:lnTo>
                    <a:pt x="36741" y="3741407"/>
                  </a:lnTo>
                  <a:lnTo>
                    <a:pt x="35852" y="3740251"/>
                  </a:lnTo>
                  <a:lnTo>
                    <a:pt x="33591" y="3739121"/>
                  </a:lnTo>
                  <a:lnTo>
                    <a:pt x="26327" y="3739121"/>
                  </a:lnTo>
                  <a:lnTo>
                    <a:pt x="21932" y="3744468"/>
                  </a:lnTo>
                  <a:lnTo>
                    <a:pt x="22009" y="3763086"/>
                  </a:lnTo>
                  <a:lnTo>
                    <a:pt x="22212" y="3767785"/>
                  </a:lnTo>
                  <a:lnTo>
                    <a:pt x="26377" y="3776853"/>
                  </a:lnTo>
                  <a:lnTo>
                    <a:pt x="29743" y="3777399"/>
                  </a:lnTo>
                  <a:lnTo>
                    <a:pt x="33147" y="3777399"/>
                  </a:lnTo>
                  <a:lnTo>
                    <a:pt x="36169" y="3777043"/>
                  </a:lnTo>
                  <a:lnTo>
                    <a:pt x="37871" y="3773144"/>
                  </a:lnTo>
                  <a:lnTo>
                    <a:pt x="40081" y="3768204"/>
                  </a:lnTo>
                  <a:lnTo>
                    <a:pt x="40576" y="3763086"/>
                  </a:lnTo>
                  <a:close/>
                </a:path>
                <a:path w="1095375" h="4617720">
                  <a:moveTo>
                    <a:pt x="40576" y="3702926"/>
                  </a:moveTo>
                  <a:lnTo>
                    <a:pt x="40525" y="3690010"/>
                  </a:lnTo>
                  <a:lnTo>
                    <a:pt x="39865" y="3685679"/>
                  </a:lnTo>
                  <a:lnTo>
                    <a:pt x="38087" y="3683139"/>
                  </a:lnTo>
                  <a:lnTo>
                    <a:pt x="37261" y="3681958"/>
                  </a:lnTo>
                  <a:lnTo>
                    <a:pt x="36741" y="3681247"/>
                  </a:lnTo>
                  <a:lnTo>
                    <a:pt x="36741" y="3686568"/>
                  </a:lnTo>
                  <a:lnTo>
                    <a:pt x="36728" y="3704704"/>
                  </a:lnTo>
                  <a:lnTo>
                    <a:pt x="35915" y="3712997"/>
                  </a:lnTo>
                  <a:lnTo>
                    <a:pt x="28994" y="3712997"/>
                  </a:lnTo>
                  <a:lnTo>
                    <a:pt x="27698" y="3711067"/>
                  </a:lnTo>
                  <a:lnTo>
                    <a:pt x="26949" y="3708704"/>
                  </a:lnTo>
                  <a:lnTo>
                    <a:pt x="25781" y="3704704"/>
                  </a:lnTo>
                  <a:lnTo>
                    <a:pt x="25781" y="3696538"/>
                  </a:lnTo>
                  <a:lnTo>
                    <a:pt x="25933" y="3693350"/>
                  </a:lnTo>
                  <a:lnTo>
                    <a:pt x="27089" y="3685908"/>
                  </a:lnTo>
                  <a:lnTo>
                    <a:pt x="28841" y="3683139"/>
                  </a:lnTo>
                  <a:lnTo>
                    <a:pt x="34963" y="3683139"/>
                  </a:lnTo>
                  <a:lnTo>
                    <a:pt x="36741" y="3686568"/>
                  </a:lnTo>
                  <a:lnTo>
                    <a:pt x="36741" y="3681247"/>
                  </a:lnTo>
                  <a:lnTo>
                    <a:pt x="35852" y="3680002"/>
                  </a:lnTo>
                  <a:lnTo>
                    <a:pt x="33591" y="3678974"/>
                  </a:lnTo>
                  <a:lnTo>
                    <a:pt x="26327" y="3678974"/>
                  </a:lnTo>
                  <a:lnTo>
                    <a:pt x="21932" y="3684257"/>
                  </a:lnTo>
                  <a:lnTo>
                    <a:pt x="22009" y="3702926"/>
                  </a:lnTo>
                  <a:lnTo>
                    <a:pt x="22212" y="3707549"/>
                  </a:lnTo>
                  <a:lnTo>
                    <a:pt x="24295" y="3712184"/>
                  </a:lnTo>
                  <a:lnTo>
                    <a:pt x="26377" y="3716693"/>
                  </a:lnTo>
                  <a:lnTo>
                    <a:pt x="29743" y="3717201"/>
                  </a:lnTo>
                  <a:lnTo>
                    <a:pt x="33147" y="3717201"/>
                  </a:lnTo>
                  <a:lnTo>
                    <a:pt x="36169" y="3716832"/>
                  </a:lnTo>
                  <a:lnTo>
                    <a:pt x="37858" y="3712997"/>
                  </a:lnTo>
                  <a:lnTo>
                    <a:pt x="40081" y="3708031"/>
                  </a:lnTo>
                  <a:lnTo>
                    <a:pt x="40576" y="3702926"/>
                  </a:lnTo>
                  <a:close/>
                </a:path>
                <a:path w="1095375" h="4617720">
                  <a:moveTo>
                    <a:pt x="40576" y="3582619"/>
                  </a:moveTo>
                  <a:lnTo>
                    <a:pt x="36741" y="3560915"/>
                  </a:lnTo>
                  <a:lnTo>
                    <a:pt x="36741" y="3566274"/>
                  </a:lnTo>
                  <a:lnTo>
                    <a:pt x="36728" y="3584359"/>
                  </a:lnTo>
                  <a:lnTo>
                    <a:pt x="35915" y="3592652"/>
                  </a:lnTo>
                  <a:lnTo>
                    <a:pt x="28994" y="3592652"/>
                  </a:lnTo>
                  <a:lnTo>
                    <a:pt x="27698" y="3590721"/>
                  </a:lnTo>
                  <a:lnTo>
                    <a:pt x="26949" y="3588385"/>
                  </a:lnTo>
                  <a:lnTo>
                    <a:pt x="25781" y="3584359"/>
                  </a:lnTo>
                  <a:lnTo>
                    <a:pt x="25781" y="3576218"/>
                  </a:lnTo>
                  <a:lnTo>
                    <a:pt x="25933" y="3572992"/>
                  </a:lnTo>
                  <a:lnTo>
                    <a:pt x="26466" y="3569716"/>
                  </a:lnTo>
                  <a:lnTo>
                    <a:pt x="27089" y="3565550"/>
                  </a:lnTo>
                  <a:lnTo>
                    <a:pt x="28841" y="3562820"/>
                  </a:lnTo>
                  <a:lnTo>
                    <a:pt x="34963" y="3562820"/>
                  </a:lnTo>
                  <a:lnTo>
                    <a:pt x="36741" y="3566274"/>
                  </a:lnTo>
                  <a:lnTo>
                    <a:pt x="36741" y="3560915"/>
                  </a:lnTo>
                  <a:lnTo>
                    <a:pt x="35852" y="3559721"/>
                  </a:lnTo>
                  <a:lnTo>
                    <a:pt x="33591" y="3558578"/>
                  </a:lnTo>
                  <a:lnTo>
                    <a:pt x="26327" y="3558578"/>
                  </a:lnTo>
                  <a:lnTo>
                    <a:pt x="21932" y="3563988"/>
                  </a:lnTo>
                  <a:lnTo>
                    <a:pt x="22009" y="3582619"/>
                  </a:lnTo>
                  <a:lnTo>
                    <a:pt x="22212" y="3587216"/>
                  </a:lnTo>
                  <a:lnTo>
                    <a:pt x="24295" y="3591826"/>
                  </a:lnTo>
                  <a:lnTo>
                    <a:pt x="26377" y="3596322"/>
                  </a:lnTo>
                  <a:lnTo>
                    <a:pt x="29743" y="3596919"/>
                  </a:lnTo>
                  <a:lnTo>
                    <a:pt x="33147" y="3596919"/>
                  </a:lnTo>
                  <a:lnTo>
                    <a:pt x="36169" y="3596589"/>
                  </a:lnTo>
                  <a:lnTo>
                    <a:pt x="37858" y="3592652"/>
                  </a:lnTo>
                  <a:lnTo>
                    <a:pt x="40081" y="3587699"/>
                  </a:lnTo>
                  <a:lnTo>
                    <a:pt x="40576" y="3582619"/>
                  </a:lnTo>
                  <a:close/>
                </a:path>
                <a:path w="1095375" h="4617720">
                  <a:moveTo>
                    <a:pt x="40576" y="3522446"/>
                  </a:moveTo>
                  <a:lnTo>
                    <a:pt x="36741" y="3500729"/>
                  </a:lnTo>
                  <a:lnTo>
                    <a:pt x="36741" y="3506076"/>
                  </a:lnTo>
                  <a:lnTo>
                    <a:pt x="36715" y="3524250"/>
                  </a:lnTo>
                  <a:lnTo>
                    <a:pt x="35915" y="3532467"/>
                  </a:lnTo>
                  <a:lnTo>
                    <a:pt x="28994" y="3532467"/>
                  </a:lnTo>
                  <a:lnTo>
                    <a:pt x="27698" y="3530562"/>
                  </a:lnTo>
                  <a:lnTo>
                    <a:pt x="26949" y="3528199"/>
                  </a:lnTo>
                  <a:lnTo>
                    <a:pt x="25781" y="3524250"/>
                  </a:lnTo>
                  <a:lnTo>
                    <a:pt x="25781" y="3516007"/>
                  </a:lnTo>
                  <a:lnTo>
                    <a:pt x="25933" y="3512807"/>
                  </a:lnTo>
                  <a:lnTo>
                    <a:pt x="26466" y="3509543"/>
                  </a:lnTo>
                  <a:lnTo>
                    <a:pt x="27089" y="3505428"/>
                  </a:lnTo>
                  <a:lnTo>
                    <a:pt x="28841" y="3502660"/>
                  </a:lnTo>
                  <a:lnTo>
                    <a:pt x="34963" y="3502660"/>
                  </a:lnTo>
                  <a:lnTo>
                    <a:pt x="36741" y="3506076"/>
                  </a:lnTo>
                  <a:lnTo>
                    <a:pt x="36741" y="3500729"/>
                  </a:lnTo>
                  <a:lnTo>
                    <a:pt x="35852" y="3499535"/>
                  </a:lnTo>
                  <a:lnTo>
                    <a:pt x="33591" y="3498405"/>
                  </a:lnTo>
                  <a:lnTo>
                    <a:pt x="26327" y="3498405"/>
                  </a:lnTo>
                  <a:lnTo>
                    <a:pt x="21932" y="3503790"/>
                  </a:lnTo>
                  <a:lnTo>
                    <a:pt x="22009" y="3522446"/>
                  </a:lnTo>
                  <a:lnTo>
                    <a:pt x="22212" y="3527018"/>
                  </a:lnTo>
                  <a:lnTo>
                    <a:pt x="24269" y="3531641"/>
                  </a:lnTo>
                  <a:lnTo>
                    <a:pt x="26377" y="3536175"/>
                  </a:lnTo>
                  <a:lnTo>
                    <a:pt x="29743" y="3536746"/>
                  </a:lnTo>
                  <a:lnTo>
                    <a:pt x="33147" y="3536746"/>
                  </a:lnTo>
                  <a:lnTo>
                    <a:pt x="36169" y="3536378"/>
                  </a:lnTo>
                  <a:lnTo>
                    <a:pt x="37858" y="3532467"/>
                  </a:lnTo>
                  <a:lnTo>
                    <a:pt x="40081" y="3527488"/>
                  </a:lnTo>
                  <a:lnTo>
                    <a:pt x="40576" y="3522446"/>
                  </a:lnTo>
                  <a:close/>
                </a:path>
                <a:path w="1095375" h="4617720">
                  <a:moveTo>
                    <a:pt x="40576" y="3462261"/>
                  </a:moveTo>
                  <a:lnTo>
                    <a:pt x="40525" y="3449370"/>
                  </a:lnTo>
                  <a:lnTo>
                    <a:pt x="39865" y="3444976"/>
                  </a:lnTo>
                  <a:lnTo>
                    <a:pt x="38138" y="3442512"/>
                  </a:lnTo>
                  <a:lnTo>
                    <a:pt x="37261" y="3441255"/>
                  </a:lnTo>
                  <a:lnTo>
                    <a:pt x="36741" y="3440557"/>
                  </a:lnTo>
                  <a:lnTo>
                    <a:pt x="36741" y="3445916"/>
                  </a:lnTo>
                  <a:lnTo>
                    <a:pt x="36728" y="3464001"/>
                  </a:lnTo>
                  <a:lnTo>
                    <a:pt x="35915" y="3472294"/>
                  </a:lnTo>
                  <a:lnTo>
                    <a:pt x="28994" y="3472294"/>
                  </a:lnTo>
                  <a:lnTo>
                    <a:pt x="27698" y="3470402"/>
                  </a:lnTo>
                  <a:lnTo>
                    <a:pt x="26949" y="3468027"/>
                  </a:lnTo>
                  <a:lnTo>
                    <a:pt x="25781" y="3464001"/>
                  </a:lnTo>
                  <a:lnTo>
                    <a:pt x="25781" y="3455873"/>
                  </a:lnTo>
                  <a:lnTo>
                    <a:pt x="25933" y="3452634"/>
                  </a:lnTo>
                  <a:lnTo>
                    <a:pt x="26466" y="3449370"/>
                  </a:lnTo>
                  <a:lnTo>
                    <a:pt x="27089" y="3445256"/>
                  </a:lnTo>
                  <a:lnTo>
                    <a:pt x="28841" y="3442512"/>
                  </a:lnTo>
                  <a:lnTo>
                    <a:pt x="34963" y="3442512"/>
                  </a:lnTo>
                  <a:lnTo>
                    <a:pt x="36741" y="3445916"/>
                  </a:lnTo>
                  <a:lnTo>
                    <a:pt x="36741" y="3440557"/>
                  </a:lnTo>
                  <a:lnTo>
                    <a:pt x="35852" y="3439363"/>
                  </a:lnTo>
                  <a:lnTo>
                    <a:pt x="33591" y="3438220"/>
                  </a:lnTo>
                  <a:lnTo>
                    <a:pt x="26327" y="3438220"/>
                  </a:lnTo>
                  <a:lnTo>
                    <a:pt x="21932" y="3443605"/>
                  </a:lnTo>
                  <a:lnTo>
                    <a:pt x="22009" y="3462261"/>
                  </a:lnTo>
                  <a:lnTo>
                    <a:pt x="22212" y="3466871"/>
                  </a:lnTo>
                  <a:lnTo>
                    <a:pt x="24295" y="3471494"/>
                  </a:lnTo>
                  <a:lnTo>
                    <a:pt x="26377" y="3476028"/>
                  </a:lnTo>
                  <a:lnTo>
                    <a:pt x="29743" y="3476574"/>
                  </a:lnTo>
                  <a:lnTo>
                    <a:pt x="33147" y="3476574"/>
                  </a:lnTo>
                  <a:lnTo>
                    <a:pt x="36169" y="3476218"/>
                  </a:lnTo>
                  <a:lnTo>
                    <a:pt x="37871" y="3472294"/>
                  </a:lnTo>
                  <a:lnTo>
                    <a:pt x="40081" y="3467379"/>
                  </a:lnTo>
                  <a:lnTo>
                    <a:pt x="40576" y="3462261"/>
                  </a:lnTo>
                  <a:close/>
                </a:path>
                <a:path w="1095375" h="4617720">
                  <a:moveTo>
                    <a:pt x="40576" y="3341928"/>
                  </a:moveTo>
                  <a:lnTo>
                    <a:pt x="40538" y="3329000"/>
                  </a:lnTo>
                  <a:lnTo>
                    <a:pt x="39865" y="3324606"/>
                  </a:lnTo>
                  <a:lnTo>
                    <a:pt x="38150" y="3322167"/>
                  </a:lnTo>
                  <a:lnTo>
                    <a:pt x="37261" y="3320897"/>
                  </a:lnTo>
                  <a:lnTo>
                    <a:pt x="36741" y="3320199"/>
                  </a:lnTo>
                  <a:lnTo>
                    <a:pt x="36741" y="3325558"/>
                  </a:lnTo>
                  <a:lnTo>
                    <a:pt x="36728" y="3343706"/>
                  </a:lnTo>
                  <a:lnTo>
                    <a:pt x="35915" y="3351949"/>
                  </a:lnTo>
                  <a:lnTo>
                    <a:pt x="28994" y="3351949"/>
                  </a:lnTo>
                  <a:lnTo>
                    <a:pt x="27698" y="3350044"/>
                  </a:lnTo>
                  <a:lnTo>
                    <a:pt x="26949" y="3347720"/>
                  </a:lnTo>
                  <a:lnTo>
                    <a:pt x="25781" y="3343706"/>
                  </a:lnTo>
                  <a:lnTo>
                    <a:pt x="25781" y="3335528"/>
                  </a:lnTo>
                  <a:lnTo>
                    <a:pt x="25933" y="3332289"/>
                  </a:lnTo>
                  <a:lnTo>
                    <a:pt x="26466" y="3329000"/>
                  </a:lnTo>
                  <a:lnTo>
                    <a:pt x="27089" y="3324910"/>
                  </a:lnTo>
                  <a:lnTo>
                    <a:pt x="28841" y="3322167"/>
                  </a:lnTo>
                  <a:lnTo>
                    <a:pt x="34963" y="3322167"/>
                  </a:lnTo>
                  <a:lnTo>
                    <a:pt x="36741" y="3325558"/>
                  </a:lnTo>
                  <a:lnTo>
                    <a:pt x="36741" y="3320199"/>
                  </a:lnTo>
                  <a:lnTo>
                    <a:pt x="35852" y="3319005"/>
                  </a:lnTo>
                  <a:lnTo>
                    <a:pt x="33591" y="3317925"/>
                  </a:lnTo>
                  <a:lnTo>
                    <a:pt x="26327" y="3317925"/>
                  </a:lnTo>
                  <a:lnTo>
                    <a:pt x="21932" y="3323272"/>
                  </a:lnTo>
                  <a:lnTo>
                    <a:pt x="22009" y="3341928"/>
                  </a:lnTo>
                  <a:lnTo>
                    <a:pt x="22212" y="3346513"/>
                  </a:lnTo>
                  <a:lnTo>
                    <a:pt x="24282" y="3351161"/>
                  </a:lnTo>
                  <a:lnTo>
                    <a:pt x="26377" y="3355670"/>
                  </a:lnTo>
                  <a:lnTo>
                    <a:pt x="29743" y="3356216"/>
                  </a:lnTo>
                  <a:lnTo>
                    <a:pt x="33147" y="3356216"/>
                  </a:lnTo>
                  <a:lnTo>
                    <a:pt x="36169" y="3355873"/>
                  </a:lnTo>
                  <a:lnTo>
                    <a:pt x="37871" y="3351949"/>
                  </a:lnTo>
                  <a:lnTo>
                    <a:pt x="40081" y="3346996"/>
                  </a:lnTo>
                  <a:lnTo>
                    <a:pt x="40576" y="3341928"/>
                  </a:lnTo>
                  <a:close/>
                </a:path>
                <a:path w="1095375" h="4617720">
                  <a:moveTo>
                    <a:pt x="40576" y="3281743"/>
                  </a:moveTo>
                  <a:lnTo>
                    <a:pt x="36741" y="3260039"/>
                  </a:lnTo>
                  <a:lnTo>
                    <a:pt x="36741" y="3265449"/>
                  </a:lnTo>
                  <a:lnTo>
                    <a:pt x="36715" y="3283534"/>
                  </a:lnTo>
                  <a:lnTo>
                    <a:pt x="35915" y="3291763"/>
                  </a:lnTo>
                  <a:lnTo>
                    <a:pt x="28994" y="3291763"/>
                  </a:lnTo>
                  <a:lnTo>
                    <a:pt x="27698" y="3289909"/>
                  </a:lnTo>
                  <a:lnTo>
                    <a:pt x="26949" y="3287484"/>
                  </a:lnTo>
                  <a:lnTo>
                    <a:pt x="25781" y="3283534"/>
                  </a:lnTo>
                  <a:lnTo>
                    <a:pt x="25781" y="3275355"/>
                  </a:lnTo>
                  <a:lnTo>
                    <a:pt x="25933" y="3272104"/>
                  </a:lnTo>
                  <a:lnTo>
                    <a:pt x="26466" y="3268853"/>
                  </a:lnTo>
                  <a:lnTo>
                    <a:pt x="27089" y="3264738"/>
                  </a:lnTo>
                  <a:lnTo>
                    <a:pt x="28841" y="3261969"/>
                  </a:lnTo>
                  <a:lnTo>
                    <a:pt x="34963" y="3261969"/>
                  </a:lnTo>
                  <a:lnTo>
                    <a:pt x="36741" y="3265449"/>
                  </a:lnTo>
                  <a:lnTo>
                    <a:pt x="36741" y="3260039"/>
                  </a:lnTo>
                  <a:lnTo>
                    <a:pt x="35852" y="3258832"/>
                  </a:lnTo>
                  <a:lnTo>
                    <a:pt x="33591" y="3257753"/>
                  </a:lnTo>
                  <a:lnTo>
                    <a:pt x="26327" y="3257753"/>
                  </a:lnTo>
                  <a:lnTo>
                    <a:pt x="21932" y="3263087"/>
                  </a:lnTo>
                  <a:lnTo>
                    <a:pt x="22009" y="3281743"/>
                  </a:lnTo>
                  <a:lnTo>
                    <a:pt x="22212" y="3286353"/>
                  </a:lnTo>
                  <a:lnTo>
                    <a:pt x="24282" y="3290976"/>
                  </a:lnTo>
                  <a:lnTo>
                    <a:pt x="26377" y="3295497"/>
                  </a:lnTo>
                  <a:lnTo>
                    <a:pt x="29743" y="3296043"/>
                  </a:lnTo>
                  <a:lnTo>
                    <a:pt x="33147" y="3296043"/>
                  </a:lnTo>
                  <a:lnTo>
                    <a:pt x="36169" y="3295726"/>
                  </a:lnTo>
                  <a:lnTo>
                    <a:pt x="37884" y="3291763"/>
                  </a:lnTo>
                  <a:lnTo>
                    <a:pt x="40081" y="3286836"/>
                  </a:lnTo>
                  <a:lnTo>
                    <a:pt x="40576" y="3281743"/>
                  </a:lnTo>
                  <a:close/>
                </a:path>
                <a:path w="1095375" h="4617720">
                  <a:moveTo>
                    <a:pt x="40576" y="3221571"/>
                  </a:moveTo>
                  <a:lnTo>
                    <a:pt x="40538" y="3208680"/>
                  </a:lnTo>
                  <a:lnTo>
                    <a:pt x="39865" y="3204299"/>
                  </a:lnTo>
                  <a:lnTo>
                    <a:pt x="38100" y="3201797"/>
                  </a:lnTo>
                  <a:lnTo>
                    <a:pt x="36741" y="3199904"/>
                  </a:lnTo>
                  <a:lnTo>
                    <a:pt x="36741" y="3205276"/>
                  </a:lnTo>
                  <a:lnTo>
                    <a:pt x="36715" y="3223349"/>
                  </a:lnTo>
                  <a:lnTo>
                    <a:pt x="35915" y="3231654"/>
                  </a:lnTo>
                  <a:lnTo>
                    <a:pt x="28994" y="3231654"/>
                  </a:lnTo>
                  <a:lnTo>
                    <a:pt x="27698" y="3229711"/>
                  </a:lnTo>
                  <a:lnTo>
                    <a:pt x="26949" y="3227324"/>
                  </a:lnTo>
                  <a:lnTo>
                    <a:pt x="25781" y="3223349"/>
                  </a:lnTo>
                  <a:lnTo>
                    <a:pt x="25781" y="3215132"/>
                  </a:lnTo>
                  <a:lnTo>
                    <a:pt x="25933" y="3211982"/>
                  </a:lnTo>
                  <a:lnTo>
                    <a:pt x="26466" y="3208680"/>
                  </a:lnTo>
                  <a:lnTo>
                    <a:pt x="27089" y="3204514"/>
                  </a:lnTo>
                  <a:lnTo>
                    <a:pt x="28841" y="3201797"/>
                  </a:lnTo>
                  <a:lnTo>
                    <a:pt x="34963" y="3201797"/>
                  </a:lnTo>
                  <a:lnTo>
                    <a:pt x="36741" y="3205276"/>
                  </a:lnTo>
                  <a:lnTo>
                    <a:pt x="36741" y="3199904"/>
                  </a:lnTo>
                  <a:lnTo>
                    <a:pt x="35852" y="3198660"/>
                  </a:lnTo>
                  <a:lnTo>
                    <a:pt x="33591" y="3197568"/>
                  </a:lnTo>
                  <a:lnTo>
                    <a:pt x="26327" y="3197568"/>
                  </a:lnTo>
                  <a:lnTo>
                    <a:pt x="21932" y="3202965"/>
                  </a:lnTo>
                  <a:lnTo>
                    <a:pt x="22009" y="3221571"/>
                  </a:lnTo>
                  <a:lnTo>
                    <a:pt x="22212" y="3226193"/>
                  </a:lnTo>
                  <a:lnTo>
                    <a:pt x="24269" y="3230803"/>
                  </a:lnTo>
                  <a:lnTo>
                    <a:pt x="26377" y="3235312"/>
                  </a:lnTo>
                  <a:lnTo>
                    <a:pt x="29743" y="3235858"/>
                  </a:lnTo>
                  <a:lnTo>
                    <a:pt x="33147" y="3235858"/>
                  </a:lnTo>
                  <a:lnTo>
                    <a:pt x="36169" y="3235515"/>
                  </a:lnTo>
                  <a:lnTo>
                    <a:pt x="37846" y="3231654"/>
                  </a:lnTo>
                  <a:lnTo>
                    <a:pt x="40081" y="3226663"/>
                  </a:lnTo>
                  <a:lnTo>
                    <a:pt x="40576" y="3221571"/>
                  </a:lnTo>
                  <a:close/>
                </a:path>
                <a:path w="1095375" h="4617720">
                  <a:moveTo>
                    <a:pt x="40576" y="3101276"/>
                  </a:moveTo>
                  <a:lnTo>
                    <a:pt x="36741" y="3079496"/>
                  </a:lnTo>
                  <a:lnTo>
                    <a:pt x="36741" y="3084893"/>
                  </a:lnTo>
                  <a:lnTo>
                    <a:pt x="36728" y="3103029"/>
                  </a:lnTo>
                  <a:lnTo>
                    <a:pt x="35915" y="3111296"/>
                  </a:lnTo>
                  <a:lnTo>
                    <a:pt x="28994" y="3111296"/>
                  </a:lnTo>
                  <a:lnTo>
                    <a:pt x="27698" y="3109366"/>
                  </a:lnTo>
                  <a:lnTo>
                    <a:pt x="26949" y="3107029"/>
                  </a:lnTo>
                  <a:lnTo>
                    <a:pt x="25781" y="3103029"/>
                  </a:lnTo>
                  <a:lnTo>
                    <a:pt x="25781" y="3094888"/>
                  </a:lnTo>
                  <a:lnTo>
                    <a:pt x="25933" y="3091599"/>
                  </a:lnTo>
                  <a:lnTo>
                    <a:pt x="26466" y="3088309"/>
                  </a:lnTo>
                  <a:lnTo>
                    <a:pt x="27089" y="3084220"/>
                  </a:lnTo>
                  <a:lnTo>
                    <a:pt x="28841" y="3081451"/>
                  </a:lnTo>
                  <a:lnTo>
                    <a:pt x="34963" y="3081451"/>
                  </a:lnTo>
                  <a:lnTo>
                    <a:pt x="36741" y="3084893"/>
                  </a:lnTo>
                  <a:lnTo>
                    <a:pt x="36741" y="3079496"/>
                  </a:lnTo>
                  <a:lnTo>
                    <a:pt x="35852" y="3078302"/>
                  </a:lnTo>
                  <a:lnTo>
                    <a:pt x="33591" y="3077210"/>
                  </a:lnTo>
                  <a:lnTo>
                    <a:pt x="26327" y="3077210"/>
                  </a:lnTo>
                  <a:lnTo>
                    <a:pt x="21932" y="3082607"/>
                  </a:lnTo>
                  <a:lnTo>
                    <a:pt x="22009" y="3101276"/>
                  </a:lnTo>
                  <a:lnTo>
                    <a:pt x="22212" y="3105861"/>
                  </a:lnTo>
                  <a:lnTo>
                    <a:pt x="26377" y="3115056"/>
                  </a:lnTo>
                  <a:lnTo>
                    <a:pt x="29743" y="3115526"/>
                  </a:lnTo>
                  <a:lnTo>
                    <a:pt x="33147" y="3115526"/>
                  </a:lnTo>
                  <a:lnTo>
                    <a:pt x="36169" y="3115183"/>
                  </a:lnTo>
                  <a:lnTo>
                    <a:pt x="37858" y="3111296"/>
                  </a:lnTo>
                  <a:lnTo>
                    <a:pt x="40081" y="3106280"/>
                  </a:lnTo>
                  <a:lnTo>
                    <a:pt x="40576" y="3101276"/>
                  </a:lnTo>
                  <a:close/>
                </a:path>
                <a:path w="1095375" h="4617720">
                  <a:moveTo>
                    <a:pt x="61074" y="4612398"/>
                  </a:moveTo>
                  <a:lnTo>
                    <a:pt x="55499" y="4612398"/>
                  </a:lnTo>
                  <a:lnTo>
                    <a:pt x="55499" y="4579658"/>
                  </a:lnTo>
                  <a:lnTo>
                    <a:pt x="44704" y="4579658"/>
                  </a:lnTo>
                  <a:lnTo>
                    <a:pt x="44704" y="4583773"/>
                  </a:lnTo>
                  <a:lnTo>
                    <a:pt x="51460" y="4583773"/>
                  </a:lnTo>
                  <a:lnTo>
                    <a:pt x="51460" y="4612398"/>
                  </a:lnTo>
                  <a:lnTo>
                    <a:pt x="45135" y="4612398"/>
                  </a:lnTo>
                  <a:lnTo>
                    <a:pt x="45135" y="4616475"/>
                  </a:lnTo>
                  <a:lnTo>
                    <a:pt x="61074" y="4616475"/>
                  </a:lnTo>
                  <a:lnTo>
                    <a:pt x="61074" y="4612398"/>
                  </a:lnTo>
                  <a:close/>
                </a:path>
                <a:path w="1095375" h="4617720">
                  <a:moveTo>
                    <a:pt x="61074" y="4492066"/>
                  </a:moveTo>
                  <a:lnTo>
                    <a:pt x="55486" y="4492066"/>
                  </a:lnTo>
                  <a:lnTo>
                    <a:pt x="55486" y="4459325"/>
                  </a:lnTo>
                  <a:lnTo>
                    <a:pt x="44704" y="4459325"/>
                  </a:lnTo>
                  <a:lnTo>
                    <a:pt x="44704" y="4463504"/>
                  </a:lnTo>
                  <a:lnTo>
                    <a:pt x="51460" y="4463504"/>
                  </a:lnTo>
                  <a:lnTo>
                    <a:pt x="51460" y="4492066"/>
                  </a:lnTo>
                  <a:lnTo>
                    <a:pt x="45135" y="4492066"/>
                  </a:lnTo>
                  <a:lnTo>
                    <a:pt x="45135" y="4496105"/>
                  </a:lnTo>
                  <a:lnTo>
                    <a:pt x="61074" y="4496105"/>
                  </a:lnTo>
                  <a:lnTo>
                    <a:pt x="61074" y="4492066"/>
                  </a:lnTo>
                  <a:close/>
                </a:path>
                <a:path w="1095375" h="4617720">
                  <a:moveTo>
                    <a:pt x="61074" y="4431881"/>
                  </a:moveTo>
                  <a:lnTo>
                    <a:pt x="55486" y="4431881"/>
                  </a:lnTo>
                  <a:lnTo>
                    <a:pt x="55486" y="4399165"/>
                  </a:lnTo>
                  <a:lnTo>
                    <a:pt x="44704" y="4399165"/>
                  </a:lnTo>
                  <a:lnTo>
                    <a:pt x="44704" y="4403268"/>
                  </a:lnTo>
                  <a:lnTo>
                    <a:pt x="51460" y="4403268"/>
                  </a:lnTo>
                  <a:lnTo>
                    <a:pt x="51460" y="4431881"/>
                  </a:lnTo>
                  <a:lnTo>
                    <a:pt x="45135" y="4431881"/>
                  </a:lnTo>
                  <a:lnTo>
                    <a:pt x="45135" y="4435945"/>
                  </a:lnTo>
                  <a:lnTo>
                    <a:pt x="61074" y="4435945"/>
                  </a:lnTo>
                  <a:lnTo>
                    <a:pt x="61074" y="4431881"/>
                  </a:lnTo>
                  <a:close/>
                </a:path>
                <a:path w="1095375" h="4617720">
                  <a:moveTo>
                    <a:pt x="61074" y="4371670"/>
                  </a:moveTo>
                  <a:lnTo>
                    <a:pt x="55486" y="4371670"/>
                  </a:lnTo>
                  <a:lnTo>
                    <a:pt x="55486" y="4338955"/>
                  </a:lnTo>
                  <a:lnTo>
                    <a:pt x="44704" y="4338955"/>
                  </a:lnTo>
                  <a:lnTo>
                    <a:pt x="44704" y="4343120"/>
                  </a:lnTo>
                  <a:lnTo>
                    <a:pt x="51460" y="4343120"/>
                  </a:lnTo>
                  <a:lnTo>
                    <a:pt x="51460" y="4371670"/>
                  </a:lnTo>
                  <a:lnTo>
                    <a:pt x="45135" y="4371670"/>
                  </a:lnTo>
                  <a:lnTo>
                    <a:pt x="45135" y="4375772"/>
                  </a:lnTo>
                  <a:lnTo>
                    <a:pt x="61074" y="4375772"/>
                  </a:lnTo>
                  <a:lnTo>
                    <a:pt x="61074" y="4371670"/>
                  </a:lnTo>
                  <a:close/>
                </a:path>
                <a:path w="1095375" h="4617720">
                  <a:moveTo>
                    <a:pt x="61074" y="4251388"/>
                  </a:moveTo>
                  <a:lnTo>
                    <a:pt x="55486" y="4251388"/>
                  </a:lnTo>
                  <a:lnTo>
                    <a:pt x="55486" y="4218622"/>
                  </a:lnTo>
                  <a:lnTo>
                    <a:pt x="44704" y="4218622"/>
                  </a:lnTo>
                  <a:lnTo>
                    <a:pt x="44704" y="4222775"/>
                  </a:lnTo>
                  <a:lnTo>
                    <a:pt x="51460" y="4222775"/>
                  </a:lnTo>
                  <a:lnTo>
                    <a:pt x="51460" y="4251388"/>
                  </a:lnTo>
                  <a:lnTo>
                    <a:pt x="45135" y="4251388"/>
                  </a:lnTo>
                  <a:lnTo>
                    <a:pt x="45135" y="4255414"/>
                  </a:lnTo>
                  <a:lnTo>
                    <a:pt x="61074" y="4255414"/>
                  </a:lnTo>
                  <a:lnTo>
                    <a:pt x="61074" y="4251388"/>
                  </a:lnTo>
                  <a:close/>
                </a:path>
                <a:path w="1095375" h="4617720">
                  <a:moveTo>
                    <a:pt x="61074" y="4191165"/>
                  </a:moveTo>
                  <a:lnTo>
                    <a:pt x="55486" y="4191165"/>
                  </a:lnTo>
                  <a:lnTo>
                    <a:pt x="55486" y="4158462"/>
                  </a:lnTo>
                  <a:lnTo>
                    <a:pt x="44704" y="4158462"/>
                  </a:lnTo>
                  <a:lnTo>
                    <a:pt x="44704" y="4162602"/>
                  </a:lnTo>
                  <a:lnTo>
                    <a:pt x="51460" y="4162602"/>
                  </a:lnTo>
                  <a:lnTo>
                    <a:pt x="51460" y="4191165"/>
                  </a:lnTo>
                  <a:lnTo>
                    <a:pt x="45135" y="4191165"/>
                  </a:lnTo>
                  <a:lnTo>
                    <a:pt x="45135" y="4195216"/>
                  </a:lnTo>
                  <a:lnTo>
                    <a:pt x="61074" y="4195216"/>
                  </a:lnTo>
                  <a:lnTo>
                    <a:pt x="61074" y="4191165"/>
                  </a:lnTo>
                  <a:close/>
                </a:path>
                <a:path w="1095375" h="4617720">
                  <a:moveTo>
                    <a:pt x="61074" y="4131030"/>
                  </a:moveTo>
                  <a:lnTo>
                    <a:pt x="55486" y="4131030"/>
                  </a:lnTo>
                  <a:lnTo>
                    <a:pt x="55486" y="4098290"/>
                  </a:lnTo>
                  <a:lnTo>
                    <a:pt x="44704" y="4098290"/>
                  </a:lnTo>
                  <a:lnTo>
                    <a:pt x="44704" y="4102455"/>
                  </a:lnTo>
                  <a:lnTo>
                    <a:pt x="51460" y="4102455"/>
                  </a:lnTo>
                  <a:lnTo>
                    <a:pt x="51460" y="4131030"/>
                  </a:lnTo>
                  <a:lnTo>
                    <a:pt x="45135" y="4131030"/>
                  </a:lnTo>
                  <a:lnTo>
                    <a:pt x="45135" y="4135094"/>
                  </a:lnTo>
                  <a:lnTo>
                    <a:pt x="61074" y="4135094"/>
                  </a:lnTo>
                  <a:lnTo>
                    <a:pt x="61074" y="4131030"/>
                  </a:lnTo>
                  <a:close/>
                </a:path>
                <a:path w="1095375" h="4617720">
                  <a:moveTo>
                    <a:pt x="61074" y="4010698"/>
                  </a:moveTo>
                  <a:lnTo>
                    <a:pt x="55486" y="4010698"/>
                  </a:lnTo>
                  <a:lnTo>
                    <a:pt x="55486" y="3977983"/>
                  </a:lnTo>
                  <a:lnTo>
                    <a:pt x="44704" y="3977983"/>
                  </a:lnTo>
                  <a:lnTo>
                    <a:pt x="44704" y="3982148"/>
                  </a:lnTo>
                  <a:lnTo>
                    <a:pt x="51460" y="3982148"/>
                  </a:lnTo>
                  <a:lnTo>
                    <a:pt x="51460" y="4010698"/>
                  </a:lnTo>
                  <a:lnTo>
                    <a:pt x="45135" y="4010698"/>
                  </a:lnTo>
                  <a:lnTo>
                    <a:pt x="45135" y="4014749"/>
                  </a:lnTo>
                  <a:lnTo>
                    <a:pt x="61074" y="4014749"/>
                  </a:lnTo>
                  <a:lnTo>
                    <a:pt x="61074" y="4010698"/>
                  </a:lnTo>
                  <a:close/>
                </a:path>
                <a:path w="1095375" h="4617720">
                  <a:moveTo>
                    <a:pt x="61074" y="3950487"/>
                  </a:moveTo>
                  <a:lnTo>
                    <a:pt x="55486" y="3950487"/>
                  </a:lnTo>
                  <a:lnTo>
                    <a:pt x="55486" y="3917797"/>
                  </a:lnTo>
                  <a:lnTo>
                    <a:pt x="44704" y="3917797"/>
                  </a:lnTo>
                  <a:lnTo>
                    <a:pt x="44704" y="3921976"/>
                  </a:lnTo>
                  <a:lnTo>
                    <a:pt x="51460" y="3921976"/>
                  </a:lnTo>
                  <a:lnTo>
                    <a:pt x="51460" y="3950487"/>
                  </a:lnTo>
                  <a:lnTo>
                    <a:pt x="45135" y="3950487"/>
                  </a:lnTo>
                  <a:lnTo>
                    <a:pt x="45135" y="3954564"/>
                  </a:lnTo>
                  <a:lnTo>
                    <a:pt x="61074" y="3954564"/>
                  </a:lnTo>
                  <a:lnTo>
                    <a:pt x="61074" y="3950487"/>
                  </a:lnTo>
                  <a:close/>
                </a:path>
                <a:path w="1095375" h="4617720">
                  <a:moveTo>
                    <a:pt x="61074" y="3832860"/>
                  </a:moveTo>
                  <a:lnTo>
                    <a:pt x="55486" y="3832860"/>
                  </a:lnTo>
                  <a:lnTo>
                    <a:pt x="55486" y="3800144"/>
                  </a:lnTo>
                  <a:lnTo>
                    <a:pt x="44704" y="3800144"/>
                  </a:lnTo>
                  <a:lnTo>
                    <a:pt x="44704" y="3804272"/>
                  </a:lnTo>
                  <a:lnTo>
                    <a:pt x="51460" y="3804272"/>
                  </a:lnTo>
                  <a:lnTo>
                    <a:pt x="51460" y="3832860"/>
                  </a:lnTo>
                  <a:lnTo>
                    <a:pt x="45135" y="3832860"/>
                  </a:lnTo>
                  <a:lnTo>
                    <a:pt x="45135" y="3836936"/>
                  </a:lnTo>
                  <a:lnTo>
                    <a:pt x="61074" y="3836936"/>
                  </a:lnTo>
                  <a:lnTo>
                    <a:pt x="61074" y="3832860"/>
                  </a:lnTo>
                  <a:close/>
                </a:path>
                <a:path w="1095375" h="4617720">
                  <a:moveTo>
                    <a:pt x="61074" y="3712514"/>
                  </a:moveTo>
                  <a:lnTo>
                    <a:pt x="55486" y="3712514"/>
                  </a:lnTo>
                  <a:lnTo>
                    <a:pt x="55486" y="3679799"/>
                  </a:lnTo>
                  <a:lnTo>
                    <a:pt x="44704" y="3679799"/>
                  </a:lnTo>
                  <a:lnTo>
                    <a:pt x="44704" y="3683978"/>
                  </a:lnTo>
                  <a:lnTo>
                    <a:pt x="51460" y="3683978"/>
                  </a:lnTo>
                  <a:lnTo>
                    <a:pt x="51460" y="3712514"/>
                  </a:lnTo>
                  <a:lnTo>
                    <a:pt x="45135" y="3712514"/>
                  </a:lnTo>
                  <a:lnTo>
                    <a:pt x="45135" y="3716591"/>
                  </a:lnTo>
                  <a:lnTo>
                    <a:pt x="61074" y="3716591"/>
                  </a:lnTo>
                  <a:lnTo>
                    <a:pt x="61074" y="3712514"/>
                  </a:lnTo>
                  <a:close/>
                </a:path>
                <a:path w="1095375" h="4617720">
                  <a:moveTo>
                    <a:pt x="61074" y="3652329"/>
                  </a:moveTo>
                  <a:lnTo>
                    <a:pt x="55486" y="3652329"/>
                  </a:lnTo>
                  <a:lnTo>
                    <a:pt x="55486" y="3619614"/>
                  </a:lnTo>
                  <a:lnTo>
                    <a:pt x="44704" y="3619614"/>
                  </a:lnTo>
                  <a:lnTo>
                    <a:pt x="44704" y="3623792"/>
                  </a:lnTo>
                  <a:lnTo>
                    <a:pt x="51460" y="3623792"/>
                  </a:lnTo>
                  <a:lnTo>
                    <a:pt x="51460" y="3652329"/>
                  </a:lnTo>
                  <a:lnTo>
                    <a:pt x="45135" y="3652329"/>
                  </a:lnTo>
                  <a:lnTo>
                    <a:pt x="45135" y="3656431"/>
                  </a:lnTo>
                  <a:lnTo>
                    <a:pt x="61074" y="3656431"/>
                  </a:lnTo>
                  <a:lnTo>
                    <a:pt x="61074" y="3652329"/>
                  </a:lnTo>
                  <a:close/>
                </a:path>
                <a:path w="1095375" h="4617720">
                  <a:moveTo>
                    <a:pt x="61074" y="3592157"/>
                  </a:moveTo>
                  <a:lnTo>
                    <a:pt x="55486" y="3592157"/>
                  </a:lnTo>
                  <a:lnTo>
                    <a:pt x="55486" y="3559479"/>
                  </a:lnTo>
                  <a:lnTo>
                    <a:pt x="44704" y="3559479"/>
                  </a:lnTo>
                  <a:lnTo>
                    <a:pt x="44704" y="3563607"/>
                  </a:lnTo>
                  <a:lnTo>
                    <a:pt x="51460" y="3563607"/>
                  </a:lnTo>
                  <a:lnTo>
                    <a:pt x="51460" y="3592157"/>
                  </a:lnTo>
                  <a:lnTo>
                    <a:pt x="45135" y="3592157"/>
                  </a:lnTo>
                  <a:lnTo>
                    <a:pt x="45135" y="3596284"/>
                  </a:lnTo>
                  <a:lnTo>
                    <a:pt x="61074" y="3596284"/>
                  </a:lnTo>
                  <a:lnTo>
                    <a:pt x="61074" y="3592157"/>
                  </a:lnTo>
                  <a:close/>
                </a:path>
                <a:path w="1095375" h="4617720">
                  <a:moveTo>
                    <a:pt x="61074" y="3411690"/>
                  </a:moveTo>
                  <a:lnTo>
                    <a:pt x="55486" y="3411690"/>
                  </a:lnTo>
                  <a:lnTo>
                    <a:pt x="55486" y="3378987"/>
                  </a:lnTo>
                  <a:lnTo>
                    <a:pt x="44704" y="3378987"/>
                  </a:lnTo>
                  <a:lnTo>
                    <a:pt x="44704" y="3383076"/>
                  </a:lnTo>
                  <a:lnTo>
                    <a:pt x="51460" y="3383076"/>
                  </a:lnTo>
                  <a:lnTo>
                    <a:pt x="51460" y="3411690"/>
                  </a:lnTo>
                  <a:lnTo>
                    <a:pt x="45135" y="3411690"/>
                  </a:lnTo>
                  <a:lnTo>
                    <a:pt x="45135" y="3415754"/>
                  </a:lnTo>
                  <a:lnTo>
                    <a:pt x="61074" y="3415754"/>
                  </a:lnTo>
                  <a:lnTo>
                    <a:pt x="61074" y="3411690"/>
                  </a:lnTo>
                  <a:close/>
                </a:path>
                <a:path w="1095375" h="4617720">
                  <a:moveTo>
                    <a:pt x="61074" y="3351504"/>
                  </a:moveTo>
                  <a:lnTo>
                    <a:pt x="55486" y="3351504"/>
                  </a:lnTo>
                  <a:lnTo>
                    <a:pt x="55486" y="3318789"/>
                  </a:lnTo>
                  <a:lnTo>
                    <a:pt x="44704" y="3318789"/>
                  </a:lnTo>
                  <a:lnTo>
                    <a:pt x="44704" y="3322929"/>
                  </a:lnTo>
                  <a:lnTo>
                    <a:pt x="51460" y="3322929"/>
                  </a:lnTo>
                  <a:lnTo>
                    <a:pt x="51460" y="3351504"/>
                  </a:lnTo>
                  <a:lnTo>
                    <a:pt x="45135" y="3351504"/>
                  </a:lnTo>
                  <a:lnTo>
                    <a:pt x="45135" y="3355606"/>
                  </a:lnTo>
                  <a:lnTo>
                    <a:pt x="61074" y="3355606"/>
                  </a:lnTo>
                  <a:lnTo>
                    <a:pt x="61074" y="3351504"/>
                  </a:lnTo>
                  <a:close/>
                </a:path>
                <a:path w="1095375" h="4617720">
                  <a:moveTo>
                    <a:pt x="62496" y="4530014"/>
                  </a:moveTo>
                  <a:lnTo>
                    <a:pt x="61810" y="4525302"/>
                  </a:lnTo>
                  <a:lnTo>
                    <a:pt x="60045" y="4522838"/>
                  </a:lnTo>
                  <a:lnTo>
                    <a:pt x="58674" y="4520958"/>
                  </a:lnTo>
                  <a:lnTo>
                    <a:pt x="58674" y="4526267"/>
                  </a:lnTo>
                  <a:lnTo>
                    <a:pt x="58648" y="4544377"/>
                  </a:lnTo>
                  <a:lnTo>
                    <a:pt x="57848" y="4552658"/>
                  </a:lnTo>
                  <a:lnTo>
                    <a:pt x="50876" y="4552658"/>
                  </a:lnTo>
                  <a:lnTo>
                    <a:pt x="49593" y="4550778"/>
                  </a:lnTo>
                  <a:lnTo>
                    <a:pt x="47663" y="4544377"/>
                  </a:lnTo>
                  <a:lnTo>
                    <a:pt x="47663" y="4536224"/>
                  </a:lnTo>
                  <a:lnTo>
                    <a:pt x="47879" y="4533011"/>
                  </a:lnTo>
                  <a:lnTo>
                    <a:pt x="49034" y="4525581"/>
                  </a:lnTo>
                  <a:lnTo>
                    <a:pt x="50787" y="4522838"/>
                  </a:lnTo>
                  <a:lnTo>
                    <a:pt x="56883" y="4522838"/>
                  </a:lnTo>
                  <a:lnTo>
                    <a:pt x="58674" y="4526267"/>
                  </a:lnTo>
                  <a:lnTo>
                    <a:pt x="58674" y="4520958"/>
                  </a:lnTo>
                  <a:lnTo>
                    <a:pt x="57772" y="4519714"/>
                  </a:lnTo>
                  <a:lnTo>
                    <a:pt x="55549" y="4518634"/>
                  </a:lnTo>
                  <a:lnTo>
                    <a:pt x="48209" y="4518634"/>
                  </a:lnTo>
                  <a:lnTo>
                    <a:pt x="43840" y="4523981"/>
                  </a:lnTo>
                  <a:lnTo>
                    <a:pt x="43916" y="4542650"/>
                  </a:lnTo>
                  <a:lnTo>
                    <a:pt x="44119" y="4547235"/>
                  </a:lnTo>
                  <a:lnTo>
                    <a:pt x="48272" y="4556379"/>
                  </a:lnTo>
                  <a:lnTo>
                    <a:pt x="51676" y="4556950"/>
                  </a:lnTo>
                  <a:lnTo>
                    <a:pt x="55105" y="4556950"/>
                  </a:lnTo>
                  <a:lnTo>
                    <a:pt x="58039" y="4556557"/>
                  </a:lnTo>
                  <a:lnTo>
                    <a:pt x="59791" y="4552658"/>
                  </a:lnTo>
                  <a:lnTo>
                    <a:pt x="62001" y="4547692"/>
                  </a:lnTo>
                  <a:lnTo>
                    <a:pt x="62496" y="4542650"/>
                  </a:lnTo>
                  <a:lnTo>
                    <a:pt x="62496" y="4530014"/>
                  </a:lnTo>
                  <a:close/>
                </a:path>
                <a:path w="1095375" h="4617720">
                  <a:moveTo>
                    <a:pt x="62496" y="4289361"/>
                  </a:moveTo>
                  <a:lnTo>
                    <a:pt x="61810" y="4284637"/>
                  </a:lnTo>
                  <a:lnTo>
                    <a:pt x="59994" y="4282122"/>
                  </a:lnTo>
                  <a:lnTo>
                    <a:pt x="58674" y="4280293"/>
                  </a:lnTo>
                  <a:lnTo>
                    <a:pt x="58674" y="4285615"/>
                  </a:lnTo>
                  <a:lnTo>
                    <a:pt x="58648" y="4303687"/>
                  </a:lnTo>
                  <a:lnTo>
                    <a:pt x="57848" y="4312005"/>
                  </a:lnTo>
                  <a:lnTo>
                    <a:pt x="50876" y="4312005"/>
                  </a:lnTo>
                  <a:lnTo>
                    <a:pt x="49593" y="4310138"/>
                  </a:lnTo>
                  <a:lnTo>
                    <a:pt x="47663" y="4303687"/>
                  </a:lnTo>
                  <a:lnTo>
                    <a:pt x="47663" y="4295584"/>
                  </a:lnTo>
                  <a:lnTo>
                    <a:pt x="58674" y="4285615"/>
                  </a:lnTo>
                  <a:lnTo>
                    <a:pt x="58674" y="4280293"/>
                  </a:lnTo>
                  <a:lnTo>
                    <a:pt x="57772" y="4279036"/>
                  </a:lnTo>
                  <a:lnTo>
                    <a:pt x="55549" y="4277931"/>
                  </a:lnTo>
                  <a:lnTo>
                    <a:pt x="48209" y="4277931"/>
                  </a:lnTo>
                  <a:lnTo>
                    <a:pt x="43840" y="4283265"/>
                  </a:lnTo>
                  <a:lnTo>
                    <a:pt x="43916" y="4301934"/>
                  </a:lnTo>
                  <a:lnTo>
                    <a:pt x="44119" y="4306532"/>
                  </a:lnTo>
                  <a:lnTo>
                    <a:pt x="46253" y="4311218"/>
                  </a:lnTo>
                  <a:lnTo>
                    <a:pt x="48272" y="4315752"/>
                  </a:lnTo>
                  <a:lnTo>
                    <a:pt x="51676" y="4316285"/>
                  </a:lnTo>
                  <a:lnTo>
                    <a:pt x="55105" y="4316285"/>
                  </a:lnTo>
                  <a:lnTo>
                    <a:pt x="58039" y="4315892"/>
                  </a:lnTo>
                  <a:lnTo>
                    <a:pt x="59804" y="4312005"/>
                  </a:lnTo>
                  <a:lnTo>
                    <a:pt x="62001" y="4307002"/>
                  </a:lnTo>
                  <a:lnTo>
                    <a:pt x="62496" y="4301934"/>
                  </a:lnTo>
                  <a:lnTo>
                    <a:pt x="62496" y="4289361"/>
                  </a:lnTo>
                  <a:close/>
                </a:path>
                <a:path w="1095375" h="4617720">
                  <a:moveTo>
                    <a:pt x="62496" y="4048671"/>
                  </a:moveTo>
                  <a:lnTo>
                    <a:pt x="61810" y="4044023"/>
                  </a:lnTo>
                  <a:lnTo>
                    <a:pt x="60007" y="4041444"/>
                  </a:lnTo>
                  <a:lnTo>
                    <a:pt x="59169" y="4040251"/>
                  </a:lnTo>
                  <a:lnTo>
                    <a:pt x="58674" y="4039590"/>
                  </a:lnTo>
                  <a:lnTo>
                    <a:pt x="58674" y="4044937"/>
                  </a:lnTo>
                  <a:lnTo>
                    <a:pt x="58648" y="4063009"/>
                  </a:lnTo>
                  <a:lnTo>
                    <a:pt x="57848" y="4071340"/>
                  </a:lnTo>
                  <a:lnTo>
                    <a:pt x="50876" y="4071340"/>
                  </a:lnTo>
                  <a:lnTo>
                    <a:pt x="49593" y="4069397"/>
                  </a:lnTo>
                  <a:lnTo>
                    <a:pt x="48869" y="4067060"/>
                  </a:lnTo>
                  <a:lnTo>
                    <a:pt x="47663" y="4063009"/>
                  </a:lnTo>
                  <a:lnTo>
                    <a:pt x="47663" y="4054843"/>
                  </a:lnTo>
                  <a:lnTo>
                    <a:pt x="47879" y="4051630"/>
                  </a:lnTo>
                  <a:lnTo>
                    <a:pt x="49034" y="4044238"/>
                  </a:lnTo>
                  <a:lnTo>
                    <a:pt x="50787" y="4041444"/>
                  </a:lnTo>
                  <a:lnTo>
                    <a:pt x="56883" y="4041444"/>
                  </a:lnTo>
                  <a:lnTo>
                    <a:pt x="58674" y="4044937"/>
                  </a:lnTo>
                  <a:lnTo>
                    <a:pt x="58674" y="4039590"/>
                  </a:lnTo>
                  <a:lnTo>
                    <a:pt x="57772" y="4038384"/>
                  </a:lnTo>
                  <a:lnTo>
                    <a:pt x="55549" y="4037228"/>
                  </a:lnTo>
                  <a:lnTo>
                    <a:pt x="48209" y="4037228"/>
                  </a:lnTo>
                  <a:lnTo>
                    <a:pt x="43840" y="4042689"/>
                  </a:lnTo>
                  <a:lnTo>
                    <a:pt x="43916" y="4061256"/>
                  </a:lnTo>
                  <a:lnTo>
                    <a:pt x="44119" y="4065867"/>
                  </a:lnTo>
                  <a:lnTo>
                    <a:pt x="48272" y="4074985"/>
                  </a:lnTo>
                  <a:lnTo>
                    <a:pt x="51676" y="4075557"/>
                  </a:lnTo>
                  <a:lnTo>
                    <a:pt x="55105" y="4075557"/>
                  </a:lnTo>
                  <a:lnTo>
                    <a:pt x="58039" y="4075201"/>
                  </a:lnTo>
                  <a:lnTo>
                    <a:pt x="59778" y="4071340"/>
                  </a:lnTo>
                  <a:lnTo>
                    <a:pt x="62001" y="4066362"/>
                  </a:lnTo>
                  <a:lnTo>
                    <a:pt x="62496" y="4061256"/>
                  </a:lnTo>
                  <a:lnTo>
                    <a:pt x="62496" y="4048671"/>
                  </a:lnTo>
                  <a:close/>
                </a:path>
                <a:path w="1095375" h="4617720">
                  <a:moveTo>
                    <a:pt x="62496" y="3868166"/>
                  </a:moveTo>
                  <a:lnTo>
                    <a:pt x="61810" y="3863479"/>
                  </a:lnTo>
                  <a:lnTo>
                    <a:pt x="60032" y="3860990"/>
                  </a:lnTo>
                  <a:lnTo>
                    <a:pt x="58674" y="3859085"/>
                  </a:lnTo>
                  <a:lnTo>
                    <a:pt x="58674" y="3864445"/>
                  </a:lnTo>
                  <a:lnTo>
                    <a:pt x="58648" y="3882542"/>
                  </a:lnTo>
                  <a:lnTo>
                    <a:pt x="57848" y="3890797"/>
                  </a:lnTo>
                  <a:lnTo>
                    <a:pt x="50876" y="3890797"/>
                  </a:lnTo>
                  <a:lnTo>
                    <a:pt x="49593" y="3888892"/>
                  </a:lnTo>
                  <a:lnTo>
                    <a:pt x="47663" y="3882542"/>
                  </a:lnTo>
                  <a:lnTo>
                    <a:pt x="47663" y="3874338"/>
                  </a:lnTo>
                  <a:lnTo>
                    <a:pt x="58674" y="3864445"/>
                  </a:lnTo>
                  <a:lnTo>
                    <a:pt x="58674" y="3859085"/>
                  </a:lnTo>
                  <a:lnTo>
                    <a:pt x="57772" y="3857815"/>
                  </a:lnTo>
                  <a:lnTo>
                    <a:pt x="55549" y="3856748"/>
                  </a:lnTo>
                  <a:lnTo>
                    <a:pt x="48209" y="3856748"/>
                  </a:lnTo>
                  <a:lnTo>
                    <a:pt x="43840" y="3862120"/>
                  </a:lnTo>
                  <a:lnTo>
                    <a:pt x="43916" y="3880789"/>
                  </a:lnTo>
                  <a:lnTo>
                    <a:pt x="44119" y="3885400"/>
                  </a:lnTo>
                  <a:lnTo>
                    <a:pt x="48272" y="3894480"/>
                  </a:lnTo>
                  <a:lnTo>
                    <a:pt x="51676" y="3895052"/>
                  </a:lnTo>
                  <a:lnTo>
                    <a:pt x="55105" y="3895052"/>
                  </a:lnTo>
                  <a:lnTo>
                    <a:pt x="58039" y="3894709"/>
                  </a:lnTo>
                  <a:lnTo>
                    <a:pt x="59791" y="3890797"/>
                  </a:lnTo>
                  <a:lnTo>
                    <a:pt x="62001" y="3885831"/>
                  </a:lnTo>
                  <a:lnTo>
                    <a:pt x="62496" y="3880789"/>
                  </a:lnTo>
                  <a:lnTo>
                    <a:pt x="62496" y="3868166"/>
                  </a:lnTo>
                  <a:close/>
                </a:path>
                <a:path w="1095375" h="4617720">
                  <a:moveTo>
                    <a:pt x="62496" y="3750538"/>
                  </a:moveTo>
                  <a:lnTo>
                    <a:pt x="61810" y="3745788"/>
                  </a:lnTo>
                  <a:lnTo>
                    <a:pt x="60058" y="3743337"/>
                  </a:lnTo>
                  <a:lnTo>
                    <a:pt x="59169" y="3742080"/>
                  </a:lnTo>
                  <a:lnTo>
                    <a:pt x="58674" y="3741432"/>
                  </a:lnTo>
                  <a:lnTo>
                    <a:pt x="58674" y="3746741"/>
                  </a:lnTo>
                  <a:lnTo>
                    <a:pt x="58648" y="3764889"/>
                  </a:lnTo>
                  <a:lnTo>
                    <a:pt x="57848" y="3773144"/>
                  </a:lnTo>
                  <a:lnTo>
                    <a:pt x="50876" y="3773144"/>
                  </a:lnTo>
                  <a:lnTo>
                    <a:pt x="49593" y="3771252"/>
                  </a:lnTo>
                  <a:lnTo>
                    <a:pt x="47663" y="3764889"/>
                  </a:lnTo>
                  <a:lnTo>
                    <a:pt x="47663" y="3756723"/>
                  </a:lnTo>
                  <a:lnTo>
                    <a:pt x="47879" y="3753535"/>
                  </a:lnTo>
                  <a:lnTo>
                    <a:pt x="49034" y="3746055"/>
                  </a:lnTo>
                  <a:lnTo>
                    <a:pt x="50787" y="3743337"/>
                  </a:lnTo>
                  <a:lnTo>
                    <a:pt x="56883" y="3743337"/>
                  </a:lnTo>
                  <a:lnTo>
                    <a:pt x="58674" y="3746741"/>
                  </a:lnTo>
                  <a:lnTo>
                    <a:pt x="58674" y="3741432"/>
                  </a:lnTo>
                  <a:lnTo>
                    <a:pt x="57772" y="3740251"/>
                  </a:lnTo>
                  <a:lnTo>
                    <a:pt x="55549" y="3739121"/>
                  </a:lnTo>
                  <a:lnTo>
                    <a:pt x="48209" y="3739121"/>
                  </a:lnTo>
                  <a:lnTo>
                    <a:pt x="43840" y="3744468"/>
                  </a:lnTo>
                  <a:lnTo>
                    <a:pt x="43916" y="3763086"/>
                  </a:lnTo>
                  <a:lnTo>
                    <a:pt x="44119" y="3767785"/>
                  </a:lnTo>
                  <a:lnTo>
                    <a:pt x="46164" y="3772192"/>
                  </a:lnTo>
                  <a:lnTo>
                    <a:pt x="48272" y="3776853"/>
                  </a:lnTo>
                  <a:lnTo>
                    <a:pt x="51676" y="3777399"/>
                  </a:lnTo>
                  <a:lnTo>
                    <a:pt x="55105" y="3777399"/>
                  </a:lnTo>
                  <a:lnTo>
                    <a:pt x="58039" y="3777043"/>
                  </a:lnTo>
                  <a:lnTo>
                    <a:pt x="59791" y="3773144"/>
                  </a:lnTo>
                  <a:lnTo>
                    <a:pt x="62001" y="3768204"/>
                  </a:lnTo>
                  <a:lnTo>
                    <a:pt x="62496" y="3763086"/>
                  </a:lnTo>
                  <a:lnTo>
                    <a:pt x="62496" y="3750538"/>
                  </a:lnTo>
                  <a:close/>
                </a:path>
                <a:path w="1095375" h="4617720">
                  <a:moveTo>
                    <a:pt x="62496" y="3509848"/>
                  </a:moveTo>
                  <a:lnTo>
                    <a:pt x="61810" y="3505149"/>
                  </a:lnTo>
                  <a:lnTo>
                    <a:pt x="60045" y="3502660"/>
                  </a:lnTo>
                  <a:lnTo>
                    <a:pt x="59169" y="3501428"/>
                  </a:lnTo>
                  <a:lnTo>
                    <a:pt x="58674" y="3500767"/>
                  </a:lnTo>
                  <a:lnTo>
                    <a:pt x="58674" y="3506076"/>
                  </a:lnTo>
                  <a:lnTo>
                    <a:pt x="58635" y="3524250"/>
                  </a:lnTo>
                  <a:lnTo>
                    <a:pt x="57848" y="3532467"/>
                  </a:lnTo>
                  <a:lnTo>
                    <a:pt x="50876" y="3532467"/>
                  </a:lnTo>
                  <a:lnTo>
                    <a:pt x="49593" y="3530562"/>
                  </a:lnTo>
                  <a:lnTo>
                    <a:pt x="47663" y="3524250"/>
                  </a:lnTo>
                  <a:lnTo>
                    <a:pt x="47663" y="3516007"/>
                  </a:lnTo>
                  <a:lnTo>
                    <a:pt x="47879" y="3512807"/>
                  </a:lnTo>
                  <a:lnTo>
                    <a:pt x="49034" y="3505428"/>
                  </a:lnTo>
                  <a:lnTo>
                    <a:pt x="50787" y="3502660"/>
                  </a:lnTo>
                  <a:lnTo>
                    <a:pt x="56883" y="3502660"/>
                  </a:lnTo>
                  <a:lnTo>
                    <a:pt x="58674" y="3506076"/>
                  </a:lnTo>
                  <a:lnTo>
                    <a:pt x="58674" y="3500767"/>
                  </a:lnTo>
                  <a:lnTo>
                    <a:pt x="57772" y="3499535"/>
                  </a:lnTo>
                  <a:lnTo>
                    <a:pt x="55549" y="3498405"/>
                  </a:lnTo>
                  <a:lnTo>
                    <a:pt x="48209" y="3498405"/>
                  </a:lnTo>
                  <a:lnTo>
                    <a:pt x="43840" y="3503790"/>
                  </a:lnTo>
                  <a:lnTo>
                    <a:pt x="43916" y="3522446"/>
                  </a:lnTo>
                  <a:lnTo>
                    <a:pt x="44119" y="3527018"/>
                  </a:lnTo>
                  <a:lnTo>
                    <a:pt x="48272" y="3536175"/>
                  </a:lnTo>
                  <a:lnTo>
                    <a:pt x="51676" y="3536746"/>
                  </a:lnTo>
                  <a:lnTo>
                    <a:pt x="55105" y="3536746"/>
                  </a:lnTo>
                  <a:lnTo>
                    <a:pt x="58039" y="3536378"/>
                  </a:lnTo>
                  <a:lnTo>
                    <a:pt x="59791" y="3532467"/>
                  </a:lnTo>
                  <a:lnTo>
                    <a:pt x="62001" y="3527488"/>
                  </a:lnTo>
                  <a:lnTo>
                    <a:pt x="62496" y="3522446"/>
                  </a:lnTo>
                  <a:lnTo>
                    <a:pt x="62496" y="3509848"/>
                  </a:lnTo>
                  <a:close/>
                </a:path>
                <a:path w="1095375" h="4617720">
                  <a:moveTo>
                    <a:pt x="1003236" y="131889"/>
                  </a:moveTo>
                  <a:lnTo>
                    <a:pt x="981049" y="131889"/>
                  </a:lnTo>
                  <a:lnTo>
                    <a:pt x="981049" y="20129"/>
                  </a:lnTo>
                  <a:lnTo>
                    <a:pt x="981049" y="3619"/>
                  </a:lnTo>
                  <a:lnTo>
                    <a:pt x="938669" y="3619"/>
                  </a:lnTo>
                  <a:lnTo>
                    <a:pt x="938669" y="20129"/>
                  </a:lnTo>
                  <a:lnTo>
                    <a:pt x="965250" y="20129"/>
                  </a:lnTo>
                  <a:lnTo>
                    <a:pt x="965250" y="131889"/>
                  </a:lnTo>
                  <a:lnTo>
                    <a:pt x="940409" y="131889"/>
                  </a:lnTo>
                  <a:lnTo>
                    <a:pt x="940409" y="148399"/>
                  </a:lnTo>
                  <a:lnTo>
                    <a:pt x="1003236" y="148399"/>
                  </a:lnTo>
                  <a:lnTo>
                    <a:pt x="1003236" y="131889"/>
                  </a:lnTo>
                  <a:close/>
                </a:path>
                <a:path w="1095375" h="4617720">
                  <a:moveTo>
                    <a:pt x="1089507" y="843089"/>
                  </a:moveTo>
                  <a:lnTo>
                    <a:pt x="1067295" y="843089"/>
                  </a:lnTo>
                  <a:lnTo>
                    <a:pt x="1067295" y="730059"/>
                  </a:lnTo>
                  <a:lnTo>
                    <a:pt x="1067295" y="713549"/>
                  </a:lnTo>
                  <a:lnTo>
                    <a:pt x="1024953" y="713549"/>
                  </a:lnTo>
                  <a:lnTo>
                    <a:pt x="1024953" y="730059"/>
                  </a:lnTo>
                  <a:lnTo>
                    <a:pt x="1051483" y="730059"/>
                  </a:lnTo>
                  <a:lnTo>
                    <a:pt x="1051483" y="843089"/>
                  </a:lnTo>
                  <a:lnTo>
                    <a:pt x="1026668" y="843089"/>
                  </a:lnTo>
                  <a:lnTo>
                    <a:pt x="1026668" y="858329"/>
                  </a:lnTo>
                  <a:lnTo>
                    <a:pt x="1089507" y="858329"/>
                  </a:lnTo>
                  <a:lnTo>
                    <a:pt x="1089507" y="843089"/>
                  </a:lnTo>
                  <a:close/>
                </a:path>
                <a:path w="1095375" h="4617720">
                  <a:moveTo>
                    <a:pt x="1095070" y="546023"/>
                  </a:moveTo>
                  <a:lnTo>
                    <a:pt x="1088364" y="497230"/>
                  </a:lnTo>
                  <a:lnTo>
                    <a:pt x="1084491" y="490169"/>
                  </a:lnTo>
                  <a:lnTo>
                    <a:pt x="1081925" y="485470"/>
                  </a:lnTo>
                  <a:lnTo>
                    <a:pt x="1079906" y="482777"/>
                  </a:lnTo>
                  <a:lnTo>
                    <a:pt x="1079906" y="546023"/>
                  </a:lnTo>
                  <a:lnTo>
                    <a:pt x="1079144" y="567486"/>
                  </a:lnTo>
                  <a:lnTo>
                    <a:pt x="1076172" y="587336"/>
                  </a:lnTo>
                  <a:lnTo>
                    <a:pt x="1069949" y="601941"/>
                  </a:lnTo>
                  <a:lnTo>
                    <a:pt x="1059421" y="607618"/>
                  </a:lnTo>
                  <a:lnTo>
                    <a:pt x="1049324" y="607618"/>
                  </a:lnTo>
                  <a:lnTo>
                    <a:pt x="1037336" y="568121"/>
                  </a:lnTo>
                  <a:lnTo>
                    <a:pt x="1036828" y="558812"/>
                  </a:lnTo>
                  <a:lnTo>
                    <a:pt x="1036891" y="544537"/>
                  </a:lnTo>
                  <a:lnTo>
                    <a:pt x="1042085" y="506171"/>
                  </a:lnTo>
                  <a:lnTo>
                    <a:pt x="1059256" y="490169"/>
                  </a:lnTo>
                  <a:lnTo>
                    <a:pt x="1068235" y="492950"/>
                  </a:lnTo>
                  <a:lnTo>
                    <a:pt x="1074686" y="502246"/>
                  </a:lnTo>
                  <a:lnTo>
                    <a:pt x="1078598" y="519468"/>
                  </a:lnTo>
                  <a:lnTo>
                    <a:pt x="1079906" y="546023"/>
                  </a:lnTo>
                  <a:lnTo>
                    <a:pt x="1079906" y="482777"/>
                  </a:lnTo>
                  <a:lnTo>
                    <a:pt x="1076312" y="477951"/>
                  </a:lnTo>
                  <a:lnTo>
                    <a:pt x="1067650" y="473621"/>
                  </a:lnTo>
                  <a:lnTo>
                    <a:pt x="1059891" y="473621"/>
                  </a:lnTo>
                  <a:lnTo>
                    <a:pt x="1044981" y="477812"/>
                  </a:lnTo>
                  <a:lnTo>
                    <a:pt x="1032789" y="491363"/>
                  </a:lnTo>
                  <a:lnTo>
                    <a:pt x="1024559" y="515708"/>
                  </a:lnTo>
                  <a:lnTo>
                    <a:pt x="1021537" y="552335"/>
                  </a:lnTo>
                  <a:lnTo>
                    <a:pt x="1021867" y="562025"/>
                  </a:lnTo>
                  <a:lnTo>
                    <a:pt x="1030706" y="603821"/>
                  </a:lnTo>
                  <a:lnTo>
                    <a:pt x="1057998" y="624420"/>
                  </a:lnTo>
                  <a:lnTo>
                    <a:pt x="1064463" y="623900"/>
                  </a:lnTo>
                  <a:lnTo>
                    <a:pt x="1071740" y="621385"/>
                  </a:lnTo>
                  <a:lnTo>
                    <a:pt x="1079080" y="615391"/>
                  </a:lnTo>
                  <a:lnTo>
                    <a:pt x="1083843" y="607618"/>
                  </a:lnTo>
                  <a:lnTo>
                    <a:pt x="1085799" y="604431"/>
                  </a:lnTo>
                  <a:lnTo>
                    <a:pt x="1090320" y="591489"/>
                  </a:lnTo>
                  <a:lnTo>
                    <a:pt x="1093177" y="577329"/>
                  </a:lnTo>
                  <a:lnTo>
                    <a:pt x="1094651" y="562025"/>
                  </a:lnTo>
                  <a:lnTo>
                    <a:pt x="1095070" y="546023"/>
                  </a:lnTo>
                  <a:close/>
                </a:path>
                <a:path w="1095375" h="4617720">
                  <a:moveTo>
                    <a:pt x="1095070" y="72428"/>
                  </a:moveTo>
                  <a:lnTo>
                    <a:pt x="1088364" y="23609"/>
                  </a:lnTo>
                  <a:lnTo>
                    <a:pt x="1084478" y="16522"/>
                  </a:lnTo>
                  <a:lnTo>
                    <a:pt x="1081925" y="11861"/>
                  </a:lnTo>
                  <a:lnTo>
                    <a:pt x="1079906" y="9156"/>
                  </a:lnTo>
                  <a:lnTo>
                    <a:pt x="1079906" y="72428"/>
                  </a:lnTo>
                  <a:lnTo>
                    <a:pt x="1079144" y="93878"/>
                  </a:lnTo>
                  <a:lnTo>
                    <a:pt x="1076172" y="113728"/>
                  </a:lnTo>
                  <a:lnTo>
                    <a:pt x="1069949" y="128333"/>
                  </a:lnTo>
                  <a:lnTo>
                    <a:pt x="1059421" y="134010"/>
                  </a:lnTo>
                  <a:lnTo>
                    <a:pt x="1049324" y="134010"/>
                  </a:lnTo>
                  <a:lnTo>
                    <a:pt x="1037336" y="94500"/>
                  </a:lnTo>
                  <a:lnTo>
                    <a:pt x="1036828" y="85178"/>
                  </a:lnTo>
                  <a:lnTo>
                    <a:pt x="1036891" y="70916"/>
                  </a:lnTo>
                  <a:lnTo>
                    <a:pt x="1042085" y="32524"/>
                  </a:lnTo>
                  <a:lnTo>
                    <a:pt x="1059256" y="16522"/>
                  </a:lnTo>
                  <a:lnTo>
                    <a:pt x="1068235" y="19316"/>
                  </a:lnTo>
                  <a:lnTo>
                    <a:pt x="1074686" y="28613"/>
                  </a:lnTo>
                  <a:lnTo>
                    <a:pt x="1078598" y="45859"/>
                  </a:lnTo>
                  <a:lnTo>
                    <a:pt x="1079906" y="72428"/>
                  </a:lnTo>
                  <a:lnTo>
                    <a:pt x="1079906" y="9156"/>
                  </a:lnTo>
                  <a:lnTo>
                    <a:pt x="1076312" y="4330"/>
                  </a:lnTo>
                  <a:lnTo>
                    <a:pt x="1067650" y="0"/>
                  </a:lnTo>
                  <a:lnTo>
                    <a:pt x="1059891" y="0"/>
                  </a:lnTo>
                  <a:lnTo>
                    <a:pt x="1044981" y="4191"/>
                  </a:lnTo>
                  <a:lnTo>
                    <a:pt x="1032789" y="17741"/>
                  </a:lnTo>
                  <a:lnTo>
                    <a:pt x="1024559" y="42087"/>
                  </a:lnTo>
                  <a:lnTo>
                    <a:pt x="1021537" y="78701"/>
                  </a:lnTo>
                  <a:lnTo>
                    <a:pt x="1021854" y="88379"/>
                  </a:lnTo>
                  <a:lnTo>
                    <a:pt x="1030706" y="130225"/>
                  </a:lnTo>
                  <a:lnTo>
                    <a:pt x="1057998" y="150749"/>
                  </a:lnTo>
                  <a:lnTo>
                    <a:pt x="1064463" y="150253"/>
                  </a:lnTo>
                  <a:lnTo>
                    <a:pt x="1071740" y="147751"/>
                  </a:lnTo>
                  <a:lnTo>
                    <a:pt x="1079080" y="141757"/>
                  </a:lnTo>
                  <a:lnTo>
                    <a:pt x="1083818" y="134010"/>
                  </a:lnTo>
                  <a:lnTo>
                    <a:pt x="1085799" y="130771"/>
                  </a:lnTo>
                  <a:lnTo>
                    <a:pt x="1090320" y="117868"/>
                  </a:lnTo>
                  <a:lnTo>
                    <a:pt x="1093177" y="103695"/>
                  </a:lnTo>
                  <a:lnTo>
                    <a:pt x="1094651" y="88379"/>
                  </a:lnTo>
                  <a:lnTo>
                    <a:pt x="1095070" y="72428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92134" y="2754236"/>
              <a:ext cx="1189990" cy="3856354"/>
            </a:xfrm>
            <a:custGeom>
              <a:avLst/>
              <a:gdLst/>
              <a:ahLst/>
              <a:cxnLst/>
              <a:rect l="l" t="t" r="r" b="b"/>
              <a:pathLst>
                <a:path w="1189989" h="3856354">
                  <a:moveTo>
                    <a:pt x="63627" y="1671713"/>
                  </a:moveTo>
                  <a:lnTo>
                    <a:pt x="42824" y="1671713"/>
                  </a:lnTo>
                  <a:lnTo>
                    <a:pt x="42824" y="1566303"/>
                  </a:lnTo>
                  <a:lnTo>
                    <a:pt x="42824" y="1551063"/>
                  </a:lnTo>
                  <a:lnTo>
                    <a:pt x="3187" y="1551063"/>
                  </a:lnTo>
                  <a:lnTo>
                    <a:pt x="3187" y="1566303"/>
                  </a:lnTo>
                  <a:lnTo>
                    <a:pt x="28041" y="1566303"/>
                  </a:lnTo>
                  <a:lnTo>
                    <a:pt x="28041" y="1671713"/>
                  </a:lnTo>
                  <a:lnTo>
                    <a:pt x="4775" y="1671713"/>
                  </a:lnTo>
                  <a:lnTo>
                    <a:pt x="4775" y="1686953"/>
                  </a:lnTo>
                  <a:lnTo>
                    <a:pt x="63627" y="1686953"/>
                  </a:lnTo>
                  <a:lnTo>
                    <a:pt x="63627" y="1671713"/>
                  </a:lnTo>
                  <a:close/>
                </a:path>
                <a:path w="1189989" h="3856354">
                  <a:moveTo>
                    <a:pt x="63627" y="1450733"/>
                  </a:moveTo>
                  <a:lnTo>
                    <a:pt x="42824" y="1450733"/>
                  </a:lnTo>
                  <a:lnTo>
                    <a:pt x="42824" y="1345323"/>
                  </a:lnTo>
                  <a:lnTo>
                    <a:pt x="42824" y="1330083"/>
                  </a:lnTo>
                  <a:lnTo>
                    <a:pt x="3187" y="1330083"/>
                  </a:lnTo>
                  <a:lnTo>
                    <a:pt x="3187" y="1345323"/>
                  </a:lnTo>
                  <a:lnTo>
                    <a:pt x="28041" y="1345323"/>
                  </a:lnTo>
                  <a:lnTo>
                    <a:pt x="28041" y="1450733"/>
                  </a:lnTo>
                  <a:lnTo>
                    <a:pt x="4775" y="1450733"/>
                  </a:lnTo>
                  <a:lnTo>
                    <a:pt x="4775" y="1465973"/>
                  </a:lnTo>
                  <a:lnTo>
                    <a:pt x="63627" y="1465973"/>
                  </a:lnTo>
                  <a:lnTo>
                    <a:pt x="63627" y="1450733"/>
                  </a:lnTo>
                  <a:close/>
                </a:path>
                <a:path w="1189989" h="3856354">
                  <a:moveTo>
                    <a:pt x="63627" y="1229753"/>
                  </a:moveTo>
                  <a:lnTo>
                    <a:pt x="42824" y="1229753"/>
                  </a:lnTo>
                  <a:lnTo>
                    <a:pt x="42824" y="1124343"/>
                  </a:lnTo>
                  <a:lnTo>
                    <a:pt x="42824" y="1109103"/>
                  </a:lnTo>
                  <a:lnTo>
                    <a:pt x="3187" y="1109103"/>
                  </a:lnTo>
                  <a:lnTo>
                    <a:pt x="3187" y="1124343"/>
                  </a:lnTo>
                  <a:lnTo>
                    <a:pt x="28041" y="1124343"/>
                  </a:lnTo>
                  <a:lnTo>
                    <a:pt x="28041" y="1229753"/>
                  </a:lnTo>
                  <a:lnTo>
                    <a:pt x="4775" y="1229753"/>
                  </a:lnTo>
                  <a:lnTo>
                    <a:pt x="4775" y="1243723"/>
                  </a:lnTo>
                  <a:lnTo>
                    <a:pt x="63627" y="1243723"/>
                  </a:lnTo>
                  <a:lnTo>
                    <a:pt x="63627" y="1229753"/>
                  </a:lnTo>
                  <a:close/>
                </a:path>
                <a:path w="1189989" h="3856354">
                  <a:moveTo>
                    <a:pt x="63627" y="786523"/>
                  </a:moveTo>
                  <a:lnTo>
                    <a:pt x="42824" y="786523"/>
                  </a:lnTo>
                  <a:lnTo>
                    <a:pt x="42824" y="682383"/>
                  </a:lnTo>
                  <a:lnTo>
                    <a:pt x="42824" y="667143"/>
                  </a:lnTo>
                  <a:lnTo>
                    <a:pt x="3187" y="667143"/>
                  </a:lnTo>
                  <a:lnTo>
                    <a:pt x="3187" y="682383"/>
                  </a:lnTo>
                  <a:lnTo>
                    <a:pt x="28041" y="682383"/>
                  </a:lnTo>
                  <a:lnTo>
                    <a:pt x="28041" y="786523"/>
                  </a:lnTo>
                  <a:lnTo>
                    <a:pt x="4775" y="786523"/>
                  </a:lnTo>
                  <a:lnTo>
                    <a:pt x="4775" y="801763"/>
                  </a:lnTo>
                  <a:lnTo>
                    <a:pt x="63627" y="801763"/>
                  </a:lnTo>
                  <a:lnTo>
                    <a:pt x="63627" y="786523"/>
                  </a:lnTo>
                  <a:close/>
                </a:path>
                <a:path w="1189989" h="3856354">
                  <a:moveTo>
                    <a:pt x="63627" y="565543"/>
                  </a:moveTo>
                  <a:lnTo>
                    <a:pt x="42824" y="565543"/>
                  </a:lnTo>
                  <a:lnTo>
                    <a:pt x="42824" y="460133"/>
                  </a:lnTo>
                  <a:lnTo>
                    <a:pt x="42824" y="444893"/>
                  </a:lnTo>
                  <a:lnTo>
                    <a:pt x="3187" y="444893"/>
                  </a:lnTo>
                  <a:lnTo>
                    <a:pt x="3187" y="460133"/>
                  </a:lnTo>
                  <a:lnTo>
                    <a:pt x="28041" y="460133"/>
                  </a:lnTo>
                  <a:lnTo>
                    <a:pt x="28041" y="565543"/>
                  </a:lnTo>
                  <a:lnTo>
                    <a:pt x="4775" y="565543"/>
                  </a:lnTo>
                  <a:lnTo>
                    <a:pt x="4775" y="580783"/>
                  </a:lnTo>
                  <a:lnTo>
                    <a:pt x="63627" y="580783"/>
                  </a:lnTo>
                  <a:lnTo>
                    <a:pt x="63627" y="565543"/>
                  </a:lnTo>
                  <a:close/>
                </a:path>
                <a:path w="1189989" h="3856354">
                  <a:moveTo>
                    <a:pt x="63627" y="344563"/>
                  </a:moveTo>
                  <a:lnTo>
                    <a:pt x="42824" y="344563"/>
                  </a:lnTo>
                  <a:lnTo>
                    <a:pt x="42824" y="239153"/>
                  </a:lnTo>
                  <a:lnTo>
                    <a:pt x="42824" y="223913"/>
                  </a:lnTo>
                  <a:lnTo>
                    <a:pt x="3187" y="223913"/>
                  </a:lnTo>
                  <a:lnTo>
                    <a:pt x="3187" y="239153"/>
                  </a:lnTo>
                  <a:lnTo>
                    <a:pt x="28041" y="239153"/>
                  </a:lnTo>
                  <a:lnTo>
                    <a:pt x="28041" y="344563"/>
                  </a:lnTo>
                  <a:lnTo>
                    <a:pt x="4775" y="344563"/>
                  </a:lnTo>
                  <a:lnTo>
                    <a:pt x="4775" y="359803"/>
                  </a:lnTo>
                  <a:lnTo>
                    <a:pt x="63627" y="359803"/>
                  </a:lnTo>
                  <a:lnTo>
                    <a:pt x="63627" y="344563"/>
                  </a:lnTo>
                  <a:close/>
                </a:path>
                <a:path w="1189989" h="3856354">
                  <a:moveTo>
                    <a:pt x="68846" y="1836915"/>
                  </a:moveTo>
                  <a:lnTo>
                    <a:pt x="62572" y="1791335"/>
                  </a:lnTo>
                  <a:lnTo>
                    <a:pt x="54610" y="1777796"/>
                  </a:lnTo>
                  <a:lnTo>
                    <a:pt x="54610" y="1836915"/>
                  </a:lnTo>
                  <a:lnTo>
                    <a:pt x="53898" y="1856943"/>
                  </a:lnTo>
                  <a:lnTo>
                    <a:pt x="51130" y="1875485"/>
                  </a:lnTo>
                  <a:lnTo>
                    <a:pt x="45288" y="1889125"/>
                  </a:lnTo>
                  <a:lnTo>
                    <a:pt x="35407" y="1894420"/>
                  </a:lnTo>
                  <a:lnTo>
                    <a:pt x="25958" y="1894420"/>
                  </a:lnTo>
                  <a:lnTo>
                    <a:pt x="14782" y="1857578"/>
                  </a:lnTo>
                  <a:lnTo>
                    <a:pt x="14312" y="1848866"/>
                  </a:lnTo>
                  <a:lnTo>
                    <a:pt x="14363" y="1835531"/>
                  </a:lnTo>
                  <a:lnTo>
                    <a:pt x="23202" y="1791728"/>
                  </a:lnTo>
                  <a:lnTo>
                    <a:pt x="35306" y="1784769"/>
                  </a:lnTo>
                  <a:lnTo>
                    <a:pt x="43713" y="1787385"/>
                  </a:lnTo>
                  <a:lnTo>
                    <a:pt x="49745" y="1796072"/>
                  </a:lnTo>
                  <a:lnTo>
                    <a:pt x="53390" y="1812150"/>
                  </a:lnTo>
                  <a:lnTo>
                    <a:pt x="54610" y="1836915"/>
                  </a:lnTo>
                  <a:lnTo>
                    <a:pt x="54610" y="1777796"/>
                  </a:lnTo>
                  <a:lnTo>
                    <a:pt x="51257" y="1773377"/>
                  </a:lnTo>
                  <a:lnTo>
                    <a:pt x="43167" y="1769300"/>
                  </a:lnTo>
                  <a:lnTo>
                    <a:pt x="35902" y="1769300"/>
                  </a:lnTo>
                  <a:lnTo>
                    <a:pt x="21932" y="1773237"/>
                  </a:lnTo>
                  <a:lnTo>
                    <a:pt x="10528" y="1785899"/>
                  </a:lnTo>
                  <a:lnTo>
                    <a:pt x="2832" y="1808645"/>
                  </a:lnTo>
                  <a:lnTo>
                    <a:pt x="12" y="1842795"/>
                  </a:lnTo>
                  <a:lnTo>
                    <a:pt x="304" y="1851850"/>
                  </a:lnTo>
                  <a:lnTo>
                    <a:pt x="8534" y="1890903"/>
                  </a:lnTo>
                  <a:lnTo>
                    <a:pt x="34124" y="1910067"/>
                  </a:lnTo>
                  <a:lnTo>
                    <a:pt x="40157" y="1909597"/>
                  </a:lnTo>
                  <a:lnTo>
                    <a:pt x="64389" y="1879396"/>
                  </a:lnTo>
                  <a:lnTo>
                    <a:pt x="68465" y="1851850"/>
                  </a:lnTo>
                  <a:lnTo>
                    <a:pt x="68846" y="1836915"/>
                  </a:lnTo>
                  <a:close/>
                </a:path>
                <a:path w="1189989" h="3856354">
                  <a:moveTo>
                    <a:pt x="68846" y="67652"/>
                  </a:moveTo>
                  <a:lnTo>
                    <a:pt x="62572" y="22021"/>
                  </a:lnTo>
                  <a:lnTo>
                    <a:pt x="58966" y="15455"/>
                  </a:lnTo>
                  <a:lnTo>
                    <a:pt x="56553" y="11036"/>
                  </a:lnTo>
                  <a:lnTo>
                    <a:pt x="54610" y="8483"/>
                  </a:lnTo>
                  <a:lnTo>
                    <a:pt x="54610" y="67652"/>
                  </a:lnTo>
                  <a:lnTo>
                    <a:pt x="53898" y="87655"/>
                  </a:lnTo>
                  <a:lnTo>
                    <a:pt x="51130" y="106197"/>
                  </a:lnTo>
                  <a:lnTo>
                    <a:pt x="45288" y="119837"/>
                  </a:lnTo>
                  <a:lnTo>
                    <a:pt x="35407" y="125145"/>
                  </a:lnTo>
                  <a:lnTo>
                    <a:pt x="25958" y="125145"/>
                  </a:lnTo>
                  <a:lnTo>
                    <a:pt x="14782" y="88265"/>
                  </a:lnTo>
                  <a:lnTo>
                    <a:pt x="14300" y="79565"/>
                  </a:lnTo>
                  <a:lnTo>
                    <a:pt x="14363" y="66230"/>
                  </a:lnTo>
                  <a:lnTo>
                    <a:pt x="23202" y="22415"/>
                  </a:lnTo>
                  <a:lnTo>
                    <a:pt x="35306" y="15455"/>
                  </a:lnTo>
                  <a:lnTo>
                    <a:pt x="43713" y="18059"/>
                  </a:lnTo>
                  <a:lnTo>
                    <a:pt x="49745" y="26758"/>
                  </a:lnTo>
                  <a:lnTo>
                    <a:pt x="53390" y="42849"/>
                  </a:lnTo>
                  <a:lnTo>
                    <a:pt x="54610" y="67652"/>
                  </a:lnTo>
                  <a:lnTo>
                    <a:pt x="54610" y="8483"/>
                  </a:lnTo>
                  <a:lnTo>
                    <a:pt x="51269" y="4064"/>
                  </a:lnTo>
                  <a:lnTo>
                    <a:pt x="43167" y="0"/>
                  </a:lnTo>
                  <a:lnTo>
                    <a:pt x="35915" y="0"/>
                  </a:lnTo>
                  <a:lnTo>
                    <a:pt x="21932" y="3924"/>
                  </a:lnTo>
                  <a:lnTo>
                    <a:pt x="10528" y="16586"/>
                  </a:lnTo>
                  <a:lnTo>
                    <a:pt x="2832" y="39331"/>
                  </a:lnTo>
                  <a:lnTo>
                    <a:pt x="0" y="73507"/>
                  </a:lnTo>
                  <a:lnTo>
                    <a:pt x="292" y="82537"/>
                  </a:lnTo>
                  <a:lnTo>
                    <a:pt x="8521" y="121653"/>
                  </a:lnTo>
                  <a:lnTo>
                    <a:pt x="34124" y="140779"/>
                  </a:lnTo>
                  <a:lnTo>
                    <a:pt x="40157" y="140309"/>
                  </a:lnTo>
                  <a:lnTo>
                    <a:pt x="64389" y="110109"/>
                  </a:lnTo>
                  <a:lnTo>
                    <a:pt x="68465" y="82537"/>
                  </a:lnTo>
                  <a:lnTo>
                    <a:pt x="68846" y="67652"/>
                  </a:lnTo>
                  <a:close/>
                </a:path>
                <a:path w="1189989" h="3856354">
                  <a:moveTo>
                    <a:pt x="68859" y="952271"/>
                  </a:moveTo>
                  <a:lnTo>
                    <a:pt x="62572" y="906691"/>
                  </a:lnTo>
                  <a:lnTo>
                    <a:pt x="58953" y="900087"/>
                  </a:lnTo>
                  <a:lnTo>
                    <a:pt x="56553" y="895705"/>
                  </a:lnTo>
                  <a:lnTo>
                    <a:pt x="54610" y="893127"/>
                  </a:lnTo>
                  <a:lnTo>
                    <a:pt x="54610" y="952271"/>
                  </a:lnTo>
                  <a:lnTo>
                    <a:pt x="53898" y="972324"/>
                  </a:lnTo>
                  <a:lnTo>
                    <a:pt x="51130" y="990854"/>
                  </a:lnTo>
                  <a:lnTo>
                    <a:pt x="45288" y="1004455"/>
                  </a:lnTo>
                  <a:lnTo>
                    <a:pt x="35407" y="1009738"/>
                  </a:lnTo>
                  <a:lnTo>
                    <a:pt x="25958" y="1009738"/>
                  </a:lnTo>
                  <a:lnTo>
                    <a:pt x="14782" y="972908"/>
                  </a:lnTo>
                  <a:lnTo>
                    <a:pt x="14300" y="964196"/>
                  </a:lnTo>
                  <a:lnTo>
                    <a:pt x="14363" y="950874"/>
                  </a:lnTo>
                  <a:lnTo>
                    <a:pt x="23202" y="907072"/>
                  </a:lnTo>
                  <a:lnTo>
                    <a:pt x="35306" y="900087"/>
                  </a:lnTo>
                  <a:lnTo>
                    <a:pt x="43713" y="902703"/>
                  </a:lnTo>
                  <a:lnTo>
                    <a:pt x="49745" y="911390"/>
                  </a:lnTo>
                  <a:lnTo>
                    <a:pt x="53390" y="927481"/>
                  </a:lnTo>
                  <a:lnTo>
                    <a:pt x="54610" y="952271"/>
                  </a:lnTo>
                  <a:lnTo>
                    <a:pt x="54610" y="893127"/>
                  </a:lnTo>
                  <a:lnTo>
                    <a:pt x="51269" y="888695"/>
                  </a:lnTo>
                  <a:lnTo>
                    <a:pt x="43167" y="884631"/>
                  </a:lnTo>
                  <a:lnTo>
                    <a:pt x="35915" y="884631"/>
                  </a:lnTo>
                  <a:lnTo>
                    <a:pt x="21932" y="888555"/>
                  </a:lnTo>
                  <a:lnTo>
                    <a:pt x="10528" y="901230"/>
                  </a:lnTo>
                  <a:lnTo>
                    <a:pt x="2832" y="923988"/>
                  </a:lnTo>
                  <a:lnTo>
                    <a:pt x="0" y="958202"/>
                  </a:lnTo>
                  <a:lnTo>
                    <a:pt x="292" y="967206"/>
                  </a:lnTo>
                  <a:lnTo>
                    <a:pt x="8521" y="1006271"/>
                  </a:lnTo>
                  <a:lnTo>
                    <a:pt x="34124" y="1025436"/>
                  </a:lnTo>
                  <a:lnTo>
                    <a:pt x="40157" y="1024966"/>
                  </a:lnTo>
                  <a:lnTo>
                    <a:pt x="64389" y="994740"/>
                  </a:lnTo>
                  <a:lnTo>
                    <a:pt x="68465" y="967206"/>
                  </a:lnTo>
                  <a:lnTo>
                    <a:pt x="68859" y="952271"/>
                  </a:lnTo>
                  <a:close/>
                </a:path>
                <a:path w="1189989" h="3856354">
                  <a:moveTo>
                    <a:pt x="290080" y="1835315"/>
                  </a:moveTo>
                  <a:lnTo>
                    <a:pt x="284416" y="1835315"/>
                  </a:lnTo>
                  <a:lnTo>
                    <a:pt x="284416" y="1802599"/>
                  </a:lnTo>
                  <a:lnTo>
                    <a:pt x="273634" y="1802599"/>
                  </a:lnTo>
                  <a:lnTo>
                    <a:pt x="273634" y="1806702"/>
                  </a:lnTo>
                  <a:lnTo>
                    <a:pt x="280365" y="1806702"/>
                  </a:lnTo>
                  <a:lnTo>
                    <a:pt x="280365" y="1835315"/>
                  </a:lnTo>
                  <a:lnTo>
                    <a:pt x="274078" y="1835315"/>
                  </a:lnTo>
                  <a:lnTo>
                    <a:pt x="274078" y="1839379"/>
                  </a:lnTo>
                  <a:lnTo>
                    <a:pt x="290080" y="1839379"/>
                  </a:lnTo>
                  <a:lnTo>
                    <a:pt x="290080" y="1835315"/>
                  </a:lnTo>
                  <a:close/>
                </a:path>
                <a:path w="1189989" h="3856354">
                  <a:moveTo>
                    <a:pt x="290080" y="1594586"/>
                  </a:moveTo>
                  <a:lnTo>
                    <a:pt x="284416" y="1594586"/>
                  </a:lnTo>
                  <a:lnTo>
                    <a:pt x="284416" y="1561896"/>
                  </a:lnTo>
                  <a:lnTo>
                    <a:pt x="273634" y="1561896"/>
                  </a:lnTo>
                  <a:lnTo>
                    <a:pt x="273634" y="1566037"/>
                  </a:lnTo>
                  <a:lnTo>
                    <a:pt x="280365" y="1566037"/>
                  </a:lnTo>
                  <a:lnTo>
                    <a:pt x="280365" y="1594586"/>
                  </a:lnTo>
                  <a:lnTo>
                    <a:pt x="274078" y="1594586"/>
                  </a:lnTo>
                  <a:lnTo>
                    <a:pt x="274078" y="1598637"/>
                  </a:lnTo>
                  <a:lnTo>
                    <a:pt x="290080" y="1598637"/>
                  </a:lnTo>
                  <a:lnTo>
                    <a:pt x="290080" y="1594586"/>
                  </a:lnTo>
                  <a:close/>
                </a:path>
                <a:path w="1189989" h="3856354">
                  <a:moveTo>
                    <a:pt x="290080" y="1353934"/>
                  </a:moveTo>
                  <a:lnTo>
                    <a:pt x="284416" y="1353934"/>
                  </a:lnTo>
                  <a:lnTo>
                    <a:pt x="284416" y="1321231"/>
                  </a:lnTo>
                  <a:lnTo>
                    <a:pt x="273634" y="1321231"/>
                  </a:lnTo>
                  <a:lnTo>
                    <a:pt x="273634" y="1325410"/>
                  </a:lnTo>
                  <a:lnTo>
                    <a:pt x="280365" y="1325410"/>
                  </a:lnTo>
                  <a:lnTo>
                    <a:pt x="280365" y="1353934"/>
                  </a:lnTo>
                  <a:lnTo>
                    <a:pt x="274078" y="1353934"/>
                  </a:lnTo>
                  <a:lnTo>
                    <a:pt x="274078" y="1358011"/>
                  </a:lnTo>
                  <a:lnTo>
                    <a:pt x="290080" y="1358011"/>
                  </a:lnTo>
                  <a:lnTo>
                    <a:pt x="290080" y="1353934"/>
                  </a:lnTo>
                  <a:close/>
                </a:path>
                <a:path w="1189989" h="3856354">
                  <a:moveTo>
                    <a:pt x="290080" y="1293774"/>
                  </a:moveTo>
                  <a:lnTo>
                    <a:pt x="284416" y="1293774"/>
                  </a:lnTo>
                  <a:lnTo>
                    <a:pt x="284416" y="1261059"/>
                  </a:lnTo>
                  <a:lnTo>
                    <a:pt x="273634" y="1261059"/>
                  </a:lnTo>
                  <a:lnTo>
                    <a:pt x="273634" y="1265199"/>
                  </a:lnTo>
                  <a:lnTo>
                    <a:pt x="280365" y="1265199"/>
                  </a:lnTo>
                  <a:lnTo>
                    <a:pt x="280365" y="1293774"/>
                  </a:lnTo>
                  <a:lnTo>
                    <a:pt x="274078" y="1293774"/>
                  </a:lnTo>
                  <a:lnTo>
                    <a:pt x="274078" y="1297813"/>
                  </a:lnTo>
                  <a:lnTo>
                    <a:pt x="290080" y="1297813"/>
                  </a:lnTo>
                  <a:lnTo>
                    <a:pt x="290080" y="1293774"/>
                  </a:lnTo>
                  <a:close/>
                </a:path>
                <a:path w="1189989" h="3856354">
                  <a:moveTo>
                    <a:pt x="290080" y="514299"/>
                  </a:moveTo>
                  <a:lnTo>
                    <a:pt x="284416" y="514299"/>
                  </a:lnTo>
                  <a:lnTo>
                    <a:pt x="284416" y="481520"/>
                  </a:lnTo>
                  <a:lnTo>
                    <a:pt x="273634" y="481520"/>
                  </a:lnTo>
                  <a:lnTo>
                    <a:pt x="273634" y="485736"/>
                  </a:lnTo>
                  <a:lnTo>
                    <a:pt x="280365" y="485736"/>
                  </a:lnTo>
                  <a:lnTo>
                    <a:pt x="280365" y="514299"/>
                  </a:lnTo>
                  <a:lnTo>
                    <a:pt x="274078" y="514299"/>
                  </a:lnTo>
                  <a:lnTo>
                    <a:pt x="274078" y="518325"/>
                  </a:lnTo>
                  <a:lnTo>
                    <a:pt x="290080" y="518325"/>
                  </a:lnTo>
                  <a:lnTo>
                    <a:pt x="290080" y="514299"/>
                  </a:lnTo>
                  <a:close/>
                </a:path>
                <a:path w="1189989" h="3856354">
                  <a:moveTo>
                    <a:pt x="291452" y="1946084"/>
                  </a:moveTo>
                  <a:lnTo>
                    <a:pt x="287629" y="1924405"/>
                  </a:lnTo>
                  <a:lnTo>
                    <a:pt x="287629" y="1929701"/>
                  </a:lnTo>
                  <a:lnTo>
                    <a:pt x="287604" y="1947811"/>
                  </a:lnTo>
                  <a:lnTo>
                    <a:pt x="286816" y="1956092"/>
                  </a:lnTo>
                  <a:lnTo>
                    <a:pt x="279844" y="1956092"/>
                  </a:lnTo>
                  <a:lnTo>
                    <a:pt x="278523" y="1954212"/>
                  </a:lnTo>
                  <a:lnTo>
                    <a:pt x="277850" y="1951799"/>
                  </a:lnTo>
                  <a:lnTo>
                    <a:pt x="276631" y="1947811"/>
                  </a:lnTo>
                  <a:lnTo>
                    <a:pt x="276631" y="1939658"/>
                  </a:lnTo>
                  <a:lnTo>
                    <a:pt x="276809" y="1936445"/>
                  </a:lnTo>
                  <a:lnTo>
                    <a:pt x="277926" y="1929015"/>
                  </a:lnTo>
                  <a:lnTo>
                    <a:pt x="279679" y="1926272"/>
                  </a:lnTo>
                  <a:lnTo>
                    <a:pt x="285864" y="1926272"/>
                  </a:lnTo>
                  <a:lnTo>
                    <a:pt x="287629" y="1929701"/>
                  </a:lnTo>
                  <a:lnTo>
                    <a:pt x="287629" y="1924405"/>
                  </a:lnTo>
                  <a:lnTo>
                    <a:pt x="286689" y="1923148"/>
                  </a:lnTo>
                  <a:lnTo>
                    <a:pt x="284480" y="1922068"/>
                  </a:lnTo>
                  <a:lnTo>
                    <a:pt x="277190" y="1922068"/>
                  </a:lnTo>
                  <a:lnTo>
                    <a:pt x="272783" y="1927415"/>
                  </a:lnTo>
                  <a:lnTo>
                    <a:pt x="272859" y="1946084"/>
                  </a:lnTo>
                  <a:lnTo>
                    <a:pt x="273062" y="1950669"/>
                  </a:lnTo>
                  <a:lnTo>
                    <a:pt x="275069" y="1955165"/>
                  </a:lnTo>
                  <a:lnTo>
                    <a:pt x="277266" y="1959813"/>
                  </a:lnTo>
                  <a:lnTo>
                    <a:pt x="280581" y="1960384"/>
                  </a:lnTo>
                  <a:lnTo>
                    <a:pt x="284010" y="1960384"/>
                  </a:lnTo>
                  <a:lnTo>
                    <a:pt x="287032" y="1959991"/>
                  </a:lnTo>
                  <a:lnTo>
                    <a:pt x="288759" y="1956092"/>
                  </a:lnTo>
                  <a:lnTo>
                    <a:pt x="290944" y="1951126"/>
                  </a:lnTo>
                  <a:lnTo>
                    <a:pt x="291452" y="1946084"/>
                  </a:lnTo>
                  <a:close/>
                </a:path>
                <a:path w="1189989" h="3856354">
                  <a:moveTo>
                    <a:pt x="291452" y="1873338"/>
                  </a:moveTo>
                  <a:lnTo>
                    <a:pt x="290753" y="1868563"/>
                  </a:lnTo>
                  <a:lnTo>
                    <a:pt x="289001" y="1866087"/>
                  </a:lnTo>
                  <a:lnTo>
                    <a:pt x="288124" y="1864842"/>
                  </a:lnTo>
                  <a:lnTo>
                    <a:pt x="287629" y="1864207"/>
                  </a:lnTo>
                  <a:lnTo>
                    <a:pt x="287629" y="1869579"/>
                  </a:lnTo>
                  <a:lnTo>
                    <a:pt x="287604" y="1887664"/>
                  </a:lnTo>
                  <a:lnTo>
                    <a:pt x="286816" y="1895906"/>
                  </a:lnTo>
                  <a:lnTo>
                    <a:pt x="279844" y="1895906"/>
                  </a:lnTo>
                  <a:lnTo>
                    <a:pt x="278523" y="1894014"/>
                  </a:lnTo>
                  <a:lnTo>
                    <a:pt x="277850" y="1891639"/>
                  </a:lnTo>
                  <a:lnTo>
                    <a:pt x="276631" y="1887664"/>
                  </a:lnTo>
                  <a:lnTo>
                    <a:pt x="276631" y="1879485"/>
                  </a:lnTo>
                  <a:lnTo>
                    <a:pt x="276809" y="1876247"/>
                  </a:lnTo>
                  <a:lnTo>
                    <a:pt x="277926" y="1868855"/>
                  </a:lnTo>
                  <a:lnTo>
                    <a:pt x="279679" y="1866087"/>
                  </a:lnTo>
                  <a:lnTo>
                    <a:pt x="285864" y="1866087"/>
                  </a:lnTo>
                  <a:lnTo>
                    <a:pt x="287629" y="1869579"/>
                  </a:lnTo>
                  <a:lnTo>
                    <a:pt x="287629" y="1864207"/>
                  </a:lnTo>
                  <a:lnTo>
                    <a:pt x="286689" y="1862975"/>
                  </a:lnTo>
                  <a:lnTo>
                    <a:pt x="284480" y="1861921"/>
                  </a:lnTo>
                  <a:lnTo>
                    <a:pt x="277190" y="1861921"/>
                  </a:lnTo>
                  <a:lnTo>
                    <a:pt x="272783" y="1867204"/>
                  </a:lnTo>
                  <a:lnTo>
                    <a:pt x="272859" y="1885886"/>
                  </a:lnTo>
                  <a:lnTo>
                    <a:pt x="273062" y="1890496"/>
                  </a:lnTo>
                  <a:lnTo>
                    <a:pt x="275069" y="1894992"/>
                  </a:lnTo>
                  <a:lnTo>
                    <a:pt x="277266" y="1899640"/>
                  </a:lnTo>
                  <a:lnTo>
                    <a:pt x="280581" y="1900186"/>
                  </a:lnTo>
                  <a:lnTo>
                    <a:pt x="284010" y="1900186"/>
                  </a:lnTo>
                  <a:lnTo>
                    <a:pt x="287032" y="1899856"/>
                  </a:lnTo>
                  <a:lnTo>
                    <a:pt x="288759" y="1895906"/>
                  </a:lnTo>
                  <a:lnTo>
                    <a:pt x="290944" y="1890915"/>
                  </a:lnTo>
                  <a:lnTo>
                    <a:pt x="291452" y="1885886"/>
                  </a:lnTo>
                  <a:lnTo>
                    <a:pt x="291452" y="1873338"/>
                  </a:lnTo>
                  <a:close/>
                </a:path>
                <a:path w="1189989" h="3856354">
                  <a:moveTo>
                    <a:pt x="291452" y="1752968"/>
                  </a:moveTo>
                  <a:lnTo>
                    <a:pt x="290753" y="1748282"/>
                  </a:lnTo>
                  <a:lnTo>
                    <a:pt x="288963" y="1745767"/>
                  </a:lnTo>
                  <a:lnTo>
                    <a:pt x="288124" y="1744586"/>
                  </a:lnTo>
                  <a:lnTo>
                    <a:pt x="287629" y="1743925"/>
                  </a:lnTo>
                  <a:lnTo>
                    <a:pt x="287629" y="1749221"/>
                  </a:lnTo>
                  <a:lnTo>
                    <a:pt x="287604" y="1767332"/>
                  </a:lnTo>
                  <a:lnTo>
                    <a:pt x="286816" y="1775612"/>
                  </a:lnTo>
                  <a:lnTo>
                    <a:pt x="279844" y="1775612"/>
                  </a:lnTo>
                  <a:lnTo>
                    <a:pt x="278523" y="1773669"/>
                  </a:lnTo>
                  <a:lnTo>
                    <a:pt x="277850" y="1771332"/>
                  </a:lnTo>
                  <a:lnTo>
                    <a:pt x="276631" y="1767332"/>
                  </a:lnTo>
                  <a:lnTo>
                    <a:pt x="276631" y="1759115"/>
                  </a:lnTo>
                  <a:lnTo>
                    <a:pt x="276809" y="1755952"/>
                  </a:lnTo>
                  <a:lnTo>
                    <a:pt x="277926" y="1748472"/>
                  </a:lnTo>
                  <a:lnTo>
                    <a:pt x="279679" y="1745767"/>
                  </a:lnTo>
                  <a:lnTo>
                    <a:pt x="285864" y="1745767"/>
                  </a:lnTo>
                  <a:lnTo>
                    <a:pt x="287629" y="1749221"/>
                  </a:lnTo>
                  <a:lnTo>
                    <a:pt x="287629" y="1743925"/>
                  </a:lnTo>
                  <a:lnTo>
                    <a:pt x="286689" y="1742655"/>
                  </a:lnTo>
                  <a:lnTo>
                    <a:pt x="284480" y="1741538"/>
                  </a:lnTo>
                  <a:lnTo>
                    <a:pt x="277190" y="1741538"/>
                  </a:lnTo>
                  <a:lnTo>
                    <a:pt x="272783" y="1746910"/>
                  </a:lnTo>
                  <a:lnTo>
                    <a:pt x="272859" y="1765592"/>
                  </a:lnTo>
                  <a:lnTo>
                    <a:pt x="273062" y="1770138"/>
                  </a:lnTo>
                  <a:lnTo>
                    <a:pt x="275069" y="1774647"/>
                  </a:lnTo>
                  <a:lnTo>
                    <a:pt x="277266" y="1779308"/>
                  </a:lnTo>
                  <a:lnTo>
                    <a:pt x="280581" y="1779854"/>
                  </a:lnTo>
                  <a:lnTo>
                    <a:pt x="284010" y="1779854"/>
                  </a:lnTo>
                  <a:lnTo>
                    <a:pt x="287032" y="1779511"/>
                  </a:lnTo>
                  <a:lnTo>
                    <a:pt x="288747" y="1775612"/>
                  </a:lnTo>
                  <a:lnTo>
                    <a:pt x="290944" y="1770621"/>
                  </a:lnTo>
                  <a:lnTo>
                    <a:pt x="291452" y="1765592"/>
                  </a:lnTo>
                  <a:lnTo>
                    <a:pt x="291452" y="1752968"/>
                  </a:lnTo>
                  <a:close/>
                </a:path>
                <a:path w="1189989" h="3856354">
                  <a:moveTo>
                    <a:pt x="291452" y="1692795"/>
                  </a:moveTo>
                  <a:lnTo>
                    <a:pt x="290753" y="1688071"/>
                  </a:lnTo>
                  <a:lnTo>
                    <a:pt x="288950" y="1685556"/>
                  </a:lnTo>
                  <a:lnTo>
                    <a:pt x="288124" y="1684401"/>
                  </a:lnTo>
                  <a:lnTo>
                    <a:pt x="287629" y="1683740"/>
                  </a:lnTo>
                  <a:lnTo>
                    <a:pt x="287629" y="1689049"/>
                  </a:lnTo>
                  <a:lnTo>
                    <a:pt x="287604" y="1707121"/>
                  </a:lnTo>
                  <a:lnTo>
                    <a:pt x="286816" y="1715439"/>
                  </a:lnTo>
                  <a:lnTo>
                    <a:pt x="279844" y="1715439"/>
                  </a:lnTo>
                  <a:lnTo>
                    <a:pt x="278523" y="1713572"/>
                  </a:lnTo>
                  <a:lnTo>
                    <a:pt x="277850" y="1711159"/>
                  </a:lnTo>
                  <a:lnTo>
                    <a:pt x="276631" y="1707121"/>
                  </a:lnTo>
                  <a:lnTo>
                    <a:pt x="276631" y="1699018"/>
                  </a:lnTo>
                  <a:lnTo>
                    <a:pt x="276809" y="1695780"/>
                  </a:lnTo>
                  <a:lnTo>
                    <a:pt x="277926" y="1688388"/>
                  </a:lnTo>
                  <a:lnTo>
                    <a:pt x="279679" y="1685556"/>
                  </a:lnTo>
                  <a:lnTo>
                    <a:pt x="285864" y="1685556"/>
                  </a:lnTo>
                  <a:lnTo>
                    <a:pt x="287629" y="1689049"/>
                  </a:lnTo>
                  <a:lnTo>
                    <a:pt x="287629" y="1683740"/>
                  </a:lnTo>
                  <a:lnTo>
                    <a:pt x="286689" y="1682470"/>
                  </a:lnTo>
                  <a:lnTo>
                    <a:pt x="284480" y="1681365"/>
                  </a:lnTo>
                  <a:lnTo>
                    <a:pt x="277190" y="1681365"/>
                  </a:lnTo>
                  <a:lnTo>
                    <a:pt x="272783" y="1686699"/>
                  </a:lnTo>
                  <a:lnTo>
                    <a:pt x="272846" y="1705368"/>
                  </a:lnTo>
                  <a:lnTo>
                    <a:pt x="273062" y="1709966"/>
                  </a:lnTo>
                  <a:lnTo>
                    <a:pt x="275069" y="1714461"/>
                  </a:lnTo>
                  <a:lnTo>
                    <a:pt x="277266" y="1719186"/>
                  </a:lnTo>
                  <a:lnTo>
                    <a:pt x="280581" y="1719719"/>
                  </a:lnTo>
                  <a:lnTo>
                    <a:pt x="284010" y="1719719"/>
                  </a:lnTo>
                  <a:lnTo>
                    <a:pt x="287032" y="1719326"/>
                  </a:lnTo>
                  <a:lnTo>
                    <a:pt x="288747" y="1715439"/>
                  </a:lnTo>
                  <a:lnTo>
                    <a:pt x="290944" y="1710436"/>
                  </a:lnTo>
                  <a:lnTo>
                    <a:pt x="291452" y="1705368"/>
                  </a:lnTo>
                  <a:lnTo>
                    <a:pt x="291452" y="1692795"/>
                  </a:lnTo>
                  <a:close/>
                </a:path>
                <a:path w="1189989" h="3856354">
                  <a:moveTo>
                    <a:pt x="291452" y="1632623"/>
                  </a:moveTo>
                  <a:lnTo>
                    <a:pt x="290753" y="1627898"/>
                  </a:lnTo>
                  <a:lnTo>
                    <a:pt x="288963" y="1625396"/>
                  </a:lnTo>
                  <a:lnTo>
                    <a:pt x="288124" y="1624228"/>
                  </a:lnTo>
                  <a:lnTo>
                    <a:pt x="287629" y="1623580"/>
                  </a:lnTo>
                  <a:lnTo>
                    <a:pt x="287629" y="1628927"/>
                  </a:lnTo>
                  <a:lnTo>
                    <a:pt x="287604" y="1646999"/>
                  </a:lnTo>
                  <a:lnTo>
                    <a:pt x="286816" y="1655254"/>
                  </a:lnTo>
                  <a:lnTo>
                    <a:pt x="279844" y="1655254"/>
                  </a:lnTo>
                  <a:lnTo>
                    <a:pt x="278523" y="1653349"/>
                  </a:lnTo>
                  <a:lnTo>
                    <a:pt x="277850" y="1651000"/>
                  </a:lnTo>
                  <a:lnTo>
                    <a:pt x="276631" y="1646999"/>
                  </a:lnTo>
                  <a:lnTo>
                    <a:pt x="276631" y="1638833"/>
                  </a:lnTo>
                  <a:lnTo>
                    <a:pt x="276809" y="1635582"/>
                  </a:lnTo>
                  <a:lnTo>
                    <a:pt x="277926" y="1628178"/>
                  </a:lnTo>
                  <a:lnTo>
                    <a:pt x="279679" y="1625396"/>
                  </a:lnTo>
                  <a:lnTo>
                    <a:pt x="285864" y="1625396"/>
                  </a:lnTo>
                  <a:lnTo>
                    <a:pt x="287629" y="1628927"/>
                  </a:lnTo>
                  <a:lnTo>
                    <a:pt x="287629" y="1623580"/>
                  </a:lnTo>
                  <a:lnTo>
                    <a:pt x="286689" y="1622323"/>
                  </a:lnTo>
                  <a:lnTo>
                    <a:pt x="284480" y="1621180"/>
                  </a:lnTo>
                  <a:lnTo>
                    <a:pt x="277190" y="1621180"/>
                  </a:lnTo>
                  <a:lnTo>
                    <a:pt x="272783" y="1626552"/>
                  </a:lnTo>
                  <a:lnTo>
                    <a:pt x="272859" y="1645234"/>
                  </a:lnTo>
                  <a:lnTo>
                    <a:pt x="273062" y="1649793"/>
                  </a:lnTo>
                  <a:lnTo>
                    <a:pt x="275069" y="1654289"/>
                  </a:lnTo>
                  <a:lnTo>
                    <a:pt x="277266" y="1658950"/>
                  </a:lnTo>
                  <a:lnTo>
                    <a:pt x="280581" y="1659483"/>
                  </a:lnTo>
                  <a:lnTo>
                    <a:pt x="284010" y="1659483"/>
                  </a:lnTo>
                  <a:lnTo>
                    <a:pt x="287032" y="1659166"/>
                  </a:lnTo>
                  <a:lnTo>
                    <a:pt x="288759" y="1655254"/>
                  </a:lnTo>
                  <a:lnTo>
                    <a:pt x="290944" y="1650288"/>
                  </a:lnTo>
                  <a:lnTo>
                    <a:pt x="291452" y="1645234"/>
                  </a:lnTo>
                  <a:lnTo>
                    <a:pt x="291452" y="1632623"/>
                  </a:lnTo>
                  <a:close/>
                </a:path>
                <a:path w="1189989" h="3856354">
                  <a:moveTo>
                    <a:pt x="291452" y="1524901"/>
                  </a:moveTo>
                  <a:lnTo>
                    <a:pt x="291388" y="1511935"/>
                  </a:lnTo>
                  <a:lnTo>
                    <a:pt x="290753" y="1507553"/>
                  </a:lnTo>
                  <a:lnTo>
                    <a:pt x="289001" y="1505102"/>
                  </a:lnTo>
                  <a:lnTo>
                    <a:pt x="288124" y="1503870"/>
                  </a:lnTo>
                  <a:lnTo>
                    <a:pt x="287629" y="1503222"/>
                  </a:lnTo>
                  <a:lnTo>
                    <a:pt x="287629" y="1508518"/>
                  </a:lnTo>
                  <a:lnTo>
                    <a:pt x="287604" y="1526667"/>
                  </a:lnTo>
                  <a:lnTo>
                    <a:pt x="286816" y="1534947"/>
                  </a:lnTo>
                  <a:lnTo>
                    <a:pt x="279844" y="1534947"/>
                  </a:lnTo>
                  <a:lnTo>
                    <a:pt x="278523" y="1533029"/>
                  </a:lnTo>
                  <a:lnTo>
                    <a:pt x="277850" y="1530680"/>
                  </a:lnTo>
                  <a:lnTo>
                    <a:pt x="276631" y="1526667"/>
                  </a:lnTo>
                  <a:lnTo>
                    <a:pt x="276631" y="1518513"/>
                  </a:lnTo>
                  <a:lnTo>
                    <a:pt x="276809" y="1515173"/>
                  </a:lnTo>
                  <a:lnTo>
                    <a:pt x="277317" y="1511935"/>
                  </a:lnTo>
                  <a:lnTo>
                    <a:pt x="277926" y="1507845"/>
                  </a:lnTo>
                  <a:lnTo>
                    <a:pt x="279679" y="1505102"/>
                  </a:lnTo>
                  <a:lnTo>
                    <a:pt x="285864" y="1505102"/>
                  </a:lnTo>
                  <a:lnTo>
                    <a:pt x="287629" y="1508518"/>
                  </a:lnTo>
                  <a:lnTo>
                    <a:pt x="287629" y="1503222"/>
                  </a:lnTo>
                  <a:lnTo>
                    <a:pt x="286689" y="1501965"/>
                  </a:lnTo>
                  <a:lnTo>
                    <a:pt x="284480" y="1500847"/>
                  </a:lnTo>
                  <a:lnTo>
                    <a:pt x="277190" y="1500847"/>
                  </a:lnTo>
                  <a:lnTo>
                    <a:pt x="272783" y="1506270"/>
                  </a:lnTo>
                  <a:lnTo>
                    <a:pt x="272846" y="1524901"/>
                  </a:lnTo>
                  <a:lnTo>
                    <a:pt x="273062" y="1529511"/>
                  </a:lnTo>
                  <a:lnTo>
                    <a:pt x="275069" y="1533956"/>
                  </a:lnTo>
                  <a:lnTo>
                    <a:pt x="277266" y="1538630"/>
                  </a:lnTo>
                  <a:lnTo>
                    <a:pt x="280581" y="1539189"/>
                  </a:lnTo>
                  <a:lnTo>
                    <a:pt x="284010" y="1539189"/>
                  </a:lnTo>
                  <a:lnTo>
                    <a:pt x="287032" y="1538795"/>
                  </a:lnTo>
                  <a:lnTo>
                    <a:pt x="288734" y="1534947"/>
                  </a:lnTo>
                  <a:lnTo>
                    <a:pt x="290944" y="1529981"/>
                  </a:lnTo>
                  <a:lnTo>
                    <a:pt x="291452" y="1524901"/>
                  </a:lnTo>
                  <a:close/>
                </a:path>
                <a:path w="1189989" h="3856354">
                  <a:moveTo>
                    <a:pt x="291452" y="1452105"/>
                  </a:moveTo>
                  <a:lnTo>
                    <a:pt x="290753" y="1447457"/>
                  </a:lnTo>
                  <a:lnTo>
                    <a:pt x="288950" y="1444879"/>
                  </a:lnTo>
                  <a:lnTo>
                    <a:pt x="288124" y="1443685"/>
                  </a:lnTo>
                  <a:lnTo>
                    <a:pt x="287629" y="1443050"/>
                  </a:lnTo>
                  <a:lnTo>
                    <a:pt x="287629" y="1448371"/>
                  </a:lnTo>
                  <a:lnTo>
                    <a:pt x="287604" y="1466443"/>
                  </a:lnTo>
                  <a:lnTo>
                    <a:pt x="286816" y="1474774"/>
                  </a:lnTo>
                  <a:lnTo>
                    <a:pt x="279844" y="1474774"/>
                  </a:lnTo>
                  <a:lnTo>
                    <a:pt x="278523" y="1472831"/>
                  </a:lnTo>
                  <a:lnTo>
                    <a:pt x="276631" y="1466443"/>
                  </a:lnTo>
                  <a:lnTo>
                    <a:pt x="276631" y="1458277"/>
                  </a:lnTo>
                  <a:lnTo>
                    <a:pt x="276809" y="1455064"/>
                  </a:lnTo>
                  <a:lnTo>
                    <a:pt x="277926" y="1447673"/>
                  </a:lnTo>
                  <a:lnTo>
                    <a:pt x="279679" y="1444879"/>
                  </a:lnTo>
                  <a:lnTo>
                    <a:pt x="285864" y="1444879"/>
                  </a:lnTo>
                  <a:lnTo>
                    <a:pt x="287629" y="1448371"/>
                  </a:lnTo>
                  <a:lnTo>
                    <a:pt x="287629" y="1443050"/>
                  </a:lnTo>
                  <a:lnTo>
                    <a:pt x="286689" y="1441818"/>
                  </a:lnTo>
                  <a:lnTo>
                    <a:pt x="284480" y="1440662"/>
                  </a:lnTo>
                  <a:lnTo>
                    <a:pt x="277190" y="1440662"/>
                  </a:lnTo>
                  <a:lnTo>
                    <a:pt x="272783" y="1446123"/>
                  </a:lnTo>
                  <a:lnTo>
                    <a:pt x="272846" y="1464691"/>
                  </a:lnTo>
                  <a:lnTo>
                    <a:pt x="273062" y="1469301"/>
                  </a:lnTo>
                  <a:lnTo>
                    <a:pt x="275120" y="1473911"/>
                  </a:lnTo>
                  <a:lnTo>
                    <a:pt x="277266" y="1478419"/>
                  </a:lnTo>
                  <a:lnTo>
                    <a:pt x="280581" y="1478991"/>
                  </a:lnTo>
                  <a:lnTo>
                    <a:pt x="284010" y="1478991"/>
                  </a:lnTo>
                  <a:lnTo>
                    <a:pt x="287032" y="1478635"/>
                  </a:lnTo>
                  <a:lnTo>
                    <a:pt x="288721" y="1474774"/>
                  </a:lnTo>
                  <a:lnTo>
                    <a:pt x="290944" y="1469796"/>
                  </a:lnTo>
                  <a:lnTo>
                    <a:pt x="291452" y="1464691"/>
                  </a:lnTo>
                  <a:lnTo>
                    <a:pt x="291452" y="1452105"/>
                  </a:lnTo>
                  <a:close/>
                </a:path>
                <a:path w="1189989" h="3856354">
                  <a:moveTo>
                    <a:pt x="291452" y="1404518"/>
                  </a:moveTo>
                  <a:lnTo>
                    <a:pt x="291388" y="1391602"/>
                  </a:lnTo>
                  <a:lnTo>
                    <a:pt x="290753" y="1387246"/>
                  </a:lnTo>
                  <a:lnTo>
                    <a:pt x="289001" y="1384757"/>
                  </a:lnTo>
                  <a:lnTo>
                    <a:pt x="288124" y="1383512"/>
                  </a:lnTo>
                  <a:lnTo>
                    <a:pt x="287629" y="1382864"/>
                  </a:lnTo>
                  <a:lnTo>
                    <a:pt x="287629" y="1388186"/>
                  </a:lnTo>
                  <a:lnTo>
                    <a:pt x="287604" y="1406334"/>
                  </a:lnTo>
                  <a:lnTo>
                    <a:pt x="286816" y="1414564"/>
                  </a:lnTo>
                  <a:lnTo>
                    <a:pt x="279844" y="1414564"/>
                  </a:lnTo>
                  <a:lnTo>
                    <a:pt x="278523" y="1412659"/>
                  </a:lnTo>
                  <a:lnTo>
                    <a:pt x="276631" y="1406334"/>
                  </a:lnTo>
                  <a:lnTo>
                    <a:pt x="276631" y="1398130"/>
                  </a:lnTo>
                  <a:lnTo>
                    <a:pt x="276809" y="1394891"/>
                  </a:lnTo>
                  <a:lnTo>
                    <a:pt x="277317" y="1391602"/>
                  </a:lnTo>
                  <a:lnTo>
                    <a:pt x="277926" y="1387475"/>
                  </a:lnTo>
                  <a:lnTo>
                    <a:pt x="279679" y="1384757"/>
                  </a:lnTo>
                  <a:lnTo>
                    <a:pt x="285864" y="1384757"/>
                  </a:lnTo>
                  <a:lnTo>
                    <a:pt x="287629" y="1388186"/>
                  </a:lnTo>
                  <a:lnTo>
                    <a:pt x="287629" y="1382864"/>
                  </a:lnTo>
                  <a:lnTo>
                    <a:pt x="286689" y="1381620"/>
                  </a:lnTo>
                  <a:lnTo>
                    <a:pt x="284480" y="1380553"/>
                  </a:lnTo>
                  <a:lnTo>
                    <a:pt x="277190" y="1380553"/>
                  </a:lnTo>
                  <a:lnTo>
                    <a:pt x="272783" y="1385900"/>
                  </a:lnTo>
                  <a:lnTo>
                    <a:pt x="272859" y="1404518"/>
                  </a:lnTo>
                  <a:lnTo>
                    <a:pt x="273062" y="1409166"/>
                  </a:lnTo>
                  <a:lnTo>
                    <a:pt x="275145" y="1413751"/>
                  </a:lnTo>
                  <a:lnTo>
                    <a:pt x="277266" y="1418297"/>
                  </a:lnTo>
                  <a:lnTo>
                    <a:pt x="280581" y="1418831"/>
                  </a:lnTo>
                  <a:lnTo>
                    <a:pt x="284010" y="1418831"/>
                  </a:lnTo>
                  <a:lnTo>
                    <a:pt x="287032" y="1418463"/>
                  </a:lnTo>
                  <a:lnTo>
                    <a:pt x="288747" y="1414564"/>
                  </a:lnTo>
                  <a:lnTo>
                    <a:pt x="290944" y="1409623"/>
                  </a:lnTo>
                  <a:lnTo>
                    <a:pt x="291452" y="1404518"/>
                  </a:lnTo>
                  <a:close/>
                </a:path>
                <a:path w="1189989" h="3856354">
                  <a:moveTo>
                    <a:pt x="291452" y="1226756"/>
                  </a:moveTo>
                  <a:lnTo>
                    <a:pt x="287629" y="1205077"/>
                  </a:lnTo>
                  <a:lnTo>
                    <a:pt x="287629" y="1210360"/>
                  </a:lnTo>
                  <a:lnTo>
                    <a:pt x="287604" y="1228471"/>
                  </a:lnTo>
                  <a:lnTo>
                    <a:pt x="286816" y="1236751"/>
                  </a:lnTo>
                  <a:lnTo>
                    <a:pt x="279844" y="1236751"/>
                  </a:lnTo>
                  <a:lnTo>
                    <a:pt x="278523" y="1234871"/>
                  </a:lnTo>
                  <a:lnTo>
                    <a:pt x="276631" y="1228471"/>
                  </a:lnTo>
                  <a:lnTo>
                    <a:pt x="276631" y="1220304"/>
                  </a:lnTo>
                  <a:lnTo>
                    <a:pt x="276809" y="1217104"/>
                  </a:lnTo>
                  <a:lnTo>
                    <a:pt x="277317" y="1213840"/>
                  </a:lnTo>
                  <a:lnTo>
                    <a:pt x="277926" y="1209675"/>
                  </a:lnTo>
                  <a:lnTo>
                    <a:pt x="279679" y="1206906"/>
                  </a:lnTo>
                  <a:lnTo>
                    <a:pt x="285864" y="1206906"/>
                  </a:lnTo>
                  <a:lnTo>
                    <a:pt x="287629" y="1210360"/>
                  </a:lnTo>
                  <a:lnTo>
                    <a:pt x="287629" y="1205077"/>
                  </a:lnTo>
                  <a:lnTo>
                    <a:pt x="286689" y="1203845"/>
                  </a:lnTo>
                  <a:lnTo>
                    <a:pt x="284480" y="1202702"/>
                  </a:lnTo>
                  <a:lnTo>
                    <a:pt x="277190" y="1202702"/>
                  </a:lnTo>
                  <a:lnTo>
                    <a:pt x="272783" y="1208087"/>
                  </a:lnTo>
                  <a:lnTo>
                    <a:pt x="272859" y="1226756"/>
                  </a:lnTo>
                  <a:lnTo>
                    <a:pt x="273062" y="1231252"/>
                  </a:lnTo>
                  <a:lnTo>
                    <a:pt x="275069" y="1235773"/>
                  </a:lnTo>
                  <a:lnTo>
                    <a:pt x="277266" y="1240485"/>
                  </a:lnTo>
                  <a:lnTo>
                    <a:pt x="280581" y="1241005"/>
                  </a:lnTo>
                  <a:lnTo>
                    <a:pt x="284010" y="1241005"/>
                  </a:lnTo>
                  <a:lnTo>
                    <a:pt x="287032" y="1240688"/>
                  </a:lnTo>
                  <a:lnTo>
                    <a:pt x="288759" y="1236751"/>
                  </a:lnTo>
                  <a:lnTo>
                    <a:pt x="290944" y="1231798"/>
                  </a:lnTo>
                  <a:lnTo>
                    <a:pt x="291452" y="1226756"/>
                  </a:lnTo>
                  <a:close/>
                </a:path>
                <a:path w="1189989" h="3856354">
                  <a:moveTo>
                    <a:pt x="311950" y="1534464"/>
                  </a:moveTo>
                  <a:lnTo>
                    <a:pt x="306324" y="1534464"/>
                  </a:lnTo>
                  <a:lnTo>
                    <a:pt x="306324" y="1501711"/>
                  </a:lnTo>
                  <a:lnTo>
                    <a:pt x="295554" y="1501711"/>
                  </a:lnTo>
                  <a:lnTo>
                    <a:pt x="295554" y="1505889"/>
                  </a:lnTo>
                  <a:lnTo>
                    <a:pt x="302310" y="1505889"/>
                  </a:lnTo>
                  <a:lnTo>
                    <a:pt x="302310" y="1534464"/>
                  </a:lnTo>
                  <a:lnTo>
                    <a:pt x="295973" y="1534464"/>
                  </a:lnTo>
                  <a:lnTo>
                    <a:pt x="295973" y="1538541"/>
                  </a:lnTo>
                  <a:lnTo>
                    <a:pt x="311950" y="1538541"/>
                  </a:lnTo>
                  <a:lnTo>
                    <a:pt x="311950" y="1534464"/>
                  </a:lnTo>
                  <a:close/>
                </a:path>
                <a:path w="1189989" h="3856354">
                  <a:moveTo>
                    <a:pt x="311950" y="1474292"/>
                  </a:moveTo>
                  <a:lnTo>
                    <a:pt x="306324" y="1474292"/>
                  </a:lnTo>
                  <a:lnTo>
                    <a:pt x="306324" y="1441538"/>
                  </a:lnTo>
                  <a:lnTo>
                    <a:pt x="295554" y="1441538"/>
                  </a:lnTo>
                  <a:lnTo>
                    <a:pt x="295554" y="1445742"/>
                  </a:lnTo>
                  <a:lnTo>
                    <a:pt x="302310" y="1445742"/>
                  </a:lnTo>
                  <a:lnTo>
                    <a:pt x="302310" y="1474292"/>
                  </a:lnTo>
                  <a:lnTo>
                    <a:pt x="295973" y="1474292"/>
                  </a:lnTo>
                  <a:lnTo>
                    <a:pt x="295973" y="1478343"/>
                  </a:lnTo>
                  <a:lnTo>
                    <a:pt x="311950" y="1478343"/>
                  </a:lnTo>
                  <a:lnTo>
                    <a:pt x="311950" y="1474292"/>
                  </a:lnTo>
                  <a:close/>
                </a:path>
                <a:path w="1189989" h="3856354">
                  <a:moveTo>
                    <a:pt x="311950" y="1293787"/>
                  </a:moveTo>
                  <a:lnTo>
                    <a:pt x="306324" y="1293787"/>
                  </a:lnTo>
                  <a:lnTo>
                    <a:pt x="306324" y="1261059"/>
                  </a:lnTo>
                  <a:lnTo>
                    <a:pt x="295554" y="1261059"/>
                  </a:lnTo>
                  <a:lnTo>
                    <a:pt x="295554" y="1265199"/>
                  </a:lnTo>
                  <a:lnTo>
                    <a:pt x="302310" y="1265199"/>
                  </a:lnTo>
                  <a:lnTo>
                    <a:pt x="302310" y="1293787"/>
                  </a:lnTo>
                  <a:lnTo>
                    <a:pt x="295973" y="1293787"/>
                  </a:lnTo>
                  <a:lnTo>
                    <a:pt x="295973" y="1297825"/>
                  </a:lnTo>
                  <a:lnTo>
                    <a:pt x="311950" y="1297825"/>
                  </a:lnTo>
                  <a:lnTo>
                    <a:pt x="311950" y="1293787"/>
                  </a:lnTo>
                  <a:close/>
                </a:path>
                <a:path w="1189989" h="3856354">
                  <a:moveTo>
                    <a:pt x="311950" y="1236306"/>
                  </a:moveTo>
                  <a:lnTo>
                    <a:pt x="306324" y="1236306"/>
                  </a:lnTo>
                  <a:lnTo>
                    <a:pt x="306324" y="1203579"/>
                  </a:lnTo>
                  <a:lnTo>
                    <a:pt x="295554" y="1203579"/>
                  </a:lnTo>
                  <a:lnTo>
                    <a:pt x="295554" y="1207706"/>
                  </a:lnTo>
                  <a:lnTo>
                    <a:pt x="302310" y="1207706"/>
                  </a:lnTo>
                  <a:lnTo>
                    <a:pt x="302310" y="1236306"/>
                  </a:lnTo>
                  <a:lnTo>
                    <a:pt x="295973" y="1236306"/>
                  </a:lnTo>
                  <a:lnTo>
                    <a:pt x="295973" y="1240383"/>
                  </a:lnTo>
                  <a:lnTo>
                    <a:pt x="311950" y="1240383"/>
                  </a:lnTo>
                  <a:lnTo>
                    <a:pt x="311950" y="1236306"/>
                  </a:lnTo>
                  <a:close/>
                </a:path>
                <a:path w="1189989" h="3856354">
                  <a:moveTo>
                    <a:pt x="311950" y="1176121"/>
                  </a:moveTo>
                  <a:lnTo>
                    <a:pt x="306324" y="1176121"/>
                  </a:lnTo>
                  <a:lnTo>
                    <a:pt x="306324" y="1143342"/>
                  </a:lnTo>
                  <a:lnTo>
                    <a:pt x="295554" y="1143342"/>
                  </a:lnTo>
                  <a:lnTo>
                    <a:pt x="295554" y="1147584"/>
                  </a:lnTo>
                  <a:lnTo>
                    <a:pt x="302310" y="1147584"/>
                  </a:lnTo>
                  <a:lnTo>
                    <a:pt x="302310" y="1176121"/>
                  </a:lnTo>
                  <a:lnTo>
                    <a:pt x="295973" y="1176121"/>
                  </a:lnTo>
                  <a:lnTo>
                    <a:pt x="295973" y="1180223"/>
                  </a:lnTo>
                  <a:lnTo>
                    <a:pt x="311950" y="1180223"/>
                  </a:lnTo>
                  <a:lnTo>
                    <a:pt x="311950" y="1176121"/>
                  </a:lnTo>
                  <a:close/>
                </a:path>
                <a:path w="1189989" h="3856354">
                  <a:moveTo>
                    <a:pt x="311950" y="1115949"/>
                  </a:moveTo>
                  <a:lnTo>
                    <a:pt x="306324" y="1115949"/>
                  </a:lnTo>
                  <a:lnTo>
                    <a:pt x="306324" y="1083233"/>
                  </a:lnTo>
                  <a:lnTo>
                    <a:pt x="295554" y="1083233"/>
                  </a:lnTo>
                  <a:lnTo>
                    <a:pt x="295554" y="1087424"/>
                  </a:lnTo>
                  <a:lnTo>
                    <a:pt x="302310" y="1087424"/>
                  </a:lnTo>
                  <a:lnTo>
                    <a:pt x="302310" y="1115949"/>
                  </a:lnTo>
                  <a:lnTo>
                    <a:pt x="295973" y="1115949"/>
                  </a:lnTo>
                  <a:lnTo>
                    <a:pt x="295973" y="1120013"/>
                  </a:lnTo>
                  <a:lnTo>
                    <a:pt x="311950" y="1120013"/>
                  </a:lnTo>
                  <a:lnTo>
                    <a:pt x="311950" y="1115949"/>
                  </a:lnTo>
                  <a:close/>
                </a:path>
                <a:path w="1189989" h="3856354">
                  <a:moveTo>
                    <a:pt x="311950" y="875296"/>
                  </a:moveTo>
                  <a:lnTo>
                    <a:pt x="306324" y="875296"/>
                  </a:lnTo>
                  <a:lnTo>
                    <a:pt x="306324" y="842518"/>
                  </a:lnTo>
                  <a:lnTo>
                    <a:pt x="295554" y="842518"/>
                  </a:lnTo>
                  <a:lnTo>
                    <a:pt x="295554" y="846734"/>
                  </a:lnTo>
                  <a:lnTo>
                    <a:pt x="302310" y="846734"/>
                  </a:lnTo>
                  <a:lnTo>
                    <a:pt x="302310" y="875296"/>
                  </a:lnTo>
                  <a:lnTo>
                    <a:pt x="295973" y="875296"/>
                  </a:lnTo>
                  <a:lnTo>
                    <a:pt x="295973" y="879335"/>
                  </a:lnTo>
                  <a:lnTo>
                    <a:pt x="311950" y="879335"/>
                  </a:lnTo>
                  <a:lnTo>
                    <a:pt x="311950" y="875296"/>
                  </a:lnTo>
                  <a:close/>
                </a:path>
                <a:path w="1189989" h="3856354">
                  <a:moveTo>
                    <a:pt x="311950" y="754938"/>
                  </a:moveTo>
                  <a:lnTo>
                    <a:pt x="306324" y="754938"/>
                  </a:lnTo>
                  <a:lnTo>
                    <a:pt x="306324" y="722223"/>
                  </a:lnTo>
                  <a:lnTo>
                    <a:pt x="295554" y="722223"/>
                  </a:lnTo>
                  <a:lnTo>
                    <a:pt x="295554" y="726363"/>
                  </a:lnTo>
                  <a:lnTo>
                    <a:pt x="302310" y="726363"/>
                  </a:lnTo>
                  <a:lnTo>
                    <a:pt x="302310" y="754938"/>
                  </a:lnTo>
                  <a:lnTo>
                    <a:pt x="295973" y="754938"/>
                  </a:lnTo>
                  <a:lnTo>
                    <a:pt x="295973" y="759040"/>
                  </a:lnTo>
                  <a:lnTo>
                    <a:pt x="311950" y="759040"/>
                  </a:lnTo>
                  <a:lnTo>
                    <a:pt x="311950" y="754938"/>
                  </a:lnTo>
                  <a:close/>
                </a:path>
                <a:path w="1189989" h="3856354">
                  <a:moveTo>
                    <a:pt x="313372" y="1344371"/>
                  </a:moveTo>
                  <a:lnTo>
                    <a:pt x="313321" y="1331417"/>
                  </a:lnTo>
                  <a:lnTo>
                    <a:pt x="312674" y="1327073"/>
                  </a:lnTo>
                  <a:lnTo>
                    <a:pt x="310870" y="1324559"/>
                  </a:lnTo>
                  <a:lnTo>
                    <a:pt x="309499" y="1322679"/>
                  </a:lnTo>
                  <a:lnTo>
                    <a:pt x="309499" y="1328026"/>
                  </a:lnTo>
                  <a:lnTo>
                    <a:pt x="309486" y="1346136"/>
                  </a:lnTo>
                  <a:lnTo>
                    <a:pt x="308737" y="1354429"/>
                  </a:lnTo>
                  <a:lnTo>
                    <a:pt x="301764" y="1354429"/>
                  </a:lnTo>
                  <a:lnTo>
                    <a:pt x="300482" y="1352486"/>
                  </a:lnTo>
                  <a:lnTo>
                    <a:pt x="299732" y="1350162"/>
                  </a:lnTo>
                  <a:lnTo>
                    <a:pt x="298577" y="1346136"/>
                  </a:lnTo>
                  <a:lnTo>
                    <a:pt x="298577" y="1337983"/>
                  </a:lnTo>
                  <a:lnTo>
                    <a:pt x="298704" y="1334744"/>
                  </a:lnTo>
                  <a:lnTo>
                    <a:pt x="299250" y="1331417"/>
                  </a:lnTo>
                  <a:lnTo>
                    <a:pt x="299872" y="1327340"/>
                  </a:lnTo>
                  <a:lnTo>
                    <a:pt x="301675" y="1324559"/>
                  </a:lnTo>
                  <a:lnTo>
                    <a:pt x="307784" y="1324559"/>
                  </a:lnTo>
                  <a:lnTo>
                    <a:pt x="309499" y="1328026"/>
                  </a:lnTo>
                  <a:lnTo>
                    <a:pt x="309499" y="1322679"/>
                  </a:lnTo>
                  <a:lnTo>
                    <a:pt x="308610" y="1321460"/>
                  </a:lnTo>
                  <a:lnTo>
                    <a:pt x="306425" y="1320355"/>
                  </a:lnTo>
                  <a:lnTo>
                    <a:pt x="299097" y="1320355"/>
                  </a:lnTo>
                  <a:lnTo>
                    <a:pt x="294703" y="1325727"/>
                  </a:lnTo>
                  <a:lnTo>
                    <a:pt x="294779" y="1344371"/>
                  </a:lnTo>
                  <a:lnTo>
                    <a:pt x="294995" y="1348955"/>
                  </a:lnTo>
                  <a:lnTo>
                    <a:pt x="297027" y="1353451"/>
                  </a:lnTo>
                  <a:lnTo>
                    <a:pt x="299173" y="1358112"/>
                  </a:lnTo>
                  <a:lnTo>
                    <a:pt x="302577" y="1358646"/>
                  </a:lnTo>
                  <a:lnTo>
                    <a:pt x="305930" y="1358646"/>
                  </a:lnTo>
                  <a:lnTo>
                    <a:pt x="308952" y="1358328"/>
                  </a:lnTo>
                  <a:lnTo>
                    <a:pt x="310667" y="1354429"/>
                  </a:lnTo>
                  <a:lnTo>
                    <a:pt x="312877" y="1349463"/>
                  </a:lnTo>
                  <a:lnTo>
                    <a:pt x="313372" y="1344371"/>
                  </a:lnTo>
                  <a:close/>
                </a:path>
                <a:path w="1189989" h="3856354">
                  <a:moveTo>
                    <a:pt x="313372" y="1046238"/>
                  </a:moveTo>
                  <a:lnTo>
                    <a:pt x="313321" y="1033297"/>
                  </a:lnTo>
                  <a:lnTo>
                    <a:pt x="312674" y="1028890"/>
                  </a:lnTo>
                  <a:lnTo>
                    <a:pt x="310908" y="1026414"/>
                  </a:lnTo>
                  <a:lnTo>
                    <a:pt x="309499" y="1024496"/>
                  </a:lnTo>
                  <a:lnTo>
                    <a:pt x="309499" y="1029868"/>
                  </a:lnTo>
                  <a:lnTo>
                    <a:pt x="309486" y="1047965"/>
                  </a:lnTo>
                  <a:lnTo>
                    <a:pt x="308737" y="1056259"/>
                  </a:lnTo>
                  <a:lnTo>
                    <a:pt x="301764" y="1056259"/>
                  </a:lnTo>
                  <a:lnTo>
                    <a:pt x="300482" y="1054366"/>
                  </a:lnTo>
                  <a:lnTo>
                    <a:pt x="299732" y="1051991"/>
                  </a:lnTo>
                  <a:lnTo>
                    <a:pt x="298577" y="1047965"/>
                  </a:lnTo>
                  <a:lnTo>
                    <a:pt x="298577" y="1039825"/>
                  </a:lnTo>
                  <a:lnTo>
                    <a:pt x="298704" y="1036599"/>
                  </a:lnTo>
                  <a:lnTo>
                    <a:pt x="299250" y="1033297"/>
                  </a:lnTo>
                  <a:lnTo>
                    <a:pt x="299872" y="1029169"/>
                  </a:lnTo>
                  <a:lnTo>
                    <a:pt x="301675" y="1026414"/>
                  </a:lnTo>
                  <a:lnTo>
                    <a:pt x="307784" y="1026414"/>
                  </a:lnTo>
                  <a:lnTo>
                    <a:pt x="309499" y="1029868"/>
                  </a:lnTo>
                  <a:lnTo>
                    <a:pt x="309499" y="1024496"/>
                  </a:lnTo>
                  <a:lnTo>
                    <a:pt x="308610" y="1023277"/>
                  </a:lnTo>
                  <a:lnTo>
                    <a:pt x="306425" y="1022197"/>
                  </a:lnTo>
                  <a:lnTo>
                    <a:pt x="299097" y="1022197"/>
                  </a:lnTo>
                  <a:lnTo>
                    <a:pt x="294703" y="1027582"/>
                  </a:lnTo>
                  <a:lnTo>
                    <a:pt x="294779" y="1046238"/>
                  </a:lnTo>
                  <a:lnTo>
                    <a:pt x="294995" y="1050836"/>
                  </a:lnTo>
                  <a:lnTo>
                    <a:pt x="297027" y="1055230"/>
                  </a:lnTo>
                  <a:lnTo>
                    <a:pt x="299173" y="1060005"/>
                  </a:lnTo>
                  <a:lnTo>
                    <a:pt x="302577" y="1060488"/>
                  </a:lnTo>
                  <a:lnTo>
                    <a:pt x="305930" y="1060488"/>
                  </a:lnTo>
                  <a:lnTo>
                    <a:pt x="308952" y="1060183"/>
                  </a:lnTo>
                  <a:lnTo>
                    <a:pt x="310680" y="1056259"/>
                  </a:lnTo>
                  <a:lnTo>
                    <a:pt x="312877" y="1051280"/>
                  </a:lnTo>
                  <a:lnTo>
                    <a:pt x="313372" y="1046238"/>
                  </a:lnTo>
                  <a:close/>
                </a:path>
                <a:path w="1189989" h="3856354">
                  <a:moveTo>
                    <a:pt x="328218" y="3778212"/>
                  </a:moveTo>
                  <a:lnTo>
                    <a:pt x="321551" y="3729786"/>
                  </a:lnTo>
                  <a:lnTo>
                    <a:pt x="317703" y="3722763"/>
                  </a:lnTo>
                  <a:lnTo>
                    <a:pt x="315163" y="3718102"/>
                  </a:lnTo>
                  <a:lnTo>
                    <a:pt x="313118" y="3715359"/>
                  </a:lnTo>
                  <a:lnTo>
                    <a:pt x="313118" y="3778212"/>
                  </a:lnTo>
                  <a:lnTo>
                    <a:pt x="312369" y="3799484"/>
                  </a:lnTo>
                  <a:lnTo>
                    <a:pt x="309448" y="3819156"/>
                  </a:lnTo>
                  <a:lnTo>
                    <a:pt x="303276" y="3833609"/>
                  </a:lnTo>
                  <a:lnTo>
                    <a:pt x="292836" y="3839235"/>
                  </a:lnTo>
                  <a:lnTo>
                    <a:pt x="282816" y="3839235"/>
                  </a:lnTo>
                  <a:lnTo>
                    <a:pt x="270941" y="3800144"/>
                  </a:lnTo>
                  <a:lnTo>
                    <a:pt x="270433" y="3790886"/>
                  </a:lnTo>
                  <a:lnTo>
                    <a:pt x="270497" y="3776726"/>
                  </a:lnTo>
                  <a:lnTo>
                    <a:pt x="275628" y="3738676"/>
                  </a:lnTo>
                  <a:lnTo>
                    <a:pt x="292658" y="3722763"/>
                  </a:lnTo>
                  <a:lnTo>
                    <a:pt x="301586" y="3725532"/>
                  </a:lnTo>
                  <a:lnTo>
                    <a:pt x="307987" y="3734778"/>
                  </a:lnTo>
                  <a:lnTo>
                    <a:pt x="311835" y="3751872"/>
                  </a:lnTo>
                  <a:lnTo>
                    <a:pt x="313118" y="3778212"/>
                  </a:lnTo>
                  <a:lnTo>
                    <a:pt x="313118" y="3715359"/>
                  </a:lnTo>
                  <a:lnTo>
                    <a:pt x="309613" y="3710635"/>
                  </a:lnTo>
                  <a:lnTo>
                    <a:pt x="300990" y="3706355"/>
                  </a:lnTo>
                  <a:lnTo>
                    <a:pt x="293293" y="3706355"/>
                  </a:lnTo>
                  <a:lnTo>
                    <a:pt x="278523" y="3710521"/>
                  </a:lnTo>
                  <a:lnTo>
                    <a:pt x="266433" y="3723957"/>
                  </a:lnTo>
                  <a:lnTo>
                    <a:pt x="258267" y="3748125"/>
                  </a:lnTo>
                  <a:lnTo>
                    <a:pt x="255270" y="3784460"/>
                  </a:lnTo>
                  <a:lnTo>
                    <a:pt x="255587" y="3794036"/>
                  </a:lnTo>
                  <a:lnTo>
                    <a:pt x="264375" y="3835603"/>
                  </a:lnTo>
                  <a:lnTo>
                    <a:pt x="291477" y="3855923"/>
                  </a:lnTo>
                  <a:lnTo>
                    <a:pt x="297878" y="3855428"/>
                  </a:lnTo>
                  <a:lnTo>
                    <a:pt x="323507" y="3823322"/>
                  </a:lnTo>
                  <a:lnTo>
                    <a:pt x="327812" y="3794036"/>
                  </a:lnTo>
                  <a:lnTo>
                    <a:pt x="328218" y="3778212"/>
                  </a:lnTo>
                  <a:close/>
                </a:path>
                <a:path w="1189989" h="3856354">
                  <a:moveTo>
                    <a:pt x="333895" y="1055763"/>
                  </a:moveTo>
                  <a:lnTo>
                    <a:pt x="328256" y="1055763"/>
                  </a:lnTo>
                  <a:lnTo>
                    <a:pt x="328256" y="1023048"/>
                  </a:lnTo>
                  <a:lnTo>
                    <a:pt x="317461" y="1023048"/>
                  </a:lnTo>
                  <a:lnTo>
                    <a:pt x="317461" y="1027226"/>
                  </a:lnTo>
                  <a:lnTo>
                    <a:pt x="324205" y="1027226"/>
                  </a:lnTo>
                  <a:lnTo>
                    <a:pt x="324205" y="1055763"/>
                  </a:lnTo>
                  <a:lnTo>
                    <a:pt x="317931" y="1055763"/>
                  </a:lnTo>
                  <a:lnTo>
                    <a:pt x="317931" y="1059865"/>
                  </a:lnTo>
                  <a:lnTo>
                    <a:pt x="333895" y="1059865"/>
                  </a:lnTo>
                  <a:lnTo>
                    <a:pt x="333895" y="1055763"/>
                  </a:lnTo>
                  <a:close/>
                </a:path>
                <a:path w="1189989" h="3856354">
                  <a:moveTo>
                    <a:pt x="355777" y="875296"/>
                  </a:moveTo>
                  <a:lnTo>
                    <a:pt x="350189" y="875296"/>
                  </a:lnTo>
                  <a:lnTo>
                    <a:pt x="350189" y="842518"/>
                  </a:lnTo>
                  <a:lnTo>
                    <a:pt x="339407" y="842518"/>
                  </a:lnTo>
                  <a:lnTo>
                    <a:pt x="339407" y="846721"/>
                  </a:lnTo>
                  <a:lnTo>
                    <a:pt x="346163" y="846721"/>
                  </a:lnTo>
                  <a:lnTo>
                    <a:pt x="346163" y="875296"/>
                  </a:lnTo>
                  <a:lnTo>
                    <a:pt x="339839" y="875296"/>
                  </a:lnTo>
                  <a:lnTo>
                    <a:pt x="339839" y="879335"/>
                  </a:lnTo>
                  <a:lnTo>
                    <a:pt x="355777" y="879335"/>
                  </a:lnTo>
                  <a:lnTo>
                    <a:pt x="355777" y="875296"/>
                  </a:lnTo>
                  <a:close/>
                </a:path>
                <a:path w="1189989" h="3856354">
                  <a:moveTo>
                    <a:pt x="355777" y="634580"/>
                  </a:moveTo>
                  <a:lnTo>
                    <a:pt x="350189" y="634580"/>
                  </a:lnTo>
                  <a:lnTo>
                    <a:pt x="350189" y="601878"/>
                  </a:lnTo>
                  <a:lnTo>
                    <a:pt x="339407" y="601878"/>
                  </a:lnTo>
                  <a:lnTo>
                    <a:pt x="339407" y="606044"/>
                  </a:lnTo>
                  <a:lnTo>
                    <a:pt x="346163" y="606044"/>
                  </a:lnTo>
                  <a:lnTo>
                    <a:pt x="346163" y="634580"/>
                  </a:lnTo>
                  <a:lnTo>
                    <a:pt x="339839" y="634580"/>
                  </a:lnTo>
                  <a:lnTo>
                    <a:pt x="339839" y="638695"/>
                  </a:lnTo>
                  <a:lnTo>
                    <a:pt x="355777" y="638695"/>
                  </a:lnTo>
                  <a:lnTo>
                    <a:pt x="355777" y="634580"/>
                  </a:lnTo>
                  <a:close/>
                </a:path>
                <a:path w="1189989" h="3856354">
                  <a:moveTo>
                    <a:pt x="355777" y="574446"/>
                  </a:moveTo>
                  <a:lnTo>
                    <a:pt x="350189" y="574446"/>
                  </a:lnTo>
                  <a:lnTo>
                    <a:pt x="350189" y="541693"/>
                  </a:lnTo>
                  <a:lnTo>
                    <a:pt x="339407" y="541693"/>
                  </a:lnTo>
                  <a:lnTo>
                    <a:pt x="339407" y="545858"/>
                  </a:lnTo>
                  <a:lnTo>
                    <a:pt x="346163" y="545858"/>
                  </a:lnTo>
                  <a:lnTo>
                    <a:pt x="346163" y="574446"/>
                  </a:lnTo>
                  <a:lnTo>
                    <a:pt x="339839" y="574446"/>
                  </a:lnTo>
                  <a:lnTo>
                    <a:pt x="339839" y="578485"/>
                  </a:lnTo>
                  <a:lnTo>
                    <a:pt x="355777" y="578485"/>
                  </a:lnTo>
                  <a:lnTo>
                    <a:pt x="355777" y="574446"/>
                  </a:lnTo>
                  <a:close/>
                </a:path>
                <a:path w="1189989" h="3856354">
                  <a:moveTo>
                    <a:pt x="357200" y="672617"/>
                  </a:moveTo>
                  <a:lnTo>
                    <a:pt x="356514" y="667918"/>
                  </a:lnTo>
                  <a:lnTo>
                    <a:pt x="354736" y="665403"/>
                  </a:lnTo>
                  <a:lnTo>
                    <a:pt x="353872" y="664171"/>
                  </a:lnTo>
                  <a:lnTo>
                    <a:pt x="353377" y="663498"/>
                  </a:lnTo>
                  <a:lnTo>
                    <a:pt x="353377" y="668883"/>
                  </a:lnTo>
                  <a:lnTo>
                    <a:pt x="353352" y="686968"/>
                  </a:lnTo>
                  <a:lnTo>
                    <a:pt x="352552" y="695198"/>
                  </a:lnTo>
                  <a:lnTo>
                    <a:pt x="345579" y="695198"/>
                  </a:lnTo>
                  <a:lnTo>
                    <a:pt x="344297" y="693343"/>
                  </a:lnTo>
                  <a:lnTo>
                    <a:pt x="342366" y="686968"/>
                  </a:lnTo>
                  <a:lnTo>
                    <a:pt x="342366" y="678789"/>
                  </a:lnTo>
                  <a:lnTo>
                    <a:pt x="342582" y="675538"/>
                  </a:lnTo>
                  <a:lnTo>
                    <a:pt x="343738" y="668172"/>
                  </a:lnTo>
                  <a:lnTo>
                    <a:pt x="345490" y="665403"/>
                  </a:lnTo>
                  <a:lnTo>
                    <a:pt x="351586" y="665403"/>
                  </a:lnTo>
                  <a:lnTo>
                    <a:pt x="353377" y="668883"/>
                  </a:lnTo>
                  <a:lnTo>
                    <a:pt x="353377" y="663498"/>
                  </a:lnTo>
                  <a:lnTo>
                    <a:pt x="352475" y="662266"/>
                  </a:lnTo>
                  <a:lnTo>
                    <a:pt x="350253" y="661187"/>
                  </a:lnTo>
                  <a:lnTo>
                    <a:pt x="342912" y="661187"/>
                  </a:lnTo>
                  <a:lnTo>
                    <a:pt x="338543" y="666521"/>
                  </a:lnTo>
                  <a:lnTo>
                    <a:pt x="338620" y="685177"/>
                  </a:lnTo>
                  <a:lnTo>
                    <a:pt x="338823" y="689787"/>
                  </a:lnTo>
                  <a:lnTo>
                    <a:pt x="342976" y="698931"/>
                  </a:lnTo>
                  <a:lnTo>
                    <a:pt x="346379" y="699477"/>
                  </a:lnTo>
                  <a:lnTo>
                    <a:pt x="349808" y="699477"/>
                  </a:lnTo>
                  <a:lnTo>
                    <a:pt x="352742" y="699160"/>
                  </a:lnTo>
                  <a:lnTo>
                    <a:pt x="354507" y="695198"/>
                  </a:lnTo>
                  <a:lnTo>
                    <a:pt x="356704" y="690270"/>
                  </a:lnTo>
                  <a:lnTo>
                    <a:pt x="357200" y="685177"/>
                  </a:lnTo>
                  <a:lnTo>
                    <a:pt x="357200" y="672617"/>
                  </a:lnTo>
                  <a:close/>
                </a:path>
                <a:path w="1189989" h="3856354">
                  <a:moveTo>
                    <a:pt x="357200" y="492112"/>
                  </a:moveTo>
                  <a:lnTo>
                    <a:pt x="356514" y="487400"/>
                  </a:lnTo>
                  <a:lnTo>
                    <a:pt x="354749" y="484886"/>
                  </a:lnTo>
                  <a:lnTo>
                    <a:pt x="353872" y="483616"/>
                  </a:lnTo>
                  <a:lnTo>
                    <a:pt x="353377" y="482955"/>
                  </a:lnTo>
                  <a:lnTo>
                    <a:pt x="353377" y="488327"/>
                  </a:lnTo>
                  <a:lnTo>
                    <a:pt x="353352" y="506463"/>
                  </a:lnTo>
                  <a:lnTo>
                    <a:pt x="352552" y="514731"/>
                  </a:lnTo>
                  <a:lnTo>
                    <a:pt x="345579" y="514731"/>
                  </a:lnTo>
                  <a:lnTo>
                    <a:pt x="344297" y="512800"/>
                  </a:lnTo>
                  <a:lnTo>
                    <a:pt x="342366" y="506463"/>
                  </a:lnTo>
                  <a:lnTo>
                    <a:pt x="342366" y="498322"/>
                  </a:lnTo>
                  <a:lnTo>
                    <a:pt x="342582" y="495033"/>
                  </a:lnTo>
                  <a:lnTo>
                    <a:pt x="343738" y="487654"/>
                  </a:lnTo>
                  <a:lnTo>
                    <a:pt x="345490" y="484886"/>
                  </a:lnTo>
                  <a:lnTo>
                    <a:pt x="351586" y="484886"/>
                  </a:lnTo>
                  <a:lnTo>
                    <a:pt x="353377" y="488327"/>
                  </a:lnTo>
                  <a:lnTo>
                    <a:pt x="353377" y="482955"/>
                  </a:lnTo>
                  <a:lnTo>
                    <a:pt x="352475" y="481736"/>
                  </a:lnTo>
                  <a:lnTo>
                    <a:pt x="350253" y="480644"/>
                  </a:lnTo>
                  <a:lnTo>
                    <a:pt x="342912" y="480644"/>
                  </a:lnTo>
                  <a:lnTo>
                    <a:pt x="338543" y="486041"/>
                  </a:lnTo>
                  <a:lnTo>
                    <a:pt x="338620" y="504710"/>
                  </a:lnTo>
                  <a:lnTo>
                    <a:pt x="338823" y="509295"/>
                  </a:lnTo>
                  <a:lnTo>
                    <a:pt x="340944" y="513918"/>
                  </a:lnTo>
                  <a:lnTo>
                    <a:pt x="342976" y="518490"/>
                  </a:lnTo>
                  <a:lnTo>
                    <a:pt x="346379" y="518960"/>
                  </a:lnTo>
                  <a:lnTo>
                    <a:pt x="349808" y="518960"/>
                  </a:lnTo>
                  <a:lnTo>
                    <a:pt x="352742" y="518617"/>
                  </a:lnTo>
                  <a:lnTo>
                    <a:pt x="354495" y="514731"/>
                  </a:lnTo>
                  <a:lnTo>
                    <a:pt x="356704" y="509714"/>
                  </a:lnTo>
                  <a:lnTo>
                    <a:pt x="357200" y="504710"/>
                  </a:lnTo>
                  <a:lnTo>
                    <a:pt x="357200" y="492112"/>
                  </a:lnTo>
                  <a:close/>
                </a:path>
                <a:path w="1189989" h="3856354">
                  <a:moveTo>
                    <a:pt x="408266" y="3837063"/>
                  </a:moveTo>
                  <a:lnTo>
                    <a:pt x="386283" y="3837063"/>
                  </a:lnTo>
                  <a:lnTo>
                    <a:pt x="386283" y="3725303"/>
                  </a:lnTo>
                  <a:lnTo>
                    <a:pt x="386283" y="3710063"/>
                  </a:lnTo>
                  <a:lnTo>
                    <a:pt x="344246" y="3710063"/>
                  </a:lnTo>
                  <a:lnTo>
                    <a:pt x="344246" y="3725303"/>
                  </a:lnTo>
                  <a:lnTo>
                    <a:pt x="370560" y="3725303"/>
                  </a:lnTo>
                  <a:lnTo>
                    <a:pt x="370560" y="3837063"/>
                  </a:lnTo>
                  <a:lnTo>
                    <a:pt x="345935" y="3837063"/>
                  </a:lnTo>
                  <a:lnTo>
                    <a:pt x="345935" y="3853573"/>
                  </a:lnTo>
                  <a:lnTo>
                    <a:pt x="408266" y="3853573"/>
                  </a:lnTo>
                  <a:lnTo>
                    <a:pt x="408266" y="3837063"/>
                  </a:lnTo>
                  <a:close/>
                </a:path>
                <a:path w="1189989" h="3856354">
                  <a:moveTo>
                    <a:pt x="499376" y="3778212"/>
                  </a:moveTo>
                  <a:lnTo>
                    <a:pt x="492734" y="3729786"/>
                  </a:lnTo>
                  <a:lnTo>
                    <a:pt x="488886" y="3722763"/>
                  </a:lnTo>
                  <a:lnTo>
                    <a:pt x="486346" y="3718102"/>
                  </a:lnTo>
                  <a:lnTo>
                    <a:pt x="484314" y="3715372"/>
                  </a:lnTo>
                  <a:lnTo>
                    <a:pt x="484314" y="3778212"/>
                  </a:lnTo>
                  <a:lnTo>
                    <a:pt x="483565" y="3799484"/>
                  </a:lnTo>
                  <a:lnTo>
                    <a:pt x="480631" y="3819156"/>
                  </a:lnTo>
                  <a:lnTo>
                    <a:pt x="474459" y="3833609"/>
                  </a:lnTo>
                  <a:lnTo>
                    <a:pt x="464007" y="3839235"/>
                  </a:lnTo>
                  <a:lnTo>
                    <a:pt x="454012" y="3839235"/>
                  </a:lnTo>
                  <a:lnTo>
                    <a:pt x="442087" y="3800144"/>
                  </a:lnTo>
                  <a:lnTo>
                    <a:pt x="441579" y="3790886"/>
                  </a:lnTo>
                  <a:lnTo>
                    <a:pt x="441642" y="3776726"/>
                  </a:lnTo>
                  <a:lnTo>
                    <a:pt x="446798" y="3738676"/>
                  </a:lnTo>
                  <a:lnTo>
                    <a:pt x="463880" y="3722763"/>
                  </a:lnTo>
                  <a:lnTo>
                    <a:pt x="472770" y="3725532"/>
                  </a:lnTo>
                  <a:lnTo>
                    <a:pt x="479158" y="3734778"/>
                  </a:lnTo>
                  <a:lnTo>
                    <a:pt x="483019" y="3751872"/>
                  </a:lnTo>
                  <a:lnTo>
                    <a:pt x="484314" y="3778212"/>
                  </a:lnTo>
                  <a:lnTo>
                    <a:pt x="484314" y="3715372"/>
                  </a:lnTo>
                  <a:lnTo>
                    <a:pt x="480809" y="3710635"/>
                  </a:lnTo>
                  <a:lnTo>
                    <a:pt x="472211" y="3706355"/>
                  </a:lnTo>
                  <a:lnTo>
                    <a:pt x="464477" y="3706355"/>
                  </a:lnTo>
                  <a:lnTo>
                    <a:pt x="449694" y="3710521"/>
                  </a:lnTo>
                  <a:lnTo>
                    <a:pt x="437603" y="3723957"/>
                  </a:lnTo>
                  <a:lnTo>
                    <a:pt x="429437" y="3748125"/>
                  </a:lnTo>
                  <a:lnTo>
                    <a:pt x="426440" y="3784460"/>
                  </a:lnTo>
                  <a:lnTo>
                    <a:pt x="426758" y="3794036"/>
                  </a:lnTo>
                  <a:lnTo>
                    <a:pt x="435533" y="3835603"/>
                  </a:lnTo>
                  <a:lnTo>
                    <a:pt x="462648" y="3855923"/>
                  </a:lnTo>
                  <a:lnTo>
                    <a:pt x="469049" y="3855428"/>
                  </a:lnTo>
                  <a:lnTo>
                    <a:pt x="476250" y="3852951"/>
                  </a:lnTo>
                  <a:lnTo>
                    <a:pt x="483539" y="3847007"/>
                  </a:lnTo>
                  <a:lnTo>
                    <a:pt x="488289" y="3839235"/>
                  </a:lnTo>
                  <a:lnTo>
                    <a:pt x="490207" y="3836124"/>
                  </a:lnTo>
                  <a:lnTo>
                    <a:pt x="494677" y="3823322"/>
                  </a:lnTo>
                  <a:lnTo>
                    <a:pt x="497497" y="3809250"/>
                  </a:lnTo>
                  <a:lnTo>
                    <a:pt x="498970" y="3794036"/>
                  </a:lnTo>
                  <a:lnTo>
                    <a:pt x="499376" y="3778212"/>
                  </a:lnTo>
                  <a:close/>
                </a:path>
                <a:path w="1189989" h="3856354">
                  <a:moveTo>
                    <a:pt x="579475" y="3837063"/>
                  </a:moveTo>
                  <a:lnTo>
                    <a:pt x="557428" y="3837063"/>
                  </a:lnTo>
                  <a:lnTo>
                    <a:pt x="557428" y="3725303"/>
                  </a:lnTo>
                  <a:lnTo>
                    <a:pt x="557428" y="3710063"/>
                  </a:lnTo>
                  <a:lnTo>
                    <a:pt x="515454" y="3710063"/>
                  </a:lnTo>
                  <a:lnTo>
                    <a:pt x="515454" y="3725303"/>
                  </a:lnTo>
                  <a:lnTo>
                    <a:pt x="541743" y="3725303"/>
                  </a:lnTo>
                  <a:lnTo>
                    <a:pt x="541743" y="3837063"/>
                  </a:lnTo>
                  <a:lnTo>
                    <a:pt x="517144" y="3837063"/>
                  </a:lnTo>
                  <a:lnTo>
                    <a:pt x="517144" y="3853573"/>
                  </a:lnTo>
                  <a:lnTo>
                    <a:pt x="579475" y="3853573"/>
                  </a:lnTo>
                  <a:lnTo>
                    <a:pt x="579475" y="3837063"/>
                  </a:lnTo>
                  <a:close/>
                </a:path>
                <a:path w="1189989" h="3856354">
                  <a:moveTo>
                    <a:pt x="711022" y="3837063"/>
                  </a:moveTo>
                  <a:lnTo>
                    <a:pt x="689025" y="3837063"/>
                  </a:lnTo>
                  <a:lnTo>
                    <a:pt x="689025" y="3725303"/>
                  </a:lnTo>
                  <a:lnTo>
                    <a:pt x="689025" y="3710063"/>
                  </a:lnTo>
                  <a:lnTo>
                    <a:pt x="647001" y="3710063"/>
                  </a:lnTo>
                  <a:lnTo>
                    <a:pt x="647001" y="3725303"/>
                  </a:lnTo>
                  <a:lnTo>
                    <a:pt x="673315" y="3725303"/>
                  </a:lnTo>
                  <a:lnTo>
                    <a:pt x="673315" y="3837063"/>
                  </a:lnTo>
                  <a:lnTo>
                    <a:pt x="648690" y="3837063"/>
                  </a:lnTo>
                  <a:lnTo>
                    <a:pt x="648690" y="3853573"/>
                  </a:lnTo>
                  <a:lnTo>
                    <a:pt x="711022" y="3853573"/>
                  </a:lnTo>
                  <a:lnTo>
                    <a:pt x="711022" y="3837063"/>
                  </a:lnTo>
                  <a:close/>
                </a:path>
                <a:path w="1189989" h="3856354">
                  <a:moveTo>
                    <a:pt x="802132" y="3778173"/>
                  </a:moveTo>
                  <a:lnTo>
                    <a:pt x="795464" y="3729761"/>
                  </a:lnTo>
                  <a:lnTo>
                    <a:pt x="791629" y="3722763"/>
                  </a:lnTo>
                  <a:lnTo>
                    <a:pt x="789076" y="3718102"/>
                  </a:lnTo>
                  <a:lnTo>
                    <a:pt x="787044" y="3715359"/>
                  </a:lnTo>
                  <a:lnTo>
                    <a:pt x="787044" y="3778173"/>
                  </a:lnTo>
                  <a:lnTo>
                    <a:pt x="786295" y="3799459"/>
                  </a:lnTo>
                  <a:lnTo>
                    <a:pt x="783361" y="3819144"/>
                  </a:lnTo>
                  <a:lnTo>
                    <a:pt x="777189" y="3833609"/>
                  </a:lnTo>
                  <a:lnTo>
                    <a:pt x="766737" y="3839235"/>
                  </a:lnTo>
                  <a:lnTo>
                    <a:pt x="756704" y="3839235"/>
                  </a:lnTo>
                  <a:lnTo>
                    <a:pt x="744829" y="3800144"/>
                  </a:lnTo>
                  <a:lnTo>
                    <a:pt x="744334" y="3790886"/>
                  </a:lnTo>
                  <a:lnTo>
                    <a:pt x="744385" y="3776726"/>
                  </a:lnTo>
                  <a:lnTo>
                    <a:pt x="749541" y="3738664"/>
                  </a:lnTo>
                  <a:lnTo>
                    <a:pt x="766572" y="3722763"/>
                  </a:lnTo>
                  <a:lnTo>
                    <a:pt x="775487" y="3725532"/>
                  </a:lnTo>
                  <a:lnTo>
                    <a:pt x="781888" y="3734765"/>
                  </a:lnTo>
                  <a:lnTo>
                    <a:pt x="785749" y="3751846"/>
                  </a:lnTo>
                  <a:lnTo>
                    <a:pt x="787044" y="3778173"/>
                  </a:lnTo>
                  <a:lnTo>
                    <a:pt x="787044" y="3715359"/>
                  </a:lnTo>
                  <a:lnTo>
                    <a:pt x="783564" y="3710635"/>
                  </a:lnTo>
                  <a:lnTo>
                    <a:pt x="774877" y="3706355"/>
                  </a:lnTo>
                  <a:lnTo>
                    <a:pt x="767194" y="3706355"/>
                  </a:lnTo>
                  <a:lnTo>
                    <a:pt x="752411" y="3710533"/>
                  </a:lnTo>
                  <a:lnTo>
                    <a:pt x="740321" y="3723983"/>
                  </a:lnTo>
                  <a:lnTo>
                    <a:pt x="732155" y="3748151"/>
                  </a:lnTo>
                  <a:lnTo>
                    <a:pt x="729157" y="3784460"/>
                  </a:lnTo>
                  <a:lnTo>
                    <a:pt x="729475" y="3794036"/>
                  </a:lnTo>
                  <a:lnTo>
                    <a:pt x="738238" y="3835603"/>
                  </a:lnTo>
                  <a:lnTo>
                    <a:pt x="765352" y="3855923"/>
                  </a:lnTo>
                  <a:lnTo>
                    <a:pt x="771753" y="3855428"/>
                  </a:lnTo>
                  <a:lnTo>
                    <a:pt x="778954" y="3852951"/>
                  </a:lnTo>
                  <a:lnTo>
                    <a:pt x="786244" y="3847007"/>
                  </a:lnTo>
                  <a:lnTo>
                    <a:pt x="790981" y="3839235"/>
                  </a:lnTo>
                  <a:lnTo>
                    <a:pt x="792886" y="3836124"/>
                  </a:lnTo>
                  <a:lnTo>
                    <a:pt x="797394" y="3823322"/>
                  </a:lnTo>
                  <a:lnTo>
                    <a:pt x="800239" y="3809250"/>
                  </a:lnTo>
                  <a:lnTo>
                    <a:pt x="801725" y="3794036"/>
                  </a:lnTo>
                  <a:lnTo>
                    <a:pt x="802132" y="3778173"/>
                  </a:lnTo>
                  <a:close/>
                </a:path>
                <a:path w="1189989" h="3856354">
                  <a:moveTo>
                    <a:pt x="887691" y="3778173"/>
                  </a:moveTo>
                  <a:lnTo>
                    <a:pt x="881049" y="3729761"/>
                  </a:lnTo>
                  <a:lnTo>
                    <a:pt x="877214" y="3722763"/>
                  </a:lnTo>
                  <a:lnTo>
                    <a:pt x="874661" y="3718102"/>
                  </a:lnTo>
                  <a:lnTo>
                    <a:pt x="872629" y="3715372"/>
                  </a:lnTo>
                  <a:lnTo>
                    <a:pt x="872629" y="3778173"/>
                  </a:lnTo>
                  <a:lnTo>
                    <a:pt x="871880" y="3799459"/>
                  </a:lnTo>
                  <a:lnTo>
                    <a:pt x="868934" y="3819144"/>
                  </a:lnTo>
                  <a:lnTo>
                    <a:pt x="862761" y="3833609"/>
                  </a:lnTo>
                  <a:lnTo>
                    <a:pt x="852322" y="3839235"/>
                  </a:lnTo>
                  <a:lnTo>
                    <a:pt x="842327" y="3839235"/>
                  </a:lnTo>
                  <a:lnTo>
                    <a:pt x="830402" y="3800144"/>
                  </a:lnTo>
                  <a:lnTo>
                    <a:pt x="829881" y="3790886"/>
                  </a:lnTo>
                  <a:lnTo>
                    <a:pt x="829945" y="3776726"/>
                  </a:lnTo>
                  <a:lnTo>
                    <a:pt x="835126" y="3738664"/>
                  </a:lnTo>
                  <a:lnTo>
                    <a:pt x="852170" y="3722763"/>
                  </a:lnTo>
                  <a:lnTo>
                    <a:pt x="861085" y="3725532"/>
                  </a:lnTo>
                  <a:lnTo>
                    <a:pt x="867486" y="3734765"/>
                  </a:lnTo>
                  <a:lnTo>
                    <a:pt x="871347" y="3751846"/>
                  </a:lnTo>
                  <a:lnTo>
                    <a:pt x="872629" y="3778173"/>
                  </a:lnTo>
                  <a:lnTo>
                    <a:pt x="872629" y="3715372"/>
                  </a:lnTo>
                  <a:lnTo>
                    <a:pt x="869124" y="3710635"/>
                  </a:lnTo>
                  <a:lnTo>
                    <a:pt x="860501" y="3706355"/>
                  </a:lnTo>
                  <a:lnTo>
                    <a:pt x="852805" y="3706355"/>
                  </a:lnTo>
                  <a:lnTo>
                    <a:pt x="838022" y="3710533"/>
                  </a:lnTo>
                  <a:lnTo>
                    <a:pt x="825944" y="3723983"/>
                  </a:lnTo>
                  <a:lnTo>
                    <a:pt x="817791" y="3748151"/>
                  </a:lnTo>
                  <a:lnTo>
                    <a:pt x="814793" y="3784460"/>
                  </a:lnTo>
                  <a:lnTo>
                    <a:pt x="815098" y="3794036"/>
                  </a:lnTo>
                  <a:lnTo>
                    <a:pt x="823836" y="3835603"/>
                  </a:lnTo>
                  <a:lnTo>
                    <a:pt x="850938" y="3855923"/>
                  </a:lnTo>
                  <a:lnTo>
                    <a:pt x="857351" y="3855428"/>
                  </a:lnTo>
                  <a:lnTo>
                    <a:pt x="864565" y="3852951"/>
                  </a:lnTo>
                  <a:lnTo>
                    <a:pt x="871855" y="3847007"/>
                  </a:lnTo>
                  <a:lnTo>
                    <a:pt x="876604" y="3839235"/>
                  </a:lnTo>
                  <a:lnTo>
                    <a:pt x="878522" y="3836124"/>
                  </a:lnTo>
                  <a:lnTo>
                    <a:pt x="882992" y="3823322"/>
                  </a:lnTo>
                  <a:lnTo>
                    <a:pt x="885812" y="3809250"/>
                  </a:lnTo>
                  <a:lnTo>
                    <a:pt x="887285" y="3794036"/>
                  </a:lnTo>
                  <a:lnTo>
                    <a:pt x="887691" y="3778173"/>
                  </a:lnTo>
                  <a:close/>
                </a:path>
                <a:path w="1189989" h="3856354">
                  <a:moveTo>
                    <a:pt x="967790" y="3837063"/>
                  </a:moveTo>
                  <a:lnTo>
                    <a:pt x="945781" y="3837063"/>
                  </a:lnTo>
                  <a:lnTo>
                    <a:pt x="945781" y="3725303"/>
                  </a:lnTo>
                  <a:lnTo>
                    <a:pt x="945781" y="3710063"/>
                  </a:lnTo>
                  <a:lnTo>
                    <a:pt x="903757" y="3710063"/>
                  </a:lnTo>
                  <a:lnTo>
                    <a:pt x="903757" y="3725303"/>
                  </a:lnTo>
                  <a:lnTo>
                    <a:pt x="930084" y="3725303"/>
                  </a:lnTo>
                  <a:lnTo>
                    <a:pt x="930084" y="3837063"/>
                  </a:lnTo>
                  <a:lnTo>
                    <a:pt x="905459" y="3837063"/>
                  </a:lnTo>
                  <a:lnTo>
                    <a:pt x="905459" y="3853573"/>
                  </a:lnTo>
                  <a:lnTo>
                    <a:pt x="967790" y="3853573"/>
                  </a:lnTo>
                  <a:lnTo>
                    <a:pt x="967790" y="3837063"/>
                  </a:lnTo>
                  <a:close/>
                </a:path>
                <a:path w="1189989" h="3856354">
                  <a:moveTo>
                    <a:pt x="1109675" y="3778173"/>
                  </a:moveTo>
                  <a:lnTo>
                    <a:pt x="1102982" y="3729786"/>
                  </a:lnTo>
                  <a:lnTo>
                    <a:pt x="1099146" y="3722763"/>
                  </a:lnTo>
                  <a:lnTo>
                    <a:pt x="1096606" y="3718102"/>
                  </a:lnTo>
                  <a:lnTo>
                    <a:pt x="1094574" y="3715385"/>
                  </a:lnTo>
                  <a:lnTo>
                    <a:pt x="1094574" y="3778173"/>
                  </a:lnTo>
                  <a:lnTo>
                    <a:pt x="1093825" y="3799459"/>
                  </a:lnTo>
                  <a:lnTo>
                    <a:pt x="1090879" y="3819144"/>
                  </a:lnTo>
                  <a:lnTo>
                    <a:pt x="1084719" y="3833609"/>
                  </a:lnTo>
                  <a:lnTo>
                    <a:pt x="1074280" y="3839235"/>
                  </a:lnTo>
                  <a:lnTo>
                    <a:pt x="1064234" y="3839235"/>
                  </a:lnTo>
                  <a:lnTo>
                    <a:pt x="1052322" y="3800144"/>
                  </a:lnTo>
                  <a:lnTo>
                    <a:pt x="1051826" y="3790886"/>
                  </a:lnTo>
                  <a:lnTo>
                    <a:pt x="1051877" y="3776700"/>
                  </a:lnTo>
                  <a:lnTo>
                    <a:pt x="1057084" y="3738664"/>
                  </a:lnTo>
                  <a:lnTo>
                    <a:pt x="1074077" y="3722763"/>
                  </a:lnTo>
                  <a:lnTo>
                    <a:pt x="1082992" y="3725532"/>
                  </a:lnTo>
                  <a:lnTo>
                    <a:pt x="1089406" y="3734765"/>
                  </a:lnTo>
                  <a:lnTo>
                    <a:pt x="1093266" y="3751846"/>
                  </a:lnTo>
                  <a:lnTo>
                    <a:pt x="1094574" y="3778173"/>
                  </a:lnTo>
                  <a:lnTo>
                    <a:pt x="1094574" y="3715385"/>
                  </a:lnTo>
                  <a:lnTo>
                    <a:pt x="1091044" y="3710635"/>
                  </a:lnTo>
                  <a:lnTo>
                    <a:pt x="1082395" y="3706355"/>
                  </a:lnTo>
                  <a:lnTo>
                    <a:pt x="1074737" y="3706355"/>
                  </a:lnTo>
                  <a:lnTo>
                    <a:pt x="1059942" y="3710521"/>
                  </a:lnTo>
                  <a:lnTo>
                    <a:pt x="1047851" y="3723957"/>
                  </a:lnTo>
                  <a:lnTo>
                    <a:pt x="1039685" y="3748125"/>
                  </a:lnTo>
                  <a:lnTo>
                    <a:pt x="1036701" y="3784460"/>
                  </a:lnTo>
                  <a:lnTo>
                    <a:pt x="1037005" y="3794036"/>
                  </a:lnTo>
                  <a:lnTo>
                    <a:pt x="1045781" y="3835552"/>
                  </a:lnTo>
                  <a:lnTo>
                    <a:pt x="1072883" y="3855923"/>
                  </a:lnTo>
                  <a:lnTo>
                    <a:pt x="1079284" y="3855428"/>
                  </a:lnTo>
                  <a:lnTo>
                    <a:pt x="1086485" y="3852938"/>
                  </a:lnTo>
                  <a:lnTo>
                    <a:pt x="1093774" y="3846995"/>
                  </a:lnTo>
                  <a:lnTo>
                    <a:pt x="1098524" y="3839235"/>
                  </a:lnTo>
                  <a:lnTo>
                    <a:pt x="1100429" y="3836124"/>
                  </a:lnTo>
                  <a:lnTo>
                    <a:pt x="1104912" y="3823322"/>
                  </a:lnTo>
                  <a:lnTo>
                    <a:pt x="1107757" y="3809250"/>
                  </a:lnTo>
                  <a:lnTo>
                    <a:pt x="1109256" y="3794036"/>
                  </a:lnTo>
                  <a:lnTo>
                    <a:pt x="1109675" y="3778173"/>
                  </a:lnTo>
                  <a:close/>
                </a:path>
                <a:path w="1189989" h="3856354">
                  <a:moveTo>
                    <a:pt x="1189685" y="3837063"/>
                  </a:moveTo>
                  <a:lnTo>
                    <a:pt x="1167701" y="3837063"/>
                  </a:lnTo>
                  <a:lnTo>
                    <a:pt x="1167701" y="3725303"/>
                  </a:lnTo>
                  <a:lnTo>
                    <a:pt x="1167701" y="3710063"/>
                  </a:lnTo>
                  <a:lnTo>
                    <a:pt x="1125677" y="3710063"/>
                  </a:lnTo>
                  <a:lnTo>
                    <a:pt x="1125677" y="3725303"/>
                  </a:lnTo>
                  <a:lnTo>
                    <a:pt x="1152004" y="3725303"/>
                  </a:lnTo>
                  <a:lnTo>
                    <a:pt x="1152004" y="3837063"/>
                  </a:lnTo>
                  <a:lnTo>
                    <a:pt x="1127379" y="3837063"/>
                  </a:lnTo>
                  <a:lnTo>
                    <a:pt x="1127379" y="3853573"/>
                  </a:lnTo>
                  <a:lnTo>
                    <a:pt x="1189685" y="3853573"/>
                  </a:lnTo>
                  <a:lnTo>
                    <a:pt x="1189685" y="3837063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34934" y="2754236"/>
              <a:ext cx="1638300" cy="4097654"/>
            </a:xfrm>
            <a:custGeom>
              <a:avLst/>
              <a:gdLst/>
              <a:ahLst/>
              <a:cxnLst/>
              <a:rect l="l" t="t" r="r" b="b"/>
              <a:pathLst>
                <a:path w="1638300" h="4097654">
                  <a:moveTo>
                    <a:pt x="28575" y="4032618"/>
                  </a:moveTo>
                  <a:lnTo>
                    <a:pt x="22974" y="4032618"/>
                  </a:lnTo>
                  <a:lnTo>
                    <a:pt x="22974" y="3999903"/>
                  </a:lnTo>
                  <a:lnTo>
                    <a:pt x="12204" y="3999903"/>
                  </a:lnTo>
                  <a:lnTo>
                    <a:pt x="12204" y="4004068"/>
                  </a:lnTo>
                  <a:lnTo>
                    <a:pt x="18948" y="4004068"/>
                  </a:lnTo>
                  <a:lnTo>
                    <a:pt x="18948" y="4032618"/>
                  </a:lnTo>
                  <a:lnTo>
                    <a:pt x="12636" y="4032618"/>
                  </a:lnTo>
                  <a:lnTo>
                    <a:pt x="12636" y="4036695"/>
                  </a:lnTo>
                  <a:lnTo>
                    <a:pt x="28575" y="4036695"/>
                  </a:lnTo>
                  <a:lnTo>
                    <a:pt x="28575" y="4032618"/>
                  </a:lnTo>
                  <a:close/>
                </a:path>
                <a:path w="1638300" h="4097654">
                  <a:moveTo>
                    <a:pt x="28575" y="3972458"/>
                  </a:moveTo>
                  <a:lnTo>
                    <a:pt x="22974" y="3972458"/>
                  </a:lnTo>
                  <a:lnTo>
                    <a:pt x="22974" y="3939743"/>
                  </a:lnTo>
                  <a:lnTo>
                    <a:pt x="12204" y="3939743"/>
                  </a:lnTo>
                  <a:lnTo>
                    <a:pt x="12204" y="3943896"/>
                  </a:lnTo>
                  <a:lnTo>
                    <a:pt x="18948" y="3943896"/>
                  </a:lnTo>
                  <a:lnTo>
                    <a:pt x="18948" y="3972458"/>
                  </a:lnTo>
                  <a:lnTo>
                    <a:pt x="12636" y="3972458"/>
                  </a:lnTo>
                  <a:lnTo>
                    <a:pt x="12636" y="3976497"/>
                  </a:lnTo>
                  <a:lnTo>
                    <a:pt x="28575" y="3976497"/>
                  </a:lnTo>
                  <a:lnTo>
                    <a:pt x="28575" y="3972458"/>
                  </a:lnTo>
                  <a:close/>
                </a:path>
                <a:path w="1638300" h="4097654">
                  <a:moveTo>
                    <a:pt x="29997" y="4083227"/>
                  </a:moveTo>
                  <a:lnTo>
                    <a:pt x="29946" y="4070324"/>
                  </a:lnTo>
                  <a:lnTo>
                    <a:pt x="29298" y="4065943"/>
                  </a:lnTo>
                  <a:lnTo>
                    <a:pt x="27520" y="4063428"/>
                  </a:lnTo>
                  <a:lnTo>
                    <a:pt x="26187" y="4061574"/>
                  </a:lnTo>
                  <a:lnTo>
                    <a:pt x="26187" y="4066908"/>
                  </a:lnTo>
                  <a:lnTo>
                    <a:pt x="26162" y="4084993"/>
                  </a:lnTo>
                  <a:lnTo>
                    <a:pt x="25361" y="4093235"/>
                  </a:lnTo>
                  <a:lnTo>
                    <a:pt x="18376" y="4093235"/>
                  </a:lnTo>
                  <a:lnTo>
                    <a:pt x="17119" y="4091381"/>
                  </a:lnTo>
                  <a:lnTo>
                    <a:pt x="15176" y="4084993"/>
                  </a:lnTo>
                  <a:lnTo>
                    <a:pt x="15176" y="4076814"/>
                  </a:lnTo>
                  <a:lnTo>
                    <a:pt x="15367" y="4073601"/>
                  </a:lnTo>
                  <a:lnTo>
                    <a:pt x="15913" y="4070324"/>
                  </a:lnTo>
                  <a:lnTo>
                    <a:pt x="16510" y="4066184"/>
                  </a:lnTo>
                  <a:lnTo>
                    <a:pt x="18300" y="4063428"/>
                  </a:lnTo>
                  <a:lnTo>
                    <a:pt x="24396" y="4063428"/>
                  </a:lnTo>
                  <a:lnTo>
                    <a:pt x="26187" y="4066908"/>
                  </a:lnTo>
                  <a:lnTo>
                    <a:pt x="26187" y="4061574"/>
                  </a:lnTo>
                  <a:lnTo>
                    <a:pt x="25273" y="4060291"/>
                  </a:lnTo>
                  <a:lnTo>
                    <a:pt x="23037" y="4059237"/>
                  </a:lnTo>
                  <a:lnTo>
                    <a:pt x="15722" y="4059237"/>
                  </a:lnTo>
                  <a:lnTo>
                    <a:pt x="11353" y="4064533"/>
                  </a:lnTo>
                  <a:lnTo>
                    <a:pt x="11430" y="4083227"/>
                  </a:lnTo>
                  <a:lnTo>
                    <a:pt x="11620" y="4087825"/>
                  </a:lnTo>
                  <a:lnTo>
                    <a:pt x="15786" y="4096982"/>
                  </a:lnTo>
                  <a:lnTo>
                    <a:pt x="19189" y="4097502"/>
                  </a:lnTo>
                  <a:lnTo>
                    <a:pt x="22555" y="4097502"/>
                  </a:lnTo>
                  <a:lnTo>
                    <a:pt x="25539" y="4097197"/>
                  </a:lnTo>
                  <a:lnTo>
                    <a:pt x="27317" y="4093235"/>
                  </a:lnTo>
                  <a:lnTo>
                    <a:pt x="29502" y="4088269"/>
                  </a:lnTo>
                  <a:lnTo>
                    <a:pt x="29997" y="4083227"/>
                  </a:lnTo>
                  <a:close/>
                </a:path>
                <a:path w="1638300" h="4097654">
                  <a:moveTo>
                    <a:pt x="29997" y="3902760"/>
                  </a:moveTo>
                  <a:lnTo>
                    <a:pt x="29946" y="3889768"/>
                  </a:lnTo>
                  <a:lnTo>
                    <a:pt x="29298" y="3885412"/>
                  </a:lnTo>
                  <a:lnTo>
                    <a:pt x="27520" y="3882898"/>
                  </a:lnTo>
                  <a:lnTo>
                    <a:pt x="26670" y="3881678"/>
                  </a:lnTo>
                  <a:lnTo>
                    <a:pt x="26187" y="3881031"/>
                  </a:lnTo>
                  <a:lnTo>
                    <a:pt x="26187" y="3886390"/>
                  </a:lnTo>
                  <a:lnTo>
                    <a:pt x="26162" y="3904475"/>
                  </a:lnTo>
                  <a:lnTo>
                    <a:pt x="25361" y="3912755"/>
                  </a:lnTo>
                  <a:lnTo>
                    <a:pt x="18376" y="3912755"/>
                  </a:lnTo>
                  <a:lnTo>
                    <a:pt x="17119" y="3910812"/>
                  </a:lnTo>
                  <a:lnTo>
                    <a:pt x="16395" y="3908488"/>
                  </a:lnTo>
                  <a:lnTo>
                    <a:pt x="15176" y="3904475"/>
                  </a:lnTo>
                  <a:lnTo>
                    <a:pt x="15176" y="3896334"/>
                  </a:lnTo>
                  <a:lnTo>
                    <a:pt x="15367" y="3893045"/>
                  </a:lnTo>
                  <a:lnTo>
                    <a:pt x="15913" y="3889768"/>
                  </a:lnTo>
                  <a:lnTo>
                    <a:pt x="16510" y="3885704"/>
                  </a:lnTo>
                  <a:lnTo>
                    <a:pt x="18300" y="3882898"/>
                  </a:lnTo>
                  <a:lnTo>
                    <a:pt x="24396" y="3882898"/>
                  </a:lnTo>
                  <a:lnTo>
                    <a:pt x="26187" y="3886390"/>
                  </a:lnTo>
                  <a:lnTo>
                    <a:pt x="26187" y="3881031"/>
                  </a:lnTo>
                  <a:lnTo>
                    <a:pt x="25273" y="3879786"/>
                  </a:lnTo>
                  <a:lnTo>
                    <a:pt x="23037" y="3878694"/>
                  </a:lnTo>
                  <a:lnTo>
                    <a:pt x="15722" y="3878694"/>
                  </a:lnTo>
                  <a:lnTo>
                    <a:pt x="11353" y="3884053"/>
                  </a:lnTo>
                  <a:lnTo>
                    <a:pt x="11430" y="3902760"/>
                  </a:lnTo>
                  <a:lnTo>
                    <a:pt x="11620" y="3907282"/>
                  </a:lnTo>
                  <a:lnTo>
                    <a:pt x="13741" y="3911930"/>
                  </a:lnTo>
                  <a:lnTo>
                    <a:pt x="15786" y="3916515"/>
                  </a:lnTo>
                  <a:lnTo>
                    <a:pt x="19189" y="3916997"/>
                  </a:lnTo>
                  <a:lnTo>
                    <a:pt x="22555" y="3916997"/>
                  </a:lnTo>
                  <a:lnTo>
                    <a:pt x="25539" y="3916667"/>
                  </a:lnTo>
                  <a:lnTo>
                    <a:pt x="27305" y="3912755"/>
                  </a:lnTo>
                  <a:lnTo>
                    <a:pt x="29502" y="3907726"/>
                  </a:lnTo>
                  <a:lnTo>
                    <a:pt x="29997" y="3902760"/>
                  </a:lnTo>
                  <a:close/>
                </a:path>
                <a:path w="1638300" h="4097654">
                  <a:moveTo>
                    <a:pt x="135153" y="3235083"/>
                  </a:moveTo>
                  <a:lnTo>
                    <a:pt x="88696" y="3235083"/>
                  </a:lnTo>
                  <a:lnTo>
                    <a:pt x="88696" y="2998863"/>
                  </a:lnTo>
                  <a:lnTo>
                    <a:pt x="88696" y="2964573"/>
                  </a:lnTo>
                  <a:lnTo>
                    <a:pt x="0" y="2964573"/>
                  </a:lnTo>
                  <a:lnTo>
                    <a:pt x="0" y="2998863"/>
                  </a:lnTo>
                  <a:lnTo>
                    <a:pt x="55537" y="2998863"/>
                  </a:lnTo>
                  <a:lnTo>
                    <a:pt x="55537" y="3235083"/>
                  </a:lnTo>
                  <a:lnTo>
                    <a:pt x="3632" y="3235083"/>
                  </a:lnTo>
                  <a:lnTo>
                    <a:pt x="3632" y="3268103"/>
                  </a:lnTo>
                  <a:lnTo>
                    <a:pt x="135153" y="3268103"/>
                  </a:lnTo>
                  <a:lnTo>
                    <a:pt x="135153" y="3235083"/>
                  </a:lnTo>
                  <a:close/>
                </a:path>
                <a:path w="1638300" h="4097654">
                  <a:moveTo>
                    <a:pt x="178409" y="1450733"/>
                  </a:moveTo>
                  <a:lnTo>
                    <a:pt x="157657" y="1450733"/>
                  </a:lnTo>
                  <a:lnTo>
                    <a:pt x="157657" y="1345323"/>
                  </a:lnTo>
                  <a:lnTo>
                    <a:pt x="157657" y="1330083"/>
                  </a:lnTo>
                  <a:lnTo>
                    <a:pt x="117983" y="1330083"/>
                  </a:lnTo>
                  <a:lnTo>
                    <a:pt x="117983" y="1345323"/>
                  </a:lnTo>
                  <a:lnTo>
                    <a:pt x="142798" y="1345323"/>
                  </a:lnTo>
                  <a:lnTo>
                    <a:pt x="142798" y="1450733"/>
                  </a:lnTo>
                  <a:lnTo>
                    <a:pt x="119507" y="1450733"/>
                  </a:lnTo>
                  <a:lnTo>
                    <a:pt x="119507" y="1465973"/>
                  </a:lnTo>
                  <a:lnTo>
                    <a:pt x="178409" y="1465973"/>
                  </a:lnTo>
                  <a:lnTo>
                    <a:pt x="178409" y="1450733"/>
                  </a:lnTo>
                  <a:close/>
                </a:path>
                <a:path w="1638300" h="4097654">
                  <a:moveTo>
                    <a:pt x="178409" y="565543"/>
                  </a:moveTo>
                  <a:lnTo>
                    <a:pt x="157657" y="565543"/>
                  </a:lnTo>
                  <a:lnTo>
                    <a:pt x="157657" y="460133"/>
                  </a:lnTo>
                  <a:lnTo>
                    <a:pt x="157657" y="444893"/>
                  </a:lnTo>
                  <a:lnTo>
                    <a:pt x="117983" y="444893"/>
                  </a:lnTo>
                  <a:lnTo>
                    <a:pt x="117983" y="460133"/>
                  </a:lnTo>
                  <a:lnTo>
                    <a:pt x="142798" y="460133"/>
                  </a:lnTo>
                  <a:lnTo>
                    <a:pt x="142798" y="565543"/>
                  </a:lnTo>
                  <a:lnTo>
                    <a:pt x="119507" y="565543"/>
                  </a:lnTo>
                  <a:lnTo>
                    <a:pt x="119507" y="580783"/>
                  </a:lnTo>
                  <a:lnTo>
                    <a:pt x="178409" y="580783"/>
                  </a:lnTo>
                  <a:lnTo>
                    <a:pt x="178409" y="565543"/>
                  </a:lnTo>
                  <a:close/>
                </a:path>
                <a:path w="1638300" h="4097654">
                  <a:moveTo>
                    <a:pt x="183642" y="2058123"/>
                  </a:moveTo>
                  <a:lnTo>
                    <a:pt x="177330" y="2012467"/>
                  </a:lnTo>
                  <a:lnTo>
                    <a:pt x="169392" y="1998941"/>
                  </a:lnTo>
                  <a:lnTo>
                    <a:pt x="169392" y="2058123"/>
                  </a:lnTo>
                  <a:lnTo>
                    <a:pt x="168681" y="2078113"/>
                  </a:lnTo>
                  <a:lnTo>
                    <a:pt x="165912" y="2096643"/>
                  </a:lnTo>
                  <a:lnTo>
                    <a:pt x="160083" y="2110270"/>
                  </a:lnTo>
                  <a:lnTo>
                    <a:pt x="150241" y="2115578"/>
                  </a:lnTo>
                  <a:lnTo>
                    <a:pt x="140766" y="2115578"/>
                  </a:lnTo>
                  <a:lnTo>
                    <a:pt x="129540" y="2078736"/>
                  </a:lnTo>
                  <a:lnTo>
                    <a:pt x="129057" y="2070023"/>
                  </a:lnTo>
                  <a:lnTo>
                    <a:pt x="129108" y="2056676"/>
                  </a:lnTo>
                  <a:lnTo>
                    <a:pt x="138010" y="2012899"/>
                  </a:lnTo>
                  <a:lnTo>
                    <a:pt x="150037" y="2005939"/>
                  </a:lnTo>
                  <a:lnTo>
                    <a:pt x="158470" y="2008543"/>
                  </a:lnTo>
                  <a:lnTo>
                    <a:pt x="164515" y="2017229"/>
                  </a:lnTo>
                  <a:lnTo>
                    <a:pt x="168173" y="2033308"/>
                  </a:lnTo>
                  <a:lnTo>
                    <a:pt x="169392" y="2058123"/>
                  </a:lnTo>
                  <a:lnTo>
                    <a:pt x="169392" y="1998941"/>
                  </a:lnTo>
                  <a:lnTo>
                    <a:pt x="166090" y="1994522"/>
                  </a:lnTo>
                  <a:lnTo>
                    <a:pt x="157924" y="1990432"/>
                  </a:lnTo>
                  <a:lnTo>
                    <a:pt x="150660" y="1990432"/>
                  </a:lnTo>
                  <a:lnTo>
                    <a:pt x="136715" y="1994357"/>
                  </a:lnTo>
                  <a:lnTo>
                    <a:pt x="125310" y="2007019"/>
                  </a:lnTo>
                  <a:lnTo>
                    <a:pt x="117614" y="2029790"/>
                  </a:lnTo>
                  <a:lnTo>
                    <a:pt x="114795" y="2064004"/>
                  </a:lnTo>
                  <a:lnTo>
                    <a:pt x="115087" y="2073021"/>
                  </a:lnTo>
                  <a:lnTo>
                    <a:pt x="123304" y="2112111"/>
                  </a:lnTo>
                  <a:lnTo>
                    <a:pt x="148907" y="2131276"/>
                  </a:lnTo>
                  <a:lnTo>
                    <a:pt x="154952" y="2130806"/>
                  </a:lnTo>
                  <a:lnTo>
                    <a:pt x="179133" y="2100567"/>
                  </a:lnTo>
                  <a:lnTo>
                    <a:pt x="183248" y="2073021"/>
                  </a:lnTo>
                  <a:lnTo>
                    <a:pt x="183642" y="2058123"/>
                  </a:lnTo>
                  <a:close/>
                </a:path>
                <a:path w="1638300" h="4097654">
                  <a:moveTo>
                    <a:pt x="183642" y="1836915"/>
                  </a:moveTo>
                  <a:lnTo>
                    <a:pt x="177330" y="1791335"/>
                  </a:lnTo>
                  <a:lnTo>
                    <a:pt x="169392" y="1777809"/>
                  </a:lnTo>
                  <a:lnTo>
                    <a:pt x="169392" y="1836915"/>
                  </a:lnTo>
                  <a:lnTo>
                    <a:pt x="168681" y="1856943"/>
                  </a:lnTo>
                  <a:lnTo>
                    <a:pt x="165912" y="1875485"/>
                  </a:lnTo>
                  <a:lnTo>
                    <a:pt x="160083" y="1889125"/>
                  </a:lnTo>
                  <a:lnTo>
                    <a:pt x="150241" y="1894420"/>
                  </a:lnTo>
                  <a:lnTo>
                    <a:pt x="140766" y="1894420"/>
                  </a:lnTo>
                  <a:lnTo>
                    <a:pt x="129540" y="1857578"/>
                  </a:lnTo>
                  <a:lnTo>
                    <a:pt x="129057" y="1848866"/>
                  </a:lnTo>
                  <a:lnTo>
                    <a:pt x="129108" y="1835531"/>
                  </a:lnTo>
                  <a:lnTo>
                    <a:pt x="138010" y="1791728"/>
                  </a:lnTo>
                  <a:lnTo>
                    <a:pt x="150037" y="1784769"/>
                  </a:lnTo>
                  <a:lnTo>
                    <a:pt x="158470" y="1787385"/>
                  </a:lnTo>
                  <a:lnTo>
                    <a:pt x="164515" y="1796072"/>
                  </a:lnTo>
                  <a:lnTo>
                    <a:pt x="168173" y="1812150"/>
                  </a:lnTo>
                  <a:lnTo>
                    <a:pt x="169392" y="1836915"/>
                  </a:lnTo>
                  <a:lnTo>
                    <a:pt x="169392" y="1777809"/>
                  </a:lnTo>
                  <a:lnTo>
                    <a:pt x="166090" y="1773377"/>
                  </a:lnTo>
                  <a:lnTo>
                    <a:pt x="157924" y="1769300"/>
                  </a:lnTo>
                  <a:lnTo>
                    <a:pt x="150660" y="1769300"/>
                  </a:lnTo>
                  <a:lnTo>
                    <a:pt x="136715" y="1773237"/>
                  </a:lnTo>
                  <a:lnTo>
                    <a:pt x="125310" y="1785899"/>
                  </a:lnTo>
                  <a:lnTo>
                    <a:pt x="117614" y="1808645"/>
                  </a:lnTo>
                  <a:lnTo>
                    <a:pt x="114795" y="1842795"/>
                  </a:lnTo>
                  <a:lnTo>
                    <a:pt x="115087" y="1851850"/>
                  </a:lnTo>
                  <a:lnTo>
                    <a:pt x="123304" y="1890915"/>
                  </a:lnTo>
                  <a:lnTo>
                    <a:pt x="148907" y="1910067"/>
                  </a:lnTo>
                  <a:lnTo>
                    <a:pt x="154952" y="1909610"/>
                  </a:lnTo>
                  <a:lnTo>
                    <a:pt x="161734" y="1907273"/>
                  </a:lnTo>
                  <a:lnTo>
                    <a:pt x="168605" y="1901698"/>
                  </a:lnTo>
                  <a:lnTo>
                    <a:pt x="173075" y="1894420"/>
                  </a:lnTo>
                  <a:lnTo>
                    <a:pt x="174891" y="1891474"/>
                  </a:lnTo>
                  <a:lnTo>
                    <a:pt x="179133" y="1879396"/>
                  </a:lnTo>
                  <a:lnTo>
                    <a:pt x="181825" y="1866163"/>
                  </a:lnTo>
                  <a:lnTo>
                    <a:pt x="183248" y="1851850"/>
                  </a:lnTo>
                  <a:lnTo>
                    <a:pt x="183642" y="1836915"/>
                  </a:lnTo>
                  <a:close/>
                </a:path>
                <a:path w="1638300" h="4097654">
                  <a:moveTo>
                    <a:pt x="183642" y="1615795"/>
                  </a:moveTo>
                  <a:lnTo>
                    <a:pt x="177330" y="1570202"/>
                  </a:lnTo>
                  <a:lnTo>
                    <a:pt x="173697" y="1563611"/>
                  </a:lnTo>
                  <a:lnTo>
                    <a:pt x="171284" y="1559229"/>
                  </a:lnTo>
                  <a:lnTo>
                    <a:pt x="169392" y="1556677"/>
                  </a:lnTo>
                  <a:lnTo>
                    <a:pt x="169392" y="1615795"/>
                  </a:lnTo>
                  <a:lnTo>
                    <a:pt x="168681" y="1635798"/>
                  </a:lnTo>
                  <a:lnTo>
                    <a:pt x="165912" y="1654314"/>
                  </a:lnTo>
                  <a:lnTo>
                    <a:pt x="160083" y="1667941"/>
                  </a:lnTo>
                  <a:lnTo>
                    <a:pt x="150241" y="1673237"/>
                  </a:lnTo>
                  <a:lnTo>
                    <a:pt x="140766" y="1673237"/>
                  </a:lnTo>
                  <a:lnTo>
                    <a:pt x="129540" y="1636445"/>
                  </a:lnTo>
                  <a:lnTo>
                    <a:pt x="129057" y="1627708"/>
                  </a:lnTo>
                  <a:lnTo>
                    <a:pt x="129108" y="1614347"/>
                  </a:lnTo>
                  <a:lnTo>
                    <a:pt x="138010" y="1570583"/>
                  </a:lnTo>
                  <a:lnTo>
                    <a:pt x="150037" y="1563611"/>
                  </a:lnTo>
                  <a:lnTo>
                    <a:pt x="158470" y="1566214"/>
                  </a:lnTo>
                  <a:lnTo>
                    <a:pt x="164515" y="1574901"/>
                  </a:lnTo>
                  <a:lnTo>
                    <a:pt x="168173" y="1590979"/>
                  </a:lnTo>
                  <a:lnTo>
                    <a:pt x="169392" y="1615795"/>
                  </a:lnTo>
                  <a:lnTo>
                    <a:pt x="169392" y="1556677"/>
                  </a:lnTo>
                  <a:lnTo>
                    <a:pt x="166090" y="1552206"/>
                  </a:lnTo>
                  <a:lnTo>
                    <a:pt x="157924" y="1548142"/>
                  </a:lnTo>
                  <a:lnTo>
                    <a:pt x="150660" y="1548142"/>
                  </a:lnTo>
                  <a:lnTo>
                    <a:pt x="136715" y="1552067"/>
                  </a:lnTo>
                  <a:lnTo>
                    <a:pt x="125310" y="1564716"/>
                  </a:lnTo>
                  <a:lnTo>
                    <a:pt x="117614" y="1587461"/>
                  </a:lnTo>
                  <a:lnTo>
                    <a:pt x="114795" y="1621675"/>
                  </a:lnTo>
                  <a:lnTo>
                    <a:pt x="115087" y="1630718"/>
                  </a:lnTo>
                  <a:lnTo>
                    <a:pt x="123304" y="1669770"/>
                  </a:lnTo>
                  <a:lnTo>
                    <a:pt x="148907" y="1688960"/>
                  </a:lnTo>
                  <a:lnTo>
                    <a:pt x="154952" y="1688477"/>
                  </a:lnTo>
                  <a:lnTo>
                    <a:pt x="179133" y="1658239"/>
                  </a:lnTo>
                  <a:lnTo>
                    <a:pt x="183248" y="1630718"/>
                  </a:lnTo>
                  <a:lnTo>
                    <a:pt x="183642" y="1615795"/>
                  </a:lnTo>
                  <a:close/>
                </a:path>
                <a:path w="1638300" h="4097654">
                  <a:moveTo>
                    <a:pt x="183642" y="1173480"/>
                  </a:moveTo>
                  <a:lnTo>
                    <a:pt x="177330" y="1127848"/>
                  </a:lnTo>
                  <a:lnTo>
                    <a:pt x="169392" y="1114298"/>
                  </a:lnTo>
                  <a:lnTo>
                    <a:pt x="169392" y="1173480"/>
                  </a:lnTo>
                  <a:lnTo>
                    <a:pt x="168681" y="1193495"/>
                  </a:lnTo>
                  <a:lnTo>
                    <a:pt x="165912" y="1212024"/>
                  </a:lnTo>
                  <a:lnTo>
                    <a:pt x="160083" y="1225664"/>
                  </a:lnTo>
                  <a:lnTo>
                    <a:pt x="150241" y="1230972"/>
                  </a:lnTo>
                  <a:lnTo>
                    <a:pt x="140766" y="1230972"/>
                  </a:lnTo>
                  <a:lnTo>
                    <a:pt x="129540" y="1194066"/>
                  </a:lnTo>
                  <a:lnTo>
                    <a:pt x="129057" y="1185354"/>
                  </a:lnTo>
                  <a:lnTo>
                    <a:pt x="129108" y="1172032"/>
                  </a:lnTo>
                  <a:lnTo>
                    <a:pt x="138010" y="1128242"/>
                  </a:lnTo>
                  <a:lnTo>
                    <a:pt x="150037" y="1121295"/>
                  </a:lnTo>
                  <a:lnTo>
                    <a:pt x="158470" y="1123899"/>
                  </a:lnTo>
                  <a:lnTo>
                    <a:pt x="164515" y="1132573"/>
                  </a:lnTo>
                  <a:lnTo>
                    <a:pt x="168173" y="1148664"/>
                  </a:lnTo>
                  <a:lnTo>
                    <a:pt x="169392" y="1173480"/>
                  </a:lnTo>
                  <a:lnTo>
                    <a:pt x="169392" y="1114298"/>
                  </a:lnTo>
                  <a:lnTo>
                    <a:pt x="166090" y="1109827"/>
                  </a:lnTo>
                  <a:lnTo>
                    <a:pt x="157924" y="1105801"/>
                  </a:lnTo>
                  <a:lnTo>
                    <a:pt x="150660" y="1105801"/>
                  </a:lnTo>
                  <a:lnTo>
                    <a:pt x="136715" y="1109726"/>
                  </a:lnTo>
                  <a:lnTo>
                    <a:pt x="125310" y="1122387"/>
                  </a:lnTo>
                  <a:lnTo>
                    <a:pt x="117614" y="1145146"/>
                  </a:lnTo>
                  <a:lnTo>
                    <a:pt x="114795" y="1179334"/>
                  </a:lnTo>
                  <a:lnTo>
                    <a:pt x="115087" y="1188364"/>
                  </a:lnTo>
                  <a:lnTo>
                    <a:pt x="123304" y="1227455"/>
                  </a:lnTo>
                  <a:lnTo>
                    <a:pt x="148907" y="1246606"/>
                  </a:lnTo>
                  <a:lnTo>
                    <a:pt x="154952" y="1246124"/>
                  </a:lnTo>
                  <a:lnTo>
                    <a:pt x="179133" y="1215910"/>
                  </a:lnTo>
                  <a:lnTo>
                    <a:pt x="183248" y="1188364"/>
                  </a:lnTo>
                  <a:lnTo>
                    <a:pt x="183642" y="1173480"/>
                  </a:lnTo>
                  <a:close/>
                </a:path>
                <a:path w="1638300" h="4097654">
                  <a:moveTo>
                    <a:pt x="183642" y="952271"/>
                  </a:moveTo>
                  <a:lnTo>
                    <a:pt x="177330" y="906691"/>
                  </a:lnTo>
                  <a:lnTo>
                    <a:pt x="169392" y="893152"/>
                  </a:lnTo>
                  <a:lnTo>
                    <a:pt x="169392" y="952271"/>
                  </a:lnTo>
                  <a:lnTo>
                    <a:pt x="168681" y="972324"/>
                  </a:lnTo>
                  <a:lnTo>
                    <a:pt x="165912" y="990854"/>
                  </a:lnTo>
                  <a:lnTo>
                    <a:pt x="160083" y="1004455"/>
                  </a:lnTo>
                  <a:lnTo>
                    <a:pt x="150241" y="1009738"/>
                  </a:lnTo>
                  <a:lnTo>
                    <a:pt x="140766" y="1009738"/>
                  </a:lnTo>
                  <a:lnTo>
                    <a:pt x="129540" y="972908"/>
                  </a:lnTo>
                  <a:lnTo>
                    <a:pt x="129057" y="964196"/>
                  </a:lnTo>
                  <a:lnTo>
                    <a:pt x="129108" y="950874"/>
                  </a:lnTo>
                  <a:lnTo>
                    <a:pt x="138010" y="907072"/>
                  </a:lnTo>
                  <a:lnTo>
                    <a:pt x="150037" y="900087"/>
                  </a:lnTo>
                  <a:lnTo>
                    <a:pt x="158470" y="902703"/>
                  </a:lnTo>
                  <a:lnTo>
                    <a:pt x="164515" y="911390"/>
                  </a:lnTo>
                  <a:lnTo>
                    <a:pt x="168173" y="927481"/>
                  </a:lnTo>
                  <a:lnTo>
                    <a:pt x="169392" y="952271"/>
                  </a:lnTo>
                  <a:lnTo>
                    <a:pt x="169392" y="893152"/>
                  </a:lnTo>
                  <a:lnTo>
                    <a:pt x="166090" y="888695"/>
                  </a:lnTo>
                  <a:lnTo>
                    <a:pt x="157924" y="884631"/>
                  </a:lnTo>
                  <a:lnTo>
                    <a:pt x="150660" y="884631"/>
                  </a:lnTo>
                  <a:lnTo>
                    <a:pt x="136715" y="888555"/>
                  </a:lnTo>
                  <a:lnTo>
                    <a:pt x="125310" y="901230"/>
                  </a:lnTo>
                  <a:lnTo>
                    <a:pt x="117614" y="923988"/>
                  </a:lnTo>
                  <a:lnTo>
                    <a:pt x="114795" y="958202"/>
                  </a:lnTo>
                  <a:lnTo>
                    <a:pt x="115087" y="967206"/>
                  </a:lnTo>
                  <a:lnTo>
                    <a:pt x="123304" y="1006271"/>
                  </a:lnTo>
                  <a:lnTo>
                    <a:pt x="148907" y="1025436"/>
                  </a:lnTo>
                  <a:lnTo>
                    <a:pt x="154952" y="1024966"/>
                  </a:lnTo>
                  <a:lnTo>
                    <a:pt x="161734" y="1022642"/>
                  </a:lnTo>
                  <a:lnTo>
                    <a:pt x="168605" y="1017054"/>
                  </a:lnTo>
                  <a:lnTo>
                    <a:pt x="173113" y="1009738"/>
                  </a:lnTo>
                  <a:lnTo>
                    <a:pt x="174891" y="1006856"/>
                  </a:lnTo>
                  <a:lnTo>
                    <a:pt x="179133" y="994740"/>
                  </a:lnTo>
                  <a:lnTo>
                    <a:pt x="181825" y="981494"/>
                  </a:lnTo>
                  <a:lnTo>
                    <a:pt x="183248" y="967206"/>
                  </a:lnTo>
                  <a:lnTo>
                    <a:pt x="183642" y="952271"/>
                  </a:lnTo>
                  <a:close/>
                </a:path>
                <a:path w="1638300" h="4097654">
                  <a:moveTo>
                    <a:pt x="183642" y="731088"/>
                  </a:moveTo>
                  <a:lnTo>
                    <a:pt x="177330" y="685533"/>
                  </a:lnTo>
                  <a:lnTo>
                    <a:pt x="173723" y="678980"/>
                  </a:lnTo>
                  <a:lnTo>
                    <a:pt x="171284" y="674547"/>
                  </a:lnTo>
                  <a:lnTo>
                    <a:pt x="169392" y="671982"/>
                  </a:lnTo>
                  <a:lnTo>
                    <a:pt x="169392" y="731088"/>
                  </a:lnTo>
                  <a:lnTo>
                    <a:pt x="168681" y="751116"/>
                  </a:lnTo>
                  <a:lnTo>
                    <a:pt x="165912" y="769670"/>
                  </a:lnTo>
                  <a:lnTo>
                    <a:pt x="160083" y="783323"/>
                  </a:lnTo>
                  <a:lnTo>
                    <a:pt x="150241" y="788631"/>
                  </a:lnTo>
                  <a:lnTo>
                    <a:pt x="140766" y="788631"/>
                  </a:lnTo>
                  <a:lnTo>
                    <a:pt x="129540" y="751751"/>
                  </a:lnTo>
                  <a:lnTo>
                    <a:pt x="129057" y="743038"/>
                  </a:lnTo>
                  <a:lnTo>
                    <a:pt x="129108" y="729716"/>
                  </a:lnTo>
                  <a:lnTo>
                    <a:pt x="138010" y="685927"/>
                  </a:lnTo>
                  <a:lnTo>
                    <a:pt x="150037" y="678980"/>
                  </a:lnTo>
                  <a:lnTo>
                    <a:pt x="158470" y="681570"/>
                  </a:lnTo>
                  <a:lnTo>
                    <a:pt x="164515" y="690257"/>
                  </a:lnTo>
                  <a:lnTo>
                    <a:pt x="168173" y="706323"/>
                  </a:lnTo>
                  <a:lnTo>
                    <a:pt x="169392" y="731088"/>
                  </a:lnTo>
                  <a:lnTo>
                    <a:pt x="169392" y="671982"/>
                  </a:lnTo>
                  <a:lnTo>
                    <a:pt x="166090" y="667486"/>
                  </a:lnTo>
                  <a:lnTo>
                    <a:pt x="157924" y="663448"/>
                  </a:lnTo>
                  <a:lnTo>
                    <a:pt x="150660" y="663448"/>
                  </a:lnTo>
                  <a:lnTo>
                    <a:pt x="136715" y="667372"/>
                  </a:lnTo>
                  <a:lnTo>
                    <a:pt x="125310" y="680046"/>
                  </a:lnTo>
                  <a:lnTo>
                    <a:pt x="117614" y="702818"/>
                  </a:lnTo>
                  <a:lnTo>
                    <a:pt x="114795" y="737031"/>
                  </a:lnTo>
                  <a:lnTo>
                    <a:pt x="115087" y="746048"/>
                  </a:lnTo>
                  <a:lnTo>
                    <a:pt x="123304" y="785126"/>
                  </a:lnTo>
                  <a:lnTo>
                    <a:pt x="148907" y="804265"/>
                  </a:lnTo>
                  <a:lnTo>
                    <a:pt x="154952" y="803795"/>
                  </a:lnTo>
                  <a:lnTo>
                    <a:pt x="179133" y="773582"/>
                  </a:lnTo>
                  <a:lnTo>
                    <a:pt x="183248" y="746048"/>
                  </a:lnTo>
                  <a:lnTo>
                    <a:pt x="183642" y="731088"/>
                  </a:lnTo>
                  <a:close/>
                </a:path>
                <a:path w="1638300" h="4097654">
                  <a:moveTo>
                    <a:pt x="183642" y="288785"/>
                  </a:moveTo>
                  <a:lnTo>
                    <a:pt x="177330" y="243179"/>
                  </a:lnTo>
                  <a:lnTo>
                    <a:pt x="173736" y="236639"/>
                  </a:lnTo>
                  <a:lnTo>
                    <a:pt x="171284" y="232168"/>
                  </a:lnTo>
                  <a:lnTo>
                    <a:pt x="169392" y="229641"/>
                  </a:lnTo>
                  <a:lnTo>
                    <a:pt x="169392" y="288785"/>
                  </a:lnTo>
                  <a:lnTo>
                    <a:pt x="168681" y="308813"/>
                  </a:lnTo>
                  <a:lnTo>
                    <a:pt x="165912" y="327355"/>
                  </a:lnTo>
                  <a:lnTo>
                    <a:pt x="160083" y="340982"/>
                  </a:lnTo>
                  <a:lnTo>
                    <a:pt x="150241" y="346290"/>
                  </a:lnTo>
                  <a:lnTo>
                    <a:pt x="140766" y="346290"/>
                  </a:lnTo>
                  <a:lnTo>
                    <a:pt x="129540" y="309422"/>
                  </a:lnTo>
                  <a:lnTo>
                    <a:pt x="129057" y="300710"/>
                  </a:lnTo>
                  <a:lnTo>
                    <a:pt x="129108" y="287401"/>
                  </a:lnTo>
                  <a:lnTo>
                    <a:pt x="138010" y="243586"/>
                  </a:lnTo>
                  <a:lnTo>
                    <a:pt x="150037" y="236639"/>
                  </a:lnTo>
                  <a:lnTo>
                    <a:pt x="158470" y="239242"/>
                  </a:lnTo>
                  <a:lnTo>
                    <a:pt x="164515" y="247929"/>
                  </a:lnTo>
                  <a:lnTo>
                    <a:pt x="168173" y="263994"/>
                  </a:lnTo>
                  <a:lnTo>
                    <a:pt x="169392" y="288785"/>
                  </a:lnTo>
                  <a:lnTo>
                    <a:pt x="169392" y="229641"/>
                  </a:lnTo>
                  <a:lnTo>
                    <a:pt x="166090" y="225209"/>
                  </a:lnTo>
                  <a:lnTo>
                    <a:pt x="157924" y="221157"/>
                  </a:lnTo>
                  <a:lnTo>
                    <a:pt x="150660" y="221157"/>
                  </a:lnTo>
                  <a:lnTo>
                    <a:pt x="136715" y="225082"/>
                  </a:lnTo>
                  <a:lnTo>
                    <a:pt x="125310" y="237756"/>
                  </a:lnTo>
                  <a:lnTo>
                    <a:pt x="117614" y="260515"/>
                  </a:lnTo>
                  <a:lnTo>
                    <a:pt x="114795" y="294703"/>
                  </a:lnTo>
                  <a:lnTo>
                    <a:pt x="115087" y="303733"/>
                  </a:lnTo>
                  <a:lnTo>
                    <a:pt x="123304" y="342785"/>
                  </a:lnTo>
                  <a:lnTo>
                    <a:pt x="148907" y="361988"/>
                  </a:lnTo>
                  <a:lnTo>
                    <a:pt x="154952" y="361518"/>
                  </a:lnTo>
                  <a:lnTo>
                    <a:pt x="179133" y="331279"/>
                  </a:lnTo>
                  <a:lnTo>
                    <a:pt x="183248" y="303733"/>
                  </a:lnTo>
                  <a:lnTo>
                    <a:pt x="183642" y="288785"/>
                  </a:lnTo>
                  <a:close/>
                </a:path>
                <a:path w="1638300" h="4097654">
                  <a:moveTo>
                    <a:pt x="183642" y="67652"/>
                  </a:moveTo>
                  <a:lnTo>
                    <a:pt x="177330" y="22021"/>
                  </a:lnTo>
                  <a:lnTo>
                    <a:pt x="173710" y="15455"/>
                  </a:lnTo>
                  <a:lnTo>
                    <a:pt x="171284" y="11036"/>
                  </a:lnTo>
                  <a:lnTo>
                    <a:pt x="169392" y="8496"/>
                  </a:lnTo>
                  <a:lnTo>
                    <a:pt x="169392" y="67652"/>
                  </a:lnTo>
                  <a:lnTo>
                    <a:pt x="168681" y="87655"/>
                  </a:lnTo>
                  <a:lnTo>
                    <a:pt x="165912" y="106197"/>
                  </a:lnTo>
                  <a:lnTo>
                    <a:pt x="160083" y="119837"/>
                  </a:lnTo>
                  <a:lnTo>
                    <a:pt x="150241" y="125145"/>
                  </a:lnTo>
                  <a:lnTo>
                    <a:pt x="140766" y="125145"/>
                  </a:lnTo>
                  <a:lnTo>
                    <a:pt x="129540" y="88265"/>
                  </a:lnTo>
                  <a:lnTo>
                    <a:pt x="129057" y="79565"/>
                  </a:lnTo>
                  <a:lnTo>
                    <a:pt x="129108" y="66230"/>
                  </a:lnTo>
                  <a:lnTo>
                    <a:pt x="138010" y="22415"/>
                  </a:lnTo>
                  <a:lnTo>
                    <a:pt x="150037" y="15455"/>
                  </a:lnTo>
                  <a:lnTo>
                    <a:pt x="158470" y="18059"/>
                  </a:lnTo>
                  <a:lnTo>
                    <a:pt x="164515" y="26758"/>
                  </a:lnTo>
                  <a:lnTo>
                    <a:pt x="168173" y="42849"/>
                  </a:lnTo>
                  <a:lnTo>
                    <a:pt x="169392" y="67652"/>
                  </a:lnTo>
                  <a:lnTo>
                    <a:pt x="169392" y="8496"/>
                  </a:lnTo>
                  <a:lnTo>
                    <a:pt x="166090" y="4064"/>
                  </a:lnTo>
                  <a:lnTo>
                    <a:pt x="157924" y="0"/>
                  </a:lnTo>
                  <a:lnTo>
                    <a:pt x="150660" y="0"/>
                  </a:lnTo>
                  <a:lnTo>
                    <a:pt x="136715" y="3924"/>
                  </a:lnTo>
                  <a:lnTo>
                    <a:pt x="125310" y="16586"/>
                  </a:lnTo>
                  <a:lnTo>
                    <a:pt x="117614" y="39331"/>
                  </a:lnTo>
                  <a:lnTo>
                    <a:pt x="114795" y="73507"/>
                  </a:lnTo>
                  <a:lnTo>
                    <a:pt x="115087" y="82537"/>
                  </a:lnTo>
                  <a:lnTo>
                    <a:pt x="123304" y="121653"/>
                  </a:lnTo>
                  <a:lnTo>
                    <a:pt x="148907" y="140779"/>
                  </a:lnTo>
                  <a:lnTo>
                    <a:pt x="154952" y="140309"/>
                  </a:lnTo>
                  <a:lnTo>
                    <a:pt x="179133" y="110109"/>
                  </a:lnTo>
                  <a:lnTo>
                    <a:pt x="183248" y="82537"/>
                  </a:lnTo>
                  <a:lnTo>
                    <a:pt x="183642" y="67652"/>
                  </a:lnTo>
                  <a:close/>
                </a:path>
                <a:path w="1638300" h="4097654">
                  <a:moveTo>
                    <a:pt x="259181" y="1229753"/>
                  </a:moveTo>
                  <a:lnTo>
                    <a:pt x="238455" y="1229753"/>
                  </a:lnTo>
                  <a:lnTo>
                    <a:pt x="238455" y="1124343"/>
                  </a:lnTo>
                  <a:lnTo>
                    <a:pt x="238455" y="1109103"/>
                  </a:lnTo>
                  <a:lnTo>
                    <a:pt x="198729" y="1109103"/>
                  </a:lnTo>
                  <a:lnTo>
                    <a:pt x="198729" y="1124343"/>
                  </a:lnTo>
                  <a:lnTo>
                    <a:pt x="223596" y="1124343"/>
                  </a:lnTo>
                  <a:lnTo>
                    <a:pt x="223596" y="1229753"/>
                  </a:lnTo>
                  <a:lnTo>
                    <a:pt x="200367" y="1229753"/>
                  </a:lnTo>
                  <a:lnTo>
                    <a:pt x="200367" y="1243723"/>
                  </a:lnTo>
                  <a:lnTo>
                    <a:pt x="259181" y="1243723"/>
                  </a:lnTo>
                  <a:lnTo>
                    <a:pt x="259181" y="1229753"/>
                  </a:lnTo>
                  <a:close/>
                </a:path>
                <a:path w="1638300" h="4097654">
                  <a:moveTo>
                    <a:pt x="259181" y="1007503"/>
                  </a:moveTo>
                  <a:lnTo>
                    <a:pt x="238442" y="1007503"/>
                  </a:lnTo>
                  <a:lnTo>
                    <a:pt x="238442" y="903363"/>
                  </a:lnTo>
                  <a:lnTo>
                    <a:pt x="238442" y="888123"/>
                  </a:lnTo>
                  <a:lnTo>
                    <a:pt x="198729" y="888123"/>
                  </a:lnTo>
                  <a:lnTo>
                    <a:pt x="198729" y="903363"/>
                  </a:lnTo>
                  <a:lnTo>
                    <a:pt x="223596" y="903363"/>
                  </a:lnTo>
                  <a:lnTo>
                    <a:pt x="223596" y="1007503"/>
                  </a:lnTo>
                  <a:lnTo>
                    <a:pt x="200367" y="1007503"/>
                  </a:lnTo>
                  <a:lnTo>
                    <a:pt x="200367" y="1022743"/>
                  </a:lnTo>
                  <a:lnTo>
                    <a:pt x="259181" y="1022743"/>
                  </a:lnTo>
                  <a:lnTo>
                    <a:pt x="259181" y="1007503"/>
                  </a:lnTo>
                  <a:close/>
                </a:path>
                <a:path w="1638300" h="4097654">
                  <a:moveTo>
                    <a:pt x="259181" y="786523"/>
                  </a:moveTo>
                  <a:lnTo>
                    <a:pt x="238442" y="786523"/>
                  </a:lnTo>
                  <a:lnTo>
                    <a:pt x="238442" y="682383"/>
                  </a:lnTo>
                  <a:lnTo>
                    <a:pt x="238442" y="667143"/>
                  </a:lnTo>
                  <a:lnTo>
                    <a:pt x="198729" y="667143"/>
                  </a:lnTo>
                  <a:lnTo>
                    <a:pt x="198729" y="682383"/>
                  </a:lnTo>
                  <a:lnTo>
                    <a:pt x="223596" y="682383"/>
                  </a:lnTo>
                  <a:lnTo>
                    <a:pt x="223596" y="786523"/>
                  </a:lnTo>
                  <a:lnTo>
                    <a:pt x="200367" y="786523"/>
                  </a:lnTo>
                  <a:lnTo>
                    <a:pt x="200367" y="801763"/>
                  </a:lnTo>
                  <a:lnTo>
                    <a:pt x="259181" y="801763"/>
                  </a:lnTo>
                  <a:lnTo>
                    <a:pt x="259181" y="786523"/>
                  </a:lnTo>
                  <a:close/>
                </a:path>
                <a:path w="1638300" h="4097654">
                  <a:moveTo>
                    <a:pt x="259181" y="344563"/>
                  </a:moveTo>
                  <a:lnTo>
                    <a:pt x="238455" y="344563"/>
                  </a:lnTo>
                  <a:lnTo>
                    <a:pt x="238455" y="239153"/>
                  </a:lnTo>
                  <a:lnTo>
                    <a:pt x="238455" y="223913"/>
                  </a:lnTo>
                  <a:lnTo>
                    <a:pt x="198729" y="223913"/>
                  </a:lnTo>
                  <a:lnTo>
                    <a:pt x="198729" y="239153"/>
                  </a:lnTo>
                  <a:lnTo>
                    <a:pt x="223596" y="239153"/>
                  </a:lnTo>
                  <a:lnTo>
                    <a:pt x="223596" y="344563"/>
                  </a:lnTo>
                  <a:lnTo>
                    <a:pt x="200367" y="344563"/>
                  </a:lnTo>
                  <a:lnTo>
                    <a:pt x="200367" y="359803"/>
                  </a:lnTo>
                  <a:lnTo>
                    <a:pt x="259181" y="359803"/>
                  </a:lnTo>
                  <a:lnTo>
                    <a:pt x="259181" y="344563"/>
                  </a:lnTo>
                  <a:close/>
                </a:path>
                <a:path w="1638300" h="4097654">
                  <a:moveTo>
                    <a:pt x="259181" y="123583"/>
                  </a:moveTo>
                  <a:lnTo>
                    <a:pt x="238442" y="123583"/>
                  </a:lnTo>
                  <a:lnTo>
                    <a:pt x="238442" y="18173"/>
                  </a:lnTo>
                  <a:lnTo>
                    <a:pt x="238442" y="2933"/>
                  </a:lnTo>
                  <a:lnTo>
                    <a:pt x="198729" y="2933"/>
                  </a:lnTo>
                  <a:lnTo>
                    <a:pt x="198729" y="18173"/>
                  </a:lnTo>
                  <a:lnTo>
                    <a:pt x="223596" y="18173"/>
                  </a:lnTo>
                  <a:lnTo>
                    <a:pt x="223596" y="123583"/>
                  </a:lnTo>
                  <a:lnTo>
                    <a:pt x="200367" y="123583"/>
                  </a:lnTo>
                  <a:lnTo>
                    <a:pt x="200367" y="138823"/>
                  </a:lnTo>
                  <a:lnTo>
                    <a:pt x="259181" y="138823"/>
                  </a:lnTo>
                  <a:lnTo>
                    <a:pt x="259181" y="123583"/>
                  </a:lnTo>
                  <a:close/>
                </a:path>
                <a:path w="1638300" h="4097654">
                  <a:moveTo>
                    <a:pt x="264401" y="1394599"/>
                  </a:moveTo>
                  <a:lnTo>
                    <a:pt x="258127" y="1348994"/>
                  </a:lnTo>
                  <a:lnTo>
                    <a:pt x="254533" y="1342466"/>
                  </a:lnTo>
                  <a:lnTo>
                    <a:pt x="252095" y="1338008"/>
                  </a:lnTo>
                  <a:lnTo>
                    <a:pt x="250240" y="1335532"/>
                  </a:lnTo>
                  <a:lnTo>
                    <a:pt x="250240" y="1394599"/>
                  </a:lnTo>
                  <a:lnTo>
                    <a:pt x="249529" y="1414627"/>
                  </a:lnTo>
                  <a:lnTo>
                    <a:pt x="246735" y="1433144"/>
                  </a:lnTo>
                  <a:lnTo>
                    <a:pt x="240893" y="1446745"/>
                  </a:lnTo>
                  <a:lnTo>
                    <a:pt x="231025" y="1452041"/>
                  </a:lnTo>
                  <a:lnTo>
                    <a:pt x="221551" y="1452041"/>
                  </a:lnTo>
                  <a:lnTo>
                    <a:pt x="210375" y="1415262"/>
                  </a:lnTo>
                  <a:lnTo>
                    <a:pt x="209905" y="1406537"/>
                  </a:lnTo>
                  <a:lnTo>
                    <a:pt x="209943" y="1393202"/>
                  </a:lnTo>
                  <a:lnTo>
                    <a:pt x="218782" y="1349438"/>
                  </a:lnTo>
                  <a:lnTo>
                    <a:pt x="230873" y="1342466"/>
                  </a:lnTo>
                  <a:lnTo>
                    <a:pt x="239306" y="1345069"/>
                  </a:lnTo>
                  <a:lnTo>
                    <a:pt x="245364" y="1353756"/>
                  </a:lnTo>
                  <a:lnTo>
                    <a:pt x="249021" y="1369834"/>
                  </a:lnTo>
                  <a:lnTo>
                    <a:pt x="250240" y="1394599"/>
                  </a:lnTo>
                  <a:lnTo>
                    <a:pt x="250240" y="1335532"/>
                  </a:lnTo>
                  <a:lnTo>
                    <a:pt x="246875" y="1331036"/>
                  </a:lnTo>
                  <a:lnTo>
                    <a:pt x="238721" y="1326972"/>
                  </a:lnTo>
                  <a:lnTo>
                    <a:pt x="231444" y="1326972"/>
                  </a:lnTo>
                  <a:lnTo>
                    <a:pt x="217512" y="1330883"/>
                  </a:lnTo>
                  <a:lnTo>
                    <a:pt x="206121" y="1343545"/>
                  </a:lnTo>
                  <a:lnTo>
                    <a:pt x="198412" y="1366291"/>
                  </a:lnTo>
                  <a:lnTo>
                    <a:pt x="195592" y="1400479"/>
                  </a:lnTo>
                  <a:lnTo>
                    <a:pt x="195897" y="1409534"/>
                  </a:lnTo>
                  <a:lnTo>
                    <a:pt x="204165" y="1448600"/>
                  </a:lnTo>
                  <a:lnTo>
                    <a:pt x="229717" y="1467777"/>
                  </a:lnTo>
                  <a:lnTo>
                    <a:pt x="235762" y="1467307"/>
                  </a:lnTo>
                  <a:lnTo>
                    <a:pt x="242557" y="1464957"/>
                  </a:lnTo>
                  <a:lnTo>
                    <a:pt x="249453" y="1459357"/>
                  </a:lnTo>
                  <a:lnTo>
                    <a:pt x="253949" y="1452041"/>
                  </a:lnTo>
                  <a:lnTo>
                    <a:pt x="255765" y="1449108"/>
                  </a:lnTo>
                  <a:lnTo>
                    <a:pt x="259981" y="1437043"/>
                  </a:lnTo>
                  <a:lnTo>
                    <a:pt x="262636" y="1423835"/>
                  </a:lnTo>
                  <a:lnTo>
                    <a:pt x="264020" y="1409534"/>
                  </a:lnTo>
                  <a:lnTo>
                    <a:pt x="264401" y="1394599"/>
                  </a:lnTo>
                  <a:close/>
                </a:path>
                <a:path w="1638300" h="4097654">
                  <a:moveTo>
                    <a:pt x="264401" y="509943"/>
                  </a:moveTo>
                  <a:lnTo>
                    <a:pt x="258127" y="464375"/>
                  </a:lnTo>
                  <a:lnTo>
                    <a:pt x="250240" y="450888"/>
                  </a:lnTo>
                  <a:lnTo>
                    <a:pt x="250240" y="509943"/>
                  </a:lnTo>
                  <a:lnTo>
                    <a:pt x="249529" y="529983"/>
                  </a:lnTo>
                  <a:lnTo>
                    <a:pt x="246735" y="548538"/>
                  </a:lnTo>
                  <a:lnTo>
                    <a:pt x="240893" y="562178"/>
                  </a:lnTo>
                  <a:lnTo>
                    <a:pt x="231025" y="567499"/>
                  </a:lnTo>
                  <a:lnTo>
                    <a:pt x="221551" y="567499"/>
                  </a:lnTo>
                  <a:lnTo>
                    <a:pt x="210375" y="530593"/>
                  </a:lnTo>
                  <a:lnTo>
                    <a:pt x="209905" y="521906"/>
                  </a:lnTo>
                  <a:lnTo>
                    <a:pt x="209943" y="508558"/>
                  </a:lnTo>
                  <a:lnTo>
                    <a:pt x="218782" y="464756"/>
                  </a:lnTo>
                  <a:lnTo>
                    <a:pt x="230873" y="457796"/>
                  </a:lnTo>
                  <a:lnTo>
                    <a:pt x="239306" y="460400"/>
                  </a:lnTo>
                  <a:lnTo>
                    <a:pt x="245364" y="469087"/>
                  </a:lnTo>
                  <a:lnTo>
                    <a:pt x="249021" y="485165"/>
                  </a:lnTo>
                  <a:lnTo>
                    <a:pt x="250240" y="509943"/>
                  </a:lnTo>
                  <a:lnTo>
                    <a:pt x="250240" y="450888"/>
                  </a:lnTo>
                  <a:lnTo>
                    <a:pt x="246875" y="446366"/>
                  </a:lnTo>
                  <a:lnTo>
                    <a:pt x="238721" y="442315"/>
                  </a:lnTo>
                  <a:lnTo>
                    <a:pt x="231444" y="442315"/>
                  </a:lnTo>
                  <a:lnTo>
                    <a:pt x="217512" y="446239"/>
                  </a:lnTo>
                  <a:lnTo>
                    <a:pt x="206121" y="458901"/>
                  </a:lnTo>
                  <a:lnTo>
                    <a:pt x="198412" y="481660"/>
                  </a:lnTo>
                  <a:lnTo>
                    <a:pt x="195592" y="515848"/>
                  </a:lnTo>
                  <a:lnTo>
                    <a:pt x="195897" y="524878"/>
                  </a:lnTo>
                  <a:lnTo>
                    <a:pt x="204165" y="563994"/>
                  </a:lnTo>
                  <a:lnTo>
                    <a:pt x="229717" y="583133"/>
                  </a:lnTo>
                  <a:lnTo>
                    <a:pt x="235762" y="582650"/>
                  </a:lnTo>
                  <a:lnTo>
                    <a:pt x="259981" y="552462"/>
                  </a:lnTo>
                  <a:lnTo>
                    <a:pt x="264020" y="524878"/>
                  </a:lnTo>
                  <a:lnTo>
                    <a:pt x="264401" y="509943"/>
                  </a:lnTo>
                  <a:close/>
                </a:path>
                <a:path w="1638300" h="4097654">
                  <a:moveTo>
                    <a:pt x="647280" y="1055763"/>
                  </a:moveTo>
                  <a:lnTo>
                    <a:pt x="641616" y="1055763"/>
                  </a:lnTo>
                  <a:lnTo>
                    <a:pt x="641616" y="1023048"/>
                  </a:lnTo>
                  <a:lnTo>
                    <a:pt x="630834" y="1023048"/>
                  </a:lnTo>
                  <a:lnTo>
                    <a:pt x="630834" y="1027226"/>
                  </a:lnTo>
                  <a:lnTo>
                    <a:pt x="637565" y="1027226"/>
                  </a:lnTo>
                  <a:lnTo>
                    <a:pt x="637565" y="1055763"/>
                  </a:lnTo>
                  <a:lnTo>
                    <a:pt x="631278" y="1055763"/>
                  </a:lnTo>
                  <a:lnTo>
                    <a:pt x="631278" y="1059865"/>
                  </a:lnTo>
                  <a:lnTo>
                    <a:pt x="647280" y="1059865"/>
                  </a:lnTo>
                  <a:lnTo>
                    <a:pt x="647280" y="1055763"/>
                  </a:lnTo>
                  <a:close/>
                </a:path>
                <a:path w="1638300" h="4097654">
                  <a:moveTo>
                    <a:pt x="647280" y="815124"/>
                  </a:moveTo>
                  <a:lnTo>
                    <a:pt x="641616" y="815124"/>
                  </a:lnTo>
                  <a:lnTo>
                    <a:pt x="641616" y="782408"/>
                  </a:lnTo>
                  <a:lnTo>
                    <a:pt x="630834" y="782408"/>
                  </a:lnTo>
                  <a:lnTo>
                    <a:pt x="630834" y="786498"/>
                  </a:lnTo>
                  <a:lnTo>
                    <a:pt x="637565" y="786498"/>
                  </a:lnTo>
                  <a:lnTo>
                    <a:pt x="637565" y="815124"/>
                  </a:lnTo>
                  <a:lnTo>
                    <a:pt x="631278" y="815124"/>
                  </a:lnTo>
                  <a:lnTo>
                    <a:pt x="631278" y="819188"/>
                  </a:lnTo>
                  <a:lnTo>
                    <a:pt x="647280" y="819188"/>
                  </a:lnTo>
                  <a:lnTo>
                    <a:pt x="647280" y="815124"/>
                  </a:lnTo>
                  <a:close/>
                </a:path>
                <a:path w="1638300" h="4097654">
                  <a:moveTo>
                    <a:pt x="647280" y="574446"/>
                  </a:moveTo>
                  <a:lnTo>
                    <a:pt x="641629" y="574446"/>
                  </a:lnTo>
                  <a:lnTo>
                    <a:pt x="641629" y="541693"/>
                  </a:lnTo>
                  <a:lnTo>
                    <a:pt x="630834" y="541693"/>
                  </a:lnTo>
                  <a:lnTo>
                    <a:pt x="630834" y="545858"/>
                  </a:lnTo>
                  <a:lnTo>
                    <a:pt x="637565" y="545858"/>
                  </a:lnTo>
                  <a:lnTo>
                    <a:pt x="637565" y="574446"/>
                  </a:lnTo>
                  <a:lnTo>
                    <a:pt x="631278" y="574446"/>
                  </a:lnTo>
                  <a:lnTo>
                    <a:pt x="631278" y="578485"/>
                  </a:lnTo>
                  <a:lnTo>
                    <a:pt x="647280" y="578485"/>
                  </a:lnTo>
                  <a:lnTo>
                    <a:pt x="647280" y="574446"/>
                  </a:lnTo>
                  <a:close/>
                </a:path>
                <a:path w="1638300" h="4097654">
                  <a:moveTo>
                    <a:pt x="647280" y="514299"/>
                  </a:moveTo>
                  <a:lnTo>
                    <a:pt x="641616" y="514299"/>
                  </a:lnTo>
                  <a:lnTo>
                    <a:pt x="641616" y="481520"/>
                  </a:lnTo>
                  <a:lnTo>
                    <a:pt x="630834" y="481520"/>
                  </a:lnTo>
                  <a:lnTo>
                    <a:pt x="630834" y="485736"/>
                  </a:lnTo>
                  <a:lnTo>
                    <a:pt x="637565" y="485736"/>
                  </a:lnTo>
                  <a:lnTo>
                    <a:pt x="637565" y="514299"/>
                  </a:lnTo>
                  <a:lnTo>
                    <a:pt x="631278" y="514299"/>
                  </a:lnTo>
                  <a:lnTo>
                    <a:pt x="631278" y="518325"/>
                  </a:lnTo>
                  <a:lnTo>
                    <a:pt x="647280" y="518325"/>
                  </a:lnTo>
                  <a:lnTo>
                    <a:pt x="647280" y="514299"/>
                  </a:lnTo>
                  <a:close/>
                </a:path>
                <a:path w="1638300" h="4097654">
                  <a:moveTo>
                    <a:pt x="648652" y="1993607"/>
                  </a:moveTo>
                  <a:lnTo>
                    <a:pt x="647954" y="1988908"/>
                  </a:lnTo>
                  <a:lnTo>
                    <a:pt x="646176" y="1986432"/>
                  </a:lnTo>
                  <a:lnTo>
                    <a:pt x="645325" y="1985238"/>
                  </a:lnTo>
                  <a:lnTo>
                    <a:pt x="644829" y="1984590"/>
                  </a:lnTo>
                  <a:lnTo>
                    <a:pt x="644829" y="1989950"/>
                  </a:lnTo>
                  <a:lnTo>
                    <a:pt x="644804" y="2007984"/>
                  </a:lnTo>
                  <a:lnTo>
                    <a:pt x="644017" y="2016277"/>
                  </a:lnTo>
                  <a:lnTo>
                    <a:pt x="637044" y="2016277"/>
                  </a:lnTo>
                  <a:lnTo>
                    <a:pt x="635723" y="2014359"/>
                  </a:lnTo>
                  <a:lnTo>
                    <a:pt x="635050" y="2011997"/>
                  </a:lnTo>
                  <a:lnTo>
                    <a:pt x="633831" y="2007984"/>
                  </a:lnTo>
                  <a:lnTo>
                    <a:pt x="633831" y="1999856"/>
                  </a:lnTo>
                  <a:lnTo>
                    <a:pt x="634009" y="1996605"/>
                  </a:lnTo>
                  <a:lnTo>
                    <a:pt x="635127" y="1989213"/>
                  </a:lnTo>
                  <a:lnTo>
                    <a:pt x="636879" y="1986432"/>
                  </a:lnTo>
                  <a:lnTo>
                    <a:pt x="643064" y="1986432"/>
                  </a:lnTo>
                  <a:lnTo>
                    <a:pt x="644829" y="1989950"/>
                  </a:lnTo>
                  <a:lnTo>
                    <a:pt x="644829" y="1984590"/>
                  </a:lnTo>
                  <a:lnTo>
                    <a:pt x="643890" y="1983333"/>
                  </a:lnTo>
                  <a:lnTo>
                    <a:pt x="641680" y="1982254"/>
                  </a:lnTo>
                  <a:lnTo>
                    <a:pt x="634390" y="1982254"/>
                  </a:lnTo>
                  <a:lnTo>
                    <a:pt x="629983" y="1987562"/>
                  </a:lnTo>
                  <a:lnTo>
                    <a:pt x="630047" y="2006244"/>
                  </a:lnTo>
                  <a:lnTo>
                    <a:pt x="630262" y="2010841"/>
                  </a:lnTo>
                  <a:lnTo>
                    <a:pt x="632269" y="2015350"/>
                  </a:lnTo>
                  <a:lnTo>
                    <a:pt x="634466" y="2019960"/>
                  </a:lnTo>
                  <a:lnTo>
                    <a:pt x="637781" y="2020557"/>
                  </a:lnTo>
                  <a:lnTo>
                    <a:pt x="641210" y="2020557"/>
                  </a:lnTo>
                  <a:lnTo>
                    <a:pt x="644232" y="2020176"/>
                  </a:lnTo>
                  <a:lnTo>
                    <a:pt x="645947" y="2016277"/>
                  </a:lnTo>
                  <a:lnTo>
                    <a:pt x="648144" y="2011273"/>
                  </a:lnTo>
                  <a:lnTo>
                    <a:pt x="648652" y="2006244"/>
                  </a:lnTo>
                  <a:lnTo>
                    <a:pt x="648652" y="1993607"/>
                  </a:lnTo>
                  <a:close/>
                </a:path>
                <a:path w="1638300" h="4097654">
                  <a:moveTo>
                    <a:pt x="648652" y="1153972"/>
                  </a:moveTo>
                  <a:lnTo>
                    <a:pt x="647954" y="1149223"/>
                  </a:lnTo>
                  <a:lnTo>
                    <a:pt x="646214" y="1146771"/>
                  </a:lnTo>
                  <a:lnTo>
                    <a:pt x="645325" y="1145514"/>
                  </a:lnTo>
                  <a:lnTo>
                    <a:pt x="644829" y="1144892"/>
                  </a:lnTo>
                  <a:lnTo>
                    <a:pt x="644829" y="1150175"/>
                  </a:lnTo>
                  <a:lnTo>
                    <a:pt x="644804" y="1168323"/>
                  </a:lnTo>
                  <a:lnTo>
                    <a:pt x="644017" y="1176578"/>
                  </a:lnTo>
                  <a:lnTo>
                    <a:pt x="637044" y="1176578"/>
                  </a:lnTo>
                  <a:lnTo>
                    <a:pt x="635723" y="1174686"/>
                  </a:lnTo>
                  <a:lnTo>
                    <a:pt x="635050" y="1172311"/>
                  </a:lnTo>
                  <a:lnTo>
                    <a:pt x="633831" y="1168323"/>
                  </a:lnTo>
                  <a:lnTo>
                    <a:pt x="633831" y="1160157"/>
                  </a:lnTo>
                  <a:lnTo>
                    <a:pt x="634009" y="1156970"/>
                  </a:lnTo>
                  <a:lnTo>
                    <a:pt x="635127" y="1149489"/>
                  </a:lnTo>
                  <a:lnTo>
                    <a:pt x="636879" y="1146771"/>
                  </a:lnTo>
                  <a:lnTo>
                    <a:pt x="643064" y="1146771"/>
                  </a:lnTo>
                  <a:lnTo>
                    <a:pt x="644829" y="1150175"/>
                  </a:lnTo>
                  <a:lnTo>
                    <a:pt x="644829" y="1144892"/>
                  </a:lnTo>
                  <a:lnTo>
                    <a:pt x="643890" y="1143685"/>
                  </a:lnTo>
                  <a:lnTo>
                    <a:pt x="641680" y="1142555"/>
                  </a:lnTo>
                  <a:lnTo>
                    <a:pt x="634390" y="1142555"/>
                  </a:lnTo>
                  <a:lnTo>
                    <a:pt x="629983" y="1147902"/>
                  </a:lnTo>
                  <a:lnTo>
                    <a:pt x="630047" y="1166520"/>
                  </a:lnTo>
                  <a:lnTo>
                    <a:pt x="630262" y="1171219"/>
                  </a:lnTo>
                  <a:lnTo>
                    <a:pt x="632269" y="1175626"/>
                  </a:lnTo>
                  <a:lnTo>
                    <a:pt x="634466" y="1180287"/>
                  </a:lnTo>
                  <a:lnTo>
                    <a:pt x="637781" y="1180833"/>
                  </a:lnTo>
                  <a:lnTo>
                    <a:pt x="641210" y="1180833"/>
                  </a:lnTo>
                  <a:lnTo>
                    <a:pt x="644232" y="1180477"/>
                  </a:lnTo>
                  <a:lnTo>
                    <a:pt x="645960" y="1176578"/>
                  </a:lnTo>
                  <a:lnTo>
                    <a:pt x="648144" y="1171638"/>
                  </a:lnTo>
                  <a:lnTo>
                    <a:pt x="648652" y="1166520"/>
                  </a:lnTo>
                  <a:lnTo>
                    <a:pt x="648652" y="1153972"/>
                  </a:lnTo>
                  <a:close/>
                </a:path>
                <a:path w="1638300" h="4097654">
                  <a:moveTo>
                    <a:pt x="648652" y="1093800"/>
                  </a:moveTo>
                  <a:lnTo>
                    <a:pt x="647954" y="1089113"/>
                  </a:lnTo>
                  <a:lnTo>
                    <a:pt x="646150" y="1086573"/>
                  </a:lnTo>
                  <a:lnTo>
                    <a:pt x="645325" y="1085392"/>
                  </a:lnTo>
                  <a:lnTo>
                    <a:pt x="644829" y="1084719"/>
                  </a:lnTo>
                  <a:lnTo>
                    <a:pt x="644829" y="1090002"/>
                  </a:lnTo>
                  <a:lnTo>
                    <a:pt x="644804" y="1108138"/>
                  </a:lnTo>
                  <a:lnTo>
                    <a:pt x="644017" y="1116431"/>
                  </a:lnTo>
                  <a:lnTo>
                    <a:pt x="637044" y="1116431"/>
                  </a:lnTo>
                  <a:lnTo>
                    <a:pt x="635723" y="1114501"/>
                  </a:lnTo>
                  <a:lnTo>
                    <a:pt x="635050" y="1112139"/>
                  </a:lnTo>
                  <a:lnTo>
                    <a:pt x="633831" y="1108138"/>
                  </a:lnTo>
                  <a:lnTo>
                    <a:pt x="633831" y="1099972"/>
                  </a:lnTo>
                  <a:lnTo>
                    <a:pt x="634009" y="1096784"/>
                  </a:lnTo>
                  <a:lnTo>
                    <a:pt x="635127" y="1089342"/>
                  </a:lnTo>
                  <a:lnTo>
                    <a:pt x="636879" y="1086573"/>
                  </a:lnTo>
                  <a:lnTo>
                    <a:pt x="643064" y="1086573"/>
                  </a:lnTo>
                  <a:lnTo>
                    <a:pt x="644829" y="1090002"/>
                  </a:lnTo>
                  <a:lnTo>
                    <a:pt x="644829" y="1084719"/>
                  </a:lnTo>
                  <a:lnTo>
                    <a:pt x="643890" y="1083437"/>
                  </a:lnTo>
                  <a:lnTo>
                    <a:pt x="641680" y="1082408"/>
                  </a:lnTo>
                  <a:lnTo>
                    <a:pt x="634390" y="1082408"/>
                  </a:lnTo>
                  <a:lnTo>
                    <a:pt x="629983" y="1087691"/>
                  </a:lnTo>
                  <a:lnTo>
                    <a:pt x="630047" y="1106360"/>
                  </a:lnTo>
                  <a:lnTo>
                    <a:pt x="630262" y="1110983"/>
                  </a:lnTo>
                  <a:lnTo>
                    <a:pt x="632269" y="1115466"/>
                  </a:lnTo>
                  <a:lnTo>
                    <a:pt x="634466" y="1120127"/>
                  </a:lnTo>
                  <a:lnTo>
                    <a:pt x="637781" y="1120635"/>
                  </a:lnTo>
                  <a:lnTo>
                    <a:pt x="641210" y="1120635"/>
                  </a:lnTo>
                  <a:lnTo>
                    <a:pt x="644232" y="1120267"/>
                  </a:lnTo>
                  <a:lnTo>
                    <a:pt x="645934" y="1116431"/>
                  </a:lnTo>
                  <a:lnTo>
                    <a:pt x="648144" y="1111465"/>
                  </a:lnTo>
                  <a:lnTo>
                    <a:pt x="648652" y="1106360"/>
                  </a:lnTo>
                  <a:lnTo>
                    <a:pt x="648652" y="1093800"/>
                  </a:lnTo>
                  <a:close/>
                </a:path>
                <a:path w="1638300" h="4097654">
                  <a:moveTo>
                    <a:pt x="648652" y="986053"/>
                  </a:moveTo>
                  <a:lnTo>
                    <a:pt x="644829" y="964387"/>
                  </a:lnTo>
                  <a:lnTo>
                    <a:pt x="644829" y="969708"/>
                  </a:lnTo>
                  <a:lnTo>
                    <a:pt x="644804" y="987793"/>
                  </a:lnTo>
                  <a:lnTo>
                    <a:pt x="644017" y="996086"/>
                  </a:lnTo>
                  <a:lnTo>
                    <a:pt x="637044" y="996086"/>
                  </a:lnTo>
                  <a:lnTo>
                    <a:pt x="635723" y="994156"/>
                  </a:lnTo>
                  <a:lnTo>
                    <a:pt x="635050" y="991819"/>
                  </a:lnTo>
                  <a:lnTo>
                    <a:pt x="633831" y="987793"/>
                  </a:lnTo>
                  <a:lnTo>
                    <a:pt x="633831" y="979652"/>
                  </a:lnTo>
                  <a:lnTo>
                    <a:pt x="634009" y="976426"/>
                  </a:lnTo>
                  <a:lnTo>
                    <a:pt x="634517" y="973150"/>
                  </a:lnTo>
                  <a:lnTo>
                    <a:pt x="635127" y="968984"/>
                  </a:lnTo>
                  <a:lnTo>
                    <a:pt x="636879" y="966254"/>
                  </a:lnTo>
                  <a:lnTo>
                    <a:pt x="643064" y="966254"/>
                  </a:lnTo>
                  <a:lnTo>
                    <a:pt x="644829" y="969708"/>
                  </a:lnTo>
                  <a:lnTo>
                    <a:pt x="644829" y="964387"/>
                  </a:lnTo>
                  <a:lnTo>
                    <a:pt x="643890" y="963155"/>
                  </a:lnTo>
                  <a:lnTo>
                    <a:pt x="641680" y="962012"/>
                  </a:lnTo>
                  <a:lnTo>
                    <a:pt x="634390" y="962012"/>
                  </a:lnTo>
                  <a:lnTo>
                    <a:pt x="629983" y="967422"/>
                  </a:lnTo>
                  <a:lnTo>
                    <a:pt x="630059" y="986053"/>
                  </a:lnTo>
                  <a:lnTo>
                    <a:pt x="630262" y="990650"/>
                  </a:lnTo>
                  <a:lnTo>
                    <a:pt x="632358" y="995260"/>
                  </a:lnTo>
                  <a:lnTo>
                    <a:pt x="634466" y="999756"/>
                  </a:lnTo>
                  <a:lnTo>
                    <a:pt x="637781" y="1000353"/>
                  </a:lnTo>
                  <a:lnTo>
                    <a:pt x="641210" y="1000353"/>
                  </a:lnTo>
                  <a:lnTo>
                    <a:pt x="644232" y="1000023"/>
                  </a:lnTo>
                  <a:lnTo>
                    <a:pt x="645934" y="996086"/>
                  </a:lnTo>
                  <a:lnTo>
                    <a:pt x="648144" y="991133"/>
                  </a:lnTo>
                  <a:lnTo>
                    <a:pt x="648652" y="986053"/>
                  </a:lnTo>
                  <a:close/>
                </a:path>
                <a:path w="1638300" h="4097654">
                  <a:moveTo>
                    <a:pt x="648652" y="925880"/>
                  </a:moveTo>
                  <a:lnTo>
                    <a:pt x="648601" y="912977"/>
                  </a:lnTo>
                  <a:lnTo>
                    <a:pt x="647954" y="908583"/>
                  </a:lnTo>
                  <a:lnTo>
                    <a:pt x="646188" y="906094"/>
                  </a:lnTo>
                  <a:lnTo>
                    <a:pt x="645325" y="904862"/>
                  </a:lnTo>
                  <a:lnTo>
                    <a:pt x="644829" y="904214"/>
                  </a:lnTo>
                  <a:lnTo>
                    <a:pt x="644829" y="909510"/>
                  </a:lnTo>
                  <a:lnTo>
                    <a:pt x="644804" y="927684"/>
                  </a:lnTo>
                  <a:lnTo>
                    <a:pt x="644017" y="935901"/>
                  </a:lnTo>
                  <a:lnTo>
                    <a:pt x="637044" y="935901"/>
                  </a:lnTo>
                  <a:lnTo>
                    <a:pt x="635723" y="933996"/>
                  </a:lnTo>
                  <a:lnTo>
                    <a:pt x="635050" y="931633"/>
                  </a:lnTo>
                  <a:lnTo>
                    <a:pt x="633831" y="927684"/>
                  </a:lnTo>
                  <a:lnTo>
                    <a:pt x="633831" y="919441"/>
                  </a:lnTo>
                  <a:lnTo>
                    <a:pt x="634009" y="916241"/>
                  </a:lnTo>
                  <a:lnTo>
                    <a:pt x="634517" y="912977"/>
                  </a:lnTo>
                  <a:lnTo>
                    <a:pt x="635127" y="908862"/>
                  </a:lnTo>
                  <a:lnTo>
                    <a:pt x="636879" y="906094"/>
                  </a:lnTo>
                  <a:lnTo>
                    <a:pt x="643064" y="906094"/>
                  </a:lnTo>
                  <a:lnTo>
                    <a:pt x="644829" y="909510"/>
                  </a:lnTo>
                  <a:lnTo>
                    <a:pt x="644829" y="904214"/>
                  </a:lnTo>
                  <a:lnTo>
                    <a:pt x="643890" y="902970"/>
                  </a:lnTo>
                  <a:lnTo>
                    <a:pt x="641680" y="901839"/>
                  </a:lnTo>
                  <a:lnTo>
                    <a:pt x="634390" y="901839"/>
                  </a:lnTo>
                  <a:lnTo>
                    <a:pt x="629983" y="907224"/>
                  </a:lnTo>
                  <a:lnTo>
                    <a:pt x="630059" y="925880"/>
                  </a:lnTo>
                  <a:lnTo>
                    <a:pt x="630262" y="930452"/>
                  </a:lnTo>
                  <a:lnTo>
                    <a:pt x="632320" y="935075"/>
                  </a:lnTo>
                  <a:lnTo>
                    <a:pt x="634466" y="939609"/>
                  </a:lnTo>
                  <a:lnTo>
                    <a:pt x="637781" y="940181"/>
                  </a:lnTo>
                  <a:lnTo>
                    <a:pt x="641210" y="940181"/>
                  </a:lnTo>
                  <a:lnTo>
                    <a:pt x="644232" y="939812"/>
                  </a:lnTo>
                  <a:lnTo>
                    <a:pt x="645934" y="935901"/>
                  </a:lnTo>
                  <a:lnTo>
                    <a:pt x="648144" y="930922"/>
                  </a:lnTo>
                  <a:lnTo>
                    <a:pt x="648652" y="925880"/>
                  </a:lnTo>
                  <a:close/>
                </a:path>
                <a:path w="1638300" h="4097654">
                  <a:moveTo>
                    <a:pt x="648652" y="865695"/>
                  </a:moveTo>
                  <a:lnTo>
                    <a:pt x="644829" y="844042"/>
                  </a:lnTo>
                  <a:lnTo>
                    <a:pt x="644829" y="849350"/>
                  </a:lnTo>
                  <a:lnTo>
                    <a:pt x="644804" y="867435"/>
                  </a:lnTo>
                  <a:lnTo>
                    <a:pt x="644017" y="875728"/>
                  </a:lnTo>
                  <a:lnTo>
                    <a:pt x="637044" y="875728"/>
                  </a:lnTo>
                  <a:lnTo>
                    <a:pt x="635723" y="873836"/>
                  </a:lnTo>
                  <a:lnTo>
                    <a:pt x="635050" y="871461"/>
                  </a:lnTo>
                  <a:lnTo>
                    <a:pt x="633831" y="867435"/>
                  </a:lnTo>
                  <a:lnTo>
                    <a:pt x="633831" y="859307"/>
                  </a:lnTo>
                  <a:lnTo>
                    <a:pt x="634009" y="856068"/>
                  </a:lnTo>
                  <a:lnTo>
                    <a:pt x="634517" y="852805"/>
                  </a:lnTo>
                  <a:lnTo>
                    <a:pt x="635127" y="848690"/>
                  </a:lnTo>
                  <a:lnTo>
                    <a:pt x="636879" y="845947"/>
                  </a:lnTo>
                  <a:lnTo>
                    <a:pt x="643064" y="845947"/>
                  </a:lnTo>
                  <a:lnTo>
                    <a:pt x="644829" y="849350"/>
                  </a:lnTo>
                  <a:lnTo>
                    <a:pt x="644829" y="844042"/>
                  </a:lnTo>
                  <a:lnTo>
                    <a:pt x="643890" y="842797"/>
                  </a:lnTo>
                  <a:lnTo>
                    <a:pt x="641680" y="841654"/>
                  </a:lnTo>
                  <a:lnTo>
                    <a:pt x="634390" y="841654"/>
                  </a:lnTo>
                  <a:lnTo>
                    <a:pt x="629983" y="847039"/>
                  </a:lnTo>
                  <a:lnTo>
                    <a:pt x="630059" y="865695"/>
                  </a:lnTo>
                  <a:lnTo>
                    <a:pt x="630262" y="870305"/>
                  </a:lnTo>
                  <a:lnTo>
                    <a:pt x="632345" y="874928"/>
                  </a:lnTo>
                  <a:lnTo>
                    <a:pt x="634466" y="879462"/>
                  </a:lnTo>
                  <a:lnTo>
                    <a:pt x="637781" y="880008"/>
                  </a:lnTo>
                  <a:lnTo>
                    <a:pt x="641210" y="880008"/>
                  </a:lnTo>
                  <a:lnTo>
                    <a:pt x="644232" y="879652"/>
                  </a:lnTo>
                  <a:lnTo>
                    <a:pt x="645947" y="875728"/>
                  </a:lnTo>
                  <a:lnTo>
                    <a:pt x="648144" y="870813"/>
                  </a:lnTo>
                  <a:lnTo>
                    <a:pt x="648652" y="865695"/>
                  </a:lnTo>
                  <a:close/>
                </a:path>
                <a:path w="1638300" h="4097654">
                  <a:moveTo>
                    <a:pt x="648652" y="732751"/>
                  </a:moveTo>
                  <a:lnTo>
                    <a:pt x="647954" y="728040"/>
                  </a:lnTo>
                  <a:lnTo>
                    <a:pt x="646214" y="725601"/>
                  </a:lnTo>
                  <a:lnTo>
                    <a:pt x="645325" y="724331"/>
                  </a:lnTo>
                  <a:lnTo>
                    <a:pt x="644829" y="723684"/>
                  </a:lnTo>
                  <a:lnTo>
                    <a:pt x="644829" y="728992"/>
                  </a:lnTo>
                  <a:lnTo>
                    <a:pt x="644804" y="747141"/>
                  </a:lnTo>
                  <a:lnTo>
                    <a:pt x="644017" y="755383"/>
                  </a:lnTo>
                  <a:lnTo>
                    <a:pt x="637044" y="755383"/>
                  </a:lnTo>
                  <a:lnTo>
                    <a:pt x="635723" y="753478"/>
                  </a:lnTo>
                  <a:lnTo>
                    <a:pt x="633831" y="747141"/>
                  </a:lnTo>
                  <a:lnTo>
                    <a:pt x="633831" y="738962"/>
                  </a:lnTo>
                  <a:lnTo>
                    <a:pt x="634009" y="735723"/>
                  </a:lnTo>
                  <a:lnTo>
                    <a:pt x="635127" y="728345"/>
                  </a:lnTo>
                  <a:lnTo>
                    <a:pt x="636879" y="725601"/>
                  </a:lnTo>
                  <a:lnTo>
                    <a:pt x="643064" y="725601"/>
                  </a:lnTo>
                  <a:lnTo>
                    <a:pt x="644829" y="728992"/>
                  </a:lnTo>
                  <a:lnTo>
                    <a:pt x="644829" y="723684"/>
                  </a:lnTo>
                  <a:lnTo>
                    <a:pt x="643890" y="722439"/>
                  </a:lnTo>
                  <a:lnTo>
                    <a:pt x="641680" y="721360"/>
                  </a:lnTo>
                  <a:lnTo>
                    <a:pt x="634390" y="721360"/>
                  </a:lnTo>
                  <a:lnTo>
                    <a:pt x="629983" y="726706"/>
                  </a:lnTo>
                  <a:lnTo>
                    <a:pt x="630059" y="745363"/>
                  </a:lnTo>
                  <a:lnTo>
                    <a:pt x="630262" y="749947"/>
                  </a:lnTo>
                  <a:lnTo>
                    <a:pt x="632269" y="754456"/>
                  </a:lnTo>
                  <a:lnTo>
                    <a:pt x="634466" y="759104"/>
                  </a:lnTo>
                  <a:lnTo>
                    <a:pt x="637781" y="759650"/>
                  </a:lnTo>
                  <a:lnTo>
                    <a:pt x="641210" y="759650"/>
                  </a:lnTo>
                  <a:lnTo>
                    <a:pt x="644232" y="759307"/>
                  </a:lnTo>
                  <a:lnTo>
                    <a:pt x="645960" y="755383"/>
                  </a:lnTo>
                  <a:lnTo>
                    <a:pt x="648144" y="750430"/>
                  </a:lnTo>
                  <a:lnTo>
                    <a:pt x="648652" y="745363"/>
                  </a:lnTo>
                  <a:lnTo>
                    <a:pt x="648652" y="732751"/>
                  </a:lnTo>
                  <a:close/>
                </a:path>
                <a:path w="1638300" h="4097654">
                  <a:moveTo>
                    <a:pt x="648652" y="685177"/>
                  </a:moveTo>
                  <a:lnTo>
                    <a:pt x="648601" y="672287"/>
                  </a:lnTo>
                  <a:lnTo>
                    <a:pt x="647954" y="667918"/>
                  </a:lnTo>
                  <a:lnTo>
                    <a:pt x="646188" y="665403"/>
                  </a:lnTo>
                  <a:lnTo>
                    <a:pt x="645325" y="664171"/>
                  </a:lnTo>
                  <a:lnTo>
                    <a:pt x="644829" y="663524"/>
                  </a:lnTo>
                  <a:lnTo>
                    <a:pt x="644829" y="668883"/>
                  </a:lnTo>
                  <a:lnTo>
                    <a:pt x="644804" y="686968"/>
                  </a:lnTo>
                  <a:lnTo>
                    <a:pt x="644017" y="695198"/>
                  </a:lnTo>
                  <a:lnTo>
                    <a:pt x="637044" y="695198"/>
                  </a:lnTo>
                  <a:lnTo>
                    <a:pt x="635723" y="693343"/>
                  </a:lnTo>
                  <a:lnTo>
                    <a:pt x="635050" y="690918"/>
                  </a:lnTo>
                  <a:lnTo>
                    <a:pt x="633831" y="686968"/>
                  </a:lnTo>
                  <a:lnTo>
                    <a:pt x="633831" y="678789"/>
                  </a:lnTo>
                  <a:lnTo>
                    <a:pt x="634009" y="675538"/>
                  </a:lnTo>
                  <a:lnTo>
                    <a:pt x="634517" y="672287"/>
                  </a:lnTo>
                  <a:lnTo>
                    <a:pt x="635127" y="668172"/>
                  </a:lnTo>
                  <a:lnTo>
                    <a:pt x="636879" y="665403"/>
                  </a:lnTo>
                  <a:lnTo>
                    <a:pt x="643064" y="665403"/>
                  </a:lnTo>
                  <a:lnTo>
                    <a:pt x="644829" y="668883"/>
                  </a:lnTo>
                  <a:lnTo>
                    <a:pt x="644829" y="663524"/>
                  </a:lnTo>
                  <a:lnTo>
                    <a:pt x="643890" y="662266"/>
                  </a:lnTo>
                  <a:lnTo>
                    <a:pt x="641680" y="661187"/>
                  </a:lnTo>
                  <a:lnTo>
                    <a:pt x="634390" y="661187"/>
                  </a:lnTo>
                  <a:lnTo>
                    <a:pt x="629983" y="666521"/>
                  </a:lnTo>
                  <a:lnTo>
                    <a:pt x="630047" y="685177"/>
                  </a:lnTo>
                  <a:lnTo>
                    <a:pt x="630262" y="689787"/>
                  </a:lnTo>
                  <a:lnTo>
                    <a:pt x="632345" y="694410"/>
                  </a:lnTo>
                  <a:lnTo>
                    <a:pt x="634466" y="698931"/>
                  </a:lnTo>
                  <a:lnTo>
                    <a:pt x="637781" y="699477"/>
                  </a:lnTo>
                  <a:lnTo>
                    <a:pt x="641210" y="699477"/>
                  </a:lnTo>
                  <a:lnTo>
                    <a:pt x="644232" y="699160"/>
                  </a:lnTo>
                  <a:lnTo>
                    <a:pt x="645960" y="695198"/>
                  </a:lnTo>
                  <a:lnTo>
                    <a:pt x="648144" y="690270"/>
                  </a:lnTo>
                  <a:lnTo>
                    <a:pt x="648652" y="685177"/>
                  </a:lnTo>
                  <a:close/>
                </a:path>
                <a:path w="1638300" h="4097654">
                  <a:moveTo>
                    <a:pt x="648652" y="625005"/>
                  </a:moveTo>
                  <a:lnTo>
                    <a:pt x="644829" y="603377"/>
                  </a:lnTo>
                  <a:lnTo>
                    <a:pt x="644829" y="608711"/>
                  </a:lnTo>
                  <a:lnTo>
                    <a:pt x="644804" y="626783"/>
                  </a:lnTo>
                  <a:lnTo>
                    <a:pt x="644017" y="635088"/>
                  </a:lnTo>
                  <a:lnTo>
                    <a:pt x="637044" y="635088"/>
                  </a:lnTo>
                  <a:lnTo>
                    <a:pt x="635723" y="633145"/>
                  </a:lnTo>
                  <a:lnTo>
                    <a:pt x="635050" y="630758"/>
                  </a:lnTo>
                  <a:lnTo>
                    <a:pt x="633831" y="626783"/>
                  </a:lnTo>
                  <a:lnTo>
                    <a:pt x="633831" y="618566"/>
                  </a:lnTo>
                  <a:lnTo>
                    <a:pt x="634009" y="615416"/>
                  </a:lnTo>
                  <a:lnTo>
                    <a:pt x="634517" y="612114"/>
                  </a:lnTo>
                  <a:lnTo>
                    <a:pt x="635127" y="607949"/>
                  </a:lnTo>
                  <a:lnTo>
                    <a:pt x="636879" y="605231"/>
                  </a:lnTo>
                  <a:lnTo>
                    <a:pt x="643064" y="605231"/>
                  </a:lnTo>
                  <a:lnTo>
                    <a:pt x="644829" y="608711"/>
                  </a:lnTo>
                  <a:lnTo>
                    <a:pt x="644829" y="603377"/>
                  </a:lnTo>
                  <a:lnTo>
                    <a:pt x="643890" y="602094"/>
                  </a:lnTo>
                  <a:lnTo>
                    <a:pt x="641680" y="601002"/>
                  </a:lnTo>
                  <a:lnTo>
                    <a:pt x="634390" y="601002"/>
                  </a:lnTo>
                  <a:lnTo>
                    <a:pt x="629983" y="606399"/>
                  </a:lnTo>
                  <a:lnTo>
                    <a:pt x="630047" y="625005"/>
                  </a:lnTo>
                  <a:lnTo>
                    <a:pt x="630262" y="629627"/>
                  </a:lnTo>
                  <a:lnTo>
                    <a:pt x="632269" y="634149"/>
                  </a:lnTo>
                  <a:lnTo>
                    <a:pt x="634466" y="638746"/>
                  </a:lnTo>
                  <a:lnTo>
                    <a:pt x="637781" y="639292"/>
                  </a:lnTo>
                  <a:lnTo>
                    <a:pt x="641210" y="639292"/>
                  </a:lnTo>
                  <a:lnTo>
                    <a:pt x="644232" y="638949"/>
                  </a:lnTo>
                  <a:lnTo>
                    <a:pt x="645934" y="635088"/>
                  </a:lnTo>
                  <a:lnTo>
                    <a:pt x="648144" y="630097"/>
                  </a:lnTo>
                  <a:lnTo>
                    <a:pt x="648652" y="625005"/>
                  </a:lnTo>
                  <a:close/>
                </a:path>
                <a:path w="1638300" h="4097654">
                  <a:moveTo>
                    <a:pt x="1637995" y="3778173"/>
                  </a:moveTo>
                  <a:lnTo>
                    <a:pt x="1631353" y="3729786"/>
                  </a:lnTo>
                  <a:lnTo>
                    <a:pt x="1627517" y="3722763"/>
                  </a:lnTo>
                  <a:lnTo>
                    <a:pt x="1624977" y="3718102"/>
                  </a:lnTo>
                  <a:lnTo>
                    <a:pt x="1622945" y="3715372"/>
                  </a:lnTo>
                  <a:lnTo>
                    <a:pt x="1622945" y="3778173"/>
                  </a:lnTo>
                  <a:lnTo>
                    <a:pt x="1622196" y="3799459"/>
                  </a:lnTo>
                  <a:lnTo>
                    <a:pt x="1619250" y="3819144"/>
                  </a:lnTo>
                  <a:lnTo>
                    <a:pt x="1613077" y="3833609"/>
                  </a:lnTo>
                  <a:lnTo>
                    <a:pt x="1602625" y="3839235"/>
                  </a:lnTo>
                  <a:lnTo>
                    <a:pt x="1592656" y="3839235"/>
                  </a:lnTo>
                  <a:lnTo>
                    <a:pt x="1580705" y="3800144"/>
                  </a:lnTo>
                  <a:lnTo>
                    <a:pt x="1580197" y="3790886"/>
                  </a:lnTo>
                  <a:lnTo>
                    <a:pt x="1580261" y="3776700"/>
                  </a:lnTo>
                  <a:lnTo>
                    <a:pt x="1585417" y="3738664"/>
                  </a:lnTo>
                  <a:lnTo>
                    <a:pt x="1602473" y="3722763"/>
                  </a:lnTo>
                  <a:lnTo>
                    <a:pt x="1611388" y="3725532"/>
                  </a:lnTo>
                  <a:lnTo>
                    <a:pt x="1617789" y="3734765"/>
                  </a:lnTo>
                  <a:lnTo>
                    <a:pt x="1621650" y="3751846"/>
                  </a:lnTo>
                  <a:lnTo>
                    <a:pt x="1622945" y="3778173"/>
                  </a:lnTo>
                  <a:lnTo>
                    <a:pt x="1622945" y="3715372"/>
                  </a:lnTo>
                  <a:lnTo>
                    <a:pt x="1619427" y="3710635"/>
                  </a:lnTo>
                  <a:lnTo>
                    <a:pt x="1610817" y="3706355"/>
                  </a:lnTo>
                  <a:lnTo>
                    <a:pt x="1603082" y="3706355"/>
                  </a:lnTo>
                  <a:lnTo>
                    <a:pt x="1588312" y="3710521"/>
                  </a:lnTo>
                  <a:lnTo>
                    <a:pt x="1576235" y="3723957"/>
                  </a:lnTo>
                  <a:lnTo>
                    <a:pt x="1568081" y="3748125"/>
                  </a:lnTo>
                  <a:lnTo>
                    <a:pt x="1565084" y="3784460"/>
                  </a:lnTo>
                  <a:lnTo>
                    <a:pt x="1565402" y="3794036"/>
                  </a:lnTo>
                  <a:lnTo>
                    <a:pt x="1574165" y="3835552"/>
                  </a:lnTo>
                  <a:lnTo>
                    <a:pt x="1601266" y="3855923"/>
                  </a:lnTo>
                  <a:lnTo>
                    <a:pt x="1607667" y="3855428"/>
                  </a:lnTo>
                  <a:lnTo>
                    <a:pt x="1614855" y="3852938"/>
                  </a:lnTo>
                  <a:lnTo>
                    <a:pt x="1622145" y="3846995"/>
                  </a:lnTo>
                  <a:lnTo>
                    <a:pt x="1626895" y="3839235"/>
                  </a:lnTo>
                  <a:lnTo>
                    <a:pt x="1628800" y="3836124"/>
                  </a:lnTo>
                  <a:lnTo>
                    <a:pt x="1633296" y="3823322"/>
                  </a:lnTo>
                  <a:lnTo>
                    <a:pt x="1636115" y="3809250"/>
                  </a:lnTo>
                  <a:lnTo>
                    <a:pt x="1637588" y="3794036"/>
                  </a:lnTo>
                  <a:lnTo>
                    <a:pt x="1637995" y="3778173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024582" y="5229959"/>
              <a:ext cx="140262" cy="162804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033663" y="2754236"/>
              <a:ext cx="1525270" cy="3856354"/>
            </a:xfrm>
            <a:custGeom>
              <a:avLst/>
              <a:gdLst/>
              <a:ahLst/>
              <a:cxnLst/>
              <a:rect l="l" t="t" r="r" b="b"/>
              <a:pathLst>
                <a:path w="1525270" h="3856354">
                  <a:moveTo>
                    <a:pt x="60464" y="2113673"/>
                  </a:moveTo>
                  <a:lnTo>
                    <a:pt x="39712" y="2113673"/>
                  </a:lnTo>
                  <a:lnTo>
                    <a:pt x="39712" y="2008263"/>
                  </a:lnTo>
                  <a:lnTo>
                    <a:pt x="39712" y="1993023"/>
                  </a:lnTo>
                  <a:lnTo>
                    <a:pt x="0" y="1993023"/>
                  </a:lnTo>
                  <a:lnTo>
                    <a:pt x="0" y="2008263"/>
                  </a:lnTo>
                  <a:lnTo>
                    <a:pt x="24866" y="2008263"/>
                  </a:lnTo>
                  <a:lnTo>
                    <a:pt x="24866" y="2113673"/>
                  </a:lnTo>
                  <a:lnTo>
                    <a:pt x="1638" y="2113673"/>
                  </a:lnTo>
                  <a:lnTo>
                    <a:pt x="1638" y="2128913"/>
                  </a:lnTo>
                  <a:lnTo>
                    <a:pt x="60464" y="2128913"/>
                  </a:lnTo>
                  <a:lnTo>
                    <a:pt x="60464" y="2113673"/>
                  </a:lnTo>
                  <a:close/>
                </a:path>
                <a:path w="1525270" h="3856354">
                  <a:moveTo>
                    <a:pt x="60464" y="1892693"/>
                  </a:moveTo>
                  <a:lnTo>
                    <a:pt x="39712" y="1892693"/>
                  </a:lnTo>
                  <a:lnTo>
                    <a:pt x="39712" y="1787283"/>
                  </a:lnTo>
                  <a:lnTo>
                    <a:pt x="39712" y="1772043"/>
                  </a:lnTo>
                  <a:lnTo>
                    <a:pt x="0" y="1772043"/>
                  </a:lnTo>
                  <a:lnTo>
                    <a:pt x="0" y="1787283"/>
                  </a:lnTo>
                  <a:lnTo>
                    <a:pt x="24866" y="1787283"/>
                  </a:lnTo>
                  <a:lnTo>
                    <a:pt x="24866" y="1892693"/>
                  </a:lnTo>
                  <a:lnTo>
                    <a:pt x="1638" y="1892693"/>
                  </a:lnTo>
                  <a:lnTo>
                    <a:pt x="1638" y="1907933"/>
                  </a:lnTo>
                  <a:lnTo>
                    <a:pt x="60464" y="1907933"/>
                  </a:lnTo>
                  <a:lnTo>
                    <a:pt x="60464" y="1892693"/>
                  </a:lnTo>
                  <a:close/>
                </a:path>
                <a:path w="1525270" h="3856354">
                  <a:moveTo>
                    <a:pt x="60464" y="1671713"/>
                  </a:moveTo>
                  <a:lnTo>
                    <a:pt x="39712" y="1671713"/>
                  </a:lnTo>
                  <a:lnTo>
                    <a:pt x="39712" y="1566303"/>
                  </a:lnTo>
                  <a:lnTo>
                    <a:pt x="39712" y="1551063"/>
                  </a:lnTo>
                  <a:lnTo>
                    <a:pt x="0" y="1551063"/>
                  </a:lnTo>
                  <a:lnTo>
                    <a:pt x="0" y="1566303"/>
                  </a:lnTo>
                  <a:lnTo>
                    <a:pt x="24866" y="1566303"/>
                  </a:lnTo>
                  <a:lnTo>
                    <a:pt x="24866" y="1671713"/>
                  </a:lnTo>
                  <a:lnTo>
                    <a:pt x="1638" y="1671713"/>
                  </a:lnTo>
                  <a:lnTo>
                    <a:pt x="1638" y="1686953"/>
                  </a:lnTo>
                  <a:lnTo>
                    <a:pt x="60464" y="1686953"/>
                  </a:lnTo>
                  <a:lnTo>
                    <a:pt x="60464" y="1671713"/>
                  </a:lnTo>
                  <a:close/>
                </a:path>
                <a:path w="1525270" h="3856354">
                  <a:moveTo>
                    <a:pt x="141274" y="1450733"/>
                  </a:moveTo>
                  <a:lnTo>
                    <a:pt x="120523" y="1450733"/>
                  </a:lnTo>
                  <a:lnTo>
                    <a:pt x="120523" y="1345323"/>
                  </a:lnTo>
                  <a:lnTo>
                    <a:pt x="120523" y="1330083"/>
                  </a:lnTo>
                  <a:lnTo>
                    <a:pt x="80835" y="1330083"/>
                  </a:lnTo>
                  <a:lnTo>
                    <a:pt x="80835" y="1345323"/>
                  </a:lnTo>
                  <a:lnTo>
                    <a:pt x="105638" y="1345323"/>
                  </a:lnTo>
                  <a:lnTo>
                    <a:pt x="105638" y="1450733"/>
                  </a:lnTo>
                  <a:lnTo>
                    <a:pt x="82410" y="1450733"/>
                  </a:lnTo>
                  <a:lnTo>
                    <a:pt x="82410" y="1465973"/>
                  </a:lnTo>
                  <a:lnTo>
                    <a:pt x="141274" y="1465973"/>
                  </a:lnTo>
                  <a:lnTo>
                    <a:pt x="141274" y="1450733"/>
                  </a:lnTo>
                  <a:close/>
                </a:path>
                <a:path w="1525270" h="3856354">
                  <a:moveTo>
                    <a:pt x="141274" y="565543"/>
                  </a:moveTo>
                  <a:lnTo>
                    <a:pt x="120523" y="565543"/>
                  </a:lnTo>
                  <a:lnTo>
                    <a:pt x="120523" y="460133"/>
                  </a:lnTo>
                  <a:lnTo>
                    <a:pt x="120523" y="444893"/>
                  </a:lnTo>
                  <a:lnTo>
                    <a:pt x="80835" y="444893"/>
                  </a:lnTo>
                  <a:lnTo>
                    <a:pt x="80835" y="460133"/>
                  </a:lnTo>
                  <a:lnTo>
                    <a:pt x="105638" y="460133"/>
                  </a:lnTo>
                  <a:lnTo>
                    <a:pt x="105638" y="565543"/>
                  </a:lnTo>
                  <a:lnTo>
                    <a:pt x="82410" y="565543"/>
                  </a:lnTo>
                  <a:lnTo>
                    <a:pt x="82410" y="580783"/>
                  </a:lnTo>
                  <a:lnTo>
                    <a:pt x="141274" y="580783"/>
                  </a:lnTo>
                  <a:lnTo>
                    <a:pt x="141274" y="565543"/>
                  </a:lnTo>
                  <a:close/>
                </a:path>
                <a:path w="1525270" h="3856354">
                  <a:moveTo>
                    <a:pt x="146494" y="1836915"/>
                  </a:moveTo>
                  <a:lnTo>
                    <a:pt x="140208" y="1791335"/>
                  </a:lnTo>
                  <a:lnTo>
                    <a:pt x="132283" y="1777822"/>
                  </a:lnTo>
                  <a:lnTo>
                    <a:pt x="132283" y="1836915"/>
                  </a:lnTo>
                  <a:lnTo>
                    <a:pt x="131572" y="1856943"/>
                  </a:lnTo>
                  <a:lnTo>
                    <a:pt x="128790" y="1875485"/>
                  </a:lnTo>
                  <a:lnTo>
                    <a:pt x="122961" y="1889125"/>
                  </a:lnTo>
                  <a:lnTo>
                    <a:pt x="113080" y="1894420"/>
                  </a:lnTo>
                  <a:lnTo>
                    <a:pt x="103670" y="1894420"/>
                  </a:lnTo>
                  <a:lnTo>
                    <a:pt x="92417" y="1857578"/>
                  </a:lnTo>
                  <a:lnTo>
                    <a:pt x="91935" y="1848866"/>
                  </a:lnTo>
                  <a:lnTo>
                    <a:pt x="91986" y="1835531"/>
                  </a:lnTo>
                  <a:lnTo>
                    <a:pt x="100863" y="1791728"/>
                  </a:lnTo>
                  <a:lnTo>
                    <a:pt x="112953" y="1784769"/>
                  </a:lnTo>
                  <a:lnTo>
                    <a:pt x="121361" y="1787385"/>
                  </a:lnTo>
                  <a:lnTo>
                    <a:pt x="127406" y="1796072"/>
                  </a:lnTo>
                  <a:lnTo>
                    <a:pt x="131064" y="1812150"/>
                  </a:lnTo>
                  <a:lnTo>
                    <a:pt x="132283" y="1836915"/>
                  </a:lnTo>
                  <a:lnTo>
                    <a:pt x="132283" y="1777822"/>
                  </a:lnTo>
                  <a:lnTo>
                    <a:pt x="128943" y="1773377"/>
                  </a:lnTo>
                  <a:lnTo>
                    <a:pt x="120789" y="1769300"/>
                  </a:lnTo>
                  <a:lnTo>
                    <a:pt x="113512" y="1769300"/>
                  </a:lnTo>
                  <a:lnTo>
                    <a:pt x="99568" y="1773237"/>
                  </a:lnTo>
                  <a:lnTo>
                    <a:pt x="88150" y="1785899"/>
                  </a:lnTo>
                  <a:lnTo>
                    <a:pt x="80454" y="1808645"/>
                  </a:lnTo>
                  <a:lnTo>
                    <a:pt x="77622" y="1842795"/>
                  </a:lnTo>
                  <a:lnTo>
                    <a:pt x="77927" y="1851850"/>
                  </a:lnTo>
                  <a:lnTo>
                    <a:pt x="86233" y="1890915"/>
                  </a:lnTo>
                  <a:lnTo>
                    <a:pt x="111760" y="1910067"/>
                  </a:lnTo>
                  <a:lnTo>
                    <a:pt x="117843" y="1909610"/>
                  </a:lnTo>
                  <a:lnTo>
                    <a:pt x="124637" y="1907273"/>
                  </a:lnTo>
                  <a:lnTo>
                    <a:pt x="131508" y="1901698"/>
                  </a:lnTo>
                  <a:lnTo>
                    <a:pt x="135991" y="1894420"/>
                  </a:lnTo>
                  <a:lnTo>
                    <a:pt x="137807" y="1891474"/>
                  </a:lnTo>
                  <a:lnTo>
                    <a:pt x="142049" y="1879396"/>
                  </a:lnTo>
                  <a:lnTo>
                    <a:pt x="144729" y="1866163"/>
                  </a:lnTo>
                  <a:lnTo>
                    <a:pt x="146113" y="1851850"/>
                  </a:lnTo>
                  <a:lnTo>
                    <a:pt x="146494" y="1836915"/>
                  </a:lnTo>
                  <a:close/>
                </a:path>
                <a:path w="1525270" h="3856354">
                  <a:moveTo>
                    <a:pt x="146494" y="1615795"/>
                  </a:moveTo>
                  <a:lnTo>
                    <a:pt x="140208" y="1570202"/>
                  </a:lnTo>
                  <a:lnTo>
                    <a:pt x="132283" y="1556702"/>
                  </a:lnTo>
                  <a:lnTo>
                    <a:pt x="132283" y="1615795"/>
                  </a:lnTo>
                  <a:lnTo>
                    <a:pt x="131572" y="1635798"/>
                  </a:lnTo>
                  <a:lnTo>
                    <a:pt x="128790" y="1654314"/>
                  </a:lnTo>
                  <a:lnTo>
                    <a:pt x="122961" y="1667941"/>
                  </a:lnTo>
                  <a:lnTo>
                    <a:pt x="113080" y="1673237"/>
                  </a:lnTo>
                  <a:lnTo>
                    <a:pt x="103670" y="1673237"/>
                  </a:lnTo>
                  <a:lnTo>
                    <a:pt x="92417" y="1636445"/>
                  </a:lnTo>
                  <a:lnTo>
                    <a:pt x="91935" y="1627708"/>
                  </a:lnTo>
                  <a:lnTo>
                    <a:pt x="91986" y="1614347"/>
                  </a:lnTo>
                  <a:lnTo>
                    <a:pt x="100863" y="1570583"/>
                  </a:lnTo>
                  <a:lnTo>
                    <a:pt x="112953" y="1563611"/>
                  </a:lnTo>
                  <a:lnTo>
                    <a:pt x="121361" y="1566214"/>
                  </a:lnTo>
                  <a:lnTo>
                    <a:pt x="127406" y="1574901"/>
                  </a:lnTo>
                  <a:lnTo>
                    <a:pt x="131064" y="1590979"/>
                  </a:lnTo>
                  <a:lnTo>
                    <a:pt x="132283" y="1615795"/>
                  </a:lnTo>
                  <a:lnTo>
                    <a:pt x="132283" y="1556702"/>
                  </a:lnTo>
                  <a:lnTo>
                    <a:pt x="128943" y="1552206"/>
                  </a:lnTo>
                  <a:lnTo>
                    <a:pt x="120789" y="1548142"/>
                  </a:lnTo>
                  <a:lnTo>
                    <a:pt x="113512" y="1548142"/>
                  </a:lnTo>
                  <a:lnTo>
                    <a:pt x="99568" y="1552067"/>
                  </a:lnTo>
                  <a:lnTo>
                    <a:pt x="88150" y="1564716"/>
                  </a:lnTo>
                  <a:lnTo>
                    <a:pt x="80454" y="1587461"/>
                  </a:lnTo>
                  <a:lnTo>
                    <a:pt x="77622" y="1621675"/>
                  </a:lnTo>
                  <a:lnTo>
                    <a:pt x="77927" y="1630718"/>
                  </a:lnTo>
                  <a:lnTo>
                    <a:pt x="86233" y="1669770"/>
                  </a:lnTo>
                  <a:lnTo>
                    <a:pt x="111760" y="1688960"/>
                  </a:lnTo>
                  <a:lnTo>
                    <a:pt x="117843" y="1688477"/>
                  </a:lnTo>
                  <a:lnTo>
                    <a:pt x="124637" y="1686128"/>
                  </a:lnTo>
                  <a:lnTo>
                    <a:pt x="131508" y="1680527"/>
                  </a:lnTo>
                  <a:lnTo>
                    <a:pt x="135991" y="1673237"/>
                  </a:lnTo>
                  <a:lnTo>
                    <a:pt x="137807" y="1670304"/>
                  </a:lnTo>
                  <a:lnTo>
                    <a:pt x="142049" y="1658239"/>
                  </a:lnTo>
                  <a:lnTo>
                    <a:pt x="144729" y="1645005"/>
                  </a:lnTo>
                  <a:lnTo>
                    <a:pt x="146113" y="1630718"/>
                  </a:lnTo>
                  <a:lnTo>
                    <a:pt x="146494" y="1615795"/>
                  </a:lnTo>
                  <a:close/>
                </a:path>
                <a:path w="1525270" h="3856354">
                  <a:moveTo>
                    <a:pt x="146494" y="1173480"/>
                  </a:moveTo>
                  <a:lnTo>
                    <a:pt x="140208" y="1127848"/>
                  </a:lnTo>
                  <a:lnTo>
                    <a:pt x="132283" y="1114323"/>
                  </a:lnTo>
                  <a:lnTo>
                    <a:pt x="132283" y="1173480"/>
                  </a:lnTo>
                  <a:lnTo>
                    <a:pt x="131572" y="1193495"/>
                  </a:lnTo>
                  <a:lnTo>
                    <a:pt x="128790" y="1212024"/>
                  </a:lnTo>
                  <a:lnTo>
                    <a:pt x="122961" y="1225664"/>
                  </a:lnTo>
                  <a:lnTo>
                    <a:pt x="113080" y="1230972"/>
                  </a:lnTo>
                  <a:lnTo>
                    <a:pt x="103670" y="1230972"/>
                  </a:lnTo>
                  <a:lnTo>
                    <a:pt x="92417" y="1194066"/>
                  </a:lnTo>
                  <a:lnTo>
                    <a:pt x="91935" y="1185354"/>
                  </a:lnTo>
                  <a:lnTo>
                    <a:pt x="91986" y="1172032"/>
                  </a:lnTo>
                  <a:lnTo>
                    <a:pt x="100863" y="1128242"/>
                  </a:lnTo>
                  <a:lnTo>
                    <a:pt x="112953" y="1121295"/>
                  </a:lnTo>
                  <a:lnTo>
                    <a:pt x="121361" y="1123899"/>
                  </a:lnTo>
                  <a:lnTo>
                    <a:pt x="127406" y="1132573"/>
                  </a:lnTo>
                  <a:lnTo>
                    <a:pt x="131064" y="1148664"/>
                  </a:lnTo>
                  <a:lnTo>
                    <a:pt x="132283" y="1173480"/>
                  </a:lnTo>
                  <a:lnTo>
                    <a:pt x="132283" y="1114323"/>
                  </a:lnTo>
                  <a:lnTo>
                    <a:pt x="128943" y="1109827"/>
                  </a:lnTo>
                  <a:lnTo>
                    <a:pt x="120789" y="1105801"/>
                  </a:lnTo>
                  <a:lnTo>
                    <a:pt x="113512" y="1105801"/>
                  </a:lnTo>
                  <a:lnTo>
                    <a:pt x="99568" y="1109726"/>
                  </a:lnTo>
                  <a:lnTo>
                    <a:pt x="88150" y="1122387"/>
                  </a:lnTo>
                  <a:lnTo>
                    <a:pt x="80454" y="1145146"/>
                  </a:lnTo>
                  <a:lnTo>
                    <a:pt x="77622" y="1179334"/>
                  </a:lnTo>
                  <a:lnTo>
                    <a:pt x="77927" y="1188364"/>
                  </a:lnTo>
                  <a:lnTo>
                    <a:pt x="86233" y="1227455"/>
                  </a:lnTo>
                  <a:lnTo>
                    <a:pt x="111760" y="1246606"/>
                  </a:lnTo>
                  <a:lnTo>
                    <a:pt x="117843" y="1246124"/>
                  </a:lnTo>
                  <a:lnTo>
                    <a:pt x="124637" y="1243774"/>
                  </a:lnTo>
                  <a:lnTo>
                    <a:pt x="131508" y="1238199"/>
                  </a:lnTo>
                  <a:lnTo>
                    <a:pt x="135966" y="1230972"/>
                  </a:lnTo>
                  <a:lnTo>
                    <a:pt x="137807" y="1227988"/>
                  </a:lnTo>
                  <a:lnTo>
                    <a:pt x="142049" y="1215910"/>
                  </a:lnTo>
                  <a:lnTo>
                    <a:pt x="144729" y="1202664"/>
                  </a:lnTo>
                  <a:lnTo>
                    <a:pt x="146113" y="1188364"/>
                  </a:lnTo>
                  <a:lnTo>
                    <a:pt x="146494" y="1173480"/>
                  </a:lnTo>
                  <a:close/>
                </a:path>
                <a:path w="1525270" h="3856354">
                  <a:moveTo>
                    <a:pt x="146494" y="288785"/>
                  </a:moveTo>
                  <a:lnTo>
                    <a:pt x="140208" y="243179"/>
                  </a:lnTo>
                  <a:lnTo>
                    <a:pt x="132283" y="229654"/>
                  </a:lnTo>
                  <a:lnTo>
                    <a:pt x="132283" y="288785"/>
                  </a:lnTo>
                  <a:lnTo>
                    <a:pt x="131572" y="308813"/>
                  </a:lnTo>
                  <a:lnTo>
                    <a:pt x="128790" y="327355"/>
                  </a:lnTo>
                  <a:lnTo>
                    <a:pt x="122961" y="340982"/>
                  </a:lnTo>
                  <a:lnTo>
                    <a:pt x="113080" y="346290"/>
                  </a:lnTo>
                  <a:lnTo>
                    <a:pt x="103670" y="346290"/>
                  </a:lnTo>
                  <a:lnTo>
                    <a:pt x="92417" y="309422"/>
                  </a:lnTo>
                  <a:lnTo>
                    <a:pt x="91935" y="300710"/>
                  </a:lnTo>
                  <a:lnTo>
                    <a:pt x="91986" y="287401"/>
                  </a:lnTo>
                  <a:lnTo>
                    <a:pt x="100863" y="243586"/>
                  </a:lnTo>
                  <a:lnTo>
                    <a:pt x="112953" y="236639"/>
                  </a:lnTo>
                  <a:lnTo>
                    <a:pt x="121361" y="239242"/>
                  </a:lnTo>
                  <a:lnTo>
                    <a:pt x="127406" y="247929"/>
                  </a:lnTo>
                  <a:lnTo>
                    <a:pt x="131064" y="263994"/>
                  </a:lnTo>
                  <a:lnTo>
                    <a:pt x="132283" y="288785"/>
                  </a:lnTo>
                  <a:lnTo>
                    <a:pt x="132283" y="229654"/>
                  </a:lnTo>
                  <a:lnTo>
                    <a:pt x="128943" y="225209"/>
                  </a:lnTo>
                  <a:lnTo>
                    <a:pt x="120789" y="221157"/>
                  </a:lnTo>
                  <a:lnTo>
                    <a:pt x="113512" y="221157"/>
                  </a:lnTo>
                  <a:lnTo>
                    <a:pt x="99568" y="225082"/>
                  </a:lnTo>
                  <a:lnTo>
                    <a:pt x="88150" y="237756"/>
                  </a:lnTo>
                  <a:lnTo>
                    <a:pt x="80454" y="260515"/>
                  </a:lnTo>
                  <a:lnTo>
                    <a:pt x="77622" y="294703"/>
                  </a:lnTo>
                  <a:lnTo>
                    <a:pt x="77927" y="303733"/>
                  </a:lnTo>
                  <a:lnTo>
                    <a:pt x="86233" y="342785"/>
                  </a:lnTo>
                  <a:lnTo>
                    <a:pt x="111760" y="361988"/>
                  </a:lnTo>
                  <a:lnTo>
                    <a:pt x="117843" y="361518"/>
                  </a:lnTo>
                  <a:lnTo>
                    <a:pt x="124637" y="359181"/>
                  </a:lnTo>
                  <a:lnTo>
                    <a:pt x="131508" y="353580"/>
                  </a:lnTo>
                  <a:lnTo>
                    <a:pt x="135991" y="346290"/>
                  </a:lnTo>
                  <a:lnTo>
                    <a:pt x="137807" y="343344"/>
                  </a:lnTo>
                  <a:lnTo>
                    <a:pt x="142049" y="331279"/>
                  </a:lnTo>
                  <a:lnTo>
                    <a:pt x="144729" y="318046"/>
                  </a:lnTo>
                  <a:lnTo>
                    <a:pt x="146113" y="303733"/>
                  </a:lnTo>
                  <a:lnTo>
                    <a:pt x="146494" y="288785"/>
                  </a:lnTo>
                  <a:close/>
                </a:path>
                <a:path w="1525270" h="3856354">
                  <a:moveTo>
                    <a:pt x="146494" y="67652"/>
                  </a:moveTo>
                  <a:lnTo>
                    <a:pt x="140208" y="22021"/>
                  </a:lnTo>
                  <a:lnTo>
                    <a:pt x="136601" y="15455"/>
                  </a:lnTo>
                  <a:lnTo>
                    <a:pt x="134175" y="11036"/>
                  </a:lnTo>
                  <a:lnTo>
                    <a:pt x="132283" y="8521"/>
                  </a:lnTo>
                  <a:lnTo>
                    <a:pt x="132283" y="67652"/>
                  </a:lnTo>
                  <a:lnTo>
                    <a:pt x="131572" y="87655"/>
                  </a:lnTo>
                  <a:lnTo>
                    <a:pt x="128790" y="106197"/>
                  </a:lnTo>
                  <a:lnTo>
                    <a:pt x="122961" y="119837"/>
                  </a:lnTo>
                  <a:lnTo>
                    <a:pt x="113080" y="125145"/>
                  </a:lnTo>
                  <a:lnTo>
                    <a:pt x="103670" y="125145"/>
                  </a:lnTo>
                  <a:lnTo>
                    <a:pt x="92417" y="88265"/>
                  </a:lnTo>
                  <a:lnTo>
                    <a:pt x="91935" y="79565"/>
                  </a:lnTo>
                  <a:lnTo>
                    <a:pt x="91986" y="66230"/>
                  </a:lnTo>
                  <a:lnTo>
                    <a:pt x="100863" y="22415"/>
                  </a:lnTo>
                  <a:lnTo>
                    <a:pt x="112953" y="15455"/>
                  </a:lnTo>
                  <a:lnTo>
                    <a:pt x="121361" y="18059"/>
                  </a:lnTo>
                  <a:lnTo>
                    <a:pt x="127406" y="26758"/>
                  </a:lnTo>
                  <a:lnTo>
                    <a:pt x="131064" y="42849"/>
                  </a:lnTo>
                  <a:lnTo>
                    <a:pt x="132283" y="67652"/>
                  </a:lnTo>
                  <a:lnTo>
                    <a:pt x="132283" y="8521"/>
                  </a:lnTo>
                  <a:lnTo>
                    <a:pt x="128943" y="4064"/>
                  </a:lnTo>
                  <a:lnTo>
                    <a:pt x="120789" y="0"/>
                  </a:lnTo>
                  <a:lnTo>
                    <a:pt x="113512" y="0"/>
                  </a:lnTo>
                  <a:lnTo>
                    <a:pt x="99568" y="3924"/>
                  </a:lnTo>
                  <a:lnTo>
                    <a:pt x="88150" y="16586"/>
                  </a:lnTo>
                  <a:lnTo>
                    <a:pt x="80454" y="39331"/>
                  </a:lnTo>
                  <a:lnTo>
                    <a:pt x="77622" y="73507"/>
                  </a:lnTo>
                  <a:lnTo>
                    <a:pt x="77927" y="82537"/>
                  </a:lnTo>
                  <a:lnTo>
                    <a:pt x="86233" y="121653"/>
                  </a:lnTo>
                  <a:lnTo>
                    <a:pt x="111760" y="140779"/>
                  </a:lnTo>
                  <a:lnTo>
                    <a:pt x="117843" y="140309"/>
                  </a:lnTo>
                  <a:lnTo>
                    <a:pt x="124637" y="137985"/>
                  </a:lnTo>
                  <a:lnTo>
                    <a:pt x="131508" y="132410"/>
                  </a:lnTo>
                  <a:lnTo>
                    <a:pt x="135978" y="125145"/>
                  </a:lnTo>
                  <a:lnTo>
                    <a:pt x="137807" y="122186"/>
                  </a:lnTo>
                  <a:lnTo>
                    <a:pt x="142049" y="110109"/>
                  </a:lnTo>
                  <a:lnTo>
                    <a:pt x="144729" y="96862"/>
                  </a:lnTo>
                  <a:lnTo>
                    <a:pt x="146113" y="82537"/>
                  </a:lnTo>
                  <a:lnTo>
                    <a:pt x="146494" y="67652"/>
                  </a:lnTo>
                  <a:close/>
                </a:path>
                <a:path w="1525270" h="3856354">
                  <a:moveTo>
                    <a:pt x="146507" y="952271"/>
                  </a:moveTo>
                  <a:lnTo>
                    <a:pt x="140208" y="906691"/>
                  </a:lnTo>
                  <a:lnTo>
                    <a:pt x="132283" y="893178"/>
                  </a:lnTo>
                  <a:lnTo>
                    <a:pt x="132283" y="952271"/>
                  </a:lnTo>
                  <a:lnTo>
                    <a:pt x="131572" y="972324"/>
                  </a:lnTo>
                  <a:lnTo>
                    <a:pt x="128790" y="990854"/>
                  </a:lnTo>
                  <a:lnTo>
                    <a:pt x="122961" y="1004455"/>
                  </a:lnTo>
                  <a:lnTo>
                    <a:pt x="113080" y="1009738"/>
                  </a:lnTo>
                  <a:lnTo>
                    <a:pt x="103670" y="1009738"/>
                  </a:lnTo>
                  <a:lnTo>
                    <a:pt x="92417" y="972908"/>
                  </a:lnTo>
                  <a:lnTo>
                    <a:pt x="91935" y="964196"/>
                  </a:lnTo>
                  <a:lnTo>
                    <a:pt x="91986" y="950874"/>
                  </a:lnTo>
                  <a:lnTo>
                    <a:pt x="100863" y="907072"/>
                  </a:lnTo>
                  <a:lnTo>
                    <a:pt x="112953" y="900087"/>
                  </a:lnTo>
                  <a:lnTo>
                    <a:pt x="121361" y="902703"/>
                  </a:lnTo>
                  <a:lnTo>
                    <a:pt x="127406" y="911390"/>
                  </a:lnTo>
                  <a:lnTo>
                    <a:pt x="131064" y="927481"/>
                  </a:lnTo>
                  <a:lnTo>
                    <a:pt x="132283" y="952271"/>
                  </a:lnTo>
                  <a:lnTo>
                    <a:pt x="132283" y="893178"/>
                  </a:lnTo>
                  <a:lnTo>
                    <a:pt x="128943" y="888695"/>
                  </a:lnTo>
                  <a:lnTo>
                    <a:pt x="120789" y="884631"/>
                  </a:lnTo>
                  <a:lnTo>
                    <a:pt x="113512" y="884631"/>
                  </a:lnTo>
                  <a:lnTo>
                    <a:pt x="99568" y="888555"/>
                  </a:lnTo>
                  <a:lnTo>
                    <a:pt x="88150" y="901230"/>
                  </a:lnTo>
                  <a:lnTo>
                    <a:pt x="80454" y="923988"/>
                  </a:lnTo>
                  <a:lnTo>
                    <a:pt x="77622" y="958202"/>
                  </a:lnTo>
                  <a:lnTo>
                    <a:pt x="77927" y="967206"/>
                  </a:lnTo>
                  <a:lnTo>
                    <a:pt x="86233" y="1006271"/>
                  </a:lnTo>
                  <a:lnTo>
                    <a:pt x="111760" y="1025436"/>
                  </a:lnTo>
                  <a:lnTo>
                    <a:pt x="117843" y="1024966"/>
                  </a:lnTo>
                  <a:lnTo>
                    <a:pt x="124637" y="1022642"/>
                  </a:lnTo>
                  <a:lnTo>
                    <a:pt x="131508" y="1017054"/>
                  </a:lnTo>
                  <a:lnTo>
                    <a:pt x="136017" y="1009738"/>
                  </a:lnTo>
                  <a:lnTo>
                    <a:pt x="137807" y="1006856"/>
                  </a:lnTo>
                  <a:lnTo>
                    <a:pt x="142049" y="994740"/>
                  </a:lnTo>
                  <a:lnTo>
                    <a:pt x="144729" y="981494"/>
                  </a:lnTo>
                  <a:lnTo>
                    <a:pt x="146113" y="967206"/>
                  </a:lnTo>
                  <a:lnTo>
                    <a:pt x="146507" y="952271"/>
                  </a:lnTo>
                  <a:close/>
                </a:path>
                <a:path w="1525270" h="3856354">
                  <a:moveTo>
                    <a:pt x="146507" y="731088"/>
                  </a:moveTo>
                  <a:lnTo>
                    <a:pt x="140208" y="685533"/>
                  </a:lnTo>
                  <a:lnTo>
                    <a:pt x="132283" y="671995"/>
                  </a:lnTo>
                  <a:lnTo>
                    <a:pt x="132283" y="731088"/>
                  </a:lnTo>
                  <a:lnTo>
                    <a:pt x="131572" y="751116"/>
                  </a:lnTo>
                  <a:lnTo>
                    <a:pt x="128790" y="769670"/>
                  </a:lnTo>
                  <a:lnTo>
                    <a:pt x="122961" y="783323"/>
                  </a:lnTo>
                  <a:lnTo>
                    <a:pt x="113080" y="788631"/>
                  </a:lnTo>
                  <a:lnTo>
                    <a:pt x="103670" y="788631"/>
                  </a:lnTo>
                  <a:lnTo>
                    <a:pt x="92417" y="751751"/>
                  </a:lnTo>
                  <a:lnTo>
                    <a:pt x="91935" y="743038"/>
                  </a:lnTo>
                  <a:lnTo>
                    <a:pt x="91986" y="729716"/>
                  </a:lnTo>
                  <a:lnTo>
                    <a:pt x="100863" y="685927"/>
                  </a:lnTo>
                  <a:lnTo>
                    <a:pt x="112953" y="678980"/>
                  </a:lnTo>
                  <a:lnTo>
                    <a:pt x="121361" y="681570"/>
                  </a:lnTo>
                  <a:lnTo>
                    <a:pt x="127406" y="690257"/>
                  </a:lnTo>
                  <a:lnTo>
                    <a:pt x="131064" y="706323"/>
                  </a:lnTo>
                  <a:lnTo>
                    <a:pt x="132283" y="731088"/>
                  </a:lnTo>
                  <a:lnTo>
                    <a:pt x="132283" y="671995"/>
                  </a:lnTo>
                  <a:lnTo>
                    <a:pt x="128943" y="667486"/>
                  </a:lnTo>
                  <a:lnTo>
                    <a:pt x="120789" y="663448"/>
                  </a:lnTo>
                  <a:lnTo>
                    <a:pt x="113512" y="663448"/>
                  </a:lnTo>
                  <a:lnTo>
                    <a:pt x="99568" y="667372"/>
                  </a:lnTo>
                  <a:lnTo>
                    <a:pt x="88150" y="680046"/>
                  </a:lnTo>
                  <a:lnTo>
                    <a:pt x="80454" y="702818"/>
                  </a:lnTo>
                  <a:lnTo>
                    <a:pt x="77622" y="737031"/>
                  </a:lnTo>
                  <a:lnTo>
                    <a:pt x="77927" y="746048"/>
                  </a:lnTo>
                  <a:lnTo>
                    <a:pt x="86233" y="785126"/>
                  </a:lnTo>
                  <a:lnTo>
                    <a:pt x="111760" y="804265"/>
                  </a:lnTo>
                  <a:lnTo>
                    <a:pt x="117843" y="803795"/>
                  </a:lnTo>
                  <a:lnTo>
                    <a:pt x="124637" y="801458"/>
                  </a:lnTo>
                  <a:lnTo>
                    <a:pt x="131508" y="795883"/>
                  </a:lnTo>
                  <a:lnTo>
                    <a:pt x="135966" y="788631"/>
                  </a:lnTo>
                  <a:lnTo>
                    <a:pt x="137807" y="785647"/>
                  </a:lnTo>
                  <a:lnTo>
                    <a:pt x="142049" y="773582"/>
                  </a:lnTo>
                  <a:lnTo>
                    <a:pt x="144729" y="760349"/>
                  </a:lnTo>
                  <a:lnTo>
                    <a:pt x="146113" y="746048"/>
                  </a:lnTo>
                  <a:lnTo>
                    <a:pt x="146507" y="731088"/>
                  </a:lnTo>
                  <a:close/>
                </a:path>
                <a:path w="1525270" h="3856354">
                  <a:moveTo>
                    <a:pt x="1524889" y="3778173"/>
                  </a:moveTo>
                  <a:lnTo>
                    <a:pt x="1518208" y="3729786"/>
                  </a:lnTo>
                  <a:lnTo>
                    <a:pt x="1509814" y="3715423"/>
                  </a:lnTo>
                  <a:lnTo>
                    <a:pt x="1509814" y="3778173"/>
                  </a:lnTo>
                  <a:lnTo>
                    <a:pt x="1509064" y="3799459"/>
                  </a:lnTo>
                  <a:lnTo>
                    <a:pt x="1506118" y="3819144"/>
                  </a:lnTo>
                  <a:lnTo>
                    <a:pt x="1499933" y="3833609"/>
                  </a:lnTo>
                  <a:lnTo>
                    <a:pt x="1489481" y="3839235"/>
                  </a:lnTo>
                  <a:lnTo>
                    <a:pt x="1479448" y="3839235"/>
                  </a:lnTo>
                  <a:lnTo>
                    <a:pt x="1467599" y="3800144"/>
                  </a:lnTo>
                  <a:lnTo>
                    <a:pt x="1467091" y="3790886"/>
                  </a:lnTo>
                  <a:lnTo>
                    <a:pt x="1467154" y="3776700"/>
                  </a:lnTo>
                  <a:lnTo>
                    <a:pt x="1472336" y="3738664"/>
                  </a:lnTo>
                  <a:lnTo>
                    <a:pt x="1489367" y="3722763"/>
                  </a:lnTo>
                  <a:lnTo>
                    <a:pt x="1498269" y="3725532"/>
                  </a:lnTo>
                  <a:lnTo>
                    <a:pt x="1504670" y="3734765"/>
                  </a:lnTo>
                  <a:lnTo>
                    <a:pt x="1508518" y="3751846"/>
                  </a:lnTo>
                  <a:lnTo>
                    <a:pt x="1509814" y="3778173"/>
                  </a:lnTo>
                  <a:lnTo>
                    <a:pt x="1509814" y="3715423"/>
                  </a:lnTo>
                  <a:lnTo>
                    <a:pt x="1506245" y="3710635"/>
                  </a:lnTo>
                  <a:lnTo>
                    <a:pt x="1497672" y="3706355"/>
                  </a:lnTo>
                  <a:lnTo>
                    <a:pt x="1489989" y="3706355"/>
                  </a:lnTo>
                  <a:lnTo>
                    <a:pt x="1475193" y="3710521"/>
                  </a:lnTo>
                  <a:lnTo>
                    <a:pt x="1463090" y="3723957"/>
                  </a:lnTo>
                  <a:lnTo>
                    <a:pt x="1454924" y="3748125"/>
                  </a:lnTo>
                  <a:lnTo>
                    <a:pt x="1451927" y="3784460"/>
                  </a:lnTo>
                  <a:lnTo>
                    <a:pt x="1452245" y="3794036"/>
                  </a:lnTo>
                  <a:lnTo>
                    <a:pt x="1461008" y="3835552"/>
                  </a:lnTo>
                  <a:lnTo>
                    <a:pt x="1488097" y="3855923"/>
                  </a:lnTo>
                  <a:lnTo>
                    <a:pt x="1494510" y="3855428"/>
                  </a:lnTo>
                  <a:lnTo>
                    <a:pt x="1520151" y="3823322"/>
                  </a:lnTo>
                  <a:lnTo>
                    <a:pt x="1524469" y="3794036"/>
                  </a:lnTo>
                  <a:lnTo>
                    <a:pt x="1524889" y="3778173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24380" y="5310675"/>
              <a:ext cx="120969" cy="24795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75772" y="5785353"/>
              <a:ext cx="91815" cy="107264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285824" y="5324424"/>
              <a:ext cx="10600690" cy="1534160"/>
            </a:xfrm>
            <a:custGeom>
              <a:avLst/>
              <a:gdLst/>
              <a:ahLst/>
              <a:cxnLst/>
              <a:rect l="l" t="t" r="r" b="b"/>
              <a:pathLst>
                <a:path w="10600690" h="1534159">
                  <a:moveTo>
                    <a:pt x="153987" y="539140"/>
                  </a:moveTo>
                  <a:lnTo>
                    <a:pt x="152755" y="499071"/>
                  </a:lnTo>
                  <a:lnTo>
                    <a:pt x="139890" y="436943"/>
                  </a:lnTo>
                  <a:lnTo>
                    <a:pt x="131864" y="422275"/>
                  </a:lnTo>
                  <a:lnTo>
                    <a:pt x="126403" y="412280"/>
                  </a:lnTo>
                  <a:lnTo>
                    <a:pt x="122161" y="407771"/>
                  </a:lnTo>
                  <a:lnTo>
                    <a:pt x="122161" y="539140"/>
                  </a:lnTo>
                  <a:lnTo>
                    <a:pt x="120586" y="584060"/>
                  </a:lnTo>
                  <a:lnTo>
                    <a:pt x="114363" y="625652"/>
                  </a:lnTo>
                  <a:lnTo>
                    <a:pt x="101320" y="656234"/>
                  </a:lnTo>
                  <a:lnTo>
                    <a:pt x="79260" y="668134"/>
                  </a:lnTo>
                  <a:lnTo>
                    <a:pt x="65290" y="665365"/>
                  </a:lnTo>
                  <a:lnTo>
                    <a:pt x="41579" y="632955"/>
                  </a:lnTo>
                  <a:lnTo>
                    <a:pt x="33083" y="585457"/>
                  </a:lnTo>
                  <a:lnTo>
                    <a:pt x="31864" y="551535"/>
                  </a:lnTo>
                  <a:lnTo>
                    <a:pt x="32131" y="536016"/>
                  </a:lnTo>
                  <a:lnTo>
                    <a:pt x="37350" y="478878"/>
                  </a:lnTo>
                  <a:lnTo>
                    <a:pt x="51904" y="437857"/>
                  </a:lnTo>
                  <a:lnTo>
                    <a:pt x="78917" y="422275"/>
                  </a:lnTo>
                  <a:lnTo>
                    <a:pt x="97764" y="428104"/>
                  </a:lnTo>
                  <a:lnTo>
                    <a:pt x="111290" y="447548"/>
                  </a:lnTo>
                  <a:lnTo>
                    <a:pt x="119430" y="483577"/>
                  </a:lnTo>
                  <a:lnTo>
                    <a:pt x="122161" y="539140"/>
                  </a:lnTo>
                  <a:lnTo>
                    <a:pt x="122161" y="407771"/>
                  </a:lnTo>
                  <a:lnTo>
                    <a:pt x="116535" y="401777"/>
                  </a:lnTo>
                  <a:lnTo>
                    <a:pt x="105029" y="394017"/>
                  </a:lnTo>
                  <a:lnTo>
                    <a:pt x="92659" y="389191"/>
                  </a:lnTo>
                  <a:lnTo>
                    <a:pt x="80238" y="387540"/>
                  </a:lnTo>
                  <a:lnTo>
                    <a:pt x="49060" y="396328"/>
                  </a:lnTo>
                  <a:lnTo>
                    <a:pt x="23558" y="424713"/>
                  </a:lnTo>
                  <a:lnTo>
                    <a:pt x="6324" y="475716"/>
                  </a:lnTo>
                  <a:lnTo>
                    <a:pt x="0" y="552386"/>
                  </a:lnTo>
                  <a:lnTo>
                    <a:pt x="622" y="572122"/>
                  </a:lnTo>
                  <a:lnTo>
                    <a:pt x="9042" y="630580"/>
                  </a:lnTo>
                  <a:lnTo>
                    <a:pt x="33858" y="683171"/>
                  </a:lnTo>
                  <a:lnTo>
                    <a:pt x="76365" y="703237"/>
                  </a:lnTo>
                  <a:lnTo>
                    <a:pt x="89865" y="702170"/>
                  </a:lnTo>
                  <a:lnTo>
                    <a:pt x="105067" y="696899"/>
                  </a:lnTo>
                  <a:lnTo>
                    <a:pt x="120434" y="684352"/>
                  </a:lnTo>
                  <a:lnTo>
                    <a:pt x="130390" y="668134"/>
                  </a:lnTo>
                  <a:lnTo>
                    <a:pt x="134505" y="661441"/>
                  </a:lnTo>
                  <a:lnTo>
                    <a:pt x="143992" y="634377"/>
                  </a:lnTo>
                  <a:lnTo>
                    <a:pt x="149987" y="604697"/>
                  </a:lnTo>
                  <a:lnTo>
                    <a:pt x="153111" y="572617"/>
                  </a:lnTo>
                  <a:lnTo>
                    <a:pt x="153987" y="539140"/>
                  </a:lnTo>
                  <a:close/>
                </a:path>
                <a:path w="10600690" h="1534159">
                  <a:moveTo>
                    <a:pt x="322973" y="664895"/>
                  </a:moveTo>
                  <a:lnTo>
                    <a:pt x="276479" y="664895"/>
                  </a:lnTo>
                  <a:lnTo>
                    <a:pt x="276479" y="428675"/>
                  </a:lnTo>
                  <a:lnTo>
                    <a:pt x="276479" y="394385"/>
                  </a:lnTo>
                  <a:lnTo>
                    <a:pt x="187794" y="394385"/>
                  </a:lnTo>
                  <a:lnTo>
                    <a:pt x="187794" y="428675"/>
                  </a:lnTo>
                  <a:lnTo>
                    <a:pt x="243319" y="428675"/>
                  </a:lnTo>
                  <a:lnTo>
                    <a:pt x="243319" y="664895"/>
                  </a:lnTo>
                  <a:lnTo>
                    <a:pt x="191389" y="664895"/>
                  </a:lnTo>
                  <a:lnTo>
                    <a:pt x="191389" y="697915"/>
                  </a:lnTo>
                  <a:lnTo>
                    <a:pt x="322973" y="697915"/>
                  </a:lnTo>
                  <a:lnTo>
                    <a:pt x="322973" y="664895"/>
                  </a:lnTo>
                  <a:close/>
                </a:path>
                <a:path w="10600690" h="1534159">
                  <a:moveTo>
                    <a:pt x="409321" y="1300162"/>
                  </a:moveTo>
                  <a:lnTo>
                    <a:pt x="405168" y="1274495"/>
                  </a:lnTo>
                  <a:lnTo>
                    <a:pt x="401218" y="1250022"/>
                  </a:lnTo>
                  <a:lnTo>
                    <a:pt x="383870" y="1216533"/>
                  </a:lnTo>
                  <a:lnTo>
                    <a:pt x="383870" y="1274495"/>
                  </a:lnTo>
                  <a:lnTo>
                    <a:pt x="245821" y="1274495"/>
                  </a:lnTo>
                  <a:lnTo>
                    <a:pt x="283933" y="1237830"/>
                  </a:lnTo>
                  <a:lnTo>
                    <a:pt x="286575" y="1231087"/>
                  </a:lnTo>
                  <a:lnTo>
                    <a:pt x="286575" y="1217917"/>
                  </a:lnTo>
                  <a:lnTo>
                    <a:pt x="284175" y="1211541"/>
                  </a:lnTo>
                  <a:lnTo>
                    <a:pt x="279400" y="1206576"/>
                  </a:lnTo>
                  <a:lnTo>
                    <a:pt x="271030" y="1200746"/>
                  </a:lnTo>
                  <a:lnTo>
                    <a:pt x="261404" y="1198676"/>
                  </a:lnTo>
                  <a:lnTo>
                    <a:pt x="251688" y="1200365"/>
                  </a:lnTo>
                  <a:lnTo>
                    <a:pt x="243065" y="1205826"/>
                  </a:lnTo>
                  <a:lnTo>
                    <a:pt x="144945" y="1300162"/>
                  </a:lnTo>
                  <a:lnTo>
                    <a:pt x="243065" y="1394434"/>
                  </a:lnTo>
                  <a:lnTo>
                    <a:pt x="251688" y="1399921"/>
                  </a:lnTo>
                  <a:lnTo>
                    <a:pt x="261404" y="1401610"/>
                  </a:lnTo>
                  <a:lnTo>
                    <a:pt x="271030" y="1399540"/>
                  </a:lnTo>
                  <a:lnTo>
                    <a:pt x="278650" y="1357439"/>
                  </a:lnTo>
                  <a:lnTo>
                    <a:pt x="245821" y="1325867"/>
                  </a:lnTo>
                  <a:lnTo>
                    <a:pt x="383870" y="1325867"/>
                  </a:lnTo>
                  <a:lnTo>
                    <a:pt x="367271" y="1369504"/>
                  </a:lnTo>
                  <a:lnTo>
                    <a:pt x="337527" y="1404391"/>
                  </a:lnTo>
                  <a:lnTo>
                    <a:pt x="297637" y="1427530"/>
                  </a:lnTo>
                  <a:lnTo>
                    <a:pt x="250571" y="1435912"/>
                  </a:lnTo>
                  <a:lnTo>
                    <a:pt x="207657" y="1428991"/>
                  </a:lnTo>
                  <a:lnTo>
                    <a:pt x="170395" y="1409712"/>
                  </a:lnTo>
                  <a:lnTo>
                    <a:pt x="141008" y="1380324"/>
                  </a:lnTo>
                  <a:lnTo>
                    <a:pt x="121742" y="1343063"/>
                  </a:lnTo>
                  <a:lnTo>
                    <a:pt x="114820" y="1300162"/>
                  </a:lnTo>
                  <a:lnTo>
                    <a:pt x="121742" y="1257249"/>
                  </a:lnTo>
                  <a:lnTo>
                    <a:pt x="141008" y="1219974"/>
                  </a:lnTo>
                  <a:lnTo>
                    <a:pt x="170395" y="1190574"/>
                  </a:lnTo>
                  <a:lnTo>
                    <a:pt x="207657" y="1171295"/>
                  </a:lnTo>
                  <a:lnTo>
                    <a:pt x="250571" y="1164374"/>
                  </a:lnTo>
                  <a:lnTo>
                    <a:pt x="297637" y="1172756"/>
                  </a:lnTo>
                  <a:lnTo>
                    <a:pt x="337527" y="1195908"/>
                  </a:lnTo>
                  <a:lnTo>
                    <a:pt x="367271" y="1230820"/>
                  </a:lnTo>
                  <a:lnTo>
                    <a:pt x="383870" y="1274495"/>
                  </a:lnTo>
                  <a:lnTo>
                    <a:pt x="383870" y="1216533"/>
                  </a:lnTo>
                  <a:lnTo>
                    <a:pt x="378650" y="1206449"/>
                  </a:lnTo>
                  <a:lnTo>
                    <a:pt x="344258" y="1172057"/>
                  </a:lnTo>
                  <a:lnTo>
                    <a:pt x="329412" y="1164374"/>
                  </a:lnTo>
                  <a:lnTo>
                    <a:pt x="300685" y="1149489"/>
                  </a:lnTo>
                  <a:lnTo>
                    <a:pt x="250571" y="1141374"/>
                  </a:lnTo>
                  <a:lnTo>
                    <a:pt x="200444" y="1149489"/>
                  </a:lnTo>
                  <a:lnTo>
                    <a:pt x="156883" y="1172057"/>
                  </a:lnTo>
                  <a:lnTo>
                    <a:pt x="122491" y="1206449"/>
                  </a:lnTo>
                  <a:lnTo>
                    <a:pt x="99936" y="1250022"/>
                  </a:lnTo>
                  <a:lnTo>
                    <a:pt x="91833" y="1300162"/>
                  </a:lnTo>
                  <a:lnTo>
                    <a:pt x="99936" y="1350289"/>
                  </a:lnTo>
                  <a:lnTo>
                    <a:pt x="122491" y="1393863"/>
                  </a:lnTo>
                  <a:lnTo>
                    <a:pt x="156883" y="1428267"/>
                  </a:lnTo>
                  <a:lnTo>
                    <a:pt x="200444" y="1450835"/>
                  </a:lnTo>
                  <a:lnTo>
                    <a:pt x="250571" y="1458937"/>
                  </a:lnTo>
                  <a:lnTo>
                    <a:pt x="300685" y="1450835"/>
                  </a:lnTo>
                  <a:lnTo>
                    <a:pt x="329488" y="1435912"/>
                  </a:lnTo>
                  <a:lnTo>
                    <a:pt x="344258" y="1428267"/>
                  </a:lnTo>
                  <a:lnTo>
                    <a:pt x="378650" y="1393863"/>
                  </a:lnTo>
                  <a:lnTo>
                    <a:pt x="401218" y="1350289"/>
                  </a:lnTo>
                  <a:lnTo>
                    <a:pt x="405168" y="1325867"/>
                  </a:lnTo>
                  <a:lnTo>
                    <a:pt x="409321" y="1300162"/>
                  </a:lnTo>
                  <a:close/>
                </a:path>
                <a:path w="10600690" h="1534159">
                  <a:moveTo>
                    <a:pt x="511975" y="1402270"/>
                  </a:moveTo>
                  <a:lnTo>
                    <a:pt x="506310" y="1402270"/>
                  </a:lnTo>
                  <a:lnTo>
                    <a:pt x="506310" y="1369555"/>
                  </a:lnTo>
                  <a:lnTo>
                    <a:pt x="495554" y="1369555"/>
                  </a:lnTo>
                  <a:lnTo>
                    <a:pt x="495554" y="1373695"/>
                  </a:lnTo>
                  <a:lnTo>
                    <a:pt x="502285" y="1373695"/>
                  </a:lnTo>
                  <a:lnTo>
                    <a:pt x="502285" y="1402270"/>
                  </a:lnTo>
                  <a:lnTo>
                    <a:pt x="495973" y="1402270"/>
                  </a:lnTo>
                  <a:lnTo>
                    <a:pt x="495973" y="1406321"/>
                  </a:lnTo>
                  <a:lnTo>
                    <a:pt x="511975" y="1406321"/>
                  </a:lnTo>
                  <a:lnTo>
                    <a:pt x="511975" y="1402270"/>
                  </a:lnTo>
                  <a:close/>
                </a:path>
                <a:path w="10600690" h="1534159">
                  <a:moveTo>
                    <a:pt x="511975" y="1342161"/>
                  </a:moveTo>
                  <a:lnTo>
                    <a:pt x="506310" y="1342161"/>
                  </a:lnTo>
                  <a:lnTo>
                    <a:pt x="506310" y="1309370"/>
                  </a:lnTo>
                  <a:lnTo>
                    <a:pt x="495554" y="1309370"/>
                  </a:lnTo>
                  <a:lnTo>
                    <a:pt x="495554" y="1313599"/>
                  </a:lnTo>
                  <a:lnTo>
                    <a:pt x="502285" y="1313599"/>
                  </a:lnTo>
                  <a:lnTo>
                    <a:pt x="502285" y="1342161"/>
                  </a:lnTo>
                  <a:lnTo>
                    <a:pt x="495973" y="1342161"/>
                  </a:lnTo>
                  <a:lnTo>
                    <a:pt x="495973" y="1346161"/>
                  </a:lnTo>
                  <a:lnTo>
                    <a:pt x="511975" y="1346161"/>
                  </a:lnTo>
                  <a:lnTo>
                    <a:pt x="511975" y="1342161"/>
                  </a:lnTo>
                  <a:close/>
                </a:path>
                <a:path w="10600690" h="1534159">
                  <a:moveTo>
                    <a:pt x="513359" y="1513039"/>
                  </a:moveTo>
                  <a:lnTo>
                    <a:pt x="509562" y="1491424"/>
                  </a:lnTo>
                  <a:lnTo>
                    <a:pt x="509562" y="1496720"/>
                  </a:lnTo>
                  <a:lnTo>
                    <a:pt x="509536" y="1514805"/>
                  </a:lnTo>
                  <a:lnTo>
                    <a:pt x="508736" y="1523047"/>
                  </a:lnTo>
                  <a:lnTo>
                    <a:pt x="501738" y="1523047"/>
                  </a:lnTo>
                  <a:lnTo>
                    <a:pt x="500456" y="1521193"/>
                  </a:lnTo>
                  <a:lnTo>
                    <a:pt x="498551" y="1514805"/>
                  </a:lnTo>
                  <a:lnTo>
                    <a:pt x="498551" y="1506626"/>
                  </a:lnTo>
                  <a:lnTo>
                    <a:pt x="498703" y="1503413"/>
                  </a:lnTo>
                  <a:lnTo>
                    <a:pt x="499237" y="1500136"/>
                  </a:lnTo>
                  <a:lnTo>
                    <a:pt x="499846" y="1495996"/>
                  </a:lnTo>
                  <a:lnTo>
                    <a:pt x="501599" y="1493240"/>
                  </a:lnTo>
                  <a:lnTo>
                    <a:pt x="507771" y="1493240"/>
                  </a:lnTo>
                  <a:lnTo>
                    <a:pt x="509562" y="1496720"/>
                  </a:lnTo>
                  <a:lnTo>
                    <a:pt x="509562" y="1491424"/>
                  </a:lnTo>
                  <a:lnTo>
                    <a:pt x="508584" y="1490103"/>
                  </a:lnTo>
                  <a:lnTo>
                    <a:pt x="506387" y="1489049"/>
                  </a:lnTo>
                  <a:lnTo>
                    <a:pt x="499084" y="1489049"/>
                  </a:lnTo>
                  <a:lnTo>
                    <a:pt x="494690" y="1494345"/>
                  </a:lnTo>
                  <a:lnTo>
                    <a:pt x="494766" y="1513039"/>
                  </a:lnTo>
                  <a:lnTo>
                    <a:pt x="494957" y="1517637"/>
                  </a:lnTo>
                  <a:lnTo>
                    <a:pt x="497001" y="1522158"/>
                  </a:lnTo>
                  <a:lnTo>
                    <a:pt x="499160" y="1526794"/>
                  </a:lnTo>
                  <a:lnTo>
                    <a:pt x="502500" y="1527314"/>
                  </a:lnTo>
                  <a:lnTo>
                    <a:pt x="505917" y="1527314"/>
                  </a:lnTo>
                  <a:lnTo>
                    <a:pt x="508914" y="1527009"/>
                  </a:lnTo>
                  <a:lnTo>
                    <a:pt x="510654" y="1523047"/>
                  </a:lnTo>
                  <a:lnTo>
                    <a:pt x="512838" y="1518081"/>
                  </a:lnTo>
                  <a:lnTo>
                    <a:pt x="513359" y="1513039"/>
                  </a:lnTo>
                  <a:close/>
                </a:path>
                <a:path w="10600690" h="1534159">
                  <a:moveTo>
                    <a:pt x="513359" y="1452867"/>
                  </a:moveTo>
                  <a:lnTo>
                    <a:pt x="509562" y="1431264"/>
                  </a:lnTo>
                  <a:lnTo>
                    <a:pt x="509562" y="1436573"/>
                  </a:lnTo>
                  <a:lnTo>
                    <a:pt x="509536" y="1454619"/>
                  </a:lnTo>
                  <a:lnTo>
                    <a:pt x="508736" y="1462913"/>
                  </a:lnTo>
                  <a:lnTo>
                    <a:pt x="501738" y="1462913"/>
                  </a:lnTo>
                  <a:lnTo>
                    <a:pt x="500456" y="1460969"/>
                  </a:lnTo>
                  <a:lnTo>
                    <a:pt x="498551" y="1454619"/>
                  </a:lnTo>
                  <a:lnTo>
                    <a:pt x="498551" y="1446415"/>
                  </a:lnTo>
                  <a:lnTo>
                    <a:pt x="498703" y="1443278"/>
                  </a:lnTo>
                  <a:lnTo>
                    <a:pt x="499237" y="1439926"/>
                  </a:lnTo>
                  <a:lnTo>
                    <a:pt x="499846" y="1435811"/>
                  </a:lnTo>
                  <a:lnTo>
                    <a:pt x="501599" y="1433068"/>
                  </a:lnTo>
                  <a:lnTo>
                    <a:pt x="507771" y="1433068"/>
                  </a:lnTo>
                  <a:lnTo>
                    <a:pt x="509562" y="1436573"/>
                  </a:lnTo>
                  <a:lnTo>
                    <a:pt x="509562" y="1431264"/>
                  </a:lnTo>
                  <a:lnTo>
                    <a:pt x="508584" y="1429956"/>
                  </a:lnTo>
                  <a:lnTo>
                    <a:pt x="506387" y="1428877"/>
                  </a:lnTo>
                  <a:lnTo>
                    <a:pt x="499084" y="1428877"/>
                  </a:lnTo>
                  <a:lnTo>
                    <a:pt x="494690" y="1434223"/>
                  </a:lnTo>
                  <a:lnTo>
                    <a:pt x="494766" y="1452867"/>
                  </a:lnTo>
                  <a:lnTo>
                    <a:pt x="494957" y="1457477"/>
                  </a:lnTo>
                  <a:lnTo>
                    <a:pt x="497027" y="1462062"/>
                  </a:lnTo>
                  <a:lnTo>
                    <a:pt x="499160" y="1466608"/>
                  </a:lnTo>
                  <a:lnTo>
                    <a:pt x="502500" y="1467154"/>
                  </a:lnTo>
                  <a:lnTo>
                    <a:pt x="505917" y="1467154"/>
                  </a:lnTo>
                  <a:lnTo>
                    <a:pt x="508914" y="1466786"/>
                  </a:lnTo>
                  <a:lnTo>
                    <a:pt x="510641" y="1462913"/>
                  </a:lnTo>
                  <a:lnTo>
                    <a:pt x="512838" y="1457934"/>
                  </a:lnTo>
                  <a:lnTo>
                    <a:pt x="513359" y="1452867"/>
                  </a:lnTo>
                  <a:close/>
                </a:path>
                <a:path w="10600690" h="1534159">
                  <a:moveTo>
                    <a:pt x="515264" y="539140"/>
                  </a:moveTo>
                  <a:lnTo>
                    <a:pt x="514032" y="499071"/>
                  </a:lnTo>
                  <a:lnTo>
                    <a:pt x="501205" y="436943"/>
                  </a:lnTo>
                  <a:lnTo>
                    <a:pt x="483476" y="407771"/>
                  </a:lnTo>
                  <a:lnTo>
                    <a:pt x="483476" y="539140"/>
                  </a:lnTo>
                  <a:lnTo>
                    <a:pt x="481901" y="584060"/>
                  </a:lnTo>
                  <a:lnTo>
                    <a:pt x="475691" y="625652"/>
                  </a:lnTo>
                  <a:lnTo>
                    <a:pt x="462648" y="656234"/>
                  </a:lnTo>
                  <a:lnTo>
                    <a:pt x="440588" y="668134"/>
                  </a:lnTo>
                  <a:lnTo>
                    <a:pt x="426631" y="665365"/>
                  </a:lnTo>
                  <a:lnTo>
                    <a:pt x="402894" y="632955"/>
                  </a:lnTo>
                  <a:lnTo>
                    <a:pt x="394335" y="585457"/>
                  </a:lnTo>
                  <a:lnTo>
                    <a:pt x="393115" y="551535"/>
                  </a:lnTo>
                  <a:lnTo>
                    <a:pt x="393382" y="536016"/>
                  </a:lnTo>
                  <a:lnTo>
                    <a:pt x="398653" y="478878"/>
                  </a:lnTo>
                  <a:lnTo>
                    <a:pt x="413245" y="437857"/>
                  </a:lnTo>
                  <a:lnTo>
                    <a:pt x="440270" y="422275"/>
                  </a:lnTo>
                  <a:lnTo>
                    <a:pt x="459079" y="428104"/>
                  </a:lnTo>
                  <a:lnTo>
                    <a:pt x="472592" y="447548"/>
                  </a:lnTo>
                  <a:lnTo>
                    <a:pt x="480745" y="483577"/>
                  </a:lnTo>
                  <a:lnTo>
                    <a:pt x="483476" y="539140"/>
                  </a:lnTo>
                  <a:lnTo>
                    <a:pt x="483476" y="407771"/>
                  </a:lnTo>
                  <a:lnTo>
                    <a:pt x="477850" y="401777"/>
                  </a:lnTo>
                  <a:lnTo>
                    <a:pt x="466331" y="394017"/>
                  </a:lnTo>
                  <a:lnTo>
                    <a:pt x="453974" y="389191"/>
                  </a:lnTo>
                  <a:lnTo>
                    <a:pt x="441528" y="387540"/>
                  </a:lnTo>
                  <a:lnTo>
                    <a:pt x="410349" y="396328"/>
                  </a:lnTo>
                  <a:lnTo>
                    <a:pt x="384848" y="424713"/>
                  </a:lnTo>
                  <a:lnTo>
                    <a:pt x="367639" y="475716"/>
                  </a:lnTo>
                  <a:lnTo>
                    <a:pt x="361315" y="552386"/>
                  </a:lnTo>
                  <a:lnTo>
                    <a:pt x="361937" y="572122"/>
                  </a:lnTo>
                  <a:lnTo>
                    <a:pt x="370344" y="630580"/>
                  </a:lnTo>
                  <a:lnTo>
                    <a:pt x="395198" y="683171"/>
                  </a:lnTo>
                  <a:lnTo>
                    <a:pt x="437642" y="703237"/>
                  </a:lnTo>
                  <a:lnTo>
                    <a:pt x="451167" y="702170"/>
                  </a:lnTo>
                  <a:lnTo>
                    <a:pt x="491705" y="668134"/>
                  </a:lnTo>
                  <a:lnTo>
                    <a:pt x="511289" y="604697"/>
                  </a:lnTo>
                  <a:lnTo>
                    <a:pt x="514400" y="572617"/>
                  </a:lnTo>
                  <a:lnTo>
                    <a:pt x="515264" y="539140"/>
                  </a:lnTo>
                  <a:close/>
                </a:path>
                <a:path w="10600690" h="1534159">
                  <a:moveTo>
                    <a:pt x="533857" y="1522628"/>
                  </a:moveTo>
                  <a:lnTo>
                    <a:pt x="528243" y="1522628"/>
                  </a:lnTo>
                  <a:lnTo>
                    <a:pt x="528243" y="1489900"/>
                  </a:lnTo>
                  <a:lnTo>
                    <a:pt x="517461" y="1489900"/>
                  </a:lnTo>
                  <a:lnTo>
                    <a:pt x="517461" y="1494028"/>
                  </a:lnTo>
                  <a:lnTo>
                    <a:pt x="524217" y="1494028"/>
                  </a:lnTo>
                  <a:lnTo>
                    <a:pt x="524217" y="1522628"/>
                  </a:lnTo>
                  <a:lnTo>
                    <a:pt x="517893" y="1522628"/>
                  </a:lnTo>
                  <a:lnTo>
                    <a:pt x="517893" y="1526679"/>
                  </a:lnTo>
                  <a:lnTo>
                    <a:pt x="533857" y="1526679"/>
                  </a:lnTo>
                  <a:lnTo>
                    <a:pt x="533857" y="1522628"/>
                  </a:lnTo>
                  <a:close/>
                </a:path>
                <a:path w="10600690" h="1534159">
                  <a:moveTo>
                    <a:pt x="533857" y="1462417"/>
                  </a:moveTo>
                  <a:lnTo>
                    <a:pt x="528243" y="1462417"/>
                  </a:lnTo>
                  <a:lnTo>
                    <a:pt x="528243" y="1429715"/>
                  </a:lnTo>
                  <a:lnTo>
                    <a:pt x="517461" y="1429715"/>
                  </a:lnTo>
                  <a:lnTo>
                    <a:pt x="517461" y="1433880"/>
                  </a:lnTo>
                  <a:lnTo>
                    <a:pt x="524217" y="1433880"/>
                  </a:lnTo>
                  <a:lnTo>
                    <a:pt x="524217" y="1462417"/>
                  </a:lnTo>
                  <a:lnTo>
                    <a:pt x="517893" y="1462417"/>
                  </a:lnTo>
                  <a:lnTo>
                    <a:pt x="517893" y="1466494"/>
                  </a:lnTo>
                  <a:lnTo>
                    <a:pt x="533857" y="1466494"/>
                  </a:lnTo>
                  <a:lnTo>
                    <a:pt x="533857" y="1462417"/>
                  </a:lnTo>
                  <a:close/>
                </a:path>
                <a:path w="10600690" h="1534159">
                  <a:moveTo>
                    <a:pt x="533857" y="1342161"/>
                  </a:moveTo>
                  <a:lnTo>
                    <a:pt x="528243" y="1342161"/>
                  </a:lnTo>
                  <a:lnTo>
                    <a:pt x="528243" y="1309370"/>
                  </a:lnTo>
                  <a:lnTo>
                    <a:pt x="517461" y="1309370"/>
                  </a:lnTo>
                  <a:lnTo>
                    <a:pt x="517461" y="1313599"/>
                  </a:lnTo>
                  <a:lnTo>
                    <a:pt x="524217" y="1313599"/>
                  </a:lnTo>
                  <a:lnTo>
                    <a:pt x="524217" y="1342161"/>
                  </a:lnTo>
                  <a:lnTo>
                    <a:pt x="517893" y="1342161"/>
                  </a:lnTo>
                  <a:lnTo>
                    <a:pt x="517893" y="1346161"/>
                  </a:lnTo>
                  <a:lnTo>
                    <a:pt x="533857" y="1346161"/>
                  </a:lnTo>
                  <a:lnTo>
                    <a:pt x="533857" y="1342161"/>
                  </a:lnTo>
                  <a:close/>
                </a:path>
                <a:path w="10600690" h="1534159">
                  <a:moveTo>
                    <a:pt x="535292" y="1392694"/>
                  </a:moveTo>
                  <a:lnTo>
                    <a:pt x="531406" y="1370952"/>
                  </a:lnTo>
                  <a:lnTo>
                    <a:pt x="531406" y="1376387"/>
                  </a:lnTo>
                  <a:lnTo>
                    <a:pt x="531380" y="1394434"/>
                  </a:lnTo>
                  <a:lnTo>
                    <a:pt x="530644" y="1402727"/>
                  </a:lnTo>
                  <a:lnTo>
                    <a:pt x="523646" y="1402727"/>
                  </a:lnTo>
                  <a:lnTo>
                    <a:pt x="522376" y="1400810"/>
                  </a:lnTo>
                  <a:lnTo>
                    <a:pt x="521639" y="1398422"/>
                  </a:lnTo>
                  <a:lnTo>
                    <a:pt x="520458" y="1394434"/>
                  </a:lnTo>
                  <a:lnTo>
                    <a:pt x="520458" y="1386293"/>
                  </a:lnTo>
                  <a:lnTo>
                    <a:pt x="520623" y="1383042"/>
                  </a:lnTo>
                  <a:lnTo>
                    <a:pt x="521157" y="1379778"/>
                  </a:lnTo>
                  <a:lnTo>
                    <a:pt x="521779" y="1375702"/>
                  </a:lnTo>
                  <a:lnTo>
                    <a:pt x="523570" y="1372882"/>
                  </a:lnTo>
                  <a:lnTo>
                    <a:pt x="529691" y="1372882"/>
                  </a:lnTo>
                  <a:lnTo>
                    <a:pt x="531406" y="1376387"/>
                  </a:lnTo>
                  <a:lnTo>
                    <a:pt x="531406" y="1370952"/>
                  </a:lnTo>
                  <a:lnTo>
                    <a:pt x="530529" y="1369783"/>
                  </a:lnTo>
                  <a:lnTo>
                    <a:pt x="528320" y="1368679"/>
                  </a:lnTo>
                  <a:lnTo>
                    <a:pt x="521004" y="1368679"/>
                  </a:lnTo>
                  <a:lnTo>
                    <a:pt x="516597" y="1374013"/>
                  </a:lnTo>
                  <a:lnTo>
                    <a:pt x="516674" y="1392694"/>
                  </a:lnTo>
                  <a:lnTo>
                    <a:pt x="516915" y="1397279"/>
                  </a:lnTo>
                  <a:lnTo>
                    <a:pt x="521081" y="1406448"/>
                  </a:lnTo>
                  <a:lnTo>
                    <a:pt x="524459" y="1407007"/>
                  </a:lnTo>
                  <a:lnTo>
                    <a:pt x="527850" y="1407007"/>
                  </a:lnTo>
                  <a:lnTo>
                    <a:pt x="530872" y="1406601"/>
                  </a:lnTo>
                  <a:lnTo>
                    <a:pt x="532587" y="1402727"/>
                  </a:lnTo>
                  <a:lnTo>
                    <a:pt x="534758" y="1397749"/>
                  </a:lnTo>
                  <a:lnTo>
                    <a:pt x="535292" y="1392694"/>
                  </a:lnTo>
                  <a:close/>
                </a:path>
                <a:path w="10600690" h="1534159">
                  <a:moveTo>
                    <a:pt x="555815" y="1402270"/>
                  </a:moveTo>
                  <a:lnTo>
                    <a:pt x="550151" y="1402270"/>
                  </a:lnTo>
                  <a:lnTo>
                    <a:pt x="550151" y="1369555"/>
                  </a:lnTo>
                  <a:lnTo>
                    <a:pt x="539343" y="1369555"/>
                  </a:lnTo>
                  <a:lnTo>
                    <a:pt x="539343" y="1373708"/>
                  </a:lnTo>
                  <a:lnTo>
                    <a:pt x="546112" y="1373708"/>
                  </a:lnTo>
                  <a:lnTo>
                    <a:pt x="546112" y="1402270"/>
                  </a:lnTo>
                  <a:lnTo>
                    <a:pt x="539838" y="1402270"/>
                  </a:lnTo>
                  <a:lnTo>
                    <a:pt x="539838" y="1406309"/>
                  </a:lnTo>
                  <a:lnTo>
                    <a:pt x="555815" y="1406309"/>
                  </a:lnTo>
                  <a:lnTo>
                    <a:pt x="555815" y="1402270"/>
                  </a:lnTo>
                  <a:close/>
                </a:path>
                <a:path w="10600690" h="1534159">
                  <a:moveTo>
                    <a:pt x="557212" y="1513039"/>
                  </a:moveTo>
                  <a:lnTo>
                    <a:pt x="557161" y="1500136"/>
                  </a:lnTo>
                  <a:lnTo>
                    <a:pt x="556488" y="1495755"/>
                  </a:lnTo>
                  <a:lnTo>
                    <a:pt x="554723" y="1493240"/>
                  </a:lnTo>
                  <a:lnTo>
                    <a:pt x="553885" y="1492034"/>
                  </a:lnTo>
                  <a:lnTo>
                    <a:pt x="553364" y="1491322"/>
                  </a:lnTo>
                  <a:lnTo>
                    <a:pt x="553364" y="1496720"/>
                  </a:lnTo>
                  <a:lnTo>
                    <a:pt x="553339" y="1514805"/>
                  </a:lnTo>
                  <a:lnTo>
                    <a:pt x="552538" y="1523047"/>
                  </a:lnTo>
                  <a:lnTo>
                    <a:pt x="545566" y="1523047"/>
                  </a:lnTo>
                  <a:lnTo>
                    <a:pt x="544309" y="1521193"/>
                  </a:lnTo>
                  <a:lnTo>
                    <a:pt x="543572" y="1518780"/>
                  </a:lnTo>
                  <a:lnTo>
                    <a:pt x="542404" y="1514805"/>
                  </a:lnTo>
                  <a:lnTo>
                    <a:pt x="542404" y="1506626"/>
                  </a:lnTo>
                  <a:lnTo>
                    <a:pt x="542556" y="1503413"/>
                  </a:lnTo>
                  <a:lnTo>
                    <a:pt x="543077" y="1500136"/>
                  </a:lnTo>
                  <a:lnTo>
                    <a:pt x="543699" y="1495996"/>
                  </a:lnTo>
                  <a:lnTo>
                    <a:pt x="545439" y="1493240"/>
                  </a:lnTo>
                  <a:lnTo>
                    <a:pt x="551586" y="1493240"/>
                  </a:lnTo>
                  <a:lnTo>
                    <a:pt x="553364" y="1496720"/>
                  </a:lnTo>
                  <a:lnTo>
                    <a:pt x="553364" y="1491322"/>
                  </a:lnTo>
                  <a:lnTo>
                    <a:pt x="552475" y="1490103"/>
                  </a:lnTo>
                  <a:lnTo>
                    <a:pt x="550214" y="1489049"/>
                  </a:lnTo>
                  <a:lnTo>
                    <a:pt x="542950" y="1489049"/>
                  </a:lnTo>
                  <a:lnTo>
                    <a:pt x="538568" y="1494345"/>
                  </a:lnTo>
                  <a:lnTo>
                    <a:pt x="538683" y="1514551"/>
                  </a:lnTo>
                  <a:lnTo>
                    <a:pt x="538797" y="1517637"/>
                  </a:lnTo>
                  <a:lnTo>
                    <a:pt x="540880" y="1522247"/>
                  </a:lnTo>
                  <a:lnTo>
                    <a:pt x="542975" y="1526794"/>
                  </a:lnTo>
                  <a:lnTo>
                    <a:pt x="546366" y="1527314"/>
                  </a:lnTo>
                  <a:lnTo>
                    <a:pt x="549770" y="1527314"/>
                  </a:lnTo>
                  <a:lnTo>
                    <a:pt x="552805" y="1527009"/>
                  </a:lnTo>
                  <a:lnTo>
                    <a:pt x="554494" y="1523047"/>
                  </a:lnTo>
                  <a:lnTo>
                    <a:pt x="554875" y="1522158"/>
                  </a:lnTo>
                  <a:lnTo>
                    <a:pt x="556704" y="1518081"/>
                  </a:lnTo>
                  <a:lnTo>
                    <a:pt x="557212" y="1513039"/>
                  </a:lnTo>
                  <a:close/>
                </a:path>
                <a:path w="10600690" h="1534159">
                  <a:moveTo>
                    <a:pt x="557212" y="1452867"/>
                  </a:moveTo>
                  <a:lnTo>
                    <a:pt x="557161" y="1439926"/>
                  </a:lnTo>
                  <a:lnTo>
                    <a:pt x="556488" y="1435544"/>
                  </a:lnTo>
                  <a:lnTo>
                    <a:pt x="554736" y="1433068"/>
                  </a:lnTo>
                  <a:lnTo>
                    <a:pt x="553364" y="1431188"/>
                  </a:lnTo>
                  <a:lnTo>
                    <a:pt x="553364" y="1436573"/>
                  </a:lnTo>
                  <a:lnTo>
                    <a:pt x="553339" y="1454619"/>
                  </a:lnTo>
                  <a:lnTo>
                    <a:pt x="552538" y="1462913"/>
                  </a:lnTo>
                  <a:lnTo>
                    <a:pt x="545566" y="1462913"/>
                  </a:lnTo>
                  <a:lnTo>
                    <a:pt x="544309" y="1460969"/>
                  </a:lnTo>
                  <a:lnTo>
                    <a:pt x="543572" y="1458620"/>
                  </a:lnTo>
                  <a:lnTo>
                    <a:pt x="542404" y="1454619"/>
                  </a:lnTo>
                  <a:lnTo>
                    <a:pt x="542404" y="1446415"/>
                  </a:lnTo>
                  <a:lnTo>
                    <a:pt x="542556" y="1443278"/>
                  </a:lnTo>
                  <a:lnTo>
                    <a:pt x="543699" y="1435811"/>
                  </a:lnTo>
                  <a:lnTo>
                    <a:pt x="545439" y="1433068"/>
                  </a:lnTo>
                  <a:lnTo>
                    <a:pt x="551586" y="1433068"/>
                  </a:lnTo>
                  <a:lnTo>
                    <a:pt x="553364" y="1436573"/>
                  </a:lnTo>
                  <a:lnTo>
                    <a:pt x="553364" y="1431188"/>
                  </a:lnTo>
                  <a:lnTo>
                    <a:pt x="552475" y="1429956"/>
                  </a:lnTo>
                  <a:lnTo>
                    <a:pt x="550214" y="1428877"/>
                  </a:lnTo>
                  <a:lnTo>
                    <a:pt x="542950" y="1428877"/>
                  </a:lnTo>
                  <a:lnTo>
                    <a:pt x="538568" y="1434223"/>
                  </a:lnTo>
                  <a:lnTo>
                    <a:pt x="538683" y="1454378"/>
                  </a:lnTo>
                  <a:lnTo>
                    <a:pt x="538797" y="1457477"/>
                  </a:lnTo>
                  <a:lnTo>
                    <a:pt x="540867" y="1462062"/>
                  </a:lnTo>
                  <a:lnTo>
                    <a:pt x="542975" y="1466608"/>
                  </a:lnTo>
                  <a:lnTo>
                    <a:pt x="546366" y="1467154"/>
                  </a:lnTo>
                  <a:lnTo>
                    <a:pt x="549770" y="1467154"/>
                  </a:lnTo>
                  <a:lnTo>
                    <a:pt x="552805" y="1466786"/>
                  </a:lnTo>
                  <a:lnTo>
                    <a:pt x="554469" y="1462913"/>
                  </a:lnTo>
                  <a:lnTo>
                    <a:pt x="554863" y="1462011"/>
                  </a:lnTo>
                  <a:lnTo>
                    <a:pt x="556704" y="1457934"/>
                  </a:lnTo>
                  <a:lnTo>
                    <a:pt x="557212" y="1452867"/>
                  </a:lnTo>
                  <a:close/>
                </a:path>
                <a:path w="10600690" h="1534159">
                  <a:moveTo>
                    <a:pt x="557212" y="1332572"/>
                  </a:moveTo>
                  <a:lnTo>
                    <a:pt x="553364" y="1310792"/>
                  </a:lnTo>
                  <a:lnTo>
                    <a:pt x="553364" y="1316202"/>
                  </a:lnTo>
                  <a:lnTo>
                    <a:pt x="553339" y="1334287"/>
                  </a:lnTo>
                  <a:lnTo>
                    <a:pt x="552538" y="1342567"/>
                  </a:lnTo>
                  <a:lnTo>
                    <a:pt x="545566" y="1342567"/>
                  </a:lnTo>
                  <a:lnTo>
                    <a:pt x="544309" y="1340624"/>
                  </a:lnTo>
                  <a:lnTo>
                    <a:pt x="543572" y="1338300"/>
                  </a:lnTo>
                  <a:lnTo>
                    <a:pt x="542404" y="1334287"/>
                  </a:lnTo>
                  <a:lnTo>
                    <a:pt x="542404" y="1326146"/>
                  </a:lnTo>
                  <a:lnTo>
                    <a:pt x="542556" y="1322857"/>
                  </a:lnTo>
                  <a:lnTo>
                    <a:pt x="543077" y="1319580"/>
                  </a:lnTo>
                  <a:lnTo>
                    <a:pt x="543699" y="1315516"/>
                  </a:lnTo>
                  <a:lnTo>
                    <a:pt x="545439" y="1312710"/>
                  </a:lnTo>
                  <a:lnTo>
                    <a:pt x="551586" y="1312710"/>
                  </a:lnTo>
                  <a:lnTo>
                    <a:pt x="553364" y="1316202"/>
                  </a:lnTo>
                  <a:lnTo>
                    <a:pt x="553364" y="1310792"/>
                  </a:lnTo>
                  <a:lnTo>
                    <a:pt x="552475" y="1309598"/>
                  </a:lnTo>
                  <a:lnTo>
                    <a:pt x="550214" y="1308506"/>
                  </a:lnTo>
                  <a:lnTo>
                    <a:pt x="542950" y="1308506"/>
                  </a:lnTo>
                  <a:lnTo>
                    <a:pt x="538568" y="1313865"/>
                  </a:lnTo>
                  <a:lnTo>
                    <a:pt x="538683" y="1334046"/>
                  </a:lnTo>
                  <a:lnTo>
                    <a:pt x="538797" y="1337094"/>
                  </a:lnTo>
                  <a:lnTo>
                    <a:pt x="542975" y="1346327"/>
                  </a:lnTo>
                  <a:lnTo>
                    <a:pt x="546366" y="1346809"/>
                  </a:lnTo>
                  <a:lnTo>
                    <a:pt x="549770" y="1346809"/>
                  </a:lnTo>
                  <a:lnTo>
                    <a:pt x="552805" y="1346479"/>
                  </a:lnTo>
                  <a:lnTo>
                    <a:pt x="554482" y="1342567"/>
                  </a:lnTo>
                  <a:lnTo>
                    <a:pt x="556704" y="1337538"/>
                  </a:lnTo>
                  <a:lnTo>
                    <a:pt x="557212" y="1332572"/>
                  </a:lnTo>
                  <a:close/>
                </a:path>
                <a:path w="10600690" h="1534159">
                  <a:moveTo>
                    <a:pt x="7947723" y="1212761"/>
                  </a:moveTo>
                  <a:lnTo>
                    <a:pt x="7897101" y="1115542"/>
                  </a:lnTo>
                  <a:lnTo>
                    <a:pt x="7838275" y="1208049"/>
                  </a:lnTo>
                  <a:lnTo>
                    <a:pt x="7886014" y="1210094"/>
                  </a:lnTo>
                  <a:lnTo>
                    <a:pt x="7886535" y="1258290"/>
                  </a:lnTo>
                  <a:lnTo>
                    <a:pt x="7888897" y="1306334"/>
                  </a:lnTo>
                  <a:lnTo>
                    <a:pt x="7893088" y="1354226"/>
                  </a:lnTo>
                  <a:lnTo>
                    <a:pt x="7899095" y="1401902"/>
                  </a:lnTo>
                  <a:lnTo>
                    <a:pt x="7906944" y="1449362"/>
                  </a:lnTo>
                  <a:lnTo>
                    <a:pt x="7916596" y="1496542"/>
                  </a:lnTo>
                  <a:lnTo>
                    <a:pt x="7925663" y="1533575"/>
                  </a:lnTo>
                  <a:lnTo>
                    <a:pt x="7940357" y="1533575"/>
                  </a:lnTo>
                  <a:lnTo>
                    <a:pt x="7938897" y="1528356"/>
                  </a:lnTo>
                  <a:lnTo>
                    <a:pt x="7926768" y="1476146"/>
                  </a:lnTo>
                  <a:lnTo>
                    <a:pt x="7916913" y="1423581"/>
                  </a:lnTo>
                  <a:lnTo>
                    <a:pt x="7909331" y="1370723"/>
                  </a:lnTo>
                  <a:lnTo>
                    <a:pt x="7904023" y="1317586"/>
                  </a:lnTo>
                  <a:lnTo>
                    <a:pt x="7900987" y="1264234"/>
                  </a:lnTo>
                  <a:lnTo>
                    <a:pt x="7900251" y="1210703"/>
                  </a:lnTo>
                  <a:lnTo>
                    <a:pt x="7947723" y="1212761"/>
                  </a:lnTo>
                  <a:close/>
                </a:path>
                <a:path w="10600690" h="1534159">
                  <a:moveTo>
                    <a:pt x="8234883" y="576313"/>
                  </a:moveTo>
                  <a:lnTo>
                    <a:pt x="8137652" y="626833"/>
                  </a:lnTo>
                  <a:lnTo>
                    <a:pt x="8178101" y="652665"/>
                  </a:lnTo>
                  <a:lnTo>
                    <a:pt x="8152244" y="699554"/>
                  </a:lnTo>
                  <a:lnTo>
                    <a:pt x="8128686" y="747534"/>
                  </a:lnTo>
                  <a:lnTo>
                    <a:pt x="8107439" y="796569"/>
                  </a:lnTo>
                  <a:lnTo>
                    <a:pt x="8088528" y="846607"/>
                  </a:lnTo>
                  <a:lnTo>
                    <a:pt x="8072006" y="897597"/>
                  </a:lnTo>
                  <a:lnTo>
                    <a:pt x="8057883" y="949477"/>
                  </a:lnTo>
                  <a:lnTo>
                    <a:pt x="8046199" y="1002220"/>
                  </a:lnTo>
                  <a:lnTo>
                    <a:pt x="8037703" y="1050925"/>
                  </a:lnTo>
                  <a:lnTo>
                    <a:pt x="8031353" y="1099743"/>
                  </a:lnTo>
                  <a:lnTo>
                    <a:pt x="8027149" y="1148600"/>
                  </a:lnTo>
                  <a:lnTo>
                    <a:pt x="8025117" y="1196708"/>
                  </a:lnTo>
                  <a:lnTo>
                    <a:pt x="8025130" y="1246225"/>
                  </a:lnTo>
                  <a:lnTo>
                    <a:pt x="8027289" y="1294853"/>
                  </a:lnTo>
                  <a:lnTo>
                    <a:pt x="8031543" y="1343279"/>
                  </a:lnTo>
                  <a:lnTo>
                    <a:pt x="8037881" y="1391424"/>
                  </a:lnTo>
                  <a:lnTo>
                    <a:pt x="8046301" y="1439240"/>
                  </a:lnTo>
                  <a:lnTo>
                    <a:pt x="8056778" y="1486662"/>
                  </a:lnTo>
                  <a:lnTo>
                    <a:pt x="8069300" y="1533575"/>
                  </a:lnTo>
                  <a:lnTo>
                    <a:pt x="8083410" y="1533575"/>
                  </a:lnTo>
                  <a:lnTo>
                    <a:pt x="8079295" y="1519910"/>
                  </a:lnTo>
                  <a:lnTo>
                    <a:pt x="8067878" y="1475219"/>
                  </a:lnTo>
                  <a:lnTo>
                    <a:pt x="8058290" y="1429943"/>
                  </a:lnTo>
                  <a:lnTo>
                    <a:pt x="8050593" y="1384147"/>
                  </a:lnTo>
                  <a:lnTo>
                    <a:pt x="8044789" y="1337868"/>
                  </a:lnTo>
                  <a:lnTo>
                    <a:pt x="8040929" y="1291170"/>
                  </a:lnTo>
                  <a:lnTo>
                    <a:pt x="8039125" y="1246225"/>
                  </a:lnTo>
                  <a:lnTo>
                    <a:pt x="8039151" y="1196708"/>
                  </a:lnTo>
                  <a:lnTo>
                    <a:pt x="8041284" y="1149045"/>
                  </a:lnTo>
                  <a:lnTo>
                    <a:pt x="8045488" y="1101166"/>
                  </a:lnTo>
                  <a:lnTo>
                    <a:pt x="8051787" y="1053122"/>
                  </a:lnTo>
                  <a:lnTo>
                    <a:pt x="8060207" y="1004963"/>
                  </a:lnTo>
                  <a:lnTo>
                    <a:pt x="8071726" y="952969"/>
                  </a:lnTo>
                  <a:lnTo>
                    <a:pt x="8085633" y="901827"/>
                  </a:lnTo>
                  <a:lnTo>
                    <a:pt x="8101914" y="851560"/>
                  </a:lnTo>
                  <a:lnTo>
                    <a:pt x="8120532" y="802233"/>
                  </a:lnTo>
                  <a:lnTo>
                    <a:pt x="8141462" y="753884"/>
                  </a:lnTo>
                  <a:lnTo>
                    <a:pt x="8164665" y="706564"/>
                  </a:lnTo>
                  <a:lnTo>
                    <a:pt x="8190128" y="660336"/>
                  </a:lnTo>
                  <a:lnTo>
                    <a:pt x="8230032" y="685800"/>
                  </a:lnTo>
                  <a:lnTo>
                    <a:pt x="8231149" y="660336"/>
                  </a:lnTo>
                  <a:lnTo>
                    <a:pt x="8234883" y="576313"/>
                  </a:lnTo>
                  <a:close/>
                </a:path>
                <a:path w="10600690" h="1534159">
                  <a:moveTo>
                    <a:pt x="8265884" y="99771"/>
                  </a:moveTo>
                  <a:lnTo>
                    <a:pt x="8158073" y="119367"/>
                  </a:lnTo>
                  <a:lnTo>
                    <a:pt x="8188985" y="155841"/>
                  </a:lnTo>
                  <a:lnTo>
                    <a:pt x="8152206" y="190258"/>
                  </a:lnTo>
                  <a:lnTo>
                    <a:pt x="8116722" y="225869"/>
                  </a:lnTo>
                  <a:lnTo>
                    <a:pt x="8082547" y="262674"/>
                  </a:lnTo>
                  <a:lnTo>
                    <a:pt x="8049717" y="300647"/>
                  </a:lnTo>
                  <a:lnTo>
                    <a:pt x="8018234" y="339763"/>
                  </a:lnTo>
                  <a:lnTo>
                    <a:pt x="7988109" y="380009"/>
                  </a:lnTo>
                  <a:lnTo>
                    <a:pt x="7959382" y="421360"/>
                  </a:lnTo>
                  <a:lnTo>
                    <a:pt x="7932052" y="463804"/>
                  </a:lnTo>
                  <a:lnTo>
                    <a:pt x="7906144" y="507314"/>
                  </a:lnTo>
                  <a:lnTo>
                    <a:pt x="7881671" y="551878"/>
                  </a:lnTo>
                  <a:lnTo>
                    <a:pt x="7858722" y="597382"/>
                  </a:lnTo>
                  <a:lnTo>
                    <a:pt x="7837462" y="643496"/>
                  </a:lnTo>
                  <a:lnTo>
                    <a:pt x="7817891" y="690181"/>
                  </a:lnTo>
                  <a:lnTo>
                    <a:pt x="7800035" y="737400"/>
                  </a:lnTo>
                  <a:lnTo>
                    <a:pt x="7783881" y="785114"/>
                  </a:lnTo>
                  <a:lnTo>
                    <a:pt x="7769441" y="833247"/>
                  </a:lnTo>
                  <a:lnTo>
                    <a:pt x="7756715" y="881786"/>
                  </a:lnTo>
                  <a:lnTo>
                    <a:pt x="7745717" y="930681"/>
                  </a:lnTo>
                  <a:lnTo>
                    <a:pt x="7736446" y="979893"/>
                  </a:lnTo>
                  <a:lnTo>
                    <a:pt x="7728915" y="1029360"/>
                  </a:lnTo>
                  <a:lnTo>
                    <a:pt x="7723111" y="1079055"/>
                  </a:lnTo>
                  <a:lnTo>
                    <a:pt x="7719060" y="1128928"/>
                  </a:lnTo>
                  <a:lnTo>
                    <a:pt x="7716761" y="1178928"/>
                  </a:lnTo>
                  <a:lnTo>
                    <a:pt x="7716202" y="1229029"/>
                  </a:lnTo>
                  <a:lnTo>
                    <a:pt x="7717409" y="1279182"/>
                  </a:lnTo>
                  <a:lnTo>
                    <a:pt x="7720381" y="1329334"/>
                  </a:lnTo>
                  <a:lnTo>
                    <a:pt x="7725118" y="1379461"/>
                  </a:lnTo>
                  <a:lnTo>
                    <a:pt x="7731633" y="1429486"/>
                  </a:lnTo>
                  <a:lnTo>
                    <a:pt x="7739926" y="1479397"/>
                  </a:lnTo>
                  <a:lnTo>
                    <a:pt x="7750010" y="1529143"/>
                  </a:lnTo>
                  <a:lnTo>
                    <a:pt x="7751064" y="1533575"/>
                  </a:lnTo>
                  <a:lnTo>
                    <a:pt x="7764005" y="1533575"/>
                  </a:lnTo>
                  <a:lnTo>
                    <a:pt x="7757769" y="1505343"/>
                  </a:lnTo>
                  <a:lnTo>
                    <a:pt x="7749413" y="1460754"/>
                  </a:lnTo>
                  <a:lnTo>
                    <a:pt x="7742491" y="1415884"/>
                  </a:lnTo>
                  <a:lnTo>
                    <a:pt x="7737005" y="1370787"/>
                  </a:lnTo>
                  <a:lnTo>
                    <a:pt x="7732966" y="1325486"/>
                  </a:lnTo>
                  <a:lnTo>
                    <a:pt x="7730388" y="1280020"/>
                  </a:lnTo>
                  <a:lnTo>
                    <a:pt x="7729258" y="1234414"/>
                  </a:lnTo>
                  <a:lnTo>
                    <a:pt x="7729614" y="1188720"/>
                  </a:lnTo>
                  <a:lnTo>
                    <a:pt x="7731455" y="1142961"/>
                  </a:lnTo>
                  <a:lnTo>
                    <a:pt x="7734782" y="1097178"/>
                  </a:lnTo>
                  <a:lnTo>
                    <a:pt x="7739608" y="1051407"/>
                  </a:lnTo>
                  <a:lnTo>
                    <a:pt x="7745946" y="1005674"/>
                  </a:lnTo>
                  <a:lnTo>
                    <a:pt x="7753807" y="960018"/>
                  </a:lnTo>
                  <a:lnTo>
                    <a:pt x="7763192" y="914488"/>
                  </a:lnTo>
                  <a:lnTo>
                    <a:pt x="7774102" y="869099"/>
                  </a:lnTo>
                  <a:lnTo>
                    <a:pt x="7786573" y="823887"/>
                  </a:lnTo>
                  <a:lnTo>
                    <a:pt x="7800594" y="778916"/>
                  </a:lnTo>
                  <a:lnTo>
                    <a:pt x="7816177" y="734187"/>
                  </a:lnTo>
                  <a:lnTo>
                    <a:pt x="7833322" y="689749"/>
                  </a:lnTo>
                  <a:lnTo>
                    <a:pt x="7852067" y="645629"/>
                  </a:lnTo>
                  <a:lnTo>
                    <a:pt x="7872387" y="601878"/>
                  </a:lnTo>
                  <a:lnTo>
                    <a:pt x="7894307" y="558533"/>
                  </a:lnTo>
                  <a:lnTo>
                    <a:pt x="7918513" y="514451"/>
                  </a:lnTo>
                  <a:lnTo>
                    <a:pt x="7944129" y="471411"/>
                  </a:lnTo>
                  <a:lnTo>
                    <a:pt x="7971155" y="429412"/>
                  </a:lnTo>
                  <a:lnTo>
                    <a:pt x="7999577" y="388505"/>
                  </a:lnTo>
                  <a:lnTo>
                    <a:pt x="8029359" y="348691"/>
                  </a:lnTo>
                  <a:lnTo>
                    <a:pt x="8060499" y="309981"/>
                  </a:lnTo>
                  <a:lnTo>
                    <a:pt x="8092973" y="272415"/>
                  </a:lnTo>
                  <a:lnTo>
                    <a:pt x="8126755" y="236004"/>
                  </a:lnTo>
                  <a:lnTo>
                    <a:pt x="8161858" y="200761"/>
                  </a:lnTo>
                  <a:lnTo>
                    <a:pt x="8198231" y="166725"/>
                  </a:lnTo>
                  <a:lnTo>
                    <a:pt x="8228939" y="202946"/>
                  </a:lnTo>
                  <a:lnTo>
                    <a:pt x="8265884" y="99771"/>
                  </a:lnTo>
                  <a:close/>
                </a:path>
                <a:path w="10600690" h="1534159">
                  <a:moveTo>
                    <a:pt x="10172865" y="640651"/>
                  </a:moveTo>
                  <a:lnTo>
                    <a:pt x="10130447" y="662673"/>
                  </a:lnTo>
                  <a:lnTo>
                    <a:pt x="10103485" y="617766"/>
                  </a:lnTo>
                  <a:lnTo>
                    <a:pt x="10074618" y="574382"/>
                  </a:lnTo>
                  <a:lnTo>
                    <a:pt x="10043922" y="532561"/>
                  </a:lnTo>
                  <a:lnTo>
                    <a:pt x="10011473" y="492340"/>
                  </a:lnTo>
                  <a:lnTo>
                    <a:pt x="9977310" y="453771"/>
                  </a:lnTo>
                  <a:lnTo>
                    <a:pt x="9941535" y="416877"/>
                  </a:lnTo>
                  <a:lnTo>
                    <a:pt x="9941535" y="437019"/>
                  </a:lnTo>
                  <a:lnTo>
                    <a:pt x="9974770" y="472097"/>
                  </a:lnTo>
                  <a:lnTo>
                    <a:pt x="10006546" y="508673"/>
                  </a:lnTo>
                  <a:lnTo>
                    <a:pt x="10036785" y="546696"/>
                  </a:lnTo>
                  <a:lnTo>
                    <a:pt x="10065436" y="586168"/>
                  </a:lnTo>
                  <a:lnTo>
                    <a:pt x="10092461" y="627024"/>
                  </a:lnTo>
                  <a:lnTo>
                    <a:pt x="10117772" y="669251"/>
                  </a:lnTo>
                  <a:lnTo>
                    <a:pt x="10075583" y="691159"/>
                  </a:lnTo>
                  <a:lnTo>
                    <a:pt x="10167963" y="750138"/>
                  </a:lnTo>
                  <a:lnTo>
                    <a:pt x="10172865" y="640651"/>
                  </a:lnTo>
                  <a:close/>
                </a:path>
                <a:path w="10600690" h="1534159">
                  <a:moveTo>
                    <a:pt x="10278250" y="1228598"/>
                  </a:moveTo>
                  <a:lnTo>
                    <a:pt x="10277500" y="1176426"/>
                  </a:lnTo>
                  <a:lnTo>
                    <a:pt x="10274300" y="1124343"/>
                  </a:lnTo>
                  <a:lnTo>
                    <a:pt x="10268636" y="1072400"/>
                  </a:lnTo>
                  <a:lnTo>
                    <a:pt x="10260546" y="1020635"/>
                  </a:lnTo>
                  <a:lnTo>
                    <a:pt x="10249103" y="965238"/>
                  </a:lnTo>
                  <a:lnTo>
                    <a:pt x="10245306" y="962799"/>
                  </a:lnTo>
                  <a:lnTo>
                    <a:pt x="10237597" y="964603"/>
                  </a:lnTo>
                  <a:lnTo>
                    <a:pt x="10235197" y="968413"/>
                  </a:lnTo>
                  <a:lnTo>
                    <a:pt x="10246487" y="1023162"/>
                  </a:lnTo>
                  <a:lnTo>
                    <a:pt x="10254488" y="1074267"/>
                  </a:lnTo>
                  <a:lnTo>
                    <a:pt x="10260063" y="1125550"/>
                  </a:lnTo>
                  <a:lnTo>
                    <a:pt x="10263226" y="1176959"/>
                  </a:lnTo>
                  <a:lnTo>
                    <a:pt x="10263975" y="1228483"/>
                  </a:lnTo>
                  <a:lnTo>
                    <a:pt x="10262298" y="1280071"/>
                  </a:lnTo>
                  <a:lnTo>
                    <a:pt x="10258196" y="1331683"/>
                  </a:lnTo>
                  <a:lnTo>
                    <a:pt x="10251694" y="1383296"/>
                  </a:lnTo>
                  <a:lnTo>
                    <a:pt x="10242753" y="1434858"/>
                  </a:lnTo>
                  <a:lnTo>
                    <a:pt x="10232415" y="1482051"/>
                  </a:lnTo>
                  <a:lnTo>
                    <a:pt x="10220185" y="1528381"/>
                  </a:lnTo>
                  <a:lnTo>
                    <a:pt x="10218572" y="1533575"/>
                  </a:lnTo>
                  <a:lnTo>
                    <a:pt x="10233419" y="1533575"/>
                  </a:lnTo>
                  <a:lnTo>
                    <a:pt x="10246017" y="1486382"/>
                  </a:lnTo>
                  <a:lnTo>
                    <a:pt x="10256749" y="1437627"/>
                  </a:lnTo>
                  <a:lnTo>
                    <a:pt x="10265804" y="1385392"/>
                  </a:lnTo>
                  <a:lnTo>
                    <a:pt x="10272408" y="1333119"/>
                  </a:lnTo>
                  <a:lnTo>
                    <a:pt x="10276561" y="1280845"/>
                  </a:lnTo>
                  <a:lnTo>
                    <a:pt x="10278250" y="1228598"/>
                  </a:lnTo>
                  <a:close/>
                </a:path>
                <a:path w="10600690" h="1534159">
                  <a:moveTo>
                    <a:pt x="10419753" y="1244257"/>
                  </a:moveTo>
                  <a:lnTo>
                    <a:pt x="10419728" y="1194714"/>
                  </a:lnTo>
                  <a:lnTo>
                    <a:pt x="10417759" y="1145197"/>
                  </a:lnTo>
                  <a:lnTo>
                    <a:pt x="10413848" y="1095756"/>
                  </a:lnTo>
                  <a:lnTo>
                    <a:pt x="10408018" y="1046454"/>
                  </a:lnTo>
                  <a:lnTo>
                    <a:pt x="10400233" y="997356"/>
                  </a:lnTo>
                  <a:lnTo>
                    <a:pt x="10390518" y="948499"/>
                  </a:lnTo>
                  <a:lnTo>
                    <a:pt x="10378859" y="899960"/>
                  </a:lnTo>
                  <a:lnTo>
                    <a:pt x="10365270" y="851789"/>
                  </a:lnTo>
                  <a:lnTo>
                    <a:pt x="10349725" y="804062"/>
                  </a:lnTo>
                  <a:lnTo>
                    <a:pt x="10332834" y="758266"/>
                  </a:lnTo>
                  <a:lnTo>
                    <a:pt x="10314343" y="713371"/>
                  </a:lnTo>
                  <a:lnTo>
                    <a:pt x="10294252" y="669391"/>
                  </a:lnTo>
                  <a:lnTo>
                    <a:pt x="10272560" y="626351"/>
                  </a:lnTo>
                  <a:lnTo>
                    <a:pt x="10249306" y="584276"/>
                  </a:lnTo>
                  <a:lnTo>
                    <a:pt x="10224478" y="543179"/>
                  </a:lnTo>
                  <a:lnTo>
                    <a:pt x="10198100" y="503072"/>
                  </a:lnTo>
                  <a:lnTo>
                    <a:pt x="10170173" y="463981"/>
                  </a:lnTo>
                  <a:lnTo>
                    <a:pt x="10140721" y="425919"/>
                  </a:lnTo>
                  <a:lnTo>
                    <a:pt x="10109746" y="388924"/>
                  </a:lnTo>
                  <a:lnTo>
                    <a:pt x="10074529" y="350100"/>
                  </a:lnTo>
                  <a:lnTo>
                    <a:pt x="10070046" y="349973"/>
                  </a:lnTo>
                  <a:lnTo>
                    <a:pt x="10064293" y="355371"/>
                  </a:lnTo>
                  <a:lnTo>
                    <a:pt x="10064140" y="359905"/>
                  </a:lnTo>
                  <a:lnTo>
                    <a:pt x="10102075" y="401904"/>
                  </a:lnTo>
                  <a:lnTo>
                    <a:pt x="10135527" y="442315"/>
                  </a:lnTo>
                  <a:lnTo>
                    <a:pt x="10167150" y="483984"/>
                  </a:lnTo>
                  <a:lnTo>
                    <a:pt x="10196932" y="526897"/>
                  </a:lnTo>
                  <a:lnTo>
                    <a:pt x="10224872" y="571004"/>
                  </a:lnTo>
                  <a:lnTo>
                    <a:pt x="10250932" y="616292"/>
                  </a:lnTo>
                  <a:lnTo>
                    <a:pt x="10275125" y="662736"/>
                  </a:lnTo>
                  <a:lnTo>
                    <a:pt x="10297414" y="710311"/>
                  </a:lnTo>
                  <a:lnTo>
                    <a:pt x="10317797" y="758990"/>
                  </a:lnTo>
                  <a:lnTo>
                    <a:pt x="10336251" y="808761"/>
                  </a:lnTo>
                  <a:lnTo>
                    <a:pt x="10351516" y="855560"/>
                  </a:lnTo>
                  <a:lnTo>
                    <a:pt x="10364889" y="902538"/>
                  </a:lnTo>
                  <a:lnTo>
                    <a:pt x="10376370" y="949667"/>
                  </a:lnTo>
                  <a:lnTo>
                    <a:pt x="10385971" y="996899"/>
                  </a:lnTo>
                  <a:lnTo>
                    <a:pt x="10393731" y="1044181"/>
                  </a:lnTo>
                  <a:lnTo>
                    <a:pt x="10399649" y="1091463"/>
                  </a:lnTo>
                  <a:lnTo>
                    <a:pt x="10403751" y="1138707"/>
                  </a:lnTo>
                  <a:lnTo>
                    <a:pt x="10406062" y="1185862"/>
                  </a:lnTo>
                  <a:lnTo>
                    <a:pt x="10406583" y="1232890"/>
                  </a:lnTo>
                  <a:lnTo>
                    <a:pt x="10405339" y="1279740"/>
                  </a:lnTo>
                  <a:lnTo>
                    <a:pt x="10402341" y="1326362"/>
                  </a:lnTo>
                  <a:lnTo>
                    <a:pt x="10397630" y="1372730"/>
                  </a:lnTo>
                  <a:lnTo>
                    <a:pt x="10391191" y="1418780"/>
                  </a:lnTo>
                  <a:lnTo>
                    <a:pt x="10383063" y="1464462"/>
                  </a:lnTo>
                  <a:lnTo>
                    <a:pt x="10373258" y="1509750"/>
                  </a:lnTo>
                  <a:lnTo>
                    <a:pt x="10367162" y="1533575"/>
                  </a:lnTo>
                  <a:lnTo>
                    <a:pt x="10380586" y="1533575"/>
                  </a:lnTo>
                  <a:lnTo>
                    <a:pt x="10390949" y="1490141"/>
                  </a:lnTo>
                  <a:lnTo>
                    <a:pt x="10400563" y="1441399"/>
                  </a:lnTo>
                  <a:lnTo>
                    <a:pt x="10408260" y="1392377"/>
                  </a:lnTo>
                  <a:lnTo>
                    <a:pt x="10414025" y="1343139"/>
                  </a:lnTo>
                  <a:lnTo>
                    <a:pt x="10417861" y="1293749"/>
                  </a:lnTo>
                  <a:lnTo>
                    <a:pt x="10419753" y="1244257"/>
                  </a:lnTo>
                  <a:close/>
                </a:path>
                <a:path w="10600690" h="1534159">
                  <a:moveTo>
                    <a:pt x="10581742" y="1310970"/>
                  </a:moveTo>
                  <a:lnTo>
                    <a:pt x="10578770" y="1307566"/>
                  </a:lnTo>
                  <a:lnTo>
                    <a:pt x="10570782" y="1307058"/>
                  </a:lnTo>
                  <a:lnTo>
                    <a:pt x="10567505" y="1310030"/>
                  </a:lnTo>
                  <a:lnTo>
                    <a:pt x="10567137" y="1314907"/>
                  </a:lnTo>
                  <a:lnTo>
                    <a:pt x="10563098" y="1363573"/>
                  </a:lnTo>
                  <a:lnTo>
                    <a:pt x="10557281" y="1412824"/>
                  </a:lnTo>
                  <a:lnTo>
                    <a:pt x="10549763" y="1461706"/>
                  </a:lnTo>
                  <a:lnTo>
                    <a:pt x="10540543" y="1510195"/>
                  </a:lnTo>
                  <a:lnTo>
                    <a:pt x="10535234" y="1533575"/>
                  </a:lnTo>
                  <a:lnTo>
                    <a:pt x="10549890" y="1533575"/>
                  </a:lnTo>
                  <a:lnTo>
                    <a:pt x="10563847" y="1464132"/>
                  </a:lnTo>
                  <a:lnTo>
                    <a:pt x="10571442" y="1414754"/>
                  </a:lnTo>
                  <a:lnTo>
                    <a:pt x="10577322" y="1365008"/>
                  </a:lnTo>
                  <a:lnTo>
                    <a:pt x="10581475" y="1314907"/>
                  </a:lnTo>
                  <a:lnTo>
                    <a:pt x="10581742" y="1310970"/>
                  </a:lnTo>
                  <a:close/>
                </a:path>
                <a:path w="10600690" h="1534159">
                  <a:moveTo>
                    <a:pt x="10600284" y="914641"/>
                  </a:moveTo>
                  <a:lnTo>
                    <a:pt x="10553027" y="923112"/>
                  </a:lnTo>
                  <a:lnTo>
                    <a:pt x="10541457" y="873010"/>
                  </a:lnTo>
                  <a:lnTo>
                    <a:pt x="10528198" y="823569"/>
                  </a:lnTo>
                  <a:lnTo>
                    <a:pt x="10513276" y="774839"/>
                  </a:lnTo>
                  <a:lnTo>
                    <a:pt x="10496702" y="726833"/>
                  </a:lnTo>
                  <a:lnTo>
                    <a:pt x="10478503" y="679602"/>
                  </a:lnTo>
                  <a:lnTo>
                    <a:pt x="10458717" y="633158"/>
                  </a:lnTo>
                  <a:lnTo>
                    <a:pt x="10437355" y="587565"/>
                  </a:lnTo>
                  <a:lnTo>
                    <a:pt x="10414457" y="542848"/>
                  </a:lnTo>
                  <a:lnTo>
                    <a:pt x="10390048" y="499021"/>
                  </a:lnTo>
                  <a:lnTo>
                    <a:pt x="10364140" y="456145"/>
                  </a:lnTo>
                  <a:lnTo>
                    <a:pt x="10336771" y="414248"/>
                  </a:lnTo>
                  <a:lnTo>
                    <a:pt x="10307955" y="373354"/>
                  </a:lnTo>
                  <a:lnTo>
                    <a:pt x="10277729" y="333502"/>
                  </a:lnTo>
                  <a:lnTo>
                    <a:pt x="10246119" y="294728"/>
                  </a:lnTo>
                  <a:lnTo>
                    <a:pt x="10213149" y="257073"/>
                  </a:lnTo>
                  <a:lnTo>
                    <a:pt x="10178834" y="220560"/>
                  </a:lnTo>
                  <a:lnTo>
                    <a:pt x="10143211" y="185229"/>
                  </a:lnTo>
                  <a:lnTo>
                    <a:pt x="10106304" y="151117"/>
                  </a:lnTo>
                  <a:lnTo>
                    <a:pt x="10068141" y="118249"/>
                  </a:lnTo>
                  <a:lnTo>
                    <a:pt x="10028745" y="86677"/>
                  </a:lnTo>
                  <a:lnTo>
                    <a:pt x="9988131" y="56426"/>
                  </a:lnTo>
                  <a:lnTo>
                    <a:pt x="9946348" y="27520"/>
                  </a:lnTo>
                  <a:lnTo>
                    <a:pt x="9903396" y="0"/>
                  </a:lnTo>
                  <a:lnTo>
                    <a:pt x="9903396" y="16802"/>
                  </a:lnTo>
                  <a:lnTo>
                    <a:pt x="9945383" y="44056"/>
                  </a:lnTo>
                  <a:lnTo>
                    <a:pt x="9986239" y="72669"/>
                  </a:lnTo>
                  <a:lnTo>
                    <a:pt x="10025939" y="102577"/>
                  </a:lnTo>
                  <a:lnTo>
                    <a:pt x="10064458" y="133781"/>
                  </a:lnTo>
                  <a:lnTo>
                    <a:pt x="10101770" y="166230"/>
                  </a:lnTo>
                  <a:lnTo>
                    <a:pt x="10137864" y="199898"/>
                  </a:lnTo>
                  <a:lnTo>
                    <a:pt x="10172687" y="234734"/>
                  </a:lnTo>
                  <a:lnTo>
                    <a:pt x="10206241" y="270725"/>
                  </a:lnTo>
                  <a:lnTo>
                    <a:pt x="10238486" y="307835"/>
                  </a:lnTo>
                  <a:lnTo>
                    <a:pt x="10269410" y="346011"/>
                  </a:lnTo>
                  <a:lnTo>
                    <a:pt x="10298963" y="385254"/>
                  </a:lnTo>
                  <a:lnTo>
                    <a:pt x="10327145" y="425500"/>
                  </a:lnTo>
                  <a:lnTo>
                    <a:pt x="10353929" y="466725"/>
                  </a:lnTo>
                  <a:lnTo>
                    <a:pt x="10379278" y="508901"/>
                  </a:lnTo>
                  <a:lnTo>
                    <a:pt x="10403167" y="551992"/>
                  </a:lnTo>
                  <a:lnTo>
                    <a:pt x="10425582" y="595972"/>
                  </a:lnTo>
                  <a:lnTo>
                    <a:pt x="10446487" y="640791"/>
                  </a:lnTo>
                  <a:lnTo>
                    <a:pt x="10465867" y="686422"/>
                  </a:lnTo>
                  <a:lnTo>
                    <a:pt x="10483685" y="732840"/>
                  </a:lnTo>
                  <a:lnTo>
                    <a:pt x="10499941" y="779995"/>
                  </a:lnTo>
                  <a:lnTo>
                    <a:pt x="10514584" y="827874"/>
                  </a:lnTo>
                  <a:lnTo>
                    <a:pt x="10527589" y="876439"/>
                  </a:lnTo>
                  <a:lnTo>
                    <a:pt x="10538943" y="925639"/>
                  </a:lnTo>
                  <a:lnTo>
                    <a:pt x="10492422" y="933983"/>
                  </a:lnTo>
                  <a:lnTo>
                    <a:pt x="10563073" y="1017739"/>
                  </a:lnTo>
                  <a:lnTo>
                    <a:pt x="10600284" y="914641"/>
                  </a:lnTo>
                  <a:close/>
                </a:path>
              </a:pathLst>
            </a:custGeom>
            <a:solidFill>
              <a:srgbClr val="15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3925344" y="2928620"/>
            <a:ext cx="4339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0" dirty="0">
                <a:latin typeface="Calibri"/>
                <a:cs typeface="Calibri"/>
              </a:rPr>
              <a:t>Preprocessing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9883" y="1066111"/>
            <a:ext cx="3288029" cy="596265"/>
          </a:xfrm>
          <a:custGeom>
            <a:avLst/>
            <a:gdLst/>
            <a:ahLst/>
            <a:cxnLst/>
            <a:rect l="l" t="t" r="r" b="b"/>
            <a:pathLst>
              <a:path w="3288029" h="596264">
                <a:moveTo>
                  <a:pt x="2989796" y="0"/>
                </a:moveTo>
                <a:lnTo>
                  <a:pt x="0" y="0"/>
                </a:lnTo>
                <a:lnTo>
                  <a:pt x="0" y="595871"/>
                </a:lnTo>
                <a:lnTo>
                  <a:pt x="2989796" y="595871"/>
                </a:lnTo>
                <a:lnTo>
                  <a:pt x="3038122" y="591971"/>
                </a:lnTo>
                <a:lnTo>
                  <a:pt x="3083965" y="580682"/>
                </a:lnTo>
                <a:lnTo>
                  <a:pt x="3126713" y="562616"/>
                </a:lnTo>
                <a:lnTo>
                  <a:pt x="3165751" y="538386"/>
                </a:lnTo>
                <a:lnTo>
                  <a:pt x="3200467" y="508607"/>
                </a:lnTo>
                <a:lnTo>
                  <a:pt x="3230246" y="473892"/>
                </a:lnTo>
                <a:lnTo>
                  <a:pt x="3254475" y="434854"/>
                </a:lnTo>
                <a:lnTo>
                  <a:pt x="3272541" y="392106"/>
                </a:lnTo>
                <a:lnTo>
                  <a:pt x="3283830" y="346262"/>
                </a:lnTo>
                <a:lnTo>
                  <a:pt x="3287730" y="297935"/>
                </a:lnTo>
                <a:lnTo>
                  <a:pt x="3283830" y="249609"/>
                </a:lnTo>
                <a:lnTo>
                  <a:pt x="3272541" y="203765"/>
                </a:lnTo>
                <a:lnTo>
                  <a:pt x="3254475" y="161017"/>
                </a:lnTo>
                <a:lnTo>
                  <a:pt x="3230246" y="121978"/>
                </a:lnTo>
                <a:lnTo>
                  <a:pt x="3200467" y="87263"/>
                </a:lnTo>
                <a:lnTo>
                  <a:pt x="3165751" y="57484"/>
                </a:lnTo>
                <a:lnTo>
                  <a:pt x="3126713" y="33255"/>
                </a:lnTo>
                <a:lnTo>
                  <a:pt x="3083965" y="15188"/>
                </a:lnTo>
                <a:lnTo>
                  <a:pt x="3038122" y="3899"/>
                </a:lnTo>
                <a:lnTo>
                  <a:pt x="2989796" y="0"/>
                </a:lnTo>
                <a:close/>
              </a:path>
            </a:pathLst>
          </a:custGeom>
          <a:solidFill>
            <a:srgbClr val="1137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7141" y="1066110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1" y="595872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62387" y="1065276"/>
            <a:ext cx="2527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0" dirty="0">
                <a:latin typeface="Calibri"/>
                <a:cs typeface="Calibri"/>
              </a:rPr>
              <a:t>Pre</a:t>
            </a:r>
            <a:r>
              <a:rPr sz="3200" b="0" spc="-4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processing: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4233" y="2689401"/>
            <a:ext cx="2256790" cy="2098675"/>
          </a:xfrm>
          <a:custGeom>
            <a:avLst/>
            <a:gdLst/>
            <a:ahLst/>
            <a:cxnLst/>
            <a:rect l="l" t="t" r="r" b="b"/>
            <a:pathLst>
              <a:path w="2256790" h="2098675">
                <a:moveTo>
                  <a:pt x="2107571" y="0"/>
                </a:moveTo>
                <a:lnTo>
                  <a:pt x="148940" y="0"/>
                </a:lnTo>
                <a:lnTo>
                  <a:pt x="101863" y="7593"/>
                </a:lnTo>
                <a:lnTo>
                  <a:pt x="60978" y="28736"/>
                </a:lnTo>
                <a:lnTo>
                  <a:pt x="28736" y="60978"/>
                </a:lnTo>
                <a:lnTo>
                  <a:pt x="7593" y="101863"/>
                </a:lnTo>
                <a:lnTo>
                  <a:pt x="0" y="148940"/>
                </a:lnTo>
                <a:lnTo>
                  <a:pt x="0" y="1949415"/>
                </a:lnTo>
                <a:lnTo>
                  <a:pt x="7593" y="1996492"/>
                </a:lnTo>
                <a:lnTo>
                  <a:pt x="28736" y="2037378"/>
                </a:lnTo>
                <a:lnTo>
                  <a:pt x="60978" y="2069620"/>
                </a:lnTo>
                <a:lnTo>
                  <a:pt x="101863" y="2090764"/>
                </a:lnTo>
                <a:lnTo>
                  <a:pt x="148940" y="2098357"/>
                </a:lnTo>
                <a:lnTo>
                  <a:pt x="2107571" y="2098357"/>
                </a:lnTo>
                <a:lnTo>
                  <a:pt x="2154648" y="2090764"/>
                </a:lnTo>
                <a:lnTo>
                  <a:pt x="2195534" y="2069620"/>
                </a:lnTo>
                <a:lnTo>
                  <a:pt x="2227776" y="2037378"/>
                </a:lnTo>
                <a:lnTo>
                  <a:pt x="2248920" y="1996492"/>
                </a:lnTo>
                <a:lnTo>
                  <a:pt x="2256513" y="1949415"/>
                </a:lnTo>
                <a:lnTo>
                  <a:pt x="2256513" y="148940"/>
                </a:lnTo>
                <a:lnTo>
                  <a:pt x="2248920" y="101863"/>
                </a:lnTo>
                <a:lnTo>
                  <a:pt x="2227776" y="60978"/>
                </a:lnTo>
                <a:lnTo>
                  <a:pt x="2195534" y="28736"/>
                </a:lnTo>
                <a:lnTo>
                  <a:pt x="2154648" y="7593"/>
                </a:lnTo>
                <a:lnTo>
                  <a:pt x="210757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7980" y="2709948"/>
            <a:ext cx="2256790" cy="2098675"/>
          </a:xfrm>
          <a:custGeom>
            <a:avLst/>
            <a:gdLst/>
            <a:ahLst/>
            <a:cxnLst/>
            <a:rect l="l" t="t" r="r" b="b"/>
            <a:pathLst>
              <a:path w="2256790" h="2098675">
                <a:moveTo>
                  <a:pt x="2107572" y="0"/>
                </a:moveTo>
                <a:lnTo>
                  <a:pt x="148941" y="0"/>
                </a:lnTo>
                <a:lnTo>
                  <a:pt x="101864" y="7593"/>
                </a:lnTo>
                <a:lnTo>
                  <a:pt x="60978" y="28737"/>
                </a:lnTo>
                <a:lnTo>
                  <a:pt x="28737" y="60978"/>
                </a:lnTo>
                <a:lnTo>
                  <a:pt x="7593" y="101864"/>
                </a:lnTo>
                <a:lnTo>
                  <a:pt x="0" y="148941"/>
                </a:lnTo>
                <a:lnTo>
                  <a:pt x="0" y="1949416"/>
                </a:lnTo>
                <a:lnTo>
                  <a:pt x="7593" y="1996493"/>
                </a:lnTo>
                <a:lnTo>
                  <a:pt x="28737" y="2037379"/>
                </a:lnTo>
                <a:lnTo>
                  <a:pt x="60978" y="2069620"/>
                </a:lnTo>
                <a:lnTo>
                  <a:pt x="101864" y="2090764"/>
                </a:lnTo>
                <a:lnTo>
                  <a:pt x="148941" y="2098357"/>
                </a:lnTo>
                <a:lnTo>
                  <a:pt x="2107572" y="2098357"/>
                </a:lnTo>
                <a:lnTo>
                  <a:pt x="2154649" y="2090764"/>
                </a:lnTo>
                <a:lnTo>
                  <a:pt x="2195535" y="2069620"/>
                </a:lnTo>
                <a:lnTo>
                  <a:pt x="2227776" y="2037379"/>
                </a:lnTo>
                <a:lnTo>
                  <a:pt x="2248920" y="1996493"/>
                </a:lnTo>
                <a:lnTo>
                  <a:pt x="2256513" y="1949416"/>
                </a:lnTo>
                <a:lnTo>
                  <a:pt x="2256513" y="148941"/>
                </a:lnTo>
                <a:lnTo>
                  <a:pt x="2248920" y="101864"/>
                </a:lnTo>
                <a:lnTo>
                  <a:pt x="2227776" y="60978"/>
                </a:lnTo>
                <a:lnTo>
                  <a:pt x="2195535" y="28737"/>
                </a:lnTo>
                <a:lnTo>
                  <a:pt x="2154649" y="7593"/>
                </a:lnTo>
                <a:lnTo>
                  <a:pt x="210757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0633" y="2699673"/>
            <a:ext cx="2256790" cy="2098675"/>
          </a:xfrm>
          <a:custGeom>
            <a:avLst/>
            <a:gdLst/>
            <a:ahLst/>
            <a:cxnLst/>
            <a:rect l="l" t="t" r="r" b="b"/>
            <a:pathLst>
              <a:path w="2256790" h="2098675">
                <a:moveTo>
                  <a:pt x="2107571" y="0"/>
                </a:moveTo>
                <a:lnTo>
                  <a:pt x="148940" y="0"/>
                </a:lnTo>
                <a:lnTo>
                  <a:pt x="101863" y="7593"/>
                </a:lnTo>
                <a:lnTo>
                  <a:pt x="60978" y="28737"/>
                </a:lnTo>
                <a:lnTo>
                  <a:pt x="28736" y="60978"/>
                </a:lnTo>
                <a:lnTo>
                  <a:pt x="7593" y="101864"/>
                </a:lnTo>
                <a:lnTo>
                  <a:pt x="0" y="148941"/>
                </a:lnTo>
                <a:lnTo>
                  <a:pt x="0" y="1949416"/>
                </a:lnTo>
                <a:lnTo>
                  <a:pt x="7593" y="1996493"/>
                </a:lnTo>
                <a:lnTo>
                  <a:pt x="28736" y="2037379"/>
                </a:lnTo>
                <a:lnTo>
                  <a:pt x="60978" y="2069621"/>
                </a:lnTo>
                <a:lnTo>
                  <a:pt x="101863" y="2090765"/>
                </a:lnTo>
                <a:lnTo>
                  <a:pt x="148940" y="2098358"/>
                </a:lnTo>
                <a:lnTo>
                  <a:pt x="2107571" y="2098358"/>
                </a:lnTo>
                <a:lnTo>
                  <a:pt x="2154648" y="2090765"/>
                </a:lnTo>
                <a:lnTo>
                  <a:pt x="2195534" y="2069621"/>
                </a:lnTo>
                <a:lnTo>
                  <a:pt x="2227775" y="2037379"/>
                </a:lnTo>
                <a:lnTo>
                  <a:pt x="2248919" y="1996493"/>
                </a:lnTo>
                <a:lnTo>
                  <a:pt x="2256513" y="1949416"/>
                </a:lnTo>
                <a:lnTo>
                  <a:pt x="2256513" y="148941"/>
                </a:lnTo>
                <a:lnTo>
                  <a:pt x="2248919" y="101864"/>
                </a:lnTo>
                <a:lnTo>
                  <a:pt x="2227775" y="60978"/>
                </a:lnTo>
                <a:lnTo>
                  <a:pt x="2195534" y="28737"/>
                </a:lnTo>
                <a:lnTo>
                  <a:pt x="2154648" y="7593"/>
                </a:lnTo>
                <a:lnTo>
                  <a:pt x="210757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8720" y="3145027"/>
            <a:ext cx="143446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Removing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nulls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3242" y="3242564"/>
            <a:ext cx="105029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10" dirty="0">
                <a:latin typeface="Calibri"/>
                <a:cs typeface="Calibri"/>
              </a:rPr>
              <a:t>Removing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Dup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1602" y="3160267"/>
            <a:ext cx="105664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Clean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Price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989A6D02-B6FD-4653-9466-CF3B0D4A1ACC}"/>
              </a:ext>
            </a:extLst>
          </p:cNvPr>
          <p:cNvGrpSpPr/>
          <p:nvPr/>
        </p:nvGrpSpPr>
        <p:grpSpPr>
          <a:xfrm>
            <a:off x="9582155" y="97099"/>
            <a:ext cx="2494915" cy="2534285"/>
            <a:chOff x="6568440" y="2573020"/>
            <a:chExt cx="2494915" cy="2534285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5C439FB3-E867-40DD-A76D-92B639C5CDCF}"/>
                </a:ext>
              </a:extLst>
            </p:cNvPr>
            <p:cNvSpPr/>
            <p:nvPr/>
          </p:nvSpPr>
          <p:spPr>
            <a:xfrm>
              <a:off x="7909560" y="4760976"/>
              <a:ext cx="1039494" cy="314325"/>
            </a:xfrm>
            <a:custGeom>
              <a:avLst/>
              <a:gdLst/>
              <a:ahLst/>
              <a:cxnLst/>
              <a:rect l="l" t="t" r="r" b="b"/>
              <a:pathLst>
                <a:path w="1039495" h="314325">
                  <a:moveTo>
                    <a:pt x="519684" y="0"/>
                  </a:moveTo>
                  <a:lnTo>
                    <a:pt x="449164" y="1433"/>
                  </a:lnTo>
                  <a:lnTo>
                    <a:pt x="381529" y="5607"/>
                  </a:lnTo>
                  <a:lnTo>
                    <a:pt x="317396" y="12336"/>
                  </a:lnTo>
                  <a:lnTo>
                    <a:pt x="257386" y="21431"/>
                  </a:lnTo>
                  <a:lnTo>
                    <a:pt x="202117" y="32708"/>
                  </a:lnTo>
                  <a:lnTo>
                    <a:pt x="152209" y="45977"/>
                  </a:lnTo>
                  <a:lnTo>
                    <a:pt x="108280" y="61052"/>
                  </a:lnTo>
                  <a:lnTo>
                    <a:pt x="70950" y="77746"/>
                  </a:lnTo>
                  <a:lnTo>
                    <a:pt x="18563" y="115243"/>
                  </a:lnTo>
                  <a:lnTo>
                    <a:pt x="0" y="156972"/>
                  </a:lnTo>
                  <a:lnTo>
                    <a:pt x="4743" y="178271"/>
                  </a:lnTo>
                  <a:lnTo>
                    <a:pt x="40838" y="218071"/>
                  </a:lnTo>
                  <a:lnTo>
                    <a:pt x="108280" y="252891"/>
                  </a:lnTo>
                  <a:lnTo>
                    <a:pt x="152209" y="267966"/>
                  </a:lnTo>
                  <a:lnTo>
                    <a:pt x="202117" y="281235"/>
                  </a:lnTo>
                  <a:lnTo>
                    <a:pt x="257386" y="292512"/>
                  </a:lnTo>
                  <a:lnTo>
                    <a:pt x="317396" y="301607"/>
                  </a:lnTo>
                  <a:lnTo>
                    <a:pt x="381529" y="308336"/>
                  </a:lnTo>
                  <a:lnTo>
                    <a:pt x="449164" y="312510"/>
                  </a:lnTo>
                  <a:lnTo>
                    <a:pt x="519684" y="313944"/>
                  </a:lnTo>
                  <a:lnTo>
                    <a:pt x="590203" y="312510"/>
                  </a:lnTo>
                  <a:lnTo>
                    <a:pt x="657838" y="308336"/>
                  </a:lnTo>
                  <a:lnTo>
                    <a:pt x="721971" y="301607"/>
                  </a:lnTo>
                  <a:lnTo>
                    <a:pt x="781981" y="292512"/>
                  </a:lnTo>
                  <a:lnTo>
                    <a:pt x="837250" y="281235"/>
                  </a:lnTo>
                  <a:lnTo>
                    <a:pt x="887158" y="267966"/>
                  </a:lnTo>
                  <a:lnTo>
                    <a:pt x="931087" y="252891"/>
                  </a:lnTo>
                  <a:lnTo>
                    <a:pt x="968417" y="236197"/>
                  </a:lnTo>
                  <a:lnTo>
                    <a:pt x="1020804" y="198700"/>
                  </a:lnTo>
                  <a:lnTo>
                    <a:pt x="1039368" y="156972"/>
                  </a:lnTo>
                  <a:lnTo>
                    <a:pt x="1034624" y="135672"/>
                  </a:lnTo>
                  <a:lnTo>
                    <a:pt x="998529" y="95872"/>
                  </a:lnTo>
                  <a:lnTo>
                    <a:pt x="931087" y="61052"/>
                  </a:lnTo>
                  <a:lnTo>
                    <a:pt x="887158" y="45977"/>
                  </a:lnTo>
                  <a:lnTo>
                    <a:pt x="837250" y="32708"/>
                  </a:lnTo>
                  <a:lnTo>
                    <a:pt x="781981" y="21431"/>
                  </a:lnTo>
                  <a:lnTo>
                    <a:pt x="721971" y="12336"/>
                  </a:lnTo>
                  <a:lnTo>
                    <a:pt x="657838" y="5607"/>
                  </a:lnTo>
                  <a:lnTo>
                    <a:pt x="590203" y="1433"/>
                  </a:lnTo>
                  <a:lnTo>
                    <a:pt x="519684" y="0"/>
                  </a:lnTo>
                  <a:close/>
                </a:path>
              </a:pathLst>
            </a:custGeom>
            <a:solidFill>
              <a:srgbClr val="B45F05">
                <a:alpha val="1921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>
              <a:extLst>
                <a:ext uri="{FF2B5EF4-FFF2-40B4-BE49-F238E27FC236}">
                  <a16:creationId xmlns:a16="http://schemas.microsoft.com/office/drawing/2014/main" id="{CD2936DC-B232-451B-A264-C731D74D0B8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0" y="3566160"/>
              <a:ext cx="1040891" cy="1540764"/>
            </a:xfrm>
            <a:prstGeom prst="rect">
              <a:avLst/>
            </a:prstGeom>
          </p:spPr>
        </p:pic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0E821BCC-3F59-4451-858D-CFC6B1CECC1A}"/>
                </a:ext>
              </a:extLst>
            </p:cNvPr>
            <p:cNvSpPr/>
            <p:nvPr/>
          </p:nvSpPr>
          <p:spPr>
            <a:xfrm>
              <a:off x="7077456" y="2573019"/>
              <a:ext cx="1986280" cy="1451610"/>
            </a:xfrm>
            <a:custGeom>
              <a:avLst/>
              <a:gdLst/>
              <a:ahLst/>
              <a:cxnLst/>
              <a:rect l="l" t="t" r="r" b="b"/>
              <a:pathLst>
                <a:path w="1986279" h="1451610">
                  <a:moveTo>
                    <a:pt x="198577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442720"/>
                  </a:lnTo>
                  <a:lnTo>
                    <a:pt x="0" y="1451610"/>
                  </a:lnTo>
                  <a:lnTo>
                    <a:pt x="1985772" y="1451610"/>
                  </a:lnTo>
                  <a:lnTo>
                    <a:pt x="1985772" y="1443240"/>
                  </a:lnTo>
                  <a:lnTo>
                    <a:pt x="1985772" y="1442720"/>
                  </a:lnTo>
                  <a:lnTo>
                    <a:pt x="1985772" y="8128"/>
                  </a:lnTo>
                  <a:lnTo>
                    <a:pt x="1977898" y="8128"/>
                  </a:lnTo>
                  <a:lnTo>
                    <a:pt x="1977898" y="1442720"/>
                  </a:lnTo>
                  <a:lnTo>
                    <a:pt x="8001" y="1442720"/>
                  </a:lnTo>
                  <a:lnTo>
                    <a:pt x="8001" y="7620"/>
                  </a:lnTo>
                  <a:lnTo>
                    <a:pt x="1985772" y="762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A2C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7">
              <a:extLst>
                <a:ext uri="{FF2B5EF4-FFF2-40B4-BE49-F238E27FC236}">
                  <a16:creationId xmlns:a16="http://schemas.microsoft.com/office/drawing/2014/main" id="{F2E25D96-8B34-4942-899A-83843A193C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099" y="2659367"/>
              <a:ext cx="2095880" cy="2360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4221" y="1970863"/>
            <a:ext cx="5558006" cy="39700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19883" y="1066111"/>
            <a:ext cx="3288029" cy="596265"/>
          </a:xfrm>
          <a:custGeom>
            <a:avLst/>
            <a:gdLst/>
            <a:ahLst/>
            <a:cxnLst/>
            <a:rect l="l" t="t" r="r" b="b"/>
            <a:pathLst>
              <a:path w="3288029" h="596264">
                <a:moveTo>
                  <a:pt x="2989796" y="0"/>
                </a:moveTo>
                <a:lnTo>
                  <a:pt x="0" y="0"/>
                </a:lnTo>
                <a:lnTo>
                  <a:pt x="0" y="595871"/>
                </a:lnTo>
                <a:lnTo>
                  <a:pt x="2989796" y="595871"/>
                </a:lnTo>
                <a:lnTo>
                  <a:pt x="3038122" y="591971"/>
                </a:lnTo>
                <a:lnTo>
                  <a:pt x="3083965" y="580682"/>
                </a:lnTo>
                <a:lnTo>
                  <a:pt x="3126713" y="562616"/>
                </a:lnTo>
                <a:lnTo>
                  <a:pt x="3165751" y="538386"/>
                </a:lnTo>
                <a:lnTo>
                  <a:pt x="3200467" y="508607"/>
                </a:lnTo>
                <a:lnTo>
                  <a:pt x="3230246" y="473892"/>
                </a:lnTo>
                <a:lnTo>
                  <a:pt x="3254475" y="434854"/>
                </a:lnTo>
                <a:lnTo>
                  <a:pt x="3272541" y="392106"/>
                </a:lnTo>
                <a:lnTo>
                  <a:pt x="3283830" y="346262"/>
                </a:lnTo>
                <a:lnTo>
                  <a:pt x="3287730" y="297935"/>
                </a:lnTo>
                <a:lnTo>
                  <a:pt x="3283830" y="249609"/>
                </a:lnTo>
                <a:lnTo>
                  <a:pt x="3272541" y="203765"/>
                </a:lnTo>
                <a:lnTo>
                  <a:pt x="3254475" y="161017"/>
                </a:lnTo>
                <a:lnTo>
                  <a:pt x="3230246" y="121978"/>
                </a:lnTo>
                <a:lnTo>
                  <a:pt x="3200467" y="87263"/>
                </a:lnTo>
                <a:lnTo>
                  <a:pt x="3165751" y="57484"/>
                </a:lnTo>
                <a:lnTo>
                  <a:pt x="3126713" y="33255"/>
                </a:lnTo>
                <a:lnTo>
                  <a:pt x="3083965" y="15188"/>
                </a:lnTo>
                <a:lnTo>
                  <a:pt x="3038122" y="3899"/>
                </a:lnTo>
                <a:lnTo>
                  <a:pt x="2989796" y="0"/>
                </a:lnTo>
                <a:close/>
              </a:path>
            </a:pathLst>
          </a:custGeom>
          <a:solidFill>
            <a:srgbClr val="1137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7141" y="1066110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1" y="595872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387" y="1065276"/>
            <a:ext cx="2527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0" dirty="0">
                <a:latin typeface="Calibri"/>
                <a:cs typeface="Calibri"/>
              </a:rPr>
              <a:t>Pre</a:t>
            </a:r>
            <a:r>
              <a:rPr sz="3200" b="0" spc="-4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processing: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9883" y="2720221"/>
            <a:ext cx="2256790" cy="2098675"/>
          </a:xfrm>
          <a:custGeom>
            <a:avLst/>
            <a:gdLst/>
            <a:ahLst/>
            <a:cxnLst/>
            <a:rect l="l" t="t" r="r" b="b"/>
            <a:pathLst>
              <a:path w="2256790" h="2098675">
                <a:moveTo>
                  <a:pt x="2107571" y="0"/>
                </a:moveTo>
                <a:lnTo>
                  <a:pt x="148941" y="0"/>
                </a:lnTo>
                <a:lnTo>
                  <a:pt x="101864" y="7593"/>
                </a:lnTo>
                <a:lnTo>
                  <a:pt x="60978" y="28737"/>
                </a:lnTo>
                <a:lnTo>
                  <a:pt x="28737" y="60978"/>
                </a:lnTo>
                <a:lnTo>
                  <a:pt x="7593" y="101864"/>
                </a:lnTo>
                <a:lnTo>
                  <a:pt x="0" y="148941"/>
                </a:lnTo>
                <a:lnTo>
                  <a:pt x="0" y="1949416"/>
                </a:lnTo>
                <a:lnTo>
                  <a:pt x="7593" y="1996493"/>
                </a:lnTo>
                <a:lnTo>
                  <a:pt x="28737" y="2037379"/>
                </a:lnTo>
                <a:lnTo>
                  <a:pt x="60978" y="2069620"/>
                </a:lnTo>
                <a:lnTo>
                  <a:pt x="101864" y="2090764"/>
                </a:lnTo>
                <a:lnTo>
                  <a:pt x="148941" y="2098357"/>
                </a:lnTo>
                <a:lnTo>
                  <a:pt x="2107571" y="2098357"/>
                </a:lnTo>
                <a:lnTo>
                  <a:pt x="2154648" y="2090764"/>
                </a:lnTo>
                <a:lnTo>
                  <a:pt x="2195534" y="2069620"/>
                </a:lnTo>
                <a:lnTo>
                  <a:pt x="2227776" y="2037379"/>
                </a:lnTo>
                <a:lnTo>
                  <a:pt x="2248920" y="1996493"/>
                </a:lnTo>
                <a:lnTo>
                  <a:pt x="2256513" y="1949416"/>
                </a:lnTo>
                <a:lnTo>
                  <a:pt x="2256513" y="148941"/>
                </a:lnTo>
                <a:lnTo>
                  <a:pt x="2248920" y="101864"/>
                </a:lnTo>
                <a:lnTo>
                  <a:pt x="2227776" y="60978"/>
                </a:lnTo>
                <a:lnTo>
                  <a:pt x="2195534" y="28737"/>
                </a:lnTo>
                <a:lnTo>
                  <a:pt x="2154648" y="7593"/>
                </a:lnTo>
                <a:lnTo>
                  <a:pt x="210757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62387" y="3108452"/>
            <a:ext cx="183959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Calibri"/>
                <a:cs typeface="Calibri"/>
              </a:rPr>
              <a:t>Removing </a:t>
            </a:r>
            <a:r>
              <a:rPr sz="1800" spc="-5" dirty="0">
                <a:latin typeface="Calibri"/>
                <a:cs typeface="Calibri"/>
              </a:rPr>
              <a:t>outlier in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price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253" y="3051555"/>
            <a:ext cx="523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5" dirty="0">
                <a:latin typeface="Calibri"/>
                <a:cs typeface="Calibri"/>
              </a:rPr>
              <a:t>Exploratory</a:t>
            </a:r>
            <a:r>
              <a:rPr sz="4000" b="0" spc="-50" dirty="0">
                <a:latin typeface="Calibri"/>
                <a:cs typeface="Calibri"/>
              </a:rPr>
              <a:t> </a:t>
            </a:r>
            <a:r>
              <a:rPr sz="4000" b="0" spc="-25" dirty="0">
                <a:latin typeface="Calibri"/>
                <a:cs typeface="Calibri"/>
              </a:rPr>
              <a:t>Data</a:t>
            </a:r>
            <a:r>
              <a:rPr sz="4000" b="0" spc="-5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5836" y="1109979"/>
            <a:ext cx="714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4233" y="2709948"/>
            <a:ext cx="2256790" cy="2098675"/>
          </a:xfrm>
          <a:custGeom>
            <a:avLst/>
            <a:gdLst/>
            <a:ahLst/>
            <a:cxnLst/>
            <a:rect l="l" t="t" r="r" b="b"/>
            <a:pathLst>
              <a:path w="2256790" h="2098675">
                <a:moveTo>
                  <a:pt x="2107571" y="0"/>
                </a:moveTo>
                <a:lnTo>
                  <a:pt x="148940" y="0"/>
                </a:lnTo>
                <a:lnTo>
                  <a:pt x="101863" y="7593"/>
                </a:lnTo>
                <a:lnTo>
                  <a:pt x="60978" y="28737"/>
                </a:lnTo>
                <a:lnTo>
                  <a:pt x="28736" y="60978"/>
                </a:lnTo>
                <a:lnTo>
                  <a:pt x="7593" y="101864"/>
                </a:lnTo>
                <a:lnTo>
                  <a:pt x="0" y="148941"/>
                </a:lnTo>
                <a:lnTo>
                  <a:pt x="0" y="1949416"/>
                </a:lnTo>
                <a:lnTo>
                  <a:pt x="7593" y="1996493"/>
                </a:lnTo>
                <a:lnTo>
                  <a:pt x="28736" y="2037379"/>
                </a:lnTo>
                <a:lnTo>
                  <a:pt x="60978" y="2069620"/>
                </a:lnTo>
                <a:lnTo>
                  <a:pt x="101863" y="2090764"/>
                </a:lnTo>
                <a:lnTo>
                  <a:pt x="148940" y="2098357"/>
                </a:lnTo>
                <a:lnTo>
                  <a:pt x="2107571" y="2098357"/>
                </a:lnTo>
                <a:lnTo>
                  <a:pt x="2154648" y="2090764"/>
                </a:lnTo>
                <a:lnTo>
                  <a:pt x="2195534" y="2069620"/>
                </a:lnTo>
                <a:lnTo>
                  <a:pt x="2227776" y="2037379"/>
                </a:lnTo>
                <a:lnTo>
                  <a:pt x="2248920" y="1996493"/>
                </a:lnTo>
                <a:lnTo>
                  <a:pt x="2256513" y="1949416"/>
                </a:lnTo>
                <a:lnTo>
                  <a:pt x="2256513" y="148941"/>
                </a:lnTo>
                <a:lnTo>
                  <a:pt x="2248920" y="101864"/>
                </a:lnTo>
                <a:lnTo>
                  <a:pt x="2227776" y="60978"/>
                </a:lnTo>
                <a:lnTo>
                  <a:pt x="2195534" y="28737"/>
                </a:lnTo>
                <a:lnTo>
                  <a:pt x="2154648" y="7593"/>
                </a:lnTo>
                <a:lnTo>
                  <a:pt x="210757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5252" y="3160267"/>
            <a:ext cx="142684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spc="-25" dirty="0">
                <a:latin typeface="Calibri"/>
                <a:cs typeface="Calibri"/>
              </a:rPr>
              <a:t>Avg </a:t>
            </a:r>
            <a:r>
              <a:rPr sz="1800" spc="-5" dirty="0">
                <a:latin typeface="Calibri"/>
                <a:cs typeface="Calibri"/>
              </a:rPr>
              <a:t>price </a:t>
            </a:r>
            <a:r>
              <a:rPr sz="1800" spc="-10" dirty="0">
                <a:latin typeface="Calibri"/>
                <a:cs typeface="Calibri"/>
              </a:rPr>
              <a:t>(SAR)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each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013" y="2104630"/>
            <a:ext cx="7350250" cy="30947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B9BC66-2458-4FA5-9338-12ABC55A2C34}"/>
              </a:ext>
            </a:extLst>
          </p:cNvPr>
          <p:cNvSpPr/>
          <p:nvPr/>
        </p:nvSpPr>
        <p:spPr>
          <a:xfrm>
            <a:off x="457200" y="5956472"/>
            <a:ext cx="11277600" cy="67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202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MT</vt:lpstr>
      <vt:lpstr>Calibri</vt:lpstr>
      <vt:lpstr>Calibri Light</vt:lpstr>
      <vt:lpstr>Courier New</vt:lpstr>
      <vt:lpstr>Office Theme</vt:lpstr>
      <vt:lpstr>ReadMe</vt:lpstr>
      <vt:lpstr>Methodology</vt:lpstr>
      <vt:lpstr>Data Source :</vt:lpstr>
      <vt:lpstr>Book dataset :</vt:lpstr>
      <vt:lpstr>Preprocessing</vt:lpstr>
      <vt:lpstr>Pre processing:</vt:lpstr>
      <vt:lpstr>Pre processing:</vt:lpstr>
      <vt:lpstr>Exploratory Data Analysis</vt:lpstr>
      <vt:lpstr>PowerPoint Presentation</vt:lpstr>
      <vt:lpstr>PowerPoint Presentation</vt:lpstr>
      <vt:lpstr>Modeling</vt:lpstr>
      <vt:lpstr>Splitting the data  to Test (25%)  and Train-  Validation (75%)  sets</vt:lpstr>
      <vt:lpstr>Modeling :</vt:lpstr>
      <vt:lpstr>Cross Validation</vt:lpstr>
      <vt:lpstr>Modeling After feature Engineering :</vt:lpstr>
      <vt:lpstr>Conclusion &amp; future work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cp:lastModifiedBy>عبدالاله الدوسري</cp:lastModifiedBy>
  <cp:revision>3</cp:revision>
  <dcterms:created xsi:type="dcterms:W3CDTF">2021-12-18T02:38:25Z</dcterms:created>
  <dcterms:modified xsi:type="dcterms:W3CDTF">2021-12-18T17:56:22Z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2021-10-25T00:00:00Z</vt:filetime>
  </property>
  <property fmtid="{D5CDD505-2E9C-101B-9397-08002B2CF9AE}" pid="3" name="LastSaved">
    <vt:filetime>2021-12-18T00:00:00Z</vt:filetime>
  </property>
</Properties>
</file>