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r" defTabSz="914400" rtl="1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34C5-BDBB-48CA-9835-2C3DAA3C1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130" y="3429000"/>
            <a:ext cx="6122504" cy="1381539"/>
          </a:xfrm>
        </p:spPr>
        <p:txBody>
          <a:bodyPr>
            <a:normAutofit/>
          </a:bodyPr>
          <a:lstStyle/>
          <a:p>
            <a:pPr algn="l"/>
            <a:r>
              <a:rPr lang="en-US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Patients Attending Medical Appointments</a:t>
            </a:r>
            <a:endParaRPr lang="ar-SA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4776BE-56E0-45CE-9EEE-CF8F188E1E22}"/>
              </a:ext>
            </a:extLst>
          </p:cNvPr>
          <p:cNvSpPr txBox="1">
            <a:spLocks/>
          </p:cNvSpPr>
          <p:nvPr/>
        </p:nvSpPr>
        <p:spPr>
          <a:xfrm>
            <a:off x="2319130" y="5280991"/>
            <a:ext cx="6122504" cy="1381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Abdulelah Ibrahim Aldossari</a:t>
            </a:r>
            <a:endParaRPr lang="ar-SA" sz="32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DE8C19-10E3-4D04-9E34-6CA3FD90F910}"/>
              </a:ext>
            </a:extLst>
          </p:cNvPr>
          <p:cNvSpPr txBox="1">
            <a:spLocks/>
          </p:cNvSpPr>
          <p:nvPr/>
        </p:nvSpPr>
        <p:spPr>
          <a:xfrm>
            <a:off x="2319130" y="1586948"/>
            <a:ext cx="6122504" cy="1381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Exploratory Data Analysis (EDA)</a:t>
            </a:r>
            <a:endParaRPr lang="ar-SA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83DDE19-9D1F-447B-8AE7-499CC2E4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980" y="359930"/>
            <a:ext cx="3247020" cy="7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8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511" y="755047"/>
            <a:ext cx="3974523" cy="115326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Data Cleaning and Preparation</a:t>
            </a:r>
            <a:endParaRPr lang="ar-SA" sz="4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1696278" y="2026977"/>
            <a:ext cx="9130748" cy="170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Remove irrational values in the columns Age and Days_Left</a:t>
            </a:r>
            <a:endParaRPr lang="ar-SA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25FDC-6C42-4042-A974-4265A10C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35" y="3243470"/>
            <a:ext cx="6949935" cy="1706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94A2D7-BCB8-4E43-B1B9-D2F153685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635" y="5068351"/>
            <a:ext cx="6917861" cy="14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1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07" y="728543"/>
            <a:ext cx="4305828" cy="1153266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Data Visualization</a:t>
            </a:r>
            <a:endParaRPr lang="ar-SA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3337890" y="1510142"/>
            <a:ext cx="5516219" cy="170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Correlation between features</a:t>
            </a:r>
            <a:endParaRPr lang="ar-SA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72B5A00-EC60-4BDF-824F-E5BB23FBB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085" y="2376869"/>
            <a:ext cx="4305828" cy="448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1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07" y="728543"/>
            <a:ext cx="4305828" cy="1153266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Data Visualization</a:t>
            </a:r>
            <a:endParaRPr lang="ar-SA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2458277" y="1305176"/>
            <a:ext cx="7275444" cy="170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Percentage of patients who attended the appointments</a:t>
            </a:r>
            <a:endParaRPr lang="ar-SA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21711-768D-4215-B8F0-6F373FD0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77" y="2752421"/>
            <a:ext cx="7622838" cy="1094187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8259BE2E-15B1-406C-AA12-2E3F683F8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897" y="3882005"/>
            <a:ext cx="4299486" cy="299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97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07" y="728543"/>
            <a:ext cx="4305828" cy="1153266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Data Visualization</a:t>
            </a:r>
            <a:endParaRPr lang="ar-SA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1401415" y="1305176"/>
            <a:ext cx="9389166" cy="170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Number of male and female patients who attended the appointments</a:t>
            </a:r>
            <a:endParaRPr lang="ar-SA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10B41-6FBA-4A19-8291-CBCCA920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22" y="2684841"/>
            <a:ext cx="6067425" cy="981075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F38B15CE-5666-481B-9B1D-2274CCF3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041" y="3777982"/>
            <a:ext cx="4299917" cy="297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05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07" y="728543"/>
            <a:ext cx="4305828" cy="1153266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Data Visualization</a:t>
            </a:r>
            <a:endParaRPr lang="ar-SA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2200337" y="1295238"/>
            <a:ext cx="7791324" cy="170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Comparing Age with number of patients</a:t>
            </a:r>
            <a:endParaRPr lang="ar-SA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3B93A9-299A-469D-B14A-F21E6B1D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37" y="2746762"/>
            <a:ext cx="7791324" cy="988280"/>
          </a:xfrm>
          <a:prstGeom prst="rect">
            <a:avLst/>
          </a:prstGeom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679AD7F3-E134-47B1-9FA3-3C0C26037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9"/>
          <a:stretch/>
        </p:blipFill>
        <p:spPr bwMode="auto">
          <a:xfrm>
            <a:off x="2000546" y="3866408"/>
            <a:ext cx="8190905" cy="281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55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07" y="728543"/>
            <a:ext cx="4305828" cy="1153266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Data Visualization</a:t>
            </a:r>
            <a:endParaRPr lang="ar-SA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2743438" y="1305176"/>
            <a:ext cx="6705124" cy="170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Patients' ages in the form of box plot</a:t>
            </a:r>
            <a:endParaRPr lang="ar-SA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24DE00-B443-424F-8117-9099DAA0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78" y="2790825"/>
            <a:ext cx="5565644" cy="797201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55A9441D-58F3-4EF2-B47B-EF040C23B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991" y="3765236"/>
            <a:ext cx="3916018" cy="309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48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07" y="728543"/>
            <a:ext cx="4305828" cy="1153266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Data Visualization</a:t>
            </a:r>
            <a:endParaRPr lang="ar-SA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2610797" y="1305176"/>
            <a:ext cx="8004075" cy="170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Comparing having Scholarship with number of patients</a:t>
            </a:r>
            <a:endParaRPr lang="ar-SA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812F8-D629-40C8-9D51-6523AD0F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703650"/>
            <a:ext cx="6772275" cy="1000125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3D7DACAA-98C0-43A7-A913-ACA6AF6B7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085" y="3833234"/>
            <a:ext cx="4305827" cy="297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488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07" y="728543"/>
            <a:ext cx="4305828" cy="1153266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Data Visualization</a:t>
            </a:r>
            <a:endParaRPr lang="ar-SA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2717110" y="1305176"/>
            <a:ext cx="7791450" cy="170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Comparing having Alcoholism with number of patients</a:t>
            </a:r>
            <a:endParaRPr lang="ar-SA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BEE21-EF0D-4CB0-A1ED-23364E9A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07" y="2664101"/>
            <a:ext cx="7791450" cy="1000125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6A6C2B57-5846-4888-BD2D-333E18686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3793685"/>
            <a:ext cx="3829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52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07" y="728543"/>
            <a:ext cx="4305828" cy="1153266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Data Visualization</a:t>
            </a:r>
            <a:endParaRPr lang="ar-SA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2743438" y="1305176"/>
            <a:ext cx="7301710" cy="170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Comparing Receiving SMS with number of patients</a:t>
            </a:r>
            <a:endParaRPr lang="ar-SA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BE1DF0-3CDB-446B-A510-990E0C96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696403"/>
            <a:ext cx="7429500" cy="981075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5D50C0BC-E2A8-410E-8B1B-3C42A8830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18" y="3825987"/>
            <a:ext cx="4368707" cy="3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435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07" y="728543"/>
            <a:ext cx="4305828" cy="1153266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Conclusion</a:t>
            </a:r>
            <a:endParaRPr lang="ar-SA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7F1D2A-4269-49F7-A452-5169E25394CE}"/>
              </a:ext>
            </a:extLst>
          </p:cNvPr>
          <p:cNvSpPr txBox="1">
            <a:spLocks/>
          </p:cNvSpPr>
          <p:nvPr/>
        </p:nvSpPr>
        <p:spPr>
          <a:xfrm>
            <a:off x="2307007" y="3177209"/>
            <a:ext cx="7301710" cy="27166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1. Alcoholism </a:t>
            </a:r>
          </a:p>
          <a:p>
            <a:pPr algn="l"/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2. Scholarship </a:t>
            </a:r>
          </a:p>
          <a:p>
            <a:pPr algn="l"/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3. Gender </a:t>
            </a:r>
            <a:endParaRPr lang="ar-SA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DA17A7-39BB-4BF9-8C96-11634958AC56}"/>
              </a:ext>
            </a:extLst>
          </p:cNvPr>
          <p:cNvSpPr txBox="1">
            <a:spLocks/>
          </p:cNvSpPr>
          <p:nvPr/>
        </p:nvSpPr>
        <p:spPr>
          <a:xfrm>
            <a:off x="2307007" y="1729080"/>
            <a:ext cx="8387497" cy="144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2"/>
                </a:solidFill>
                <a:latin typeface="Roboto" panose="02000000000000000000" pitchFamily="2" charset="0"/>
              </a:rPr>
              <a:t>What are the top three features affecting patients' attendance for their appointments?</a:t>
            </a:r>
            <a:endParaRPr lang="ar-SA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6802-1596-4B78-82DA-96B82792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08" y="715291"/>
            <a:ext cx="2092714" cy="66293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Objects</a:t>
            </a:r>
            <a:endParaRPr lang="ar-SA" sz="4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E47E77-ACC3-4FD4-AF21-98F8D970AFDE}"/>
              </a:ext>
            </a:extLst>
          </p:cNvPr>
          <p:cNvSpPr txBox="1">
            <a:spLocks/>
          </p:cNvSpPr>
          <p:nvPr/>
        </p:nvSpPr>
        <p:spPr>
          <a:xfrm>
            <a:off x="1710660" y="2315818"/>
            <a:ext cx="3285409" cy="843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1. Introduction</a:t>
            </a:r>
            <a:endParaRPr lang="ar-SA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472770-489D-49DD-9482-467E76B7E370}"/>
              </a:ext>
            </a:extLst>
          </p:cNvPr>
          <p:cNvSpPr txBox="1">
            <a:spLocks/>
          </p:cNvSpPr>
          <p:nvPr/>
        </p:nvSpPr>
        <p:spPr>
          <a:xfrm>
            <a:off x="6877881" y="2315818"/>
            <a:ext cx="4439476" cy="8431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2. Data Cleaning and Preparation</a:t>
            </a:r>
            <a:endParaRPr lang="ar-SA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D8DD48-4BAA-46A7-810F-BD7C75598CD0}"/>
              </a:ext>
            </a:extLst>
          </p:cNvPr>
          <p:cNvSpPr txBox="1">
            <a:spLocks/>
          </p:cNvSpPr>
          <p:nvPr/>
        </p:nvSpPr>
        <p:spPr>
          <a:xfrm>
            <a:off x="1133626" y="4096580"/>
            <a:ext cx="4439476" cy="843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3. Data Visualization</a:t>
            </a:r>
            <a:endParaRPr lang="ar-SA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2304A6-96CC-47A2-BAEE-2A91CCFE187C}"/>
              </a:ext>
            </a:extLst>
          </p:cNvPr>
          <p:cNvSpPr txBox="1">
            <a:spLocks/>
          </p:cNvSpPr>
          <p:nvPr/>
        </p:nvSpPr>
        <p:spPr>
          <a:xfrm>
            <a:off x="6618898" y="4096580"/>
            <a:ext cx="4439476" cy="843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4. Conclusion</a:t>
            </a:r>
            <a:endParaRPr lang="ar-SA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7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07" y="728543"/>
            <a:ext cx="4305828" cy="1153266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Conclusion</a:t>
            </a:r>
            <a:endParaRPr lang="ar-SA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7F1D2A-4269-49F7-A452-5169E25394CE}"/>
              </a:ext>
            </a:extLst>
          </p:cNvPr>
          <p:cNvSpPr txBox="1">
            <a:spLocks/>
          </p:cNvSpPr>
          <p:nvPr/>
        </p:nvSpPr>
        <p:spPr>
          <a:xfrm>
            <a:off x="2307007" y="3014870"/>
            <a:ext cx="8971721" cy="3843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- Age and Hypertension</a:t>
            </a:r>
          </a:p>
          <a:p>
            <a:pPr algn="l"/>
            <a:endParaRPr lang="en-US" sz="30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algn="l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- Diabetes and Hypertension</a:t>
            </a:r>
          </a:p>
          <a:p>
            <a:pPr algn="l"/>
            <a:endParaRPr lang="en-US" sz="30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algn="l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- Days_Left and SMS_received</a:t>
            </a:r>
            <a:endParaRPr lang="ar-SA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167675-88E2-4F1D-B7D1-4B2030BF9468}"/>
              </a:ext>
            </a:extLst>
          </p:cNvPr>
          <p:cNvSpPr txBox="1">
            <a:spLocks/>
          </p:cNvSpPr>
          <p:nvPr/>
        </p:nvSpPr>
        <p:spPr>
          <a:xfrm>
            <a:off x="2307007" y="1502138"/>
            <a:ext cx="7301710" cy="1153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2"/>
                </a:solidFill>
                <a:latin typeface="Roboto" panose="02000000000000000000" pitchFamily="2" charset="0"/>
              </a:rPr>
              <a:t>Is there a correlation between one feature and another?</a:t>
            </a:r>
            <a:endParaRPr lang="ar-SA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15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07" y="728543"/>
            <a:ext cx="4305828" cy="1153266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Conclusion</a:t>
            </a:r>
            <a:endParaRPr lang="ar-SA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1A64C9-6ED9-48C2-BF26-2758D917D670}"/>
              </a:ext>
            </a:extLst>
          </p:cNvPr>
          <p:cNvSpPr txBox="1">
            <a:spLocks/>
          </p:cNvSpPr>
          <p:nvPr/>
        </p:nvSpPr>
        <p:spPr>
          <a:xfrm>
            <a:off x="2307007" y="1451113"/>
            <a:ext cx="9442174" cy="861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chemeClr val="accent2"/>
                </a:solidFill>
                <a:latin typeface="Roboto" panose="02000000000000000000" pitchFamily="2" charset="0"/>
              </a:rPr>
              <a:t>What do you suggest to solve this problem?</a:t>
            </a:r>
            <a:endParaRPr lang="ar-SA" sz="3000" dirty="0">
              <a:solidFill>
                <a:schemeClr val="accent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2F69542-CEFC-416E-AC0D-3538724828C2}"/>
              </a:ext>
            </a:extLst>
          </p:cNvPr>
          <p:cNvSpPr txBox="1">
            <a:spLocks/>
          </p:cNvSpPr>
          <p:nvPr/>
        </p:nvSpPr>
        <p:spPr>
          <a:xfrm>
            <a:off x="2307007" y="2312505"/>
            <a:ext cx="8971721" cy="3843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- Age</a:t>
            </a:r>
          </a:p>
          <a:p>
            <a:pPr algn="l"/>
            <a:endParaRPr lang="en-US" sz="30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algn="l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- Scholarship</a:t>
            </a:r>
          </a:p>
          <a:p>
            <a:pPr algn="l"/>
            <a:endParaRPr lang="en-US" sz="30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algn="l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- Alcoholism</a:t>
            </a:r>
          </a:p>
          <a:p>
            <a:pPr algn="l"/>
            <a:endParaRPr lang="en-US" sz="30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algn="l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 - SMS_received</a:t>
            </a:r>
            <a:endParaRPr lang="ar-SA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5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512" y="755047"/>
            <a:ext cx="3020366" cy="66293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Introduction</a:t>
            </a:r>
            <a:endParaRPr lang="ar-SA" sz="4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3155146" y="3180522"/>
            <a:ext cx="6520069" cy="170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What is the dataset?</a:t>
            </a:r>
            <a:endParaRPr lang="ar-SA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2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512" y="755047"/>
            <a:ext cx="3020366" cy="66293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Introduction</a:t>
            </a:r>
            <a:endParaRPr lang="ar-SA" sz="4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1603513" y="1703230"/>
            <a:ext cx="9435547" cy="1046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What are the Data Features? </a:t>
            </a:r>
            <a:endParaRPr lang="ar-SA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BE88674-AF13-47D5-B1F1-D54F6CDCC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3584"/>
              </p:ext>
            </p:extLst>
          </p:nvPr>
        </p:nvGraphicFramePr>
        <p:xfrm>
          <a:off x="2333512" y="3035399"/>
          <a:ext cx="8128000" cy="3200400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12490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2094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Appointment ID</a:t>
                      </a:r>
                      <a:endParaRPr lang="ar-SA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3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Scheduled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1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Appointment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3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Hypertension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09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Handicap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Alcoholism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8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No-show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SMS_received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36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34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512" y="755047"/>
            <a:ext cx="3020366" cy="66293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Introduction</a:t>
            </a:r>
            <a:endParaRPr lang="ar-SA" sz="4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2435087" y="1732395"/>
            <a:ext cx="7620000" cy="861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Questions should be answered</a:t>
            </a:r>
            <a:endParaRPr lang="ar-SA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005C70-4B86-4D09-B829-76289439B763}"/>
              </a:ext>
            </a:extLst>
          </p:cNvPr>
          <p:cNvSpPr txBox="1">
            <a:spLocks/>
          </p:cNvSpPr>
          <p:nvPr/>
        </p:nvSpPr>
        <p:spPr>
          <a:xfrm>
            <a:off x="1994453" y="2998304"/>
            <a:ext cx="9799982" cy="8613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2"/>
                </a:solidFill>
                <a:latin typeface="Roboto" panose="02000000000000000000" pitchFamily="2" charset="0"/>
              </a:rPr>
              <a:t>What are the top three features affecting patients' attendance for their appointments?</a:t>
            </a:r>
            <a:endParaRPr lang="ar-SA" sz="3200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65EA92-ACB0-4490-973C-6A5E2AAD9CF6}"/>
              </a:ext>
            </a:extLst>
          </p:cNvPr>
          <p:cNvSpPr txBox="1">
            <a:spLocks/>
          </p:cNvSpPr>
          <p:nvPr/>
        </p:nvSpPr>
        <p:spPr>
          <a:xfrm>
            <a:off x="1994453" y="4261226"/>
            <a:ext cx="9442174" cy="8613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2"/>
                </a:solidFill>
                <a:latin typeface="Roboto" panose="02000000000000000000" pitchFamily="2" charset="0"/>
              </a:rPr>
              <a:t>Is there a correlation between one feature and another?</a:t>
            </a:r>
            <a:endParaRPr lang="ar-SA" sz="3200" dirty="0">
              <a:solidFill>
                <a:schemeClr val="accent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4A3BB4-076B-46AB-91C4-011DC779A753}"/>
              </a:ext>
            </a:extLst>
          </p:cNvPr>
          <p:cNvSpPr txBox="1">
            <a:spLocks/>
          </p:cNvSpPr>
          <p:nvPr/>
        </p:nvSpPr>
        <p:spPr>
          <a:xfrm>
            <a:off x="1994453" y="5672257"/>
            <a:ext cx="9442174" cy="861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chemeClr val="accent2"/>
                </a:solidFill>
                <a:latin typeface="Roboto" panose="02000000000000000000" pitchFamily="2" charset="0"/>
              </a:rPr>
              <a:t>What do you suggest to solve this problem?</a:t>
            </a:r>
            <a:endParaRPr lang="ar-SA" sz="3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8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511" y="755047"/>
            <a:ext cx="3974523" cy="115326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Data Cleaning and Preparation</a:t>
            </a:r>
            <a:endParaRPr lang="ar-SA" sz="4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3047998" y="2464905"/>
            <a:ext cx="6520069" cy="170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Libraries Used</a:t>
            </a:r>
            <a:endParaRPr lang="ar-SA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EA5E1-C810-4C45-924F-D144DC81A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491" y="3666933"/>
            <a:ext cx="5137084" cy="25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511" y="755047"/>
            <a:ext cx="3974523" cy="115326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Data Cleaning and Preparation</a:t>
            </a:r>
            <a:endParaRPr lang="ar-SA" sz="4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1656522" y="2053481"/>
            <a:ext cx="9104243" cy="170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Summary and statistical information</a:t>
            </a:r>
            <a:endParaRPr lang="ar-SA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5E18D-DB5D-4581-AD78-6AA08D1A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36" y="4118113"/>
            <a:ext cx="5792925" cy="1494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D18FCD-AB1D-4359-9AFC-F33580E58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96" y="3267779"/>
            <a:ext cx="3472069" cy="34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3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511" y="755047"/>
            <a:ext cx="3974523" cy="115326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Data Cleaning and Preparation</a:t>
            </a:r>
            <a:endParaRPr lang="ar-SA" sz="4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2670312" y="2040229"/>
            <a:ext cx="7275443" cy="170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Change the column names to clearer names</a:t>
            </a:r>
            <a:endParaRPr lang="ar-SA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6FF85C-9D6B-4167-BC64-F260896E1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49" y="3687750"/>
            <a:ext cx="7904301" cy="24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4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511" y="755047"/>
            <a:ext cx="3974523" cy="115326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</a:rPr>
              <a:t>Data Cleaning and Preparation</a:t>
            </a:r>
            <a:endParaRPr lang="ar-SA" sz="4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3150703" y="2026977"/>
            <a:ext cx="6314662" cy="170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</a:rPr>
              <a:t>Calculating how many days left</a:t>
            </a:r>
            <a:endParaRPr lang="ar-SA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7F9C9-F718-4152-AB8B-21616744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3597138"/>
            <a:ext cx="88868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63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139</TotalTime>
  <Words>294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MS Shell Dlg 2</vt:lpstr>
      <vt:lpstr>Roboto</vt:lpstr>
      <vt:lpstr>Wingdings</vt:lpstr>
      <vt:lpstr>Wingdings 3</vt:lpstr>
      <vt:lpstr>Madison</vt:lpstr>
      <vt:lpstr>Patients Attending Medical Appointments</vt:lpstr>
      <vt:lpstr>Objects</vt:lpstr>
      <vt:lpstr>Introduction</vt:lpstr>
      <vt:lpstr>Introduction</vt:lpstr>
      <vt:lpstr>Introduction</vt:lpstr>
      <vt:lpstr>Data Cleaning and Preparation</vt:lpstr>
      <vt:lpstr>Data Cleaning and Preparation</vt:lpstr>
      <vt:lpstr>Data Cleaning and Preparation</vt:lpstr>
      <vt:lpstr>Data Cleaning and Preparation</vt:lpstr>
      <vt:lpstr>Data Cleaning and Preparation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Patients Attending Medical Appointments</dc:title>
  <dc:creator>عبدالاله الدوسري</dc:creator>
  <cp:lastModifiedBy>عبدالاله الدوسري</cp:lastModifiedBy>
  <cp:revision>33</cp:revision>
  <dcterms:created xsi:type="dcterms:W3CDTF">2021-11-17T22:12:35Z</dcterms:created>
  <dcterms:modified xsi:type="dcterms:W3CDTF">2021-11-18T00:32:24Z</dcterms:modified>
</cp:coreProperties>
</file>