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418B2-1BA3-4652-AAD0-E3682341A2CD}" v="182" dt="2020-12-13T04:48:14.3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5986" autoAdjust="0"/>
  </p:normalViewPr>
  <p:slideViewPr>
    <p:cSldViewPr snapToGrid="0">
      <p:cViewPr varScale="1">
        <p:scale>
          <a:sx n="107" d="100"/>
          <a:sy n="107" d="100"/>
        </p:scale>
        <p:origin x="4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Johnson" userId="6d87a7e0413e192d" providerId="LiveId" clId="{B17418B2-1BA3-4652-AAD0-E3682341A2CD}"/>
    <pc:docChg chg="undo custSel mod addSld modSld">
      <pc:chgData name="Sabrina Johnson" userId="6d87a7e0413e192d" providerId="LiveId" clId="{B17418B2-1BA3-4652-AAD0-E3682341A2CD}" dt="2020-12-13T06:18:09.734" v="3811" actId="20577"/>
      <pc:docMkLst>
        <pc:docMk/>
      </pc:docMkLst>
      <pc:sldChg chg="addSp delSp modSp mod delAnim modAnim modNotesTx">
        <pc:chgData name="Sabrina Johnson" userId="6d87a7e0413e192d" providerId="LiveId" clId="{B17418B2-1BA3-4652-AAD0-E3682341A2CD}" dt="2020-12-13T04:51:50.552" v="2708" actId="313"/>
        <pc:sldMkLst>
          <pc:docMk/>
          <pc:sldMk cId="2917648973" sldId="260"/>
        </pc:sldMkLst>
        <pc:spChg chg="mod">
          <ac:chgData name="Sabrina Johnson" userId="6d87a7e0413e192d" providerId="LiveId" clId="{B17418B2-1BA3-4652-AAD0-E3682341A2CD}" dt="2020-12-13T03:20:01.543" v="1123" actId="1076"/>
          <ac:spMkLst>
            <pc:docMk/>
            <pc:sldMk cId="2917648973" sldId="260"/>
            <ac:spMk id="3" creationId="{CD26A807-7B47-47EC-A9A8-A8196AF92A3C}"/>
          </ac:spMkLst>
        </pc:spChg>
        <pc:spChg chg="add mod">
          <ac:chgData name="Sabrina Johnson" userId="6d87a7e0413e192d" providerId="LiveId" clId="{B17418B2-1BA3-4652-AAD0-E3682341A2CD}" dt="2020-12-13T04:25:51.387" v="1632" actId="14100"/>
          <ac:spMkLst>
            <pc:docMk/>
            <pc:sldMk cId="2917648973" sldId="260"/>
            <ac:spMk id="4" creationId="{D670752B-2B61-4697-AB3E-6F352CF54A56}"/>
          </ac:spMkLst>
        </pc:spChg>
        <pc:spChg chg="add mod">
          <ac:chgData name="Sabrina Johnson" userId="6d87a7e0413e192d" providerId="LiveId" clId="{B17418B2-1BA3-4652-AAD0-E3682341A2CD}" dt="2020-12-13T03:05:26.339" v="699" actId="1036"/>
          <ac:spMkLst>
            <pc:docMk/>
            <pc:sldMk cId="2917648973" sldId="260"/>
            <ac:spMk id="5" creationId="{4B1E2209-D2B5-4C6E-B66F-2EB3A9AFC062}"/>
          </ac:spMkLst>
        </pc:spChg>
        <pc:spChg chg="add del mod">
          <ac:chgData name="Sabrina Johnson" userId="6d87a7e0413e192d" providerId="LiveId" clId="{B17418B2-1BA3-4652-AAD0-E3682341A2CD}" dt="2020-12-13T03:36:53.373" v="1243" actId="478"/>
          <ac:spMkLst>
            <pc:docMk/>
            <pc:sldMk cId="2917648973" sldId="260"/>
            <ac:spMk id="8" creationId="{19C9679E-E593-410E-A5C6-26208B3C53E2}"/>
          </ac:spMkLst>
        </pc:spChg>
        <pc:spChg chg="add mod">
          <ac:chgData name="Sabrina Johnson" userId="6d87a7e0413e192d" providerId="LiveId" clId="{B17418B2-1BA3-4652-AAD0-E3682341A2CD}" dt="2020-12-13T04:48:14.391" v="2689" actId="20577"/>
          <ac:spMkLst>
            <pc:docMk/>
            <pc:sldMk cId="2917648973" sldId="260"/>
            <ac:spMk id="18" creationId="{F466BC49-ADB9-4AA1-82C4-5538F631406C}"/>
          </ac:spMkLst>
        </pc:spChg>
        <pc:spChg chg="add del mod">
          <ac:chgData name="Sabrina Johnson" userId="6d87a7e0413e192d" providerId="LiveId" clId="{B17418B2-1BA3-4652-AAD0-E3682341A2CD}" dt="2020-12-13T03:25:47.539" v="1156" actId="767"/>
          <ac:spMkLst>
            <pc:docMk/>
            <pc:sldMk cId="2917648973" sldId="260"/>
            <ac:spMk id="21" creationId="{60C96BA7-752D-4D1B-A368-539B44D436E1}"/>
          </ac:spMkLst>
        </pc:spChg>
        <pc:spChg chg="add del mod">
          <ac:chgData name="Sabrina Johnson" userId="6d87a7e0413e192d" providerId="LiveId" clId="{B17418B2-1BA3-4652-AAD0-E3682341A2CD}" dt="2020-12-13T03:37:56.037" v="1249" actId="767"/>
          <ac:spMkLst>
            <pc:docMk/>
            <pc:sldMk cId="2917648973" sldId="260"/>
            <ac:spMk id="22" creationId="{2737796A-8CE9-45E9-8230-B9CF88B91727}"/>
          </ac:spMkLst>
        </pc:spChg>
        <pc:spChg chg="add mod">
          <ac:chgData name="Sabrina Johnson" userId="6d87a7e0413e192d" providerId="LiveId" clId="{B17418B2-1BA3-4652-AAD0-E3682341A2CD}" dt="2020-12-13T03:38:12.605" v="1253" actId="20577"/>
          <ac:spMkLst>
            <pc:docMk/>
            <pc:sldMk cId="2917648973" sldId="260"/>
            <ac:spMk id="23" creationId="{847690B6-9B60-4B72-943C-1851F43337A1}"/>
          </ac:spMkLst>
        </pc:spChg>
        <pc:spChg chg="add mod">
          <ac:chgData name="Sabrina Johnson" userId="6d87a7e0413e192d" providerId="LiveId" clId="{B17418B2-1BA3-4652-AAD0-E3682341A2CD}" dt="2020-12-13T04:48:13.456" v="2687" actId="20577"/>
          <ac:spMkLst>
            <pc:docMk/>
            <pc:sldMk cId="2917648973" sldId="260"/>
            <ac:spMk id="24" creationId="{C1C9BE08-352D-489B-BFEC-0758BE246439}"/>
          </ac:spMkLst>
        </pc:spChg>
        <pc:spChg chg="add mod">
          <ac:chgData name="Sabrina Johnson" userId="6d87a7e0413e192d" providerId="LiveId" clId="{B17418B2-1BA3-4652-AAD0-E3682341A2CD}" dt="2020-12-13T04:48:12.348" v="2685" actId="20577"/>
          <ac:spMkLst>
            <pc:docMk/>
            <pc:sldMk cId="2917648973" sldId="260"/>
            <ac:spMk id="25" creationId="{BFAD9F8A-AB5F-45CC-87D4-FADDB89C80F5}"/>
          </ac:spMkLst>
        </pc:spChg>
        <pc:spChg chg="add mod">
          <ac:chgData name="Sabrina Johnson" userId="6d87a7e0413e192d" providerId="LiveId" clId="{B17418B2-1BA3-4652-AAD0-E3682341A2CD}" dt="2020-12-13T04:20:54.883" v="1582" actId="20577"/>
          <ac:spMkLst>
            <pc:docMk/>
            <pc:sldMk cId="2917648973" sldId="260"/>
            <ac:spMk id="26" creationId="{8816FA42-CE7F-46CD-9E8B-6A1D6C443DBF}"/>
          </ac:spMkLst>
        </pc:spChg>
        <pc:spChg chg="add mod">
          <ac:chgData name="Sabrina Johnson" userId="6d87a7e0413e192d" providerId="LiveId" clId="{B17418B2-1BA3-4652-AAD0-E3682341A2CD}" dt="2020-12-13T04:48:11.242" v="2683" actId="20577"/>
          <ac:spMkLst>
            <pc:docMk/>
            <pc:sldMk cId="2917648973" sldId="260"/>
            <ac:spMk id="27" creationId="{A1B08052-7F01-4E5B-A228-6B86E844BD54}"/>
          </ac:spMkLst>
        </pc:spChg>
        <pc:spChg chg="add mod">
          <ac:chgData name="Sabrina Johnson" userId="6d87a7e0413e192d" providerId="LiveId" clId="{B17418B2-1BA3-4652-AAD0-E3682341A2CD}" dt="2020-12-13T04:28:52.861" v="1718" actId="20577"/>
          <ac:spMkLst>
            <pc:docMk/>
            <pc:sldMk cId="2917648973" sldId="260"/>
            <ac:spMk id="28" creationId="{08D093C7-1FB5-4BDC-9258-93F54CAFC565}"/>
          </ac:spMkLst>
        </pc:spChg>
        <pc:spChg chg="add mod">
          <ac:chgData name="Sabrina Johnson" userId="6d87a7e0413e192d" providerId="LiveId" clId="{B17418B2-1BA3-4652-AAD0-E3682341A2CD}" dt="2020-12-13T04:31:02.294" v="1883" actId="20577"/>
          <ac:spMkLst>
            <pc:docMk/>
            <pc:sldMk cId="2917648973" sldId="260"/>
            <ac:spMk id="29" creationId="{77770E30-EC5D-4217-8C20-F485DCEA7F37}"/>
          </ac:spMkLst>
        </pc:spChg>
        <pc:spChg chg="add mod">
          <ac:chgData name="Sabrina Johnson" userId="6d87a7e0413e192d" providerId="LiveId" clId="{B17418B2-1BA3-4652-AAD0-E3682341A2CD}" dt="2020-12-13T04:48:09.946" v="2681" actId="20577"/>
          <ac:spMkLst>
            <pc:docMk/>
            <pc:sldMk cId="2917648973" sldId="260"/>
            <ac:spMk id="30" creationId="{E39BF222-DF57-4B44-B6F5-813A70C3314B}"/>
          </ac:spMkLst>
        </pc:spChg>
        <pc:spChg chg="add mod">
          <ac:chgData name="Sabrina Johnson" userId="6d87a7e0413e192d" providerId="LiveId" clId="{B17418B2-1BA3-4652-AAD0-E3682341A2CD}" dt="2020-12-13T04:33:41.611" v="2040" actId="20577"/>
          <ac:spMkLst>
            <pc:docMk/>
            <pc:sldMk cId="2917648973" sldId="260"/>
            <ac:spMk id="31" creationId="{40E25A76-C5A6-4AB6-836D-749C8CCFE5E9}"/>
          </ac:spMkLst>
        </pc:spChg>
        <pc:spChg chg="add mod">
          <ac:chgData name="Sabrina Johnson" userId="6d87a7e0413e192d" providerId="LiveId" clId="{B17418B2-1BA3-4652-AAD0-E3682341A2CD}" dt="2020-12-13T04:48:07.745" v="2679" actId="20577"/>
          <ac:spMkLst>
            <pc:docMk/>
            <pc:sldMk cId="2917648973" sldId="260"/>
            <ac:spMk id="32" creationId="{EDB28119-0461-40AC-8163-D0B7FF33C641}"/>
          </ac:spMkLst>
        </pc:spChg>
        <pc:spChg chg="add del mod">
          <ac:chgData name="Sabrina Johnson" userId="6d87a7e0413e192d" providerId="LiveId" clId="{B17418B2-1BA3-4652-AAD0-E3682341A2CD}" dt="2020-12-13T04:38:19.997" v="2195" actId="478"/>
          <ac:spMkLst>
            <pc:docMk/>
            <pc:sldMk cId="2917648973" sldId="260"/>
            <ac:spMk id="33" creationId="{FC9BB1F7-5541-4946-874B-04732FD2E2B8}"/>
          </ac:spMkLst>
        </pc:spChg>
        <pc:spChg chg="add del mod">
          <ac:chgData name="Sabrina Johnson" userId="6d87a7e0413e192d" providerId="LiveId" clId="{B17418B2-1BA3-4652-AAD0-E3682341A2CD}" dt="2020-12-13T04:38:34.083" v="2197"/>
          <ac:spMkLst>
            <pc:docMk/>
            <pc:sldMk cId="2917648973" sldId="260"/>
            <ac:spMk id="34" creationId="{0C10C215-4AA3-4EC4-BCAA-ECAA7C44B3B6}"/>
          </ac:spMkLst>
        </pc:spChg>
        <pc:spChg chg="add mod">
          <ac:chgData name="Sabrina Johnson" userId="6d87a7e0413e192d" providerId="LiveId" clId="{B17418B2-1BA3-4652-AAD0-E3682341A2CD}" dt="2020-12-13T04:48:06.398" v="2677" actId="20577"/>
          <ac:spMkLst>
            <pc:docMk/>
            <pc:sldMk cId="2917648973" sldId="260"/>
            <ac:spMk id="35" creationId="{587B2916-EB3F-44F4-ABAE-F7F2591B89B6}"/>
          </ac:spMkLst>
        </pc:spChg>
        <pc:spChg chg="add del mod">
          <ac:chgData name="Sabrina Johnson" userId="6d87a7e0413e192d" providerId="LiveId" clId="{B17418B2-1BA3-4652-AAD0-E3682341A2CD}" dt="2020-12-13T04:43:49.002" v="2491" actId="767"/>
          <ac:spMkLst>
            <pc:docMk/>
            <pc:sldMk cId="2917648973" sldId="260"/>
            <ac:spMk id="36" creationId="{FFA52A04-3AFB-4931-9283-A10E2FB49F81}"/>
          </ac:spMkLst>
        </pc:spChg>
        <pc:spChg chg="add mod">
          <ac:chgData name="Sabrina Johnson" userId="6d87a7e0413e192d" providerId="LiveId" clId="{B17418B2-1BA3-4652-AAD0-E3682341A2CD}" dt="2020-12-13T04:44:01.120" v="2493" actId="1076"/>
          <ac:spMkLst>
            <pc:docMk/>
            <pc:sldMk cId="2917648973" sldId="260"/>
            <ac:spMk id="37" creationId="{92E23D5C-48B5-49A1-988D-9CF50D7C1EDC}"/>
          </ac:spMkLst>
        </pc:spChg>
        <pc:spChg chg="add mod">
          <ac:chgData name="Sabrina Johnson" userId="6d87a7e0413e192d" providerId="LiveId" clId="{B17418B2-1BA3-4652-AAD0-E3682341A2CD}" dt="2020-12-13T04:48:05.139" v="2675" actId="20577"/>
          <ac:spMkLst>
            <pc:docMk/>
            <pc:sldMk cId="2917648973" sldId="260"/>
            <ac:spMk id="38" creationId="{9299ED5B-74E6-499C-B23F-D250420A08D8}"/>
          </ac:spMkLst>
        </pc:spChg>
        <pc:spChg chg="add mod">
          <ac:chgData name="Sabrina Johnson" userId="6d87a7e0413e192d" providerId="LiveId" clId="{B17418B2-1BA3-4652-AAD0-E3682341A2CD}" dt="2020-12-13T04:46:40.960" v="2632" actId="20577"/>
          <ac:spMkLst>
            <pc:docMk/>
            <pc:sldMk cId="2917648973" sldId="260"/>
            <ac:spMk id="39" creationId="{0900C18F-7110-4839-A43F-6292A060D91B}"/>
          </ac:spMkLst>
        </pc:spChg>
        <pc:spChg chg="add mod">
          <ac:chgData name="Sabrina Johnson" userId="6d87a7e0413e192d" providerId="LiveId" clId="{B17418B2-1BA3-4652-AAD0-E3682341A2CD}" dt="2020-12-13T04:48:03.387" v="2673" actId="20577"/>
          <ac:spMkLst>
            <pc:docMk/>
            <pc:sldMk cId="2917648973" sldId="260"/>
            <ac:spMk id="40" creationId="{B78B9D97-7584-4E54-A78B-01BFFFE777B0}"/>
          </ac:spMkLst>
        </pc:spChg>
        <pc:graphicFrameChg chg="add del">
          <ac:chgData name="Sabrina Johnson" userId="6d87a7e0413e192d" providerId="LiveId" clId="{B17418B2-1BA3-4652-AAD0-E3682341A2CD}" dt="2020-12-13T03:14:55.265" v="1072" actId="478"/>
          <ac:graphicFrameMkLst>
            <pc:docMk/>
            <pc:sldMk cId="2917648973" sldId="260"/>
            <ac:graphicFrameMk id="9" creationId="{B060FE72-DA52-4CCC-8720-38079028AA3C}"/>
          </ac:graphicFrameMkLst>
        </pc:graphicFrameChg>
        <pc:graphicFrameChg chg="add del mod modGraphic">
          <ac:chgData name="Sabrina Johnson" userId="6d87a7e0413e192d" providerId="LiveId" clId="{B17418B2-1BA3-4652-AAD0-E3682341A2CD}" dt="2020-12-13T03:17:11.230" v="1084" actId="478"/>
          <ac:graphicFrameMkLst>
            <pc:docMk/>
            <pc:sldMk cId="2917648973" sldId="260"/>
            <ac:graphicFrameMk id="10" creationId="{5C57C283-CB14-4C30-A972-140D166B23AC}"/>
          </ac:graphicFrameMkLst>
        </pc:graphicFrameChg>
        <pc:picChg chg="add mod">
          <ac:chgData name="Sabrina Johnson" userId="6d87a7e0413e192d" providerId="LiveId" clId="{B17418B2-1BA3-4652-AAD0-E3682341A2CD}" dt="2020-12-13T03:03:54.339" v="609" actId="1076"/>
          <ac:picMkLst>
            <pc:docMk/>
            <pc:sldMk cId="2917648973" sldId="260"/>
            <ac:picMk id="7" creationId="{C6BB1584-1CE6-4727-A224-F611000A645A}"/>
          </ac:picMkLst>
        </pc:picChg>
        <pc:cxnChg chg="add mod">
          <ac:chgData name="Sabrina Johnson" userId="6d87a7e0413e192d" providerId="LiveId" clId="{B17418B2-1BA3-4652-AAD0-E3682341A2CD}" dt="2020-12-13T04:38:59.847" v="2226" actId="1038"/>
          <ac:cxnSpMkLst>
            <pc:docMk/>
            <pc:sldMk cId="2917648973" sldId="260"/>
            <ac:cxnSpMk id="12" creationId="{F7A7CF28-7096-4337-8575-89DF5C8C0EA7}"/>
          </ac:cxnSpMkLst>
        </pc:cxnChg>
        <pc:cxnChg chg="add mod">
          <ac:chgData name="Sabrina Johnson" userId="6d87a7e0413e192d" providerId="LiveId" clId="{B17418B2-1BA3-4652-AAD0-E3682341A2CD}" dt="2020-12-13T03:18:20.334" v="1089" actId="14100"/>
          <ac:cxnSpMkLst>
            <pc:docMk/>
            <pc:sldMk cId="2917648973" sldId="260"/>
            <ac:cxnSpMk id="14" creationId="{5CB52947-16C1-410B-821E-4BAE6635D660}"/>
          </ac:cxnSpMkLst>
        </pc:cxnChg>
        <pc:cxnChg chg="add del">
          <ac:chgData name="Sabrina Johnson" userId="6d87a7e0413e192d" providerId="LiveId" clId="{B17418B2-1BA3-4652-AAD0-E3682341A2CD}" dt="2020-12-13T03:19:58.603" v="1121" actId="478"/>
          <ac:cxnSpMkLst>
            <pc:docMk/>
            <pc:sldMk cId="2917648973" sldId="260"/>
            <ac:cxnSpMk id="20" creationId="{7B6DBF02-C9A7-475E-AEB8-C2F235116D88}"/>
          </ac:cxnSpMkLst>
        </pc:cxnChg>
      </pc:sldChg>
      <pc:sldChg chg="addSp delSp modSp new mod setBg modNotesTx">
        <pc:chgData name="Sabrina Johnson" userId="6d87a7e0413e192d" providerId="LiveId" clId="{B17418B2-1BA3-4652-AAD0-E3682341A2CD}" dt="2020-12-13T06:05:11.733" v="3767" actId="20577"/>
        <pc:sldMkLst>
          <pc:docMk/>
          <pc:sldMk cId="2049295867" sldId="261"/>
        </pc:sldMkLst>
        <pc:spChg chg="mod">
          <ac:chgData name="Sabrina Johnson" userId="6d87a7e0413e192d" providerId="LiveId" clId="{B17418B2-1BA3-4652-AAD0-E3682341A2CD}" dt="2020-12-13T05:36:26.433" v="2885" actId="26606"/>
          <ac:spMkLst>
            <pc:docMk/>
            <pc:sldMk cId="2049295867" sldId="261"/>
            <ac:spMk id="2" creationId="{5D047E7A-CC3C-4655-BB7B-8601B3A2A8AE}"/>
          </ac:spMkLst>
        </pc:spChg>
        <pc:spChg chg="del mod">
          <ac:chgData name="Sabrina Johnson" userId="6d87a7e0413e192d" providerId="LiveId" clId="{B17418B2-1BA3-4652-AAD0-E3682341A2CD}" dt="2020-12-13T05:35:13.473" v="2883" actId="22"/>
          <ac:spMkLst>
            <pc:docMk/>
            <pc:sldMk cId="2049295867" sldId="261"/>
            <ac:spMk id="3" creationId="{E7FF978A-4CB1-4EEA-8C4B-27CB6618461D}"/>
          </ac:spMkLst>
        </pc:spChg>
        <pc:spChg chg="add">
          <ac:chgData name="Sabrina Johnson" userId="6d87a7e0413e192d" providerId="LiveId" clId="{B17418B2-1BA3-4652-AAD0-E3682341A2CD}" dt="2020-12-13T05:36:26.433" v="2885" actId="26606"/>
          <ac:spMkLst>
            <pc:docMk/>
            <pc:sldMk cId="2049295867" sldId="261"/>
            <ac:spMk id="10" creationId="{DD7EAFE6-2BB9-41FB-9CF4-588CFC708774}"/>
          </ac:spMkLst>
        </pc:spChg>
        <pc:spChg chg="add">
          <ac:chgData name="Sabrina Johnson" userId="6d87a7e0413e192d" providerId="LiveId" clId="{B17418B2-1BA3-4652-AAD0-E3682341A2CD}" dt="2020-12-13T05:36:26.433" v="2885" actId="26606"/>
          <ac:spMkLst>
            <pc:docMk/>
            <pc:sldMk cId="2049295867" sldId="261"/>
            <ac:spMk id="12" creationId="{C3E06833-B59C-442F-9A6A-F8F55936D530}"/>
          </ac:spMkLst>
        </pc:spChg>
        <pc:spChg chg="add">
          <ac:chgData name="Sabrina Johnson" userId="6d87a7e0413e192d" providerId="LiveId" clId="{B17418B2-1BA3-4652-AAD0-E3682341A2CD}" dt="2020-12-13T05:36:26.433" v="2885" actId="26606"/>
          <ac:spMkLst>
            <pc:docMk/>
            <pc:sldMk cId="2049295867" sldId="261"/>
            <ac:spMk id="14" creationId="{FA2016CF-2F24-4AE4-8A87-D9B6A3DE31E2}"/>
          </ac:spMkLst>
        </pc:spChg>
        <pc:picChg chg="add mod ord">
          <ac:chgData name="Sabrina Johnson" userId="6d87a7e0413e192d" providerId="LiveId" clId="{B17418B2-1BA3-4652-AAD0-E3682341A2CD}" dt="2020-12-13T05:36:30.316" v="2886" actId="14100"/>
          <ac:picMkLst>
            <pc:docMk/>
            <pc:sldMk cId="2049295867" sldId="261"/>
            <ac:picMk id="5" creationId="{1576329D-7E23-4656-9413-84847ECDAB37}"/>
          </ac:picMkLst>
        </pc:picChg>
      </pc:sldChg>
      <pc:sldChg chg="modSp new mod">
        <pc:chgData name="Sabrina Johnson" userId="6d87a7e0413e192d" providerId="LiveId" clId="{B17418B2-1BA3-4652-AAD0-E3682341A2CD}" dt="2020-12-13T06:18:09.734" v="3811" actId="20577"/>
        <pc:sldMkLst>
          <pc:docMk/>
          <pc:sldMk cId="2756379826" sldId="262"/>
        </pc:sldMkLst>
        <pc:spChg chg="mod">
          <ac:chgData name="Sabrina Johnson" userId="6d87a7e0413e192d" providerId="LiveId" clId="{B17418B2-1BA3-4652-AAD0-E3682341A2CD}" dt="2020-12-13T06:18:09.734" v="3811" actId="20577"/>
          <ac:spMkLst>
            <pc:docMk/>
            <pc:sldMk cId="2756379826" sldId="262"/>
            <ac:spMk id="2" creationId="{4106793A-C69E-4F16-9E86-8080B5B35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2C621-BFB7-407B-9047-AB7DFD26FE76}"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5B3C1-0963-4B62-81D8-7C3D6F284C7B}" type="slidenum">
              <a:rPr lang="en-US" smtClean="0"/>
              <a:t>‹#›</a:t>
            </a:fld>
            <a:endParaRPr lang="en-US"/>
          </a:p>
        </p:txBody>
      </p:sp>
    </p:spTree>
    <p:extLst>
      <p:ext uri="{BB962C8B-B14F-4D97-AF65-F5344CB8AC3E}">
        <p14:creationId xmlns:p14="http://schemas.microsoft.com/office/powerpoint/2010/main" val="370988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string searching is and when to use the right algorithm</a:t>
            </a:r>
            <a:br>
              <a:rPr lang="en-US" dirty="0"/>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String searching is simply looking for a word/pattern in a string. Pressing control f on a webpage is a perfect example of that. Two good string search algorithms are BM and KMP. </a:t>
            </a:r>
            <a:br>
              <a:rPr lang="en-US" dirty="0">
                <a:solidFill>
                  <a:schemeClr val="tx1">
                    <a:alpha val="70000"/>
                  </a:schemeClr>
                </a:solidFill>
              </a:rPr>
            </a:br>
            <a:br>
              <a:rPr lang="en-US" dirty="0">
                <a:solidFill>
                  <a:schemeClr val="tx1">
                    <a:alpha val="70000"/>
                  </a:schemeClr>
                </a:solidFill>
              </a:rPr>
            </a:br>
            <a:r>
              <a:rPr lang="en-US" dirty="0">
                <a:solidFill>
                  <a:schemeClr val="tx1">
                    <a:alpha val="70000"/>
                  </a:schemeClr>
                </a:solidFill>
              </a:rPr>
              <a:t>[[[enter]]] </a:t>
            </a:r>
            <a:br>
              <a:rPr lang="en-US" dirty="0">
                <a:solidFill>
                  <a:schemeClr val="tx1">
                    <a:alpha val="70000"/>
                  </a:schemeClr>
                </a:solidFill>
              </a:rPr>
            </a:br>
            <a:br>
              <a:rPr lang="en-US" dirty="0">
                <a:solidFill>
                  <a:schemeClr val="tx1">
                    <a:alpha val="70000"/>
                  </a:schemeClr>
                </a:solidFill>
              </a:rPr>
            </a:br>
            <a:r>
              <a:rPr lang="en-US" dirty="0"/>
              <a:t>But when is it better to use one over the other? Well it will become clear as we go over the two algorithms, but the short of it is that BM is more equipped for long search patterns whereas KMP works better with patterns that contain sub-patterns.</a:t>
            </a:r>
            <a:br>
              <a:rPr lang="en-US" dirty="0">
                <a:solidFill>
                  <a:schemeClr val="tx1">
                    <a:alpha val="70000"/>
                  </a:schemeClr>
                </a:solidFill>
              </a:rPr>
            </a:br>
            <a:br>
              <a:rPr lang="en-US" dirty="0">
                <a:solidFill>
                  <a:schemeClr val="tx1">
                    <a:alpha val="70000"/>
                  </a:schemeClr>
                </a:solidFill>
              </a:rPr>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alpha val="70000"/>
                </a:schemeClr>
              </a:solidFill>
            </a:endParaRPr>
          </a:p>
          <a:p>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3</a:t>
            </a:fld>
            <a:endParaRPr lang="en-US"/>
          </a:p>
        </p:txBody>
      </p:sp>
    </p:spTree>
    <p:extLst>
      <p:ext uri="{BB962C8B-B14F-4D97-AF65-F5344CB8AC3E}">
        <p14:creationId xmlns:p14="http://schemas.microsoft.com/office/powerpoint/2010/main" val="180402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A big portion of why KMP is so effective is because it finds sub patterns in the word being 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called LPS (Longest proper Prefix). The point of this is to not match any character that we know already matches. To get an in-depth example, we will use the word</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rPr>
              <a:t>bbxbbbx</a:t>
            </a:r>
            <a:r>
              <a:rPr lang="en-US" dirty="0">
                <a:solidFill>
                  <a:srgbClr val="000000"/>
                </a:solidFill>
              </a:rPr>
              <a:t>. </a:t>
            </a:r>
            <a:r>
              <a:rPr lang="en-US" dirty="0" err="1">
                <a:solidFill>
                  <a:srgbClr val="000000"/>
                </a:solidFill>
              </a:rPr>
              <a:t>Im</a:t>
            </a:r>
            <a:r>
              <a:rPr lang="en-US" dirty="0">
                <a:solidFill>
                  <a:srgbClr val="000000"/>
                </a:solidFill>
              </a:rPr>
              <a:t> sure you’ve heard of it. So following the code here. </a:t>
            </a:r>
            <a:br>
              <a:rPr lang="en-US" dirty="0">
                <a:solidFill>
                  <a:srgbClr val="000000"/>
                </a:solidFill>
              </a:rPr>
            </a:b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We see that the first index is set to zero regardless.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This is because there is nothing to compare it too yet. Now comparing character at index ‘</a:t>
            </a:r>
            <a:r>
              <a:rPr lang="en-US" dirty="0" err="1">
                <a:solidFill>
                  <a:srgbClr val="000000"/>
                </a:solidFill>
              </a:rPr>
              <a:t>i</a:t>
            </a:r>
            <a:r>
              <a:rPr lang="en-US" dirty="0">
                <a:solidFill>
                  <a:srgbClr val="000000"/>
                </a:solidFill>
              </a:rPr>
              <a:t>’ and ‘j’, we see that they do match. This means we set </a:t>
            </a:r>
            <a:r>
              <a:rPr lang="en-US" dirty="0" err="1">
                <a:solidFill>
                  <a:srgbClr val="000000"/>
                </a:solidFill>
              </a:rPr>
              <a:t>lpsVec</a:t>
            </a:r>
            <a:r>
              <a:rPr lang="en-US" dirty="0">
                <a:solidFill>
                  <a:srgbClr val="000000"/>
                </a:solidFill>
              </a:rPr>
              <a:t> at position j to ‘</a:t>
            </a:r>
            <a:r>
              <a:rPr lang="en-US" dirty="0" err="1">
                <a:solidFill>
                  <a:srgbClr val="000000"/>
                </a:solidFill>
              </a:rPr>
              <a:t>i</a:t>
            </a:r>
            <a:r>
              <a:rPr lang="en-US" dirty="0">
                <a:solidFill>
                  <a:srgbClr val="000000"/>
                </a:solidFill>
              </a:rPr>
              <a:t>’ + 1 and increment ‘I’ and ‘J’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[[[enter]]]</a:t>
            </a:r>
          </a:p>
          <a:p>
            <a:r>
              <a:rPr lang="en-US" dirty="0"/>
              <a:t>Looping, we see that ‘I’ and ‘j’ don’t match and since ‘I’ isn’t zero, we set ‘I’ to </a:t>
            </a:r>
            <a:r>
              <a:rPr lang="en-US" dirty="0" err="1"/>
              <a:t>lpsVec</a:t>
            </a:r>
            <a:r>
              <a:rPr lang="en-US" dirty="0"/>
              <a:t>[i-1].</a:t>
            </a:r>
          </a:p>
          <a:p>
            <a:r>
              <a:rPr lang="en-US" dirty="0"/>
              <a:t>[[[enter]]]</a:t>
            </a:r>
          </a:p>
          <a:p>
            <a:r>
              <a:rPr lang="en-US" dirty="0"/>
              <a:t>Looping again, ‘I’ is zero this time so we set </a:t>
            </a:r>
            <a:r>
              <a:rPr lang="en-US" dirty="0" err="1"/>
              <a:t>lpsVec</a:t>
            </a:r>
            <a:r>
              <a:rPr lang="en-US" dirty="0"/>
              <a:t> at position ‘j’ to 0 and increment ‘j’</a:t>
            </a:r>
          </a:p>
          <a:p>
            <a:r>
              <a:rPr lang="en-US" dirty="0"/>
              <a:t>[[[enter]]]</a:t>
            </a:r>
          </a:p>
          <a:p>
            <a:r>
              <a:rPr lang="en-US" dirty="0"/>
              <a:t>Looping again we see that ‘I’ and ‘j’ match so we set the next position to ‘I’ + 1 and increment ‘I’ and ‘j’</a:t>
            </a:r>
          </a:p>
          <a:p>
            <a:r>
              <a:rPr lang="en-US" dirty="0"/>
              <a:t>[[[enter]]]</a:t>
            </a:r>
          </a:p>
          <a:p>
            <a:r>
              <a:rPr lang="en-US" dirty="0"/>
              <a:t>Looping again, the same thing happens</a:t>
            </a:r>
          </a:p>
          <a:p>
            <a:r>
              <a:rPr lang="en-US" dirty="0"/>
              <a:t>[[[enter]]]</a:t>
            </a:r>
          </a:p>
          <a:p>
            <a:r>
              <a:rPr lang="en-US" dirty="0"/>
              <a:t>Looping again, ‘I’ and ‘j’ don’t match so ‘I’ is set to one position back in </a:t>
            </a:r>
            <a:r>
              <a:rPr lang="en-US" dirty="0" err="1"/>
              <a:t>lpsVec</a:t>
            </a:r>
            <a:endParaRPr lang="en-US" dirty="0"/>
          </a:p>
          <a:p>
            <a:r>
              <a:rPr lang="en-US" dirty="0"/>
              <a:t>[[[enter]]]</a:t>
            </a:r>
          </a:p>
          <a:p>
            <a:r>
              <a:rPr lang="en-US" dirty="0"/>
              <a:t>Looping again, and this is important, you’ll notice that ‘I’ and ‘j’ match again. Which means we set the next position to 2 again. And of course, we increment</a:t>
            </a:r>
          </a:p>
          <a:p>
            <a:r>
              <a:rPr lang="en-US" dirty="0"/>
              <a:t>[[[enter]]]</a:t>
            </a:r>
          </a:p>
          <a:p>
            <a:r>
              <a:rPr lang="en-US" dirty="0"/>
              <a:t>Looping for the final time, ‘I’ and ‘j’ match so we set the next position to ‘I’ + 1 and increment. </a:t>
            </a:r>
          </a:p>
          <a:p>
            <a:r>
              <a:rPr lang="en-US" dirty="0"/>
              <a:t>[[[enter]]] &lt;final&gt;</a:t>
            </a:r>
          </a:p>
        </p:txBody>
      </p:sp>
      <p:sp>
        <p:nvSpPr>
          <p:cNvPr id="4" name="Slide Number Placeholder 3"/>
          <p:cNvSpPr>
            <a:spLocks noGrp="1"/>
          </p:cNvSpPr>
          <p:nvPr>
            <p:ph type="sldNum" sz="quarter" idx="5"/>
          </p:nvPr>
        </p:nvSpPr>
        <p:spPr/>
        <p:txBody>
          <a:bodyPr/>
          <a:lstStyle/>
          <a:p>
            <a:fld id="{9565B3C1-0963-4B62-81D8-7C3D6F284C7B}" type="slidenum">
              <a:rPr lang="en-US" smtClean="0"/>
              <a:t>5</a:t>
            </a:fld>
            <a:endParaRPr lang="en-US"/>
          </a:p>
        </p:txBody>
      </p:sp>
    </p:spTree>
    <p:extLst>
      <p:ext uri="{BB962C8B-B14F-4D97-AF65-F5344CB8AC3E}">
        <p14:creationId xmlns:p14="http://schemas.microsoft.com/office/powerpoint/2010/main" val="195907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So now that we have our LPS, which I consider the most important part, we now do the actual string searching. (while using </a:t>
            </a:r>
            <a:r>
              <a:rPr lang="en-US" dirty="0" err="1">
                <a:solidFill>
                  <a:srgbClr val="000000"/>
                </a:solidFill>
              </a:rPr>
              <a:t>lazer</a:t>
            </a:r>
            <a:r>
              <a:rPr lang="en-US" dirty="0">
                <a:solidFill>
                  <a:srgbClr val="000000"/>
                </a:solidFill>
              </a:rPr>
              <a:t> pointer) you got your pretty basic stuff. If characters match, increment ‘I’ and ‘j’ by one. If j managed to equal word size, it means the algorithm found a match so it adds the position to a vector labeled positions. </a:t>
            </a:r>
            <a:r>
              <a:rPr lang="en-US" dirty="0" err="1">
                <a:solidFill>
                  <a:srgbClr val="000000"/>
                </a:solidFill>
              </a:rPr>
              <a:t>Heres</a:t>
            </a:r>
            <a:r>
              <a:rPr lang="en-US" dirty="0">
                <a:solidFill>
                  <a:srgbClr val="000000"/>
                </a:solidFill>
              </a:rPr>
              <a:t> the important part though, instead of setting ‘j’ to 0, we set ‘j’ to </a:t>
            </a:r>
            <a:r>
              <a:rPr lang="en-US" dirty="0" err="1">
                <a:solidFill>
                  <a:srgbClr val="000000"/>
                </a:solidFill>
              </a:rPr>
              <a:t>lpsVec</a:t>
            </a:r>
            <a:r>
              <a:rPr lang="en-US" dirty="0">
                <a:solidFill>
                  <a:srgbClr val="000000"/>
                </a:solidFill>
              </a:rPr>
              <a:t>[j-1]. This allows us to save time by not checking the characters we don’t have to. If j hits zero he increment ‘I’ by one and loop again. </a:t>
            </a:r>
            <a:endParaRPr lang="en-US" dirty="0"/>
          </a:p>
        </p:txBody>
      </p:sp>
      <p:sp>
        <p:nvSpPr>
          <p:cNvPr id="4" name="Slide Number Placeholder 3"/>
          <p:cNvSpPr>
            <a:spLocks noGrp="1"/>
          </p:cNvSpPr>
          <p:nvPr>
            <p:ph type="sldNum" sz="quarter" idx="5"/>
          </p:nvPr>
        </p:nvSpPr>
        <p:spPr/>
        <p:txBody>
          <a:bodyPr/>
          <a:lstStyle/>
          <a:p>
            <a:fld id="{9565B3C1-0963-4B62-81D8-7C3D6F284C7B}" type="slidenum">
              <a:rPr lang="en-US" smtClean="0"/>
              <a:t>6</a:t>
            </a:fld>
            <a:endParaRPr lang="en-US"/>
          </a:p>
        </p:txBody>
      </p:sp>
    </p:spTree>
    <p:extLst>
      <p:ext uri="{BB962C8B-B14F-4D97-AF65-F5344CB8AC3E}">
        <p14:creationId xmlns:p14="http://schemas.microsoft.com/office/powerpoint/2010/main" val="57187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942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33436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398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2993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0569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9038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44231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528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01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06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12/12/2020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9527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12/12/2020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1421865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687C5-6364-46C6-87E3-EBFB58E2574D}"/>
              </a:ext>
            </a:extLst>
          </p:cNvPr>
          <p:cNvSpPr>
            <a:spLocks noGrp="1"/>
          </p:cNvSpPr>
          <p:nvPr>
            <p:ph type="ctrTitle"/>
          </p:nvPr>
        </p:nvSpPr>
        <p:spPr>
          <a:xfrm>
            <a:off x="693422" y="2002643"/>
            <a:ext cx="6858000" cy="2306637"/>
          </a:xfrm>
        </p:spPr>
        <p:txBody>
          <a:bodyPr>
            <a:normAutofit fontScale="90000"/>
          </a:bodyPr>
          <a:lstStyle/>
          <a:p>
            <a:pPr algn="l"/>
            <a:r>
              <a:rPr lang="en-US" dirty="0">
                <a:gradFill flip="none" rotWithShape="1">
                  <a:gsLst>
                    <a:gs pos="0">
                      <a:schemeClr val="accent5">
                        <a:alpha val="70000"/>
                      </a:schemeClr>
                    </a:gs>
                    <a:gs pos="100000">
                      <a:schemeClr val="accent1">
                        <a:alpha val="70000"/>
                      </a:schemeClr>
                    </a:gs>
                  </a:gsLst>
                  <a:lin ang="0" scaled="1"/>
                  <a:tileRect/>
                </a:gradFill>
              </a:rPr>
              <a:t>String Search 2: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Boyer-Moore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and </a:t>
            </a:r>
            <a:br>
              <a:rPr lang="en-US" dirty="0">
                <a:gradFill flip="none" rotWithShape="1">
                  <a:gsLst>
                    <a:gs pos="0">
                      <a:schemeClr val="accent5">
                        <a:alpha val="70000"/>
                      </a:schemeClr>
                    </a:gs>
                    <a:gs pos="100000">
                      <a:schemeClr val="accent1">
                        <a:alpha val="70000"/>
                      </a:schemeClr>
                    </a:gs>
                  </a:gsLst>
                  <a:lin ang="0" scaled="1"/>
                  <a:tileRect/>
                </a:gradFill>
              </a:rPr>
            </a:br>
            <a:r>
              <a:rPr lang="en-US" dirty="0">
                <a:gradFill flip="none" rotWithShape="1">
                  <a:gsLst>
                    <a:gs pos="0">
                      <a:schemeClr val="accent5">
                        <a:alpha val="70000"/>
                      </a:schemeClr>
                    </a:gs>
                    <a:gs pos="100000">
                      <a:schemeClr val="accent1">
                        <a:alpha val="70000"/>
                      </a:schemeClr>
                    </a:gs>
                  </a:gsLst>
                  <a:lin ang="0" scaled="1"/>
                  <a:tileRect/>
                </a:gradFill>
              </a:rPr>
              <a:t>Knuth-Morris-Pratt</a:t>
            </a:r>
          </a:p>
        </p:txBody>
      </p:sp>
      <p:sp>
        <p:nvSpPr>
          <p:cNvPr id="3" name="Subtitle 2">
            <a:extLst>
              <a:ext uri="{FF2B5EF4-FFF2-40B4-BE49-F238E27FC236}">
                <a16:creationId xmlns:a16="http://schemas.microsoft.com/office/drawing/2014/main" id="{7E7BD246-2A1B-43FF-A8AF-A4BA9135490E}"/>
              </a:ext>
            </a:extLst>
          </p:cNvPr>
          <p:cNvSpPr>
            <a:spLocks noGrp="1"/>
          </p:cNvSpPr>
          <p:nvPr>
            <p:ph type="subTitle" idx="1"/>
          </p:nvPr>
        </p:nvSpPr>
        <p:spPr>
          <a:xfrm>
            <a:off x="12193" y="6461243"/>
            <a:ext cx="2498678" cy="396756"/>
          </a:xfrm>
        </p:spPr>
        <p:txBody>
          <a:bodyPr>
            <a:normAutofit/>
          </a:bodyPr>
          <a:lstStyle/>
          <a:p>
            <a:pPr algn="l"/>
            <a:r>
              <a:rPr lang="en-US" sz="1100" dirty="0">
                <a:solidFill>
                  <a:schemeClr val="tx2">
                    <a:alpha val="60000"/>
                  </a:schemeClr>
                </a:solidFill>
              </a:rPr>
              <a:t>By Arlen dumas and Max Johnson </a:t>
            </a:r>
          </a:p>
        </p:txBody>
      </p:sp>
      <p:pic>
        <p:nvPicPr>
          <p:cNvPr id="30" name="Picture 3">
            <a:extLst>
              <a:ext uri="{FF2B5EF4-FFF2-40B4-BE49-F238E27FC236}">
                <a16:creationId xmlns:a16="http://schemas.microsoft.com/office/drawing/2014/main" id="{B5189665-BB11-480C-BDC9-4D4F1C4424A8}"/>
              </a:ext>
            </a:extLst>
          </p:cNvPr>
          <p:cNvPicPr>
            <a:picLocks noChangeAspect="1"/>
          </p:cNvPicPr>
          <p:nvPr/>
        </p:nvPicPr>
        <p:blipFill rotWithShape="1">
          <a:blip r:embed="rId2">
            <a:alphaModFix/>
          </a:blip>
          <a:srcRect l="346" r="55753"/>
          <a:stretch/>
        </p:blipFill>
        <p:spPr>
          <a:xfrm>
            <a:off x="8069579" y="10"/>
            <a:ext cx="4110228" cy="6857989"/>
          </a:xfrm>
          <a:prstGeom prst="rect">
            <a:avLst/>
          </a:prstGeom>
        </p:spPr>
      </p:pic>
    </p:spTree>
    <p:extLst>
      <p:ext uri="{BB962C8B-B14F-4D97-AF65-F5344CB8AC3E}">
        <p14:creationId xmlns:p14="http://schemas.microsoft.com/office/powerpoint/2010/main" val="28540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7D80-ED78-4F67-B5D2-29174EFE35D1}"/>
              </a:ext>
            </a:extLst>
          </p:cNvPr>
          <p:cNvSpPr>
            <a:spLocks noGrp="1"/>
          </p:cNvSpPr>
          <p:nvPr>
            <p:ph type="title"/>
          </p:nvPr>
        </p:nvSpPr>
        <p:spPr/>
        <p:txBody>
          <a:bodyPr/>
          <a:lstStyle/>
          <a:p>
            <a:pPr algn="ctr"/>
            <a:r>
              <a:rPr lang="en-US" dirty="0"/>
              <a:t>Itinerary</a:t>
            </a:r>
          </a:p>
        </p:txBody>
      </p:sp>
      <p:sp>
        <p:nvSpPr>
          <p:cNvPr id="3" name="Content Placeholder 2">
            <a:extLst>
              <a:ext uri="{FF2B5EF4-FFF2-40B4-BE49-F238E27FC236}">
                <a16:creationId xmlns:a16="http://schemas.microsoft.com/office/drawing/2014/main" id="{8206EBF4-E74D-42B0-8273-A65DCFA8EDE7}"/>
              </a:ext>
            </a:extLst>
          </p:cNvPr>
          <p:cNvSpPr>
            <a:spLocks noGrp="1"/>
          </p:cNvSpPr>
          <p:nvPr>
            <p:ph idx="1"/>
          </p:nvPr>
        </p:nvSpPr>
        <p:spPr/>
        <p:txBody>
          <a:bodyPr/>
          <a:lstStyle/>
          <a:p>
            <a:pPr marL="742950" indent="-514350">
              <a:buClrTx/>
              <a:buFont typeface="+mj-lt"/>
              <a:buAutoNum type="arabicPeriod"/>
            </a:pPr>
            <a:r>
              <a:rPr lang="en-US" dirty="0">
                <a:solidFill>
                  <a:schemeClr val="tx1">
                    <a:alpha val="70000"/>
                  </a:schemeClr>
                </a:solidFill>
              </a:rPr>
              <a:t>What string searching is and when to use the right algorithm</a:t>
            </a:r>
          </a:p>
          <a:p>
            <a:pPr marL="742950" indent="-514350">
              <a:buClrTx/>
              <a:buFont typeface="+mj-lt"/>
              <a:buAutoNum type="arabicPeriod"/>
            </a:pPr>
            <a:r>
              <a:rPr lang="en-US" dirty="0">
                <a:solidFill>
                  <a:schemeClr val="tx1">
                    <a:alpha val="70000"/>
                  </a:schemeClr>
                </a:solidFill>
              </a:rPr>
              <a:t>Overview of Boyer-Moore</a:t>
            </a:r>
          </a:p>
          <a:p>
            <a:pPr marL="742950" indent="-514350">
              <a:buClrTx/>
              <a:buFont typeface="+mj-lt"/>
              <a:buAutoNum type="arabicPeriod"/>
            </a:pPr>
            <a:r>
              <a:rPr lang="en-US" dirty="0">
                <a:solidFill>
                  <a:schemeClr val="tx1">
                    <a:alpha val="70000"/>
                  </a:schemeClr>
                </a:solidFill>
              </a:rPr>
              <a:t>Overview of KMP (Knuth-Morris-Pratt)</a:t>
            </a:r>
          </a:p>
          <a:p>
            <a:pPr marL="742950" indent="-514350">
              <a:buClrTx/>
              <a:buFont typeface="+mj-lt"/>
              <a:buAutoNum type="arabicPeriod"/>
            </a:pPr>
            <a:r>
              <a:rPr lang="en-US" dirty="0">
                <a:solidFill>
                  <a:schemeClr val="tx1">
                    <a:alpha val="70000"/>
                  </a:schemeClr>
                </a:solidFill>
              </a:rPr>
              <a:t>Comparison between sorting algorithms</a:t>
            </a:r>
          </a:p>
          <a:p>
            <a:pPr marL="742950" indent="-514350">
              <a:buClrTx/>
              <a:buFont typeface="+mj-lt"/>
              <a:buAutoNum type="arabicPeriod"/>
            </a:pPr>
            <a:r>
              <a:rPr lang="en-US" dirty="0">
                <a:solidFill>
                  <a:schemeClr val="tx1">
                    <a:alpha val="70000"/>
                  </a:schemeClr>
                </a:solidFill>
              </a:rPr>
              <a:t>Live demo</a:t>
            </a:r>
          </a:p>
        </p:txBody>
      </p:sp>
    </p:spTree>
    <p:extLst>
      <p:ext uri="{BB962C8B-B14F-4D97-AF65-F5344CB8AC3E}">
        <p14:creationId xmlns:p14="http://schemas.microsoft.com/office/powerpoint/2010/main" val="254081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4EE-812A-466B-B8F7-BA86C3D451CF}"/>
              </a:ext>
            </a:extLst>
          </p:cNvPr>
          <p:cNvSpPr>
            <a:spLocks noGrp="1"/>
          </p:cNvSpPr>
          <p:nvPr>
            <p:ph type="title"/>
          </p:nvPr>
        </p:nvSpPr>
        <p:spPr>
          <a:xfrm>
            <a:off x="765048" y="875763"/>
            <a:ext cx="10515600" cy="1325563"/>
          </a:xfrm>
        </p:spPr>
        <p:txBody>
          <a:bodyPr>
            <a:normAutofit fontScale="90000"/>
          </a:bodyPr>
          <a:lstStyle/>
          <a:p>
            <a:r>
              <a:rPr lang="en-US" dirty="0"/>
              <a:t>What string searching is and when to use the right algorithm</a:t>
            </a:r>
            <a:br>
              <a:rPr lang="en-US" dirty="0"/>
            </a:br>
            <a:endParaRPr lang="en-US" dirty="0"/>
          </a:p>
        </p:txBody>
      </p:sp>
      <p:sp>
        <p:nvSpPr>
          <p:cNvPr id="3" name="Content Placeholder 2">
            <a:extLst>
              <a:ext uri="{FF2B5EF4-FFF2-40B4-BE49-F238E27FC236}">
                <a16:creationId xmlns:a16="http://schemas.microsoft.com/office/drawing/2014/main" id="{B0FE2582-82A9-4357-AF1A-B6A61B70DF2D}"/>
              </a:ext>
            </a:extLst>
          </p:cNvPr>
          <p:cNvSpPr>
            <a:spLocks noGrp="1"/>
          </p:cNvSpPr>
          <p:nvPr>
            <p:ph idx="1"/>
          </p:nvPr>
        </p:nvSpPr>
        <p:spPr>
          <a:xfrm>
            <a:off x="838200" y="2178657"/>
            <a:ext cx="10095129" cy="1373688"/>
          </a:xfrm>
        </p:spPr>
        <p:txBody>
          <a:bodyPr/>
          <a:lstStyle/>
          <a:p>
            <a:pPr marL="228600" indent="0">
              <a:buNone/>
            </a:pPr>
            <a:r>
              <a:rPr lang="en-US" dirty="0">
                <a:solidFill>
                  <a:srgbClr val="000000"/>
                </a:solidFill>
              </a:rPr>
              <a:t>String searching is simply looking for a word/pattern in a string.</a:t>
            </a:r>
          </a:p>
        </p:txBody>
      </p:sp>
      <p:sp>
        <p:nvSpPr>
          <p:cNvPr id="5" name="TextBox 4">
            <a:extLst>
              <a:ext uri="{FF2B5EF4-FFF2-40B4-BE49-F238E27FC236}">
                <a16:creationId xmlns:a16="http://schemas.microsoft.com/office/drawing/2014/main" id="{34625EE3-9CC0-4D44-896C-696DCAD78315}"/>
              </a:ext>
            </a:extLst>
          </p:cNvPr>
          <p:cNvSpPr txBox="1"/>
          <p:nvPr/>
        </p:nvSpPr>
        <p:spPr>
          <a:xfrm>
            <a:off x="1072282" y="3651021"/>
            <a:ext cx="9045324" cy="523220"/>
          </a:xfrm>
          <a:prstGeom prst="rect">
            <a:avLst/>
          </a:prstGeom>
          <a:noFill/>
        </p:spPr>
        <p:txBody>
          <a:bodyPr wrap="square" rtlCol="0">
            <a:spAutoFit/>
          </a:bodyPr>
          <a:lstStyle/>
          <a:p>
            <a:r>
              <a:rPr lang="en-US" sz="2800" dirty="0"/>
              <a:t>But when is it better to use one over the other? </a:t>
            </a:r>
          </a:p>
        </p:txBody>
      </p:sp>
    </p:spTree>
    <p:extLst>
      <p:ext uri="{BB962C8B-B14F-4D97-AF65-F5344CB8AC3E}">
        <p14:creationId xmlns:p14="http://schemas.microsoft.com/office/powerpoint/2010/main" val="83734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7F35-E455-4035-8020-8C33DC22BA6E}"/>
              </a:ext>
            </a:extLst>
          </p:cNvPr>
          <p:cNvSpPr>
            <a:spLocks noGrp="1"/>
          </p:cNvSpPr>
          <p:nvPr>
            <p:ph type="title"/>
          </p:nvPr>
        </p:nvSpPr>
        <p:spPr/>
        <p:txBody>
          <a:bodyPr/>
          <a:lstStyle/>
          <a:p>
            <a:pPr algn="ctr"/>
            <a:r>
              <a:rPr lang="en-US" dirty="0"/>
              <a:t>Overview of Boyer-Moore</a:t>
            </a:r>
          </a:p>
        </p:txBody>
      </p:sp>
      <p:sp>
        <p:nvSpPr>
          <p:cNvPr id="3" name="Content Placeholder 2">
            <a:extLst>
              <a:ext uri="{FF2B5EF4-FFF2-40B4-BE49-F238E27FC236}">
                <a16:creationId xmlns:a16="http://schemas.microsoft.com/office/drawing/2014/main" id="{0490F886-D4F0-450A-A936-826B7288571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033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C29C-D23C-439C-8594-5881164B61A5}"/>
              </a:ext>
            </a:extLst>
          </p:cNvPr>
          <p:cNvSpPr>
            <a:spLocks noGrp="1"/>
          </p:cNvSpPr>
          <p:nvPr>
            <p:ph type="title"/>
          </p:nvPr>
        </p:nvSpPr>
        <p:spPr/>
        <p:txBody>
          <a:bodyPr/>
          <a:lstStyle/>
          <a:p>
            <a:pPr algn="ctr"/>
            <a:r>
              <a:rPr lang="en-US" dirty="0"/>
              <a:t>Overview of KMP</a:t>
            </a:r>
          </a:p>
        </p:txBody>
      </p:sp>
      <p:sp>
        <p:nvSpPr>
          <p:cNvPr id="3" name="Content Placeholder 2">
            <a:extLst>
              <a:ext uri="{FF2B5EF4-FFF2-40B4-BE49-F238E27FC236}">
                <a16:creationId xmlns:a16="http://schemas.microsoft.com/office/drawing/2014/main" id="{CD26A807-7B47-47EC-A9A8-A8196AF92A3C}"/>
              </a:ext>
            </a:extLst>
          </p:cNvPr>
          <p:cNvSpPr>
            <a:spLocks noGrp="1"/>
          </p:cNvSpPr>
          <p:nvPr>
            <p:ph idx="1"/>
          </p:nvPr>
        </p:nvSpPr>
        <p:spPr>
          <a:xfrm>
            <a:off x="838200" y="2178657"/>
            <a:ext cx="9667532" cy="761896"/>
          </a:xfrm>
        </p:spPr>
        <p:txBody>
          <a:bodyPr/>
          <a:lstStyle/>
          <a:p>
            <a:pPr marL="228600" indent="0">
              <a:buNone/>
            </a:pPr>
            <a:r>
              <a:rPr lang="en-US" dirty="0">
                <a:solidFill>
                  <a:srgbClr val="000000"/>
                </a:solidFill>
              </a:rPr>
              <a:t>LPS (Longest proper Prefix). </a:t>
            </a:r>
          </a:p>
        </p:txBody>
      </p:sp>
      <p:sp>
        <p:nvSpPr>
          <p:cNvPr id="4" name="TextBox 3">
            <a:extLst>
              <a:ext uri="{FF2B5EF4-FFF2-40B4-BE49-F238E27FC236}">
                <a16:creationId xmlns:a16="http://schemas.microsoft.com/office/drawing/2014/main" id="{D670752B-2B61-4697-AB3E-6F352CF54A56}"/>
              </a:ext>
            </a:extLst>
          </p:cNvPr>
          <p:cNvSpPr txBox="1"/>
          <p:nvPr/>
        </p:nvSpPr>
        <p:spPr>
          <a:xfrm>
            <a:off x="1118332" y="3044279"/>
            <a:ext cx="3052386" cy="769441"/>
          </a:xfrm>
          <a:prstGeom prst="rect">
            <a:avLst/>
          </a:prstGeom>
          <a:noFill/>
        </p:spPr>
        <p:txBody>
          <a:bodyPr wrap="square" rtlCol="0">
            <a:spAutoFit/>
          </a:bodyPr>
          <a:lstStyle/>
          <a:p>
            <a:r>
              <a:rPr lang="en-US" sz="4400" dirty="0" err="1"/>
              <a:t>bbxbbbx</a:t>
            </a:r>
            <a:endParaRPr lang="en-US" sz="4400" dirty="0"/>
          </a:p>
        </p:txBody>
      </p:sp>
      <p:sp>
        <p:nvSpPr>
          <p:cNvPr id="5" name="TextBox 4">
            <a:extLst>
              <a:ext uri="{FF2B5EF4-FFF2-40B4-BE49-F238E27FC236}">
                <a16:creationId xmlns:a16="http://schemas.microsoft.com/office/drawing/2014/main" id="{4B1E2209-D2B5-4C6E-B66F-2EB3A9AFC062}"/>
              </a:ext>
            </a:extLst>
          </p:cNvPr>
          <p:cNvSpPr txBox="1"/>
          <p:nvPr/>
        </p:nvSpPr>
        <p:spPr>
          <a:xfrm>
            <a:off x="1230161" y="3698658"/>
            <a:ext cx="269716" cy="369332"/>
          </a:xfrm>
          <a:prstGeom prst="rect">
            <a:avLst/>
          </a:prstGeom>
          <a:noFill/>
        </p:spPr>
        <p:txBody>
          <a:bodyPr wrap="square" rtlCol="0">
            <a:spAutoFit/>
          </a:bodyPr>
          <a:lstStyle/>
          <a:p>
            <a:r>
              <a:rPr lang="en-US" dirty="0"/>
              <a:t>0</a:t>
            </a:r>
          </a:p>
        </p:txBody>
      </p:sp>
      <p:pic>
        <p:nvPicPr>
          <p:cNvPr id="7" name="Picture 6">
            <a:extLst>
              <a:ext uri="{FF2B5EF4-FFF2-40B4-BE49-F238E27FC236}">
                <a16:creationId xmlns:a16="http://schemas.microsoft.com/office/drawing/2014/main" id="{C6BB1584-1CE6-4727-A224-F611000A645A}"/>
              </a:ext>
            </a:extLst>
          </p:cNvPr>
          <p:cNvPicPr>
            <a:picLocks noChangeAspect="1"/>
          </p:cNvPicPr>
          <p:nvPr/>
        </p:nvPicPr>
        <p:blipFill>
          <a:blip r:embed="rId3"/>
          <a:stretch>
            <a:fillRect/>
          </a:stretch>
        </p:blipFill>
        <p:spPr>
          <a:xfrm>
            <a:off x="7223201" y="1906859"/>
            <a:ext cx="3732057" cy="3813721"/>
          </a:xfrm>
          <a:prstGeom prst="rect">
            <a:avLst/>
          </a:prstGeom>
        </p:spPr>
      </p:pic>
      <p:cxnSp>
        <p:nvCxnSpPr>
          <p:cNvPr id="12" name="Straight Connector 11">
            <a:extLst>
              <a:ext uri="{FF2B5EF4-FFF2-40B4-BE49-F238E27FC236}">
                <a16:creationId xmlns:a16="http://schemas.microsoft.com/office/drawing/2014/main" id="{F7A7CF28-7096-4337-8575-89DF5C8C0EA7}"/>
              </a:ext>
            </a:extLst>
          </p:cNvPr>
          <p:cNvCxnSpPr>
            <a:cxnSpLocks/>
          </p:cNvCxnSpPr>
          <p:nvPr/>
        </p:nvCxnSpPr>
        <p:spPr>
          <a:xfrm>
            <a:off x="5407455" y="3519453"/>
            <a:ext cx="107228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CB52947-16C1-410B-821E-4BAE6635D660}"/>
              </a:ext>
            </a:extLst>
          </p:cNvPr>
          <p:cNvCxnSpPr>
            <a:cxnSpLocks/>
          </p:cNvCxnSpPr>
          <p:nvPr/>
        </p:nvCxnSpPr>
        <p:spPr>
          <a:xfrm>
            <a:off x="5900840" y="3282630"/>
            <a:ext cx="0" cy="2960288"/>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466BC49-ADB9-4AA1-82C4-5538F631406C}"/>
              </a:ext>
            </a:extLst>
          </p:cNvPr>
          <p:cNvSpPr txBox="1"/>
          <p:nvPr/>
        </p:nvSpPr>
        <p:spPr>
          <a:xfrm>
            <a:off x="5400883" y="3164218"/>
            <a:ext cx="1019650" cy="646331"/>
          </a:xfrm>
          <a:prstGeom prst="rect">
            <a:avLst/>
          </a:prstGeom>
          <a:noFill/>
        </p:spPr>
        <p:txBody>
          <a:bodyPr wrap="square" rtlCol="0">
            <a:spAutoFit/>
          </a:bodyPr>
          <a:lstStyle/>
          <a:p>
            <a:r>
              <a:rPr lang="en-US" dirty="0"/>
              <a:t>   I        J</a:t>
            </a:r>
          </a:p>
          <a:p>
            <a:r>
              <a:rPr lang="en-US" dirty="0"/>
              <a:t>  0    1</a:t>
            </a:r>
          </a:p>
        </p:txBody>
      </p:sp>
      <p:sp>
        <p:nvSpPr>
          <p:cNvPr id="23" name="TextBox 22">
            <a:extLst>
              <a:ext uri="{FF2B5EF4-FFF2-40B4-BE49-F238E27FC236}">
                <a16:creationId xmlns:a16="http://schemas.microsoft.com/office/drawing/2014/main" id="{847690B6-9B60-4B72-943C-1851F43337A1}"/>
              </a:ext>
            </a:extLst>
          </p:cNvPr>
          <p:cNvSpPr txBox="1"/>
          <p:nvPr/>
        </p:nvSpPr>
        <p:spPr>
          <a:xfrm>
            <a:off x="1570049" y="3698658"/>
            <a:ext cx="269716" cy="369332"/>
          </a:xfrm>
          <a:prstGeom prst="rect">
            <a:avLst/>
          </a:prstGeom>
          <a:no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C1C9BE08-352D-489B-BFEC-0758BE246439}"/>
              </a:ext>
            </a:extLst>
          </p:cNvPr>
          <p:cNvSpPr txBox="1"/>
          <p:nvPr/>
        </p:nvSpPr>
        <p:spPr>
          <a:xfrm>
            <a:off x="5404116" y="3756189"/>
            <a:ext cx="1055884" cy="369332"/>
          </a:xfrm>
          <a:prstGeom prst="rect">
            <a:avLst/>
          </a:prstGeom>
          <a:noFill/>
        </p:spPr>
        <p:txBody>
          <a:bodyPr wrap="square" rtlCol="0">
            <a:spAutoFit/>
          </a:bodyPr>
          <a:lstStyle/>
          <a:p>
            <a:r>
              <a:rPr lang="en-US" dirty="0"/>
              <a:t>  1    2</a:t>
            </a:r>
          </a:p>
        </p:txBody>
      </p:sp>
      <p:sp>
        <p:nvSpPr>
          <p:cNvPr id="25" name="TextBox 24">
            <a:extLst>
              <a:ext uri="{FF2B5EF4-FFF2-40B4-BE49-F238E27FC236}">
                <a16:creationId xmlns:a16="http://schemas.microsoft.com/office/drawing/2014/main" id="{BFAD9F8A-AB5F-45CC-87D4-FADDB89C80F5}"/>
              </a:ext>
            </a:extLst>
          </p:cNvPr>
          <p:cNvSpPr txBox="1"/>
          <p:nvPr/>
        </p:nvSpPr>
        <p:spPr>
          <a:xfrm>
            <a:off x="5479825" y="4105787"/>
            <a:ext cx="953869" cy="369332"/>
          </a:xfrm>
          <a:prstGeom prst="rect">
            <a:avLst/>
          </a:prstGeom>
          <a:noFill/>
        </p:spPr>
        <p:txBody>
          <a:bodyPr wrap="square" rtlCol="0">
            <a:spAutoFit/>
          </a:bodyPr>
          <a:lstStyle/>
          <a:p>
            <a:r>
              <a:rPr lang="en-US" dirty="0"/>
              <a:t> 0    2</a:t>
            </a:r>
          </a:p>
        </p:txBody>
      </p:sp>
      <p:sp>
        <p:nvSpPr>
          <p:cNvPr id="26" name="TextBox 25">
            <a:extLst>
              <a:ext uri="{FF2B5EF4-FFF2-40B4-BE49-F238E27FC236}">
                <a16:creationId xmlns:a16="http://schemas.microsoft.com/office/drawing/2014/main" id="{8816FA42-CE7F-46CD-9E8B-6A1D6C443DBF}"/>
              </a:ext>
            </a:extLst>
          </p:cNvPr>
          <p:cNvSpPr txBox="1"/>
          <p:nvPr/>
        </p:nvSpPr>
        <p:spPr>
          <a:xfrm>
            <a:off x="1888002" y="3698658"/>
            <a:ext cx="269716" cy="369332"/>
          </a:xfrm>
          <a:prstGeom prst="rect">
            <a:avLst/>
          </a:prstGeom>
          <a:noFill/>
        </p:spPr>
        <p:txBody>
          <a:bodyPr wrap="square" rtlCol="0">
            <a:spAutoFit/>
          </a:bodyPr>
          <a:lstStyle/>
          <a:p>
            <a:r>
              <a:rPr lang="en-US" dirty="0"/>
              <a:t>0</a:t>
            </a:r>
          </a:p>
        </p:txBody>
      </p:sp>
      <p:sp>
        <p:nvSpPr>
          <p:cNvPr id="27" name="TextBox 26">
            <a:extLst>
              <a:ext uri="{FF2B5EF4-FFF2-40B4-BE49-F238E27FC236}">
                <a16:creationId xmlns:a16="http://schemas.microsoft.com/office/drawing/2014/main" id="{A1B08052-7F01-4E5B-A228-6B86E844BD54}"/>
              </a:ext>
            </a:extLst>
          </p:cNvPr>
          <p:cNvSpPr txBox="1"/>
          <p:nvPr/>
        </p:nvSpPr>
        <p:spPr>
          <a:xfrm>
            <a:off x="5479825" y="4441519"/>
            <a:ext cx="953869" cy="369332"/>
          </a:xfrm>
          <a:prstGeom prst="rect">
            <a:avLst/>
          </a:prstGeom>
          <a:noFill/>
        </p:spPr>
        <p:txBody>
          <a:bodyPr wrap="square" rtlCol="0">
            <a:spAutoFit/>
          </a:bodyPr>
          <a:lstStyle/>
          <a:p>
            <a:r>
              <a:rPr lang="en-US" dirty="0"/>
              <a:t> 0    3</a:t>
            </a:r>
          </a:p>
        </p:txBody>
      </p:sp>
      <p:sp>
        <p:nvSpPr>
          <p:cNvPr id="28" name="TextBox 27">
            <a:extLst>
              <a:ext uri="{FF2B5EF4-FFF2-40B4-BE49-F238E27FC236}">
                <a16:creationId xmlns:a16="http://schemas.microsoft.com/office/drawing/2014/main" id="{08D093C7-1FB5-4BDC-9258-93F54CAFC565}"/>
              </a:ext>
            </a:extLst>
          </p:cNvPr>
          <p:cNvSpPr txBox="1"/>
          <p:nvPr/>
        </p:nvSpPr>
        <p:spPr>
          <a:xfrm>
            <a:off x="1230161" y="2762935"/>
            <a:ext cx="2335341" cy="369332"/>
          </a:xfrm>
          <a:prstGeom prst="rect">
            <a:avLst/>
          </a:prstGeom>
          <a:noFill/>
        </p:spPr>
        <p:txBody>
          <a:bodyPr wrap="square" rtlCol="0">
            <a:spAutoFit/>
          </a:bodyPr>
          <a:lstStyle/>
          <a:p>
            <a:r>
              <a:rPr lang="en-US" dirty="0"/>
              <a:t>0   1   2   3   4    5    6</a:t>
            </a:r>
          </a:p>
        </p:txBody>
      </p:sp>
      <p:sp>
        <p:nvSpPr>
          <p:cNvPr id="29" name="TextBox 28">
            <a:extLst>
              <a:ext uri="{FF2B5EF4-FFF2-40B4-BE49-F238E27FC236}">
                <a16:creationId xmlns:a16="http://schemas.microsoft.com/office/drawing/2014/main" id="{77770E30-EC5D-4217-8C20-F485DCEA7F37}"/>
              </a:ext>
            </a:extLst>
          </p:cNvPr>
          <p:cNvSpPr txBox="1"/>
          <p:nvPr/>
        </p:nvSpPr>
        <p:spPr>
          <a:xfrm>
            <a:off x="2218021" y="3698658"/>
            <a:ext cx="269716"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E39BF222-DF57-4B44-B6F5-813A70C3314B}"/>
              </a:ext>
            </a:extLst>
          </p:cNvPr>
          <p:cNvSpPr txBox="1"/>
          <p:nvPr/>
        </p:nvSpPr>
        <p:spPr>
          <a:xfrm>
            <a:off x="5480921" y="4778111"/>
            <a:ext cx="953869" cy="369332"/>
          </a:xfrm>
          <a:prstGeom prst="rect">
            <a:avLst/>
          </a:prstGeom>
          <a:noFill/>
        </p:spPr>
        <p:txBody>
          <a:bodyPr wrap="square" rtlCol="0">
            <a:spAutoFit/>
          </a:bodyPr>
          <a:lstStyle/>
          <a:p>
            <a:r>
              <a:rPr lang="en-US" dirty="0"/>
              <a:t> 1    4</a:t>
            </a:r>
          </a:p>
        </p:txBody>
      </p:sp>
      <p:sp>
        <p:nvSpPr>
          <p:cNvPr id="31" name="TextBox 30">
            <a:extLst>
              <a:ext uri="{FF2B5EF4-FFF2-40B4-BE49-F238E27FC236}">
                <a16:creationId xmlns:a16="http://schemas.microsoft.com/office/drawing/2014/main" id="{40E25A76-C5A6-4AB6-836D-749C8CCFE5E9}"/>
              </a:ext>
            </a:extLst>
          </p:cNvPr>
          <p:cNvSpPr txBox="1"/>
          <p:nvPr/>
        </p:nvSpPr>
        <p:spPr>
          <a:xfrm>
            <a:off x="2580938" y="3699752"/>
            <a:ext cx="269716" cy="369332"/>
          </a:xfrm>
          <a:prstGeom prst="rect">
            <a:avLst/>
          </a:prstGeom>
          <a:noFill/>
        </p:spPr>
        <p:txBody>
          <a:bodyPr wrap="square" rtlCol="0">
            <a:spAutoFit/>
          </a:bodyPr>
          <a:lstStyle/>
          <a:p>
            <a:r>
              <a:rPr lang="en-US" dirty="0"/>
              <a:t>2</a:t>
            </a:r>
          </a:p>
        </p:txBody>
      </p:sp>
      <p:sp>
        <p:nvSpPr>
          <p:cNvPr id="32" name="TextBox 31">
            <a:extLst>
              <a:ext uri="{FF2B5EF4-FFF2-40B4-BE49-F238E27FC236}">
                <a16:creationId xmlns:a16="http://schemas.microsoft.com/office/drawing/2014/main" id="{EDB28119-0461-40AC-8163-D0B7FF33C641}"/>
              </a:ext>
            </a:extLst>
          </p:cNvPr>
          <p:cNvSpPr txBox="1"/>
          <p:nvPr/>
        </p:nvSpPr>
        <p:spPr>
          <a:xfrm>
            <a:off x="5479825" y="5094509"/>
            <a:ext cx="953869" cy="369332"/>
          </a:xfrm>
          <a:prstGeom prst="rect">
            <a:avLst/>
          </a:prstGeom>
          <a:noFill/>
        </p:spPr>
        <p:txBody>
          <a:bodyPr wrap="square" rtlCol="0">
            <a:spAutoFit/>
          </a:bodyPr>
          <a:lstStyle/>
          <a:p>
            <a:r>
              <a:rPr lang="en-US" dirty="0"/>
              <a:t> 2    5</a:t>
            </a:r>
          </a:p>
        </p:txBody>
      </p:sp>
      <p:sp>
        <p:nvSpPr>
          <p:cNvPr id="35" name="TextBox 34">
            <a:extLst>
              <a:ext uri="{FF2B5EF4-FFF2-40B4-BE49-F238E27FC236}">
                <a16:creationId xmlns:a16="http://schemas.microsoft.com/office/drawing/2014/main" id="{587B2916-EB3F-44F4-ABAE-F7F2591B89B6}"/>
              </a:ext>
            </a:extLst>
          </p:cNvPr>
          <p:cNvSpPr txBox="1"/>
          <p:nvPr/>
        </p:nvSpPr>
        <p:spPr>
          <a:xfrm>
            <a:off x="5505036" y="5437242"/>
            <a:ext cx="954964" cy="369332"/>
          </a:xfrm>
          <a:prstGeom prst="rect">
            <a:avLst/>
          </a:prstGeom>
          <a:noFill/>
        </p:spPr>
        <p:txBody>
          <a:bodyPr wrap="square" rtlCol="0">
            <a:spAutoFit/>
          </a:bodyPr>
          <a:lstStyle/>
          <a:p>
            <a:r>
              <a:rPr lang="en-US" dirty="0"/>
              <a:t> 1    5</a:t>
            </a:r>
          </a:p>
        </p:txBody>
      </p:sp>
      <p:sp>
        <p:nvSpPr>
          <p:cNvPr id="37" name="TextBox 36">
            <a:extLst>
              <a:ext uri="{FF2B5EF4-FFF2-40B4-BE49-F238E27FC236}">
                <a16:creationId xmlns:a16="http://schemas.microsoft.com/office/drawing/2014/main" id="{92E23D5C-48B5-49A1-988D-9CF50D7C1EDC}"/>
              </a:ext>
            </a:extLst>
          </p:cNvPr>
          <p:cNvSpPr txBox="1"/>
          <p:nvPr/>
        </p:nvSpPr>
        <p:spPr>
          <a:xfrm>
            <a:off x="2924653" y="3694487"/>
            <a:ext cx="269716" cy="369332"/>
          </a:xfrm>
          <a:prstGeom prst="rect">
            <a:avLst/>
          </a:prstGeom>
          <a:noFill/>
        </p:spPr>
        <p:txBody>
          <a:bodyPr wrap="square" rtlCol="0">
            <a:spAutoFit/>
          </a:bodyPr>
          <a:lstStyle/>
          <a:p>
            <a:r>
              <a:rPr lang="en-US" dirty="0"/>
              <a:t>2</a:t>
            </a:r>
          </a:p>
        </p:txBody>
      </p:sp>
      <p:sp>
        <p:nvSpPr>
          <p:cNvPr id="38" name="TextBox 37">
            <a:extLst>
              <a:ext uri="{FF2B5EF4-FFF2-40B4-BE49-F238E27FC236}">
                <a16:creationId xmlns:a16="http://schemas.microsoft.com/office/drawing/2014/main" id="{9299ED5B-74E6-499C-B23F-D250420A08D8}"/>
              </a:ext>
            </a:extLst>
          </p:cNvPr>
          <p:cNvSpPr txBox="1"/>
          <p:nvPr/>
        </p:nvSpPr>
        <p:spPr>
          <a:xfrm>
            <a:off x="5524773" y="5763995"/>
            <a:ext cx="954964" cy="369332"/>
          </a:xfrm>
          <a:prstGeom prst="rect">
            <a:avLst/>
          </a:prstGeom>
          <a:noFill/>
        </p:spPr>
        <p:txBody>
          <a:bodyPr wrap="square" rtlCol="0">
            <a:spAutoFit/>
          </a:bodyPr>
          <a:lstStyle/>
          <a:p>
            <a:r>
              <a:rPr lang="en-US" dirty="0"/>
              <a:t> 2    6</a:t>
            </a:r>
          </a:p>
        </p:txBody>
      </p:sp>
      <p:sp>
        <p:nvSpPr>
          <p:cNvPr id="39" name="TextBox 38">
            <a:extLst>
              <a:ext uri="{FF2B5EF4-FFF2-40B4-BE49-F238E27FC236}">
                <a16:creationId xmlns:a16="http://schemas.microsoft.com/office/drawing/2014/main" id="{0900C18F-7110-4839-A43F-6292A060D91B}"/>
              </a:ext>
            </a:extLst>
          </p:cNvPr>
          <p:cNvSpPr txBox="1"/>
          <p:nvPr/>
        </p:nvSpPr>
        <p:spPr>
          <a:xfrm>
            <a:off x="3240975" y="3694487"/>
            <a:ext cx="269716" cy="369332"/>
          </a:xfrm>
          <a:prstGeom prst="rect">
            <a:avLst/>
          </a:prstGeom>
          <a:noFill/>
        </p:spPr>
        <p:txBody>
          <a:bodyPr wrap="square" rtlCol="0">
            <a:spAutoFit/>
          </a:bodyPr>
          <a:lstStyle/>
          <a:p>
            <a:r>
              <a:rPr lang="en-US" dirty="0"/>
              <a:t>3</a:t>
            </a:r>
          </a:p>
        </p:txBody>
      </p:sp>
      <p:sp>
        <p:nvSpPr>
          <p:cNvPr id="40" name="TextBox 39">
            <a:extLst>
              <a:ext uri="{FF2B5EF4-FFF2-40B4-BE49-F238E27FC236}">
                <a16:creationId xmlns:a16="http://schemas.microsoft.com/office/drawing/2014/main" id="{B78B9D97-7584-4E54-A78B-01BFFFE777B0}"/>
              </a:ext>
            </a:extLst>
          </p:cNvPr>
          <p:cNvSpPr txBox="1"/>
          <p:nvPr/>
        </p:nvSpPr>
        <p:spPr>
          <a:xfrm>
            <a:off x="5524773" y="6079993"/>
            <a:ext cx="954964" cy="369332"/>
          </a:xfrm>
          <a:prstGeom prst="rect">
            <a:avLst/>
          </a:prstGeom>
          <a:noFill/>
        </p:spPr>
        <p:txBody>
          <a:bodyPr wrap="square" rtlCol="0">
            <a:spAutoFit/>
          </a:bodyPr>
          <a:lstStyle/>
          <a:p>
            <a:r>
              <a:rPr lang="en-US" dirty="0"/>
              <a:t> 3    7</a:t>
            </a:r>
          </a:p>
        </p:txBody>
      </p:sp>
    </p:spTree>
    <p:extLst>
      <p:ext uri="{BB962C8B-B14F-4D97-AF65-F5344CB8AC3E}">
        <p14:creationId xmlns:p14="http://schemas.microsoft.com/office/powerpoint/2010/main" val="29176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290">
                                          <p:stCondLst>
                                            <p:cond delay="0"/>
                                          </p:stCondLst>
                                        </p:cTn>
                                        <p:tgtEl>
                                          <p:spTgt spid="5"/>
                                        </p:tgtEl>
                                      </p:cBhvr>
                                    </p:animEffect>
                                    <p:anim calcmode="lin" valueType="num">
                                      <p:cBhvr>
                                        <p:cTn id="35"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40" dur="13">
                                          <p:stCondLst>
                                            <p:cond delay="325"/>
                                          </p:stCondLst>
                                        </p:cTn>
                                        <p:tgtEl>
                                          <p:spTgt spid="5"/>
                                        </p:tgtEl>
                                      </p:cBhvr>
                                      <p:to x="100000" y="60000"/>
                                    </p:animScale>
                                    <p:animScale>
                                      <p:cBhvr>
                                        <p:cTn id="41" dur="83" decel="50000">
                                          <p:stCondLst>
                                            <p:cond delay="338"/>
                                          </p:stCondLst>
                                        </p:cTn>
                                        <p:tgtEl>
                                          <p:spTgt spid="5"/>
                                        </p:tgtEl>
                                      </p:cBhvr>
                                      <p:to x="100000" y="100000"/>
                                    </p:animScale>
                                    <p:animScale>
                                      <p:cBhvr>
                                        <p:cTn id="42" dur="13">
                                          <p:stCondLst>
                                            <p:cond delay="656"/>
                                          </p:stCondLst>
                                        </p:cTn>
                                        <p:tgtEl>
                                          <p:spTgt spid="5"/>
                                        </p:tgtEl>
                                      </p:cBhvr>
                                      <p:to x="100000" y="80000"/>
                                    </p:animScale>
                                    <p:animScale>
                                      <p:cBhvr>
                                        <p:cTn id="43" dur="83" decel="50000">
                                          <p:stCondLst>
                                            <p:cond delay="669"/>
                                          </p:stCondLst>
                                        </p:cTn>
                                        <p:tgtEl>
                                          <p:spTgt spid="5"/>
                                        </p:tgtEl>
                                      </p:cBhvr>
                                      <p:to x="100000" y="100000"/>
                                    </p:animScale>
                                    <p:animScale>
                                      <p:cBhvr>
                                        <p:cTn id="44" dur="13">
                                          <p:stCondLst>
                                            <p:cond delay="821"/>
                                          </p:stCondLst>
                                        </p:cTn>
                                        <p:tgtEl>
                                          <p:spTgt spid="5"/>
                                        </p:tgtEl>
                                      </p:cBhvr>
                                      <p:to x="100000" y="90000"/>
                                    </p:animScale>
                                    <p:animScale>
                                      <p:cBhvr>
                                        <p:cTn id="45" dur="83" decel="50000">
                                          <p:stCondLst>
                                            <p:cond delay="834"/>
                                          </p:stCondLst>
                                        </p:cTn>
                                        <p:tgtEl>
                                          <p:spTgt spid="5"/>
                                        </p:tgtEl>
                                      </p:cBhvr>
                                      <p:to x="100000" y="100000"/>
                                    </p:animScale>
                                    <p:animScale>
                                      <p:cBhvr>
                                        <p:cTn id="46" dur="13">
                                          <p:stCondLst>
                                            <p:cond delay="904"/>
                                          </p:stCondLst>
                                        </p:cTn>
                                        <p:tgtEl>
                                          <p:spTgt spid="5"/>
                                        </p:tgtEl>
                                      </p:cBhvr>
                                      <p:to x="100000" y="95000"/>
                                    </p:animScale>
                                    <p:animScale>
                                      <p:cBhvr>
                                        <p:cTn id="47" dur="83" decel="50000">
                                          <p:stCondLst>
                                            <p:cond delay="917"/>
                                          </p:stCondLst>
                                        </p:cTn>
                                        <p:tgtEl>
                                          <p:spTgt spid="5"/>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290">
                                          <p:stCondLst>
                                            <p:cond delay="0"/>
                                          </p:stCondLst>
                                        </p:cTn>
                                        <p:tgtEl>
                                          <p:spTgt spid="23"/>
                                        </p:tgtEl>
                                      </p:cBhvr>
                                    </p:animEffect>
                                    <p:anim calcmode="lin" valueType="num">
                                      <p:cBhvr>
                                        <p:cTn id="5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5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5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58" dur="13">
                                          <p:stCondLst>
                                            <p:cond delay="325"/>
                                          </p:stCondLst>
                                        </p:cTn>
                                        <p:tgtEl>
                                          <p:spTgt spid="23"/>
                                        </p:tgtEl>
                                      </p:cBhvr>
                                      <p:to x="100000" y="60000"/>
                                    </p:animScale>
                                    <p:animScale>
                                      <p:cBhvr>
                                        <p:cTn id="59" dur="83" decel="50000">
                                          <p:stCondLst>
                                            <p:cond delay="338"/>
                                          </p:stCondLst>
                                        </p:cTn>
                                        <p:tgtEl>
                                          <p:spTgt spid="23"/>
                                        </p:tgtEl>
                                      </p:cBhvr>
                                      <p:to x="100000" y="100000"/>
                                    </p:animScale>
                                    <p:animScale>
                                      <p:cBhvr>
                                        <p:cTn id="60" dur="13">
                                          <p:stCondLst>
                                            <p:cond delay="656"/>
                                          </p:stCondLst>
                                        </p:cTn>
                                        <p:tgtEl>
                                          <p:spTgt spid="23"/>
                                        </p:tgtEl>
                                      </p:cBhvr>
                                      <p:to x="100000" y="80000"/>
                                    </p:animScale>
                                    <p:animScale>
                                      <p:cBhvr>
                                        <p:cTn id="61" dur="83" decel="50000">
                                          <p:stCondLst>
                                            <p:cond delay="669"/>
                                          </p:stCondLst>
                                        </p:cTn>
                                        <p:tgtEl>
                                          <p:spTgt spid="23"/>
                                        </p:tgtEl>
                                      </p:cBhvr>
                                      <p:to x="100000" y="100000"/>
                                    </p:animScale>
                                    <p:animScale>
                                      <p:cBhvr>
                                        <p:cTn id="62" dur="13">
                                          <p:stCondLst>
                                            <p:cond delay="821"/>
                                          </p:stCondLst>
                                        </p:cTn>
                                        <p:tgtEl>
                                          <p:spTgt spid="23"/>
                                        </p:tgtEl>
                                      </p:cBhvr>
                                      <p:to x="100000" y="90000"/>
                                    </p:animScale>
                                    <p:animScale>
                                      <p:cBhvr>
                                        <p:cTn id="63" dur="83" decel="50000">
                                          <p:stCondLst>
                                            <p:cond delay="834"/>
                                          </p:stCondLst>
                                        </p:cTn>
                                        <p:tgtEl>
                                          <p:spTgt spid="23"/>
                                        </p:tgtEl>
                                      </p:cBhvr>
                                      <p:to x="100000" y="100000"/>
                                    </p:animScale>
                                    <p:animScale>
                                      <p:cBhvr>
                                        <p:cTn id="64" dur="13">
                                          <p:stCondLst>
                                            <p:cond delay="904"/>
                                          </p:stCondLst>
                                        </p:cTn>
                                        <p:tgtEl>
                                          <p:spTgt spid="23"/>
                                        </p:tgtEl>
                                      </p:cBhvr>
                                      <p:to x="100000" y="95000"/>
                                    </p:animScale>
                                    <p:animScale>
                                      <p:cBhvr>
                                        <p:cTn id="65" dur="83" decel="50000">
                                          <p:stCondLst>
                                            <p:cond delay="917"/>
                                          </p:stCondLst>
                                        </p:cTn>
                                        <p:tgtEl>
                                          <p:spTgt spid="23"/>
                                        </p:tgtEl>
                                      </p:cBhvr>
                                      <p:to x="100000" y="100000"/>
                                    </p:animScale>
                                  </p:childTnLst>
                                </p:cTn>
                              </p:par>
                              <p:par>
                                <p:cTn id="66" presetID="10"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down)">
                                      <p:cBhvr>
                                        <p:cTn id="78" dur="290">
                                          <p:stCondLst>
                                            <p:cond delay="0"/>
                                          </p:stCondLst>
                                        </p:cTn>
                                        <p:tgtEl>
                                          <p:spTgt spid="26"/>
                                        </p:tgtEl>
                                      </p:cBhvr>
                                    </p:animEffect>
                                    <p:anim calcmode="lin" valueType="num">
                                      <p:cBhvr>
                                        <p:cTn id="7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8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8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8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84" dur="13">
                                          <p:stCondLst>
                                            <p:cond delay="325"/>
                                          </p:stCondLst>
                                        </p:cTn>
                                        <p:tgtEl>
                                          <p:spTgt spid="26"/>
                                        </p:tgtEl>
                                      </p:cBhvr>
                                      <p:to x="100000" y="60000"/>
                                    </p:animScale>
                                    <p:animScale>
                                      <p:cBhvr>
                                        <p:cTn id="85" dur="83" decel="50000">
                                          <p:stCondLst>
                                            <p:cond delay="338"/>
                                          </p:stCondLst>
                                        </p:cTn>
                                        <p:tgtEl>
                                          <p:spTgt spid="26"/>
                                        </p:tgtEl>
                                      </p:cBhvr>
                                      <p:to x="100000" y="100000"/>
                                    </p:animScale>
                                    <p:animScale>
                                      <p:cBhvr>
                                        <p:cTn id="86" dur="13">
                                          <p:stCondLst>
                                            <p:cond delay="656"/>
                                          </p:stCondLst>
                                        </p:cTn>
                                        <p:tgtEl>
                                          <p:spTgt spid="26"/>
                                        </p:tgtEl>
                                      </p:cBhvr>
                                      <p:to x="100000" y="80000"/>
                                    </p:animScale>
                                    <p:animScale>
                                      <p:cBhvr>
                                        <p:cTn id="87" dur="83" decel="50000">
                                          <p:stCondLst>
                                            <p:cond delay="669"/>
                                          </p:stCondLst>
                                        </p:cTn>
                                        <p:tgtEl>
                                          <p:spTgt spid="26"/>
                                        </p:tgtEl>
                                      </p:cBhvr>
                                      <p:to x="100000" y="100000"/>
                                    </p:animScale>
                                    <p:animScale>
                                      <p:cBhvr>
                                        <p:cTn id="88" dur="13">
                                          <p:stCondLst>
                                            <p:cond delay="821"/>
                                          </p:stCondLst>
                                        </p:cTn>
                                        <p:tgtEl>
                                          <p:spTgt spid="26"/>
                                        </p:tgtEl>
                                      </p:cBhvr>
                                      <p:to x="100000" y="90000"/>
                                    </p:animScale>
                                    <p:animScale>
                                      <p:cBhvr>
                                        <p:cTn id="89" dur="83" decel="50000">
                                          <p:stCondLst>
                                            <p:cond delay="834"/>
                                          </p:stCondLst>
                                        </p:cTn>
                                        <p:tgtEl>
                                          <p:spTgt spid="26"/>
                                        </p:tgtEl>
                                      </p:cBhvr>
                                      <p:to x="100000" y="100000"/>
                                    </p:animScale>
                                    <p:animScale>
                                      <p:cBhvr>
                                        <p:cTn id="90" dur="13">
                                          <p:stCondLst>
                                            <p:cond delay="904"/>
                                          </p:stCondLst>
                                        </p:cTn>
                                        <p:tgtEl>
                                          <p:spTgt spid="26"/>
                                        </p:tgtEl>
                                      </p:cBhvr>
                                      <p:to x="100000" y="95000"/>
                                    </p:animScale>
                                    <p:animScale>
                                      <p:cBhvr>
                                        <p:cTn id="91" dur="83" decel="50000">
                                          <p:stCondLst>
                                            <p:cond delay="917"/>
                                          </p:stCondLst>
                                        </p:cTn>
                                        <p:tgtEl>
                                          <p:spTgt spid="26"/>
                                        </p:tgtEl>
                                      </p:cBhvr>
                                      <p:to x="100000" y="100000"/>
                                    </p:animScale>
                                  </p:childTnLst>
                                </p:cTn>
                              </p:par>
                              <p:par>
                                <p:cTn id="92" presetID="10"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290">
                                          <p:stCondLst>
                                            <p:cond delay="0"/>
                                          </p:stCondLst>
                                        </p:cTn>
                                        <p:tgtEl>
                                          <p:spTgt spid="29"/>
                                        </p:tgtEl>
                                      </p:cBhvr>
                                    </p:animEffect>
                                    <p:anim calcmode="lin" valueType="num">
                                      <p:cBhvr>
                                        <p:cTn id="100"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01"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2"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03"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04"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05" dur="13">
                                          <p:stCondLst>
                                            <p:cond delay="325"/>
                                          </p:stCondLst>
                                        </p:cTn>
                                        <p:tgtEl>
                                          <p:spTgt spid="29"/>
                                        </p:tgtEl>
                                      </p:cBhvr>
                                      <p:to x="100000" y="60000"/>
                                    </p:animScale>
                                    <p:animScale>
                                      <p:cBhvr>
                                        <p:cTn id="106" dur="83" decel="50000">
                                          <p:stCondLst>
                                            <p:cond delay="338"/>
                                          </p:stCondLst>
                                        </p:cTn>
                                        <p:tgtEl>
                                          <p:spTgt spid="29"/>
                                        </p:tgtEl>
                                      </p:cBhvr>
                                      <p:to x="100000" y="100000"/>
                                    </p:animScale>
                                    <p:animScale>
                                      <p:cBhvr>
                                        <p:cTn id="107" dur="13">
                                          <p:stCondLst>
                                            <p:cond delay="656"/>
                                          </p:stCondLst>
                                        </p:cTn>
                                        <p:tgtEl>
                                          <p:spTgt spid="29"/>
                                        </p:tgtEl>
                                      </p:cBhvr>
                                      <p:to x="100000" y="80000"/>
                                    </p:animScale>
                                    <p:animScale>
                                      <p:cBhvr>
                                        <p:cTn id="108" dur="83" decel="50000">
                                          <p:stCondLst>
                                            <p:cond delay="669"/>
                                          </p:stCondLst>
                                        </p:cTn>
                                        <p:tgtEl>
                                          <p:spTgt spid="29"/>
                                        </p:tgtEl>
                                      </p:cBhvr>
                                      <p:to x="100000" y="100000"/>
                                    </p:animScale>
                                    <p:animScale>
                                      <p:cBhvr>
                                        <p:cTn id="109" dur="13">
                                          <p:stCondLst>
                                            <p:cond delay="821"/>
                                          </p:stCondLst>
                                        </p:cTn>
                                        <p:tgtEl>
                                          <p:spTgt spid="29"/>
                                        </p:tgtEl>
                                      </p:cBhvr>
                                      <p:to x="100000" y="90000"/>
                                    </p:animScale>
                                    <p:animScale>
                                      <p:cBhvr>
                                        <p:cTn id="110" dur="83" decel="50000">
                                          <p:stCondLst>
                                            <p:cond delay="834"/>
                                          </p:stCondLst>
                                        </p:cTn>
                                        <p:tgtEl>
                                          <p:spTgt spid="29"/>
                                        </p:tgtEl>
                                      </p:cBhvr>
                                      <p:to x="100000" y="100000"/>
                                    </p:animScale>
                                    <p:animScale>
                                      <p:cBhvr>
                                        <p:cTn id="111" dur="13">
                                          <p:stCondLst>
                                            <p:cond delay="904"/>
                                          </p:stCondLst>
                                        </p:cTn>
                                        <p:tgtEl>
                                          <p:spTgt spid="29"/>
                                        </p:tgtEl>
                                      </p:cBhvr>
                                      <p:to x="100000" y="95000"/>
                                    </p:animScale>
                                    <p:animScale>
                                      <p:cBhvr>
                                        <p:cTn id="112" dur="83" decel="50000">
                                          <p:stCondLst>
                                            <p:cond delay="917"/>
                                          </p:stCondLst>
                                        </p:cTn>
                                        <p:tgtEl>
                                          <p:spTgt spid="29"/>
                                        </p:tgtEl>
                                      </p:cBhvr>
                                      <p:to x="100000" y="100000"/>
                                    </p:animScale>
                                  </p:childTnLst>
                                </p:cTn>
                              </p:par>
                              <p:par>
                                <p:cTn id="113" presetID="10"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ipe(down)">
                                      <p:cBhvr>
                                        <p:cTn id="120" dur="290">
                                          <p:stCondLst>
                                            <p:cond delay="0"/>
                                          </p:stCondLst>
                                        </p:cTn>
                                        <p:tgtEl>
                                          <p:spTgt spid="31"/>
                                        </p:tgtEl>
                                      </p:cBhvr>
                                    </p:animEffect>
                                    <p:anim calcmode="lin" valueType="num">
                                      <p:cBhvr>
                                        <p:cTn id="121"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22"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23"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124"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125"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126" dur="13">
                                          <p:stCondLst>
                                            <p:cond delay="325"/>
                                          </p:stCondLst>
                                        </p:cTn>
                                        <p:tgtEl>
                                          <p:spTgt spid="31"/>
                                        </p:tgtEl>
                                      </p:cBhvr>
                                      <p:to x="100000" y="60000"/>
                                    </p:animScale>
                                    <p:animScale>
                                      <p:cBhvr>
                                        <p:cTn id="127" dur="83" decel="50000">
                                          <p:stCondLst>
                                            <p:cond delay="338"/>
                                          </p:stCondLst>
                                        </p:cTn>
                                        <p:tgtEl>
                                          <p:spTgt spid="31"/>
                                        </p:tgtEl>
                                      </p:cBhvr>
                                      <p:to x="100000" y="100000"/>
                                    </p:animScale>
                                    <p:animScale>
                                      <p:cBhvr>
                                        <p:cTn id="128" dur="13">
                                          <p:stCondLst>
                                            <p:cond delay="656"/>
                                          </p:stCondLst>
                                        </p:cTn>
                                        <p:tgtEl>
                                          <p:spTgt spid="31"/>
                                        </p:tgtEl>
                                      </p:cBhvr>
                                      <p:to x="100000" y="80000"/>
                                    </p:animScale>
                                    <p:animScale>
                                      <p:cBhvr>
                                        <p:cTn id="129" dur="83" decel="50000">
                                          <p:stCondLst>
                                            <p:cond delay="669"/>
                                          </p:stCondLst>
                                        </p:cTn>
                                        <p:tgtEl>
                                          <p:spTgt spid="31"/>
                                        </p:tgtEl>
                                      </p:cBhvr>
                                      <p:to x="100000" y="100000"/>
                                    </p:animScale>
                                    <p:animScale>
                                      <p:cBhvr>
                                        <p:cTn id="130" dur="13">
                                          <p:stCondLst>
                                            <p:cond delay="821"/>
                                          </p:stCondLst>
                                        </p:cTn>
                                        <p:tgtEl>
                                          <p:spTgt spid="31"/>
                                        </p:tgtEl>
                                      </p:cBhvr>
                                      <p:to x="100000" y="90000"/>
                                    </p:animScale>
                                    <p:animScale>
                                      <p:cBhvr>
                                        <p:cTn id="131" dur="83" decel="50000">
                                          <p:stCondLst>
                                            <p:cond delay="834"/>
                                          </p:stCondLst>
                                        </p:cTn>
                                        <p:tgtEl>
                                          <p:spTgt spid="31"/>
                                        </p:tgtEl>
                                      </p:cBhvr>
                                      <p:to x="100000" y="100000"/>
                                    </p:animScale>
                                    <p:animScale>
                                      <p:cBhvr>
                                        <p:cTn id="132" dur="13">
                                          <p:stCondLst>
                                            <p:cond delay="904"/>
                                          </p:stCondLst>
                                        </p:cTn>
                                        <p:tgtEl>
                                          <p:spTgt spid="31"/>
                                        </p:tgtEl>
                                      </p:cBhvr>
                                      <p:to x="100000" y="95000"/>
                                    </p:animScale>
                                    <p:animScale>
                                      <p:cBhvr>
                                        <p:cTn id="133" dur="83" decel="50000">
                                          <p:stCondLst>
                                            <p:cond delay="917"/>
                                          </p:stCondLst>
                                        </p:cTn>
                                        <p:tgtEl>
                                          <p:spTgt spid="31"/>
                                        </p:tgtEl>
                                      </p:cBhvr>
                                      <p:to x="100000" y="100000"/>
                                    </p:animScale>
                                  </p:childTnLst>
                                </p:cTn>
                              </p:par>
                              <p:par>
                                <p:cTn id="134" presetID="10" presetClass="entr" presetSubtype="0" fill="hold" grpId="0"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35"/>
                                        </p:tgtEl>
                                        <p:attrNameLst>
                                          <p:attrName>style.visibility</p:attrName>
                                        </p:attrNameLst>
                                      </p:cBhvr>
                                      <p:to>
                                        <p:strVal val="visible"/>
                                      </p:to>
                                    </p:set>
                                    <p:animEffect transition="in" filter="fade">
                                      <p:cBhvr>
                                        <p:cTn id="141" dur="500"/>
                                        <p:tgtEl>
                                          <p:spTgt spid="35"/>
                                        </p:tgtEl>
                                      </p:cBhvr>
                                    </p:animEffect>
                                  </p:childTnLst>
                                </p:cTn>
                              </p:par>
                            </p:childTnLst>
                          </p:cTn>
                        </p:par>
                      </p:childTnLst>
                    </p:cTn>
                  </p:par>
                  <p:par>
                    <p:cTn id="142" fill="hold">
                      <p:stCondLst>
                        <p:cond delay="indefinite"/>
                      </p:stCondLst>
                      <p:childTnLst>
                        <p:par>
                          <p:cTn id="143" fill="hold">
                            <p:stCondLst>
                              <p:cond delay="0"/>
                            </p:stCondLst>
                            <p:childTnLst>
                              <p:par>
                                <p:cTn id="144" presetID="26" presetClass="entr" presetSubtype="0" fill="hold" grpId="0" nodeType="clickEffect">
                                  <p:stCondLst>
                                    <p:cond delay="0"/>
                                  </p:stCondLst>
                                  <p:childTnLst>
                                    <p:set>
                                      <p:cBhvr>
                                        <p:cTn id="145" dur="1" fill="hold">
                                          <p:stCondLst>
                                            <p:cond delay="0"/>
                                          </p:stCondLst>
                                        </p:cTn>
                                        <p:tgtEl>
                                          <p:spTgt spid="37"/>
                                        </p:tgtEl>
                                        <p:attrNameLst>
                                          <p:attrName>style.visibility</p:attrName>
                                        </p:attrNameLst>
                                      </p:cBhvr>
                                      <p:to>
                                        <p:strVal val="visible"/>
                                      </p:to>
                                    </p:set>
                                    <p:animEffect transition="in" filter="wipe(down)">
                                      <p:cBhvr>
                                        <p:cTn id="146" dur="290">
                                          <p:stCondLst>
                                            <p:cond delay="0"/>
                                          </p:stCondLst>
                                        </p:cTn>
                                        <p:tgtEl>
                                          <p:spTgt spid="37"/>
                                        </p:tgtEl>
                                      </p:cBhvr>
                                    </p:animEffect>
                                    <p:anim calcmode="lin" valueType="num">
                                      <p:cBhvr>
                                        <p:cTn id="147" dur="911"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148" dur="332"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49" dur="332" tmFilter="0, 0; 0.125,0.2665; 0.25,0.4; 0.375,0.465; 0.5,0.5;  0.625,0.535; 0.75,0.6; 0.875,0.7335; 1,1">
                                          <p:stCondLst>
                                            <p:cond delay="332"/>
                                          </p:stCondLst>
                                        </p:cTn>
                                        <p:tgtEl>
                                          <p:spTgt spid="37"/>
                                        </p:tgtEl>
                                        <p:attrNameLst>
                                          <p:attrName>ppt_y</p:attrName>
                                        </p:attrNameLst>
                                      </p:cBhvr>
                                      <p:tavLst>
                                        <p:tav tm="0" fmla="#ppt_y-sin(pi*$)/9">
                                          <p:val>
                                            <p:fltVal val="0"/>
                                          </p:val>
                                        </p:tav>
                                        <p:tav tm="100000">
                                          <p:val>
                                            <p:fltVal val="1"/>
                                          </p:val>
                                        </p:tav>
                                      </p:tavLst>
                                    </p:anim>
                                    <p:anim calcmode="lin" valueType="num">
                                      <p:cBhvr>
                                        <p:cTn id="150" dur="166" tmFilter="0, 0; 0.125,0.2665; 0.25,0.4; 0.375,0.465; 0.5,0.5;  0.625,0.535; 0.75,0.6; 0.875,0.7335; 1,1">
                                          <p:stCondLst>
                                            <p:cond delay="662"/>
                                          </p:stCondLst>
                                        </p:cTn>
                                        <p:tgtEl>
                                          <p:spTgt spid="37"/>
                                        </p:tgtEl>
                                        <p:attrNameLst>
                                          <p:attrName>ppt_y</p:attrName>
                                        </p:attrNameLst>
                                      </p:cBhvr>
                                      <p:tavLst>
                                        <p:tav tm="0" fmla="#ppt_y-sin(pi*$)/27">
                                          <p:val>
                                            <p:fltVal val="0"/>
                                          </p:val>
                                        </p:tav>
                                        <p:tav tm="100000">
                                          <p:val>
                                            <p:fltVal val="1"/>
                                          </p:val>
                                        </p:tav>
                                      </p:tavLst>
                                    </p:anim>
                                    <p:anim calcmode="lin" valueType="num">
                                      <p:cBhvr>
                                        <p:cTn id="151" dur="82" tmFilter="0, 0; 0.125,0.2665; 0.25,0.4; 0.375,0.465; 0.5,0.5;  0.625,0.535; 0.75,0.6; 0.875,0.7335; 1,1">
                                          <p:stCondLst>
                                            <p:cond delay="828"/>
                                          </p:stCondLst>
                                        </p:cTn>
                                        <p:tgtEl>
                                          <p:spTgt spid="37"/>
                                        </p:tgtEl>
                                        <p:attrNameLst>
                                          <p:attrName>ppt_y</p:attrName>
                                        </p:attrNameLst>
                                      </p:cBhvr>
                                      <p:tavLst>
                                        <p:tav tm="0" fmla="#ppt_y-sin(pi*$)/81">
                                          <p:val>
                                            <p:fltVal val="0"/>
                                          </p:val>
                                        </p:tav>
                                        <p:tav tm="100000">
                                          <p:val>
                                            <p:fltVal val="1"/>
                                          </p:val>
                                        </p:tav>
                                      </p:tavLst>
                                    </p:anim>
                                    <p:animScale>
                                      <p:cBhvr>
                                        <p:cTn id="152" dur="13">
                                          <p:stCondLst>
                                            <p:cond delay="325"/>
                                          </p:stCondLst>
                                        </p:cTn>
                                        <p:tgtEl>
                                          <p:spTgt spid="37"/>
                                        </p:tgtEl>
                                      </p:cBhvr>
                                      <p:to x="100000" y="60000"/>
                                    </p:animScale>
                                    <p:animScale>
                                      <p:cBhvr>
                                        <p:cTn id="153" dur="83" decel="50000">
                                          <p:stCondLst>
                                            <p:cond delay="338"/>
                                          </p:stCondLst>
                                        </p:cTn>
                                        <p:tgtEl>
                                          <p:spTgt spid="37"/>
                                        </p:tgtEl>
                                      </p:cBhvr>
                                      <p:to x="100000" y="100000"/>
                                    </p:animScale>
                                    <p:animScale>
                                      <p:cBhvr>
                                        <p:cTn id="154" dur="13">
                                          <p:stCondLst>
                                            <p:cond delay="656"/>
                                          </p:stCondLst>
                                        </p:cTn>
                                        <p:tgtEl>
                                          <p:spTgt spid="37"/>
                                        </p:tgtEl>
                                      </p:cBhvr>
                                      <p:to x="100000" y="80000"/>
                                    </p:animScale>
                                    <p:animScale>
                                      <p:cBhvr>
                                        <p:cTn id="155" dur="83" decel="50000">
                                          <p:stCondLst>
                                            <p:cond delay="669"/>
                                          </p:stCondLst>
                                        </p:cTn>
                                        <p:tgtEl>
                                          <p:spTgt spid="37"/>
                                        </p:tgtEl>
                                      </p:cBhvr>
                                      <p:to x="100000" y="100000"/>
                                    </p:animScale>
                                    <p:animScale>
                                      <p:cBhvr>
                                        <p:cTn id="156" dur="13">
                                          <p:stCondLst>
                                            <p:cond delay="821"/>
                                          </p:stCondLst>
                                        </p:cTn>
                                        <p:tgtEl>
                                          <p:spTgt spid="37"/>
                                        </p:tgtEl>
                                      </p:cBhvr>
                                      <p:to x="100000" y="90000"/>
                                    </p:animScale>
                                    <p:animScale>
                                      <p:cBhvr>
                                        <p:cTn id="157" dur="83" decel="50000">
                                          <p:stCondLst>
                                            <p:cond delay="834"/>
                                          </p:stCondLst>
                                        </p:cTn>
                                        <p:tgtEl>
                                          <p:spTgt spid="37"/>
                                        </p:tgtEl>
                                      </p:cBhvr>
                                      <p:to x="100000" y="100000"/>
                                    </p:animScale>
                                    <p:animScale>
                                      <p:cBhvr>
                                        <p:cTn id="158" dur="13">
                                          <p:stCondLst>
                                            <p:cond delay="904"/>
                                          </p:stCondLst>
                                        </p:cTn>
                                        <p:tgtEl>
                                          <p:spTgt spid="37"/>
                                        </p:tgtEl>
                                      </p:cBhvr>
                                      <p:to x="100000" y="95000"/>
                                    </p:animScale>
                                    <p:animScale>
                                      <p:cBhvr>
                                        <p:cTn id="159" dur="83" decel="50000">
                                          <p:stCondLst>
                                            <p:cond delay="917"/>
                                          </p:stCondLst>
                                        </p:cTn>
                                        <p:tgtEl>
                                          <p:spTgt spid="37"/>
                                        </p:tgtEl>
                                      </p:cBhvr>
                                      <p:to x="100000" y="100000"/>
                                    </p:animScale>
                                  </p:childTnLst>
                                </p:cTn>
                              </p:par>
                              <p:par>
                                <p:cTn id="160" presetID="10" presetClass="entr" presetSubtype="0" fill="hold" grpId="0" nodeType="with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5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39"/>
                                        </p:tgtEl>
                                        <p:attrNameLst>
                                          <p:attrName>style.visibility</p:attrName>
                                        </p:attrNameLst>
                                      </p:cBhvr>
                                      <p:to>
                                        <p:strVal val="visible"/>
                                      </p:to>
                                    </p:set>
                                    <p:animEffect transition="in" filter="wipe(down)">
                                      <p:cBhvr>
                                        <p:cTn id="167" dur="290">
                                          <p:stCondLst>
                                            <p:cond delay="0"/>
                                          </p:stCondLst>
                                        </p:cTn>
                                        <p:tgtEl>
                                          <p:spTgt spid="39"/>
                                        </p:tgtEl>
                                      </p:cBhvr>
                                    </p:animEffect>
                                    <p:anim calcmode="lin" valueType="num">
                                      <p:cBhvr>
                                        <p:cTn id="168"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173" dur="13">
                                          <p:stCondLst>
                                            <p:cond delay="325"/>
                                          </p:stCondLst>
                                        </p:cTn>
                                        <p:tgtEl>
                                          <p:spTgt spid="39"/>
                                        </p:tgtEl>
                                      </p:cBhvr>
                                      <p:to x="100000" y="60000"/>
                                    </p:animScale>
                                    <p:animScale>
                                      <p:cBhvr>
                                        <p:cTn id="174" dur="83" decel="50000">
                                          <p:stCondLst>
                                            <p:cond delay="338"/>
                                          </p:stCondLst>
                                        </p:cTn>
                                        <p:tgtEl>
                                          <p:spTgt spid="39"/>
                                        </p:tgtEl>
                                      </p:cBhvr>
                                      <p:to x="100000" y="100000"/>
                                    </p:animScale>
                                    <p:animScale>
                                      <p:cBhvr>
                                        <p:cTn id="175" dur="13">
                                          <p:stCondLst>
                                            <p:cond delay="656"/>
                                          </p:stCondLst>
                                        </p:cTn>
                                        <p:tgtEl>
                                          <p:spTgt spid="39"/>
                                        </p:tgtEl>
                                      </p:cBhvr>
                                      <p:to x="100000" y="80000"/>
                                    </p:animScale>
                                    <p:animScale>
                                      <p:cBhvr>
                                        <p:cTn id="176" dur="83" decel="50000">
                                          <p:stCondLst>
                                            <p:cond delay="669"/>
                                          </p:stCondLst>
                                        </p:cTn>
                                        <p:tgtEl>
                                          <p:spTgt spid="39"/>
                                        </p:tgtEl>
                                      </p:cBhvr>
                                      <p:to x="100000" y="100000"/>
                                    </p:animScale>
                                    <p:animScale>
                                      <p:cBhvr>
                                        <p:cTn id="177" dur="13">
                                          <p:stCondLst>
                                            <p:cond delay="821"/>
                                          </p:stCondLst>
                                        </p:cTn>
                                        <p:tgtEl>
                                          <p:spTgt spid="39"/>
                                        </p:tgtEl>
                                      </p:cBhvr>
                                      <p:to x="100000" y="90000"/>
                                    </p:animScale>
                                    <p:animScale>
                                      <p:cBhvr>
                                        <p:cTn id="178" dur="83" decel="50000">
                                          <p:stCondLst>
                                            <p:cond delay="834"/>
                                          </p:stCondLst>
                                        </p:cTn>
                                        <p:tgtEl>
                                          <p:spTgt spid="39"/>
                                        </p:tgtEl>
                                      </p:cBhvr>
                                      <p:to x="100000" y="100000"/>
                                    </p:animScale>
                                    <p:animScale>
                                      <p:cBhvr>
                                        <p:cTn id="179" dur="13">
                                          <p:stCondLst>
                                            <p:cond delay="904"/>
                                          </p:stCondLst>
                                        </p:cTn>
                                        <p:tgtEl>
                                          <p:spTgt spid="39"/>
                                        </p:tgtEl>
                                      </p:cBhvr>
                                      <p:to x="100000" y="95000"/>
                                    </p:animScale>
                                    <p:animScale>
                                      <p:cBhvr>
                                        <p:cTn id="180" dur="83" decel="50000">
                                          <p:stCondLst>
                                            <p:cond delay="917"/>
                                          </p:stCondLst>
                                        </p:cTn>
                                        <p:tgtEl>
                                          <p:spTgt spid="39"/>
                                        </p:tgtEl>
                                      </p:cBhvr>
                                      <p:to x="100000" y="100000"/>
                                    </p:animScale>
                                  </p:childTnLst>
                                </p:cTn>
                              </p:par>
                              <p:par>
                                <p:cTn id="181" presetID="10" presetClass="entr" presetSubtype="0" fill="hold" grpId="0" nodeType="withEffect">
                                  <p:stCondLst>
                                    <p:cond delay="0"/>
                                  </p:stCondLst>
                                  <p:childTnLst>
                                    <p:set>
                                      <p:cBhvr>
                                        <p:cTn id="182" dur="1" fill="hold">
                                          <p:stCondLst>
                                            <p:cond delay="0"/>
                                          </p:stCondLst>
                                        </p:cTn>
                                        <p:tgtEl>
                                          <p:spTgt spid="40"/>
                                        </p:tgtEl>
                                        <p:attrNameLst>
                                          <p:attrName>style.visibility</p:attrName>
                                        </p:attrNameLst>
                                      </p:cBhvr>
                                      <p:to>
                                        <p:strVal val="visible"/>
                                      </p:to>
                                    </p:set>
                                    <p:animEffect transition="in" filter="fade">
                                      <p:cBhvr>
                                        <p:cTn id="18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8" grpId="0"/>
      <p:bldP spid="23" grpId="0"/>
      <p:bldP spid="24" grpId="0"/>
      <p:bldP spid="25" grpId="0"/>
      <p:bldP spid="26" grpId="0"/>
      <p:bldP spid="27" grpId="0"/>
      <p:bldP spid="28" grpId="0"/>
      <p:bldP spid="29" grpId="0"/>
      <p:bldP spid="30" grpId="0"/>
      <p:bldP spid="31" grpId="0"/>
      <p:bldP spid="32" grpId="0"/>
      <p:bldP spid="35"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47E7A-CC3C-4655-BB7B-8601B3A2A8AE}"/>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Overview of KMP Cont.</a:t>
            </a:r>
          </a:p>
        </p:txBody>
      </p:sp>
      <p:pic>
        <p:nvPicPr>
          <p:cNvPr id="5" name="Content Placeholder 4">
            <a:extLst>
              <a:ext uri="{FF2B5EF4-FFF2-40B4-BE49-F238E27FC236}">
                <a16:creationId xmlns:a16="http://schemas.microsoft.com/office/drawing/2014/main" id="{1576329D-7E23-4656-9413-84847ECDAB37}"/>
              </a:ext>
            </a:extLst>
          </p:cNvPr>
          <p:cNvPicPr>
            <a:picLocks noGrp="1" noChangeAspect="1"/>
          </p:cNvPicPr>
          <p:nvPr>
            <p:ph idx="1"/>
          </p:nvPr>
        </p:nvPicPr>
        <p:blipFill>
          <a:blip r:embed="rId3">
            <a:alphaModFix amt="90000"/>
          </a:blip>
          <a:stretch>
            <a:fillRect/>
          </a:stretch>
        </p:blipFill>
        <p:spPr>
          <a:xfrm>
            <a:off x="5010912" y="880845"/>
            <a:ext cx="6342888" cy="4677878"/>
          </a:xfrm>
          <a:prstGeom prst="rect">
            <a:avLst/>
          </a:prstGeom>
        </p:spPr>
      </p:pic>
    </p:spTree>
    <p:extLst>
      <p:ext uri="{BB962C8B-B14F-4D97-AF65-F5344CB8AC3E}">
        <p14:creationId xmlns:p14="http://schemas.microsoft.com/office/powerpoint/2010/main" val="204929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793A-C69E-4F16-9E86-8080B5B356A7}"/>
              </a:ext>
            </a:extLst>
          </p:cNvPr>
          <p:cNvSpPr>
            <a:spLocks noGrp="1"/>
          </p:cNvSpPr>
          <p:nvPr>
            <p:ph type="title"/>
          </p:nvPr>
        </p:nvSpPr>
        <p:spPr/>
        <p:txBody>
          <a:bodyPr/>
          <a:lstStyle/>
          <a:p>
            <a:pPr algn="ctr"/>
            <a:r>
              <a:rPr lang="en-US" dirty="0"/>
              <a:t>Comparison Between </a:t>
            </a:r>
            <a:r>
              <a:rPr lang="en-US"/>
              <a:t>the Two</a:t>
            </a:r>
            <a:endParaRPr lang="en-US" dirty="0"/>
          </a:p>
        </p:txBody>
      </p:sp>
      <p:sp>
        <p:nvSpPr>
          <p:cNvPr id="3" name="Content Placeholder 2">
            <a:extLst>
              <a:ext uri="{FF2B5EF4-FFF2-40B4-BE49-F238E27FC236}">
                <a16:creationId xmlns:a16="http://schemas.microsoft.com/office/drawing/2014/main" id="{1599ED48-1A73-4E34-9F63-DF63E035DC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6379826"/>
      </p:ext>
    </p:extLst>
  </p:cSld>
  <p:clrMapOvr>
    <a:masterClrMapping/>
  </p:clrMapOvr>
</p:sld>
</file>

<file path=ppt/theme/theme1.xml><?xml version="1.0" encoding="utf-8"?>
<a:theme xmlns:a="http://schemas.openxmlformats.org/drawingml/2006/main" name="LuminousVTI">
  <a:themeElements>
    <a:clrScheme name="AnalogousFromRegularSeedLeftStep">
      <a:dk1>
        <a:srgbClr val="000000"/>
      </a:dk1>
      <a:lt1>
        <a:srgbClr val="FFFFFF"/>
      </a:lt1>
      <a:dk2>
        <a:srgbClr val="352441"/>
      </a:dk2>
      <a:lt2>
        <a:srgbClr val="E2E8E7"/>
      </a:lt2>
      <a:accent1>
        <a:srgbClr val="C34D61"/>
      </a:accent1>
      <a:accent2>
        <a:srgbClr val="B13B80"/>
      </a:accent2>
      <a:accent3>
        <a:srgbClr val="C34DC3"/>
      </a:accent3>
      <a:accent4>
        <a:srgbClr val="803BB1"/>
      </a:accent4>
      <a:accent5>
        <a:srgbClr val="604DC3"/>
      </a:accent5>
      <a:accent6>
        <a:srgbClr val="3B59B1"/>
      </a:accent6>
      <a:hlink>
        <a:srgbClr val="309282"/>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767</Words>
  <Application>Microsoft Office PowerPoint</Application>
  <PresentationFormat>Widescreen</PresentationFormat>
  <Paragraphs>62</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Sabon Next LT</vt:lpstr>
      <vt:lpstr>Wingdings</vt:lpstr>
      <vt:lpstr>LuminousVTI</vt:lpstr>
      <vt:lpstr>String Search 2:  Boyer-Moore  and  Knuth-Morris-Pratt</vt:lpstr>
      <vt:lpstr>Itinerary</vt:lpstr>
      <vt:lpstr>What string searching is and when to use the right algorithm </vt:lpstr>
      <vt:lpstr>Overview of Boyer-Moore</vt:lpstr>
      <vt:lpstr>Overview of KMP</vt:lpstr>
      <vt:lpstr>Overview of KMP Cont.</vt:lpstr>
      <vt:lpstr>Comparison Between the Two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Search 2:  Boyer-Moore  and  Knuth-Morris-Pratt</dc:title>
  <dc:creator>Sabrina Johnson</dc:creator>
  <cp:lastModifiedBy>Sabrina Johnson</cp:lastModifiedBy>
  <cp:revision>1</cp:revision>
  <dcterms:created xsi:type="dcterms:W3CDTF">2020-12-13T05:36:26Z</dcterms:created>
  <dcterms:modified xsi:type="dcterms:W3CDTF">2020-12-13T06:18:36Z</dcterms:modified>
</cp:coreProperties>
</file>