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76f1d8499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76f1d8499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76f1d8499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76f1d8499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76f1d8499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76f1d8499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76f1d8499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76f1d8499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76d57b9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76d57b9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76f1d8499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76f1d8499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76d57b9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76d57b9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6d57b9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6d57b9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6d57b9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76d57b9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76f1d8499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76f1d8499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76f1d8499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76f1d8499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76d57b9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76d57b9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76f1d8499_0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76f1d8499_0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76f1d8499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76f1d8499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6f1d8499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6f1d8499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6f1d8499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6f1d8499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6f1d8499_0_1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6f1d8499_0_1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76f1d8499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76f1d8499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76f1d8499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76f1d8499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6f1d8499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76f1d8499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6f1d8499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76f1d8499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broadbandsearch.net/blog/cyber-bullying-statistics" TargetMode="External"/><Relationship Id="rId4" Type="http://schemas.openxmlformats.org/officeDocument/2006/relationships/hyperlink" Target="https://www.researchgate.net/publication/332835127_Detection_of_Social_Network_Toxic_Comments_with_Usage_of_Syntactic_Dependencies_in_the_Sentences" TargetMode="External"/><Relationship Id="rId9" Type="http://schemas.openxmlformats.org/officeDocument/2006/relationships/hyperlink" Target="https://towardsdatascience.com/sentiment-analysis-using-lstm-step-by-step-50d074f09948" TargetMode="External"/><Relationship Id="rId5" Type="http://schemas.openxmlformats.org/officeDocument/2006/relationships/hyperlink" Target="https://arxiv.org/abs/1809.07572" TargetMode="External"/><Relationship Id="rId6" Type="http://schemas.openxmlformats.org/officeDocument/2006/relationships/hyperlink" Target="https://research.google/pubs/pub46743/" TargetMode="External"/><Relationship Id="rId7" Type="http://schemas.openxmlformats.org/officeDocument/2006/relationships/hyperlink" Target="https://medium.com/@nupurbaghel/toxic-comment-classification-f6e075c3487a" TargetMode="External"/><Relationship Id="rId8" Type="http://schemas.openxmlformats.org/officeDocument/2006/relationships/hyperlink" Target="https://towardsdatascience.com/reading-between-the-layers-lstm-network-7956ad192e5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-Ayush Dwivedi</a:t>
            </a:r>
            <a:endParaRPr/>
          </a:p>
          <a:p>
            <a:pPr indent="457200" lvl="0" marL="5943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187775" y="1413575"/>
            <a:ext cx="75138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Mitigating Bias </a:t>
            </a: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 Digital Media Content by   Classifying toxic and Profane Comments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ctrTitle"/>
          </p:nvPr>
        </p:nvSpPr>
        <p:spPr>
          <a:xfrm>
            <a:off x="78025" y="62924"/>
            <a:ext cx="8222100" cy="5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Length of the Comments in the Data Set</a:t>
            </a:r>
            <a:endParaRPr sz="2500"/>
          </a:p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00" y="751175"/>
            <a:ext cx="7428524" cy="4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54500" y="101625"/>
            <a:ext cx="84843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Class Distribution of the </a:t>
            </a:r>
            <a:r>
              <a:rPr lang="en" sz="2100"/>
              <a:t>data set</a:t>
            </a:r>
            <a:r>
              <a:rPr lang="en"/>
              <a:t> </a:t>
            </a:r>
            <a:endParaRPr/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833675"/>
            <a:ext cx="7851725" cy="41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31450" y="63350"/>
            <a:ext cx="8222100" cy="7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Toxic Words with </a:t>
            </a:r>
            <a:r>
              <a:rPr lang="en" sz="2300"/>
              <a:t>their</a:t>
            </a:r>
            <a:r>
              <a:rPr lang="en" sz="2300"/>
              <a:t> frequency of </a:t>
            </a:r>
            <a:r>
              <a:rPr lang="en" sz="2300"/>
              <a:t>Occurrences</a:t>
            </a:r>
            <a:endParaRPr sz="2300"/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00" y="777050"/>
            <a:ext cx="8118700" cy="41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217750" y="4012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598100" y="1398039"/>
            <a:ext cx="8222100" cy="33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 tried to compare the performance of the various machine learning and Ensemble Methods for their performance on accurately classifying the toxic comments.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Machine Learning I created Logistic Regression, Multinomial Naive Bayes and Random Forest Classifier.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test the Ensemble technique I implemented Adaboost Algorithm.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finally I implemented my Proposed Ensemble Method which is a Voting Classifier which was made by the ensemble of Logistic Regression and Adaboost model.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 calculated the Recall and F1 score to calculate the accuracy of each </a:t>
            </a:r>
            <a:r>
              <a:rPr lang="en" sz="1700"/>
              <a:t>Classifier</a:t>
            </a:r>
            <a:r>
              <a:rPr lang="en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ctrTitle"/>
          </p:nvPr>
        </p:nvSpPr>
        <p:spPr>
          <a:xfrm>
            <a:off x="87200" y="1872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Logistic Regression Model Results</a:t>
            </a:r>
            <a:endParaRPr sz="3700"/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75" y="1526900"/>
            <a:ext cx="3990200" cy="24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85025"/>
            <a:ext cx="4248201" cy="24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180600" y="1908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Multinomial Naive Bayes Model Result</a:t>
            </a:r>
            <a:endParaRPr sz="3700"/>
          </a:p>
        </p:txBody>
      </p:sp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25" y="1609275"/>
            <a:ext cx="3928401" cy="24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875" y="1609275"/>
            <a:ext cx="4128600" cy="24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ctrTitle"/>
          </p:nvPr>
        </p:nvSpPr>
        <p:spPr>
          <a:xfrm>
            <a:off x="114825" y="1734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Results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75" y="1450500"/>
            <a:ext cx="4023675" cy="238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700" y="1409075"/>
            <a:ext cx="4125870" cy="24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ctrTitle"/>
          </p:nvPr>
        </p:nvSpPr>
        <p:spPr>
          <a:xfrm>
            <a:off x="101025" y="1182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 Ensemble Model </a:t>
            </a:r>
            <a:endParaRPr/>
          </a:p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2800488" y="23552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475" y="1533800"/>
            <a:ext cx="5260875" cy="27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ctrTitle"/>
          </p:nvPr>
        </p:nvSpPr>
        <p:spPr>
          <a:xfrm>
            <a:off x="0" y="69675"/>
            <a:ext cx="9113400" cy="14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Proposed Voting Classifier</a:t>
            </a:r>
            <a:r>
              <a:rPr lang="en" sz="3700"/>
              <a:t> Ensemble Model</a:t>
            </a:r>
            <a:endParaRPr sz="3700"/>
          </a:p>
        </p:txBody>
      </p:sp>
      <p:sp>
        <p:nvSpPr>
          <p:cNvPr id="201" name="Google Shape;201;p30"/>
          <p:cNvSpPr txBox="1"/>
          <p:nvPr>
            <p:ph idx="1" type="subTitle"/>
          </p:nvPr>
        </p:nvSpPr>
        <p:spPr>
          <a:xfrm>
            <a:off x="3608263" y="28401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400" y="1550775"/>
            <a:ext cx="4922225" cy="3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ctrTitle"/>
          </p:nvPr>
        </p:nvSpPr>
        <p:spPr>
          <a:xfrm>
            <a:off x="132350" y="3158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31"/>
          <p:cNvSpPr txBox="1"/>
          <p:nvPr>
            <p:ph idx="1" type="subTitle"/>
          </p:nvPr>
        </p:nvSpPr>
        <p:spPr>
          <a:xfrm>
            <a:off x="598100" y="1422895"/>
            <a:ext cx="82221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So in our work we saw that the Ensemble Methods perform better than the regular Machine Learning Models.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Adaboost Ensemble Model outperformed all of the Machine Learning Models.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Our Proposed Voting Classifier Model which was an ensemble of Logistic Regression and Adaboost Algorithm performed better than the standalone Adaboost Ensemble model.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305700" y="168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100" y="1211749"/>
            <a:ext cx="82221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Increased Cyber Bullying and </a:t>
            </a:r>
            <a:r>
              <a:rPr lang="en" sz="1800"/>
              <a:t>Harassments like Trolling affect the mental health of the target and also the readers.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Platforms can not hold meaningful discussions and have to curb the entire process of commenting and feedback discussions.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Cyber Bullying has been declared as one of the major problems by the National Crime Prevention Centre and the statistics given by them on the next page prove that.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95% of the teens are connected to the internet and 85% are the social media users and because of this fact it becomes even more important to address this problem.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ctrTitle"/>
          </p:nvPr>
        </p:nvSpPr>
        <p:spPr>
          <a:xfrm>
            <a:off x="163150" y="1458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14" name="Google Shape;214;p32"/>
          <p:cNvSpPr txBox="1"/>
          <p:nvPr>
            <p:ph idx="1" type="subTitle"/>
          </p:nvPr>
        </p:nvSpPr>
        <p:spPr>
          <a:xfrm>
            <a:off x="591200" y="984683"/>
            <a:ext cx="82221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Toxic Comment Classification remains a budding area of research.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We proposed a few techniques but other techniques can be explored as well for even better Classification accuracy.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Better work can be done on Vectorizing data.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We can explore feature engineering in even greater detail and things like Spelling Corrector, Sentiment scores etc can be explored.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We can use even more advanced techniques like using Deep Learning and implementing LSTM and CNN.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More Advanced hyperparameter tuning techniques can be used.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 !!!!!</a:t>
            </a:r>
            <a:endParaRPr/>
          </a:p>
        </p:txBody>
      </p:sp>
      <p:sp>
        <p:nvSpPr>
          <p:cNvPr id="220" name="Google Shape;220;p3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STAY SAFE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ctrTitle"/>
          </p:nvPr>
        </p:nvSpPr>
        <p:spPr>
          <a:xfrm>
            <a:off x="371200" y="252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r>
              <a:rPr lang="en"/>
              <a:t> Used</a:t>
            </a:r>
            <a:endParaRPr/>
          </a:p>
        </p:txBody>
      </p:sp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598100" y="1395364"/>
            <a:ext cx="8222100" cy="3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https://www.broadbandsearch.net/blog/cyber-bullying-statistics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Shtovba, S., Petrychko, M., &amp; Shtovba, O. V. (2019, April 17). (PDF) Detection of Social Network Toxic Comments with Usage of Syntactic Dependencies in the Sentences. Retrieved from 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https://www.researchgate.net/publication/332835127_Detection_of_Social_Network_Toxic_Comments_with_Usage_of_Syntactic_Dependencies_in_the_Sentences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Aken, van, Betty, Risch, Julian, Krestel, Ralf, … Alexander. (2018, September 20). Challenges for Toxic Comment Classification: An In-Depth Error Analysis. Retrieved from 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https://arxiv.org/abs/1809.07572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Dixon, L., Li, J., Sorensen, J., Thain, N., &amp; Vasserman, L. (1970, January 1). Measuring and Mitigating Unintended Bias in Text Classification. Retrieved from </a:t>
            </a:r>
            <a:r>
              <a:rPr lang="en" sz="1200" u="sng">
                <a:solidFill>
                  <a:srgbClr val="1155C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https://research.google/pubs/pub46743/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https://medium.com/@nupurbaghel/toxic-comment-classification-f6e075c3487a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https://towardsdatascience.com/reading-between-the-layers-lstm-network-7956ad192e58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https://towardsdatascience.com/sentiment-analysis-using-lstm-step-by-step-50d074f09948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960"/>
            <a:ext cx="9097574" cy="5117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279850" y="2770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in the field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590325" y="1425307"/>
            <a:ext cx="82221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Detection of Social Network Toxic </a:t>
            </a:r>
            <a:r>
              <a:rPr lang="en" sz="1800">
                <a:solidFill>
                  <a:srgbClr val="FFFFFF"/>
                </a:solidFill>
              </a:rPr>
              <a:t>Comments</a:t>
            </a:r>
            <a:r>
              <a:rPr lang="en" sz="1800">
                <a:solidFill>
                  <a:srgbClr val="FFFFFF"/>
                </a:solidFill>
              </a:rPr>
              <a:t> with Usage of Syntactic Dependencies in the Sentences by  Shtovba et al.</a:t>
            </a:r>
            <a:endParaRPr sz="18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Challenges for Toxic Comment Classification: An In-Depth Error Analysis by  Aken  et al.</a:t>
            </a:r>
            <a:endParaRPr sz="17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Measuring and Mitigating Unintended Bias in Text Classification  by Dixon et al.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Ex Machina: Personal Attacks Seen at Scale   by  Wulczyn et al.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272075" y="346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Used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598100" y="1250600"/>
            <a:ext cx="82221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 used the dataset from Kaggle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dataset contains large number of wikipedia comments hand labelled by human raters for their toxicity.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dataset has more than 300k hand labelled instances.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Target labels have been defined with the </a:t>
            </a:r>
            <a:r>
              <a:rPr lang="en" sz="1700"/>
              <a:t>following</a:t>
            </a:r>
            <a:r>
              <a:rPr lang="en" sz="1700"/>
              <a:t> labels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Toxic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Severe Toxic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Obscene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Threat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Insult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Identity</a:t>
            </a:r>
            <a:r>
              <a:rPr lang="en" sz="1700"/>
              <a:t> hate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272100" y="2305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 Processing</a:t>
            </a:r>
            <a:endParaRPr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598100" y="1335984"/>
            <a:ext cx="82221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 did the following steps for the Pre Processing of the data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Removed all the unwanted character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Encoding in UTF 8 format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Tokenization and Decapitalisation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Removing all the stop words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Breaking the attached words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Lemmatization and Stemming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Using TF-IDF Vectorizer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70275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Inspection</a:t>
            </a:r>
            <a:r>
              <a:rPr lang="en"/>
              <a:t> and Analysis </a:t>
            </a:r>
            <a:endParaRPr/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/>
              <a:t>.</a:t>
            </a:r>
            <a:endParaRPr sz="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-38400" y="-1"/>
            <a:ext cx="82221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Sample Dataset</a:t>
            </a:r>
            <a:endParaRPr sz="2300"/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/>
              <a:t>.</a:t>
            </a:r>
            <a:endParaRPr sz="1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0" y="738250"/>
            <a:ext cx="8934425" cy="430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ctrTitle"/>
          </p:nvPr>
        </p:nvSpPr>
        <p:spPr>
          <a:xfrm>
            <a:off x="85800" y="117249"/>
            <a:ext cx="82221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Average Length of the comments present in Dataset</a:t>
            </a:r>
            <a:endParaRPr sz="2200"/>
          </a:p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978850"/>
            <a:ext cx="8111350" cy="39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