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5"/>
  </p:notesMasterIdLst>
  <p:handoutMasterIdLst>
    <p:handoutMasterId r:id="rId16"/>
  </p:handoutMasterIdLst>
  <p:sldIdLst>
    <p:sldId id="1862" r:id="rId6"/>
    <p:sldId id="1860" r:id="rId7"/>
    <p:sldId id="1825" r:id="rId8"/>
    <p:sldId id="1878" r:id="rId9"/>
    <p:sldId id="1879" r:id="rId10"/>
    <p:sldId id="1881" r:id="rId11"/>
    <p:sldId id="1880" r:id="rId12"/>
    <p:sldId id="1855" r:id="rId13"/>
    <p:sldId id="1872"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ark template" id="{888AB95E-1B7E-4E95-8F39-C5D0E8372BC2}">
          <p14:sldIdLst>
            <p14:sldId id="1862"/>
            <p14:sldId id="1860"/>
            <p14:sldId id="1825"/>
            <p14:sldId id="1878"/>
            <p14:sldId id="1879"/>
            <p14:sldId id="1881"/>
            <p14:sldId id="1880"/>
            <p14:sldId id="1855"/>
            <p14:sldId id="187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E11E8-1997-442F-ABBE-853CE8494C3B}" v="2" dt="2024-05-10T21:58:03.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8" autoAdjust="0"/>
    <p:restoredTop sz="92133" autoAdjust="0"/>
  </p:normalViewPr>
  <p:slideViewPr>
    <p:cSldViewPr snapToGrid="0">
      <p:cViewPr varScale="1">
        <p:scale>
          <a:sx n="77" d="100"/>
          <a:sy n="77" d="100"/>
        </p:scale>
        <p:origin x="779" y="65"/>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7/17/2024 12:41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7/17/2024 12:39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7/17/2024 12:39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7/17/2024 12:39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7/17/2024 12:39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6492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7/17/2024 12:39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615227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7/17/2024 12:39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24280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7/17/2024 12:39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95430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7/17/2024 12:39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8945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7/17/2024 12:39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65674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hyperlink" Target="https://pytorch.org/" TargetMode="External"/><Relationship Id="rId4" Type="http://schemas.openxmlformats.org/officeDocument/2006/relationships/hyperlink" Target="https://keras.io/"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features/codespaces"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6" Type="http://schemas.openxmlformats.org/officeDocument/2006/relationships/hyperlink" Target="https://github.com/" TargetMode="External"/><Relationship Id="rId5" Type="http://schemas.openxmlformats.org/officeDocument/2006/relationships/hyperlink" Target="https://visualstudio.microsoft.com/" TargetMode="External"/><Relationship Id="rId4" Type="http://schemas.openxmlformats.org/officeDocument/2006/relationships/hyperlink" Target="https://code.visualstudio.com/?WT.mc_id=%3Fwt.mc_id%3Dstudentamb_29806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6637867" cy="1107996"/>
          </a:xfrm>
        </p:spPr>
        <p:txBody>
          <a:bodyPr/>
          <a:lstStyle/>
          <a:p>
            <a:r>
              <a:rPr lang="en-US" dirty="0"/>
              <a:t>Python for AI Using GitHub </a:t>
            </a:r>
            <a:r>
              <a:rPr lang="en-US" dirty="0" err="1"/>
              <a:t>Codespaces</a:t>
            </a:r>
            <a:endParaRPr lang="en-US" dirty="0"/>
          </a:p>
        </p:txBody>
      </p:sp>
      <p:sp>
        <p:nvSpPr>
          <p:cNvPr id="5" name="Text Placeholder 4"/>
          <p:cNvSpPr>
            <a:spLocks noGrp="1"/>
          </p:cNvSpPr>
          <p:nvPr>
            <p:ph type="body" sz="quarter" idx="12"/>
          </p:nvPr>
        </p:nvSpPr>
        <p:spPr/>
        <p:txBody>
          <a:bodyPr/>
          <a:lstStyle/>
          <a:p>
            <a:r>
              <a:rPr lang="en-US" dirty="0"/>
              <a:t>Anas Abuelhaag</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1"/>
                </a:solidFill>
              </a:rPr>
              <a:t>Why Python?</a:t>
            </a:r>
          </a:p>
        </p:txBody>
      </p:sp>
      <p:sp>
        <p:nvSpPr>
          <p:cNvPr id="6" name="Text Placeholder 5"/>
          <p:cNvSpPr>
            <a:spLocks noGrp="1"/>
          </p:cNvSpPr>
          <p:nvPr>
            <p:ph type="body" sz="quarter" idx="10"/>
          </p:nvPr>
        </p:nvSpPr>
        <p:spPr>
          <a:xfrm>
            <a:off x="586390" y="1434370"/>
            <a:ext cx="11018520" cy="2623539"/>
          </a:xfrm>
        </p:spPr>
        <p:txBody>
          <a:bodyPr/>
          <a:lstStyle/>
          <a:p>
            <a:pPr marL="457200" indent="-457200">
              <a:lnSpc>
                <a:spcPct val="200000"/>
              </a:lnSpc>
              <a:buFont typeface="Arial" panose="020B0604020202020204" pitchFamily="34" charset="0"/>
              <a:buChar char="•"/>
            </a:pPr>
            <a:r>
              <a:rPr lang="en-US" dirty="0"/>
              <a:t>Easy to learn and read</a:t>
            </a:r>
          </a:p>
          <a:p>
            <a:pPr marL="457200" indent="-457200">
              <a:lnSpc>
                <a:spcPct val="200000"/>
              </a:lnSpc>
              <a:buFont typeface="Arial" panose="020B0604020202020204" pitchFamily="34" charset="0"/>
              <a:buChar char="•"/>
            </a:pPr>
            <a:r>
              <a:rPr lang="en-US" dirty="0"/>
              <a:t>Versatile: web development, data science, AI, etc.</a:t>
            </a:r>
          </a:p>
          <a:p>
            <a:pPr marL="457200" indent="-457200">
              <a:lnSpc>
                <a:spcPct val="200000"/>
              </a:lnSpc>
              <a:buFont typeface="Arial" panose="020B0604020202020204" pitchFamily="34" charset="0"/>
              <a:buChar char="•"/>
            </a:pPr>
            <a:r>
              <a:rPr lang="en-US" dirty="0"/>
              <a:t>Strong community and libraries</a:t>
            </a: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1"/>
                </a:solidFill>
              </a:rPr>
              <a:t>Python and AI</a:t>
            </a:r>
          </a:p>
        </p:txBody>
      </p:sp>
      <p:sp>
        <p:nvSpPr>
          <p:cNvPr id="6" name="Text Placeholder 5"/>
          <p:cNvSpPr>
            <a:spLocks noGrp="1"/>
          </p:cNvSpPr>
          <p:nvPr>
            <p:ph type="body" sz="quarter" idx="10"/>
          </p:nvPr>
        </p:nvSpPr>
        <p:spPr>
          <a:xfrm>
            <a:off x="586390" y="1434370"/>
            <a:ext cx="11018520" cy="1675587"/>
          </a:xfrm>
        </p:spPr>
        <p:txBody>
          <a:bodyPr/>
          <a:lstStyle/>
          <a:p>
            <a:pPr marL="457200" indent="-457200">
              <a:lnSpc>
                <a:spcPct val="200000"/>
              </a:lnSpc>
              <a:buFont typeface="Arial" panose="020B0604020202020204" pitchFamily="34" charset="0"/>
              <a:buChar char="•"/>
            </a:pPr>
            <a:r>
              <a:rPr lang="en-US" dirty="0"/>
              <a:t>Popular for AI and machine learning</a:t>
            </a:r>
          </a:p>
          <a:p>
            <a:pPr marL="457200" indent="-457200">
              <a:lnSpc>
                <a:spcPct val="200000"/>
              </a:lnSpc>
              <a:buFont typeface="Arial" panose="020B0604020202020204" pitchFamily="34" charset="0"/>
              <a:buChar char="•"/>
            </a:pPr>
            <a:r>
              <a:rPr lang="en-US" dirty="0"/>
              <a:t>Libraries: </a:t>
            </a:r>
            <a:r>
              <a:rPr lang="en-US" dirty="0">
                <a:hlinkClick r:id="rId3"/>
              </a:rPr>
              <a:t>TensorFlow</a:t>
            </a:r>
            <a:r>
              <a:rPr lang="en-US" dirty="0"/>
              <a:t>, </a:t>
            </a:r>
            <a:r>
              <a:rPr lang="en-US" dirty="0">
                <a:hlinkClick r:id="rId4"/>
              </a:rPr>
              <a:t>Keras</a:t>
            </a:r>
            <a:r>
              <a:rPr lang="en-US" dirty="0"/>
              <a:t>, </a:t>
            </a:r>
            <a:r>
              <a:rPr lang="en-US" dirty="0">
                <a:hlinkClick r:id="rId5"/>
              </a:rPr>
              <a:t>PyTorch</a:t>
            </a:r>
            <a:endParaRPr lang="en-US" dirty="0"/>
          </a:p>
        </p:txBody>
      </p:sp>
    </p:spTree>
    <p:extLst>
      <p:ext uri="{BB962C8B-B14F-4D97-AF65-F5344CB8AC3E}">
        <p14:creationId xmlns:p14="http://schemas.microsoft.com/office/powerpoint/2010/main" val="241599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1"/>
                </a:solidFill>
              </a:rPr>
              <a:t>Tools We'll Use</a:t>
            </a:r>
          </a:p>
        </p:txBody>
      </p:sp>
      <p:sp>
        <p:nvSpPr>
          <p:cNvPr id="6" name="Text Placeholder 5"/>
          <p:cNvSpPr>
            <a:spLocks noGrp="1"/>
          </p:cNvSpPr>
          <p:nvPr>
            <p:ph type="body" sz="quarter" idx="10"/>
          </p:nvPr>
        </p:nvSpPr>
        <p:spPr>
          <a:xfrm>
            <a:off x="588263" y="1463867"/>
            <a:ext cx="11018520" cy="3571491"/>
          </a:xfrm>
        </p:spPr>
        <p:txBody>
          <a:bodyPr/>
          <a:lstStyle/>
          <a:p>
            <a:pPr marL="457200" indent="-457200">
              <a:lnSpc>
                <a:spcPct val="200000"/>
              </a:lnSpc>
              <a:buFont typeface="Arial" panose="020B0604020202020204" pitchFamily="34" charset="0"/>
              <a:buChar char="•"/>
            </a:pPr>
            <a:r>
              <a:rPr lang="en-US" dirty="0">
                <a:hlinkClick r:id="rId3"/>
              </a:rPr>
              <a:t>GitHub </a:t>
            </a:r>
            <a:r>
              <a:rPr lang="en-US" dirty="0" err="1">
                <a:hlinkClick r:id="rId3"/>
              </a:rPr>
              <a:t>Codespaces</a:t>
            </a:r>
            <a:r>
              <a:rPr lang="en-US" dirty="0"/>
              <a:t>: Cloud-based, collaborative</a:t>
            </a:r>
          </a:p>
          <a:p>
            <a:pPr marL="457200" indent="-457200">
              <a:lnSpc>
                <a:spcPct val="200000"/>
              </a:lnSpc>
              <a:buFont typeface="Arial" panose="020B0604020202020204" pitchFamily="34" charset="0"/>
              <a:buChar char="•"/>
            </a:pPr>
            <a:r>
              <a:rPr lang="en-US" dirty="0">
                <a:hlinkClick r:id="rId4"/>
              </a:rPr>
              <a:t>VS Code</a:t>
            </a:r>
            <a:r>
              <a:rPr lang="en-US" dirty="0"/>
              <a:t>: Intuitive, extensible</a:t>
            </a:r>
          </a:p>
          <a:p>
            <a:pPr marL="457200" indent="-457200">
              <a:lnSpc>
                <a:spcPct val="200000"/>
              </a:lnSpc>
              <a:buFont typeface="Arial" panose="020B0604020202020204" pitchFamily="34" charset="0"/>
              <a:buChar char="•"/>
            </a:pPr>
            <a:r>
              <a:rPr lang="en-US" dirty="0">
                <a:hlinkClick r:id="rId5"/>
              </a:rPr>
              <a:t>Visual Studio</a:t>
            </a:r>
            <a:r>
              <a:rPr lang="en-US" dirty="0"/>
              <a:t>: Full-featured IDE</a:t>
            </a:r>
          </a:p>
          <a:p>
            <a:pPr marL="457200" indent="-457200">
              <a:lnSpc>
                <a:spcPct val="200000"/>
              </a:lnSpc>
              <a:buFont typeface="Arial" panose="020B0604020202020204" pitchFamily="34" charset="0"/>
              <a:buChar char="•"/>
            </a:pPr>
            <a:r>
              <a:rPr lang="en-US" dirty="0">
                <a:hlinkClick r:id="rId6"/>
              </a:rPr>
              <a:t>GitHub</a:t>
            </a:r>
            <a:r>
              <a:rPr lang="en-US" dirty="0"/>
              <a:t>: Code sharing and collaboration</a:t>
            </a:r>
          </a:p>
        </p:txBody>
      </p:sp>
    </p:spTree>
    <p:extLst>
      <p:ext uri="{BB962C8B-B14F-4D97-AF65-F5344CB8AC3E}">
        <p14:creationId xmlns:p14="http://schemas.microsoft.com/office/powerpoint/2010/main" val="232729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1"/>
                </a:solidFill>
              </a:rPr>
              <a:t>Fun Facts</a:t>
            </a:r>
          </a:p>
        </p:txBody>
      </p:sp>
      <p:sp>
        <p:nvSpPr>
          <p:cNvPr id="6" name="Text Placeholder 5"/>
          <p:cNvSpPr>
            <a:spLocks noGrp="1"/>
          </p:cNvSpPr>
          <p:nvPr>
            <p:ph type="body" sz="quarter" idx="10"/>
          </p:nvPr>
        </p:nvSpPr>
        <p:spPr>
          <a:xfrm>
            <a:off x="586390" y="1434370"/>
            <a:ext cx="11018520" cy="2905347"/>
          </a:xfrm>
        </p:spPr>
        <p:txBody>
          <a:bodyPr/>
          <a:lstStyle/>
          <a:p>
            <a:pPr marL="457200" indent="-457200">
              <a:lnSpc>
                <a:spcPct val="200000"/>
              </a:lnSpc>
              <a:buFont typeface="Arial" panose="020B0604020202020204" pitchFamily="34" charset="0"/>
              <a:buChar char="•"/>
            </a:pPr>
            <a:r>
              <a:rPr lang="en-US" sz="1800" dirty="0"/>
              <a:t>Hobby Project: Started by Guido van Rossum in 1989 to create an easy-to-use scripting language.</a:t>
            </a:r>
          </a:p>
          <a:p>
            <a:pPr marL="457200" indent="-457200">
              <a:lnSpc>
                <a:spcPct val="200000"/>
              </a:lnSpc>
              <a:buFont typeface="Arial" panose="020B0604020202020204" pitchFamily="34" charset="0"/>
              <a:buChar char="•"/>
            </a:pPr>
            <a:r>
              <a:rPr lang="en-US" sz="1800" dirty="0"/>
              <a:t>Comedy Show Name: Named after "Monty Python's Flying Circus"</a:t>
            </a:r>
          </a:p>
          <a:p>
            <a:pPr marL="457200" indent="-457200">
              <a:lnSpc>
                <a:spcPct val="200000"/>
              </a:lnSpc>
              <a:buFont typeface="Arial" panose="020B0604020202020204" pitchFamily="34" charset="0"/>
              <a:buChar char="•"/>
            </a:pPr>
            <a:r>
              <a:rPr lang="en-US" sz="1800" dirty="0"/>
              <a:t>Educational Impact: More popular than French in UK schools</a:t>
            </a:r>
          </a:p>
          <a:p>
            <a:pPr marL="457200" indent="-457200">
              <a:lnSpc>
                <a:spcPct val="200000"/>
              </a:lnSpc>
              <a:buFont typeface="Arial" panose="020B0604020202020204" pitchFamily="34" charset="0"/>
              <a:buChar char="•"/>
            </a:pPr>
            <a:r>
              <a:rPr lang="en-US" sz="1800" dirty="0"/>
              <a:t>Battery included</a:t>
            </a:r>
          </a:p>
          <a:p>
            <a:pPr marL="457200" indent="-457200">
              <a:lnSpc>
                <a:spcPct val="200000"/>
              </a:lnSpc>
              <a:buFont typeface="Arial" panose="020B0604020202020204" pitchFamily="34" charset="0"/>
              <a:buChar char="•"/>
            </a:pPr>
            <a:r>
              <a:rPr lang="en-US" sz="1800" dirty="0"/>
              <a:t>One of the nine languages influencing JavaScript design</a:t>
            </a:r>
          </a:p>
        </p:txBody>
      </p:sp>
    </p:spTree>
    <p:extLst>
      <p:ext uri="{BB962C8B-B14F-4D97-AF65-F5344CB8AC3E}">
        <p14:creationId xmlns:p14="http://schemas.microsoft.com/office/powerpoint/2010/main" val="160381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1"/>
                </a:solidFill>
              </a:rPr>
              <a:t>Fun Project</a:t>
            </a:r>
          </a:p>
        </p:txBody>
      </p:sp>
      <p:sp>
        <p:nvSpPr>
          <p:cNvPr id="6" name="Text Placeholder 5"/>
          <p:cNvSpPr>
            <a:spLocks noGrp="1"/>
          </p:cNvSpPr>
          <p:nvPr>
            <p:ph type="body" sz="quarter" idx="10"/>
          </p:nvPr>
        </p:nvSpPr>
        <p:spPr>
          <a:xfrm>
            <a:off x="586390" y="1434370"/>
            <a:ext cx="11018520" cy="1675587"/>
          </a:xfrm>
        </p:spPr>
        <p:txBody>
          <a:bodyPr/>
          <a:lstStyle/>
          <a:p>
            <a:pPr marL="457200" indent="-457200">
              <a:lnSpc>
                <a:spcPct val="200000"/>
              </a:lnSpc>
              <a:buFont typeface="Arial" panose="020B0604020202020204" pitchFamily="34" charset="0"/>
              <a:buChar char="•"/>
            </a:pPr>
            <a:r>
              <a:rPr lang="en-US" dirty="0"/>
              <a:t>Hands-on introduction to Python</a:t>
            </a:r>
          </a:p>
          <a:p>
            <a:pPr marL="457200" indent="-457200">
              <a:lnSpc>
                <a:spcPct val="200000"/>
              </a:lnSpc>
              <a:buFont typeface="Arial" panose="020B0604020202020204" pitchFamily="34" charset="0"/>
              <a:buChar char="•"/>
            </a:pPr>
            <a:r>
              <a:rPr lang="en-US" dirty="0"/>
              <a:t>Create a rule-based chatbot</a:t>
            </a:r>
          </a:p>
        </p:txBody>
      </p:sp>
    </p:spTree>
    <p:extLst>
      <p:ext uri="{BB962C8B-B14F-4D97-AF65-F5344CB8AC3E}">
        <p14:creationId xmlns:p14="http://schemas.microsoft.com/office/powerpoint/2010/main" val="98671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solidFill>
                  <a:schemeClr val="bg1"/>
                </a:solidFill>
              </a:rPr>
              <a:t>Alright folks, time to kick Python into gear! Let's dive in and get this party started!</a:t>
            </a:r>
          </a:p>
        </p:txBody>
      </p:sp>
    </p:spTree>
    <p:extLst>
      <p:ext uri="{BB962C8B-B14F-4D97-AF65-F5344CB8AC3E}">
        <p14:creationId xmlns:p14="http://schemas.microsoft.com/office/powerpoint/2010/main" val="293983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4"/>
                                        </p:tgtEl>
                                        <p:attrNameLst>
                                          <p:attrName>style.color</p:attrName>
                                        </p:attrNameLst>
                                      </p:cBhvr>
                                      <p:to>
                                        <p:clrVal>
                                          <a:srgbClr val="0078D4"/>
                                        </p:clrVal>
                                      </p:to>
                                    </p:set>
                                    <p:set>
                                      <p:cBhvr>
                                        <p:cTn id="7" dur="500" fill="hold"/>
                                        <p:tgtEl>
                                          <p:spTgt spid="4"/>
                                        </p:tgtEl>
                                        <p:attrNameLst>
                                          <p:attrName>fillcolor</p:attrName>
                                        </p:attrNameLst>
                                      </p:cBhvr>
                                      <p:to>
                                        <p:clrVal>
                                          <a:srgbClr val="0078D4"/>
                                        </p:clrVal>
                                      </p:to>
                                    </p:set>
                                    <p:set>
                                      <p:cBhvr>
                                        <p:cTn id="8"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CF8573-CD08-7F76-3C22-F2C44AB8E670}"/>
              </a:ext>
            </a:extLst>
          </p:cNvPr>
          <p:cNvPicPr>
            <a:picLocks noChangeAspect="1"/>
          </p:cNvPicPr>
          <p:nvPr/>
        </p:nvPicPr>
        <p:blipFill>
          <a:blip r:embed="rId3"/>
          <a:stretch>
            <a:fillRect/>
          </a:stretch>
        </p:blipFill>
        <p:spPr>
          <a:xfrm>
            <a:off x="3805391" y="754933"/>
            <a:ext cx="4286250" cy="4286250"/>
          </a:xfrm>
          <a:prstGeom prst="rect">
            <a:avLst/>
          </a:prstGeom>
        </p:spPr>
      </p:pic>
      <p:sp>
        <p:nvSpPr>
          <p:cNvPr id="9" name="Text Placeholder 3">
            <a:extLst>
              <a:ext uri="{FF2B5EF4-FFF2-40B4-BE49-F238E27FC236}">
                <a16:creationId xmlns:a16="http://schemas.microsoft.com/office/drawing/2014/main" id="{22FDDF9F-7708-F4D0-540C-CD12792DF444}"/>
              </a:ext>
            </a:extLst>
          </p:cNvPr>
          <p:cNvSpPr txBox="1">
            <a:spLocks/>
          </p:cNvSpPr>
          <p:nvPr/>
        </p:nvSpPr>
        <p:spPr>
          <a:xfrm>
            <a:off x="3805391" y="5774290"/>
            <a:ext cx="4286250" cy="657553"/>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latin typeface="Segoe UI Semilight"/>
                <a:cs typeface="Segoe UI Semilight"/>
              </a:rPr>
              <a:t>Take our two-question survey </a:t>
            </a:r>
          </a:p>
        </p:txBody>
      </p:sp>
    </p:spTree>
    <p:extLst>
      <p:ext uri="{BB962C8B-B14F-4D97-AF65-F5344CB8AC3E}">
        <p14:creationId xmlns:p14="http://schemas.microsoft.com/office/powerpoint/2010/main" val="126268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4df3499-47f2-4a12-bada-05d1df4d4aec">
      <UserInfo>
        <DisplayName>Pablo Veramendi (Microsoft)</DisplayName>
        <AccountId>13</AccountId>
        <AccountType/>
      </UserInfo>
      <UserInfo>
        <DisplayName>Ruth Arogundade</DisplayName>
        <AccountId>1634</AccountId>
        <AccountType/>
      </UserInfo>
      <UserInfo>
        <DisplayName>Fatima Aruna</DisplayName>
        <AccountId>2769</AccountId>
        <AccountType/>
      </UserInfo>
    </SharedWithUsers>
    <MediaLengthInSeconds xmlns="30f83f31-ceb2-4b7f-9910-7fdcbebc1c52" xsi:nil="true"/>
    <_activity xmlns="30f83f31-ceb2-4b7f-9910-7fdcbebc1c5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4E7EDD608E79B47BE79E9CA9EA7AA43" ma:contentTypeVersion="13" ma:contentTypeDescription="Create a new document." ma:contentTypeScope="" ma:versionID="c1c0e5f9fde842d4362f3c25a4cdce3c">
  <xsd:schema xmlns:xsd="http://www.w3.org/2001/XMLSchema" xmlns:xs="http://www.w3.org/2001/XMLSchema" xmlns:p="http://schemas.microsoft.com/office/2006/metadata/properties" xmlns:ns3="30f83f31-ceb2-4b7f-9910-7fdcbebc1c52" xmlns:ns4="14df3499-47f2-4a12-bada-05d1df4d4aec" targetNamespace="http://schemas.microsoft.com/office/2006/metadata/properties" ma:root="true" ma:fieldsID="1d1fa509a43f099a7cc525af9641d6f8" ns3:_="" ns4:_="">
    <xsd:import namespace="30f83f31-ceb2-4b7f-9910-7fdcbebc1c52"/>
    <xsd:import namespace="14df3499-47f2-4a12-bada-05d1df4d4aec"/>
    <xsd:element name="properties">
      <xsd:complexType>
        <xsd:sequence>
          <xsd:element name="documentManagement">
            <xsd:complexType>
              <xsd:all>
                <xsd:element ref="ns3:_activity" minOccurs="0"/>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f83f31-ceb2-4b7f-9910-7fdcbebc1c5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4df3499-47f2-4a12-bada-05d1df4d4ae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30f83f31-ceb2-4b7f-9910-7fdcbebc1c52"/>
    <ds:schemaRef ds:uri="14df3499-47f2-4a12-bada-05d1df4d4aec"/>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79A7E43D-A648-48DB-BC3A-201E60788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f83f31-ceb2-4b7f-9910-7fdcbebc1c52"/>
    <ds:schemaRef ds:uri="14df3499-47f2-4a12-bada-05d1df4d4a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0</TotalTime>
  <Words>390</Words>
  <Application>Microsoft Office PowerPoint</Application>
  <PresentationFormat>Widescreen</PresentationFormat>
  <Paragraphs>49</Paragraphs>
  <Slides>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Python for AI Using GitHub Codespaces</vt:lpstr>
      <vt:lpstr>Why Python?</vt:lpstr>
      <vt:lpstr>Python and AI</vt:lpstr>
      <vt:lpstr>Tools We'll Use</vt:lpstr>
      <vt:lpstr>Fun Facts</vt:lpstr>
      <vt:lpstr>Fun Project</vt:lpstr>
      <vt:lpstr>Alright folks, time to kick Python into gear! Let's dive in and get this party started!</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Anas Abuelhaag</cp:lastModifiedBy>
  <cp:revision>74</cp:revision>
  <dcterms:created xsi:type="dcterms:W3CDTF">2019-03-28T18:40:02Z</dcterms:created>
  <dcterms:modified xsi:type="dcterms:W3CDTF">2024-07-16T21:41:18Z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0x01010064E7EDD608E79B47BE79E9CA9EA7AA43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y fmtid="{D5CDD505-2E9C-101B-9397-08002B2CF9AE}" pid="28" name="lcf76f155ced4ddcb4097134ff3c332f">
    <vt:lpwstr/>
  </property>
  <property fmtid="{D5CDD505-2E9C-101B-9397-08002B2CF9AE}" pid="29" name="TaxCatchAll">
    <vt:lpwstr/>
  </property>
</Properties>
</file>