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510"/>
    <p:restoredTop sz="94663"/>
  </p:normalViewPr>
  <p:slideViewPr>
    <p:cSldViewPr snapToGrid="0" snapToObjects="1">
      <p:cViewPr>
        <p:scale>
          <a:sx n="96" d="100"/>
          <a:sy n="96" d="100"/>
        </p:scale>
        <p:origin x="480"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5.svg"/><Relationship Id="rId1" Type="http://schemas.openxmlformats.org/officeDocument/2006/relationships/image" Target="../media/image12.png"/><Relationship Id="rId6" Type="http://schemas.openxmlformats.org/officeDocument/2006/relationships/image" Target="../media/image9.svg"/><Relationship Id="rId5" Type="http://schemas.openxmlformats.org/officeDocument/2006/relationships/image" Target="../media/image1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svg"/><Relationship Id="rId1"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3.svg"/><Relationship Id="rId1" Type="http://schemas.openxmlformats.org/officeDocument/2006/relationships/image" Target="../media/image38.png"/><Relationship Id="rId6" Type="http://schemas.openxmlformats.org/officeDocument/2006/relationships/image" Target="../media/image37.svg"/><Relationship Id="rId5" Type="http://schemas.openxmlformats.org/officeDocument/2006/relationships/image" Target="../media/image40.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17698AE-2C1D-4DA0-AA00-112AABDBACB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CEC0E65-AD00-47E2-8C0C-662A53401C5C}">
      <dgm:prSet/>
      <dgm:spPr/>
      <dgm:t>
        <a:bodyPr/>
        <a:lstStyle/>
        <a:p>
          <a:r>
            <a:rPr lang="fr-FR" dirty="0"/>
            <a:t>Le but du projet est de prédire le temps  de résolution avant sa résolution.</a:t>
          </a:r>
          <a:endParaRPr lang="en-US" dirty="0"/>
        </a:p>
      </dgm:t>
    </dgm:pt>
    <dgm:pt modelId="{07C27F68-4E01-4665-8E8F-AFEDCB551ED5}" type="parTrans" cxnId="{97CDC6AE-B593-4537-97E9-04C1302727D5}">
      <dgm:prSet/>
      <dgm:spPr/>
      <dgm:t>
        <a:bodyPr/>
        <a:lstStyle/>
        <a:p>
          <a:endParaRPr lang="en-US"/>
        </a:p>
      </dgm:t>
    </dgm:pt>
    <dgm:pt modelId="{3BC7C5C9-65FA-49B2-9E69-70C86CA556EF}" type="sibTrans" cxnId="{97CDC6AE-B593-4537-97E9-04C1302727D5}">
      <dgm:prSet/>
      <dgm:spPr/>
      <dgm:t>
        <a:bodyPr/>
        <a:lstStyle/>
        <a:p>
          <a:endParaRPr lang="en-US"/>
        </a:p>
      </dgm:t>
    </dgm:pt>
    <dgm:pt modelId="{656FCF1F-0BFB-4F31-B413-2FDEE9F48197}">
      <dgm:prSet/>
      <dgm:spPr/>
      <dgm:t>
        <a:bodyPr/>
        <a:lstStyle/>
        <a:p>
          <a:r>
            <a:rPr lang="fr-FR" dirty="0"/>
            <a:t>J’ai donc crée une colonne </a:t>
          </a:r>
          <a:r>
            <a:rPr lang="fr-FR" dirty="0" err="1"/>
            <a:t>delay</a:t>
          </a:r>
          <a:endParaRPr lang="en-US" dirty="0"/>
        </a:p>
      </dgm:t>
    </dgm:pt>
    <dgm:pt modelId="{E3F43A36-1477-48B6-8D98-CB97E3411CF5}" type="parTrans" cxnId="{963DA0DC-A9E0-4B5C-9B53-CA68F2F76DC3}">
      <dgm:prSet/>
      <dgm:spPr/>
      <dgm:t>
        <a:bodyPr/>
        <a:lstStyle/>
        <a:p>
          <a:endParaRPr lang="en-US"/>
        </a:p>
      </dgm:t>
    </dgm:pt>
    <dgm:pt modelId="{9905B86B-3061-49DB-8B95-4A51F8925D72}" type="sibTrans" cxnId="{963DA0DC-A9E0-4B5C-9B53-CA68F2F76DC3}">
      <dgm:prSet/>
      <dgm:spPr/>
      <dgm:t>
        <a:bodyPr/>
        <a:lstStyle/>
        <a:p>
          <a:endParaRPr lang="en-US"/>
        </a:p>
      </dgm:t>
    </dgm:pt>
    <dgm:pt modelId="{E578D8C5-AEB7-4F63-88D6-862F83F2CA02}">
      <dgm:prSet/>
      <dgm:spPr/>
      <dgm:t>
        <a:bodyPr/>
        <a:lstStyle/>
        <a:p>
          <a:r>
            <a:rPr lang="fr-FR" dirty="0"/>
            <a:t>La colonne </a:t>
          </a:r>
          <a:r>
            <a:rPr lang="fr-FR" dirty="0" err="1"/>
            <a:t>delay</a:t>
          </a:r>
          <a:r>
            <a:rPr lang="fr-FR" dirty="0"/>
            <a:t> est le log de la différence entre </a:t>
          </a:r>
          <a:r>
            <a:rPr lang="fr-FR" dirty="0" err="1"/>
            <a:t>sys_updated_at</a:t>
          </a:r>
          <a:r>
            <a:rPr lang="fr-FR" dirty="0"/>
            <a:t> et </a:t>
          </a:r>
          <a:r>
            <a:rPr lang="fr-FR" dirty="0" err="1"/>
            <a:t>closed_at</a:t>
          </a:r>
          <a:r>
            <a:rPr lang="fr-FR" dirty="0"/>
            <a:t>.</a:t>
          </a:r>
          <a:endParaRPr lang="en-US" dirty="0"/>
        </a:p>
      </dgm:t>
    </dgm:pt>
    <dgm:pt modelId="{C5046A18-AF33-41FD-B7DC-7445F74CEADE}" type="parTrans" cxnId="{634CA5E2-D4A2-41F7-A26C-5866D2444B9D}">
      <dgm:prSet/>
      <dgm:spPr/>
      <dgm:t>
        <a:bodyPr/>
        <a:lstStyle/>
        <a:p>
          <a:endParaRPr lang="en-US"/>
        </a:p>
      </dgm:t>
    </dgm:pt>
    <dgm:pt modelId="{65A400BD-ADCD-4117-B605-331DD105FFFE}" type="sibTrans" cxnId="{634CA5E2-D4A2-41F7-A26C-5866D2444B9D}">
      <dgm:prSet/>
      <dgm:spPr/>
      <dgm:t>
        <a:bodyPr/>
        <a:lstStyle/>
        <a:p>
          <a:endParaRPr lang="en-US"/>
        </a:p>
      </dgm:t>
    </dgm:pt>
    <dgm:pt modelId="{7B561453-888E-48ED-8CE0-0B132506EDFC}">
      <dgm:prSet/>
      <dgm:spPr/>
      <dgm:t>
        <a:bodyPr/>
        <a:lstStyle/>
        <a:p>
          <a:r>
            <a:rPr lang="fr-FR" dirty="0"/>
            <a:t>J’ai choisi la variable </a:t>
          </a:r>
          <a:r>
            <a:rPr lang="fr-FR" dirty="0" err="1"/>
            <a:t>sys_updated_at</a:t>
          </a:r>
          <a:r>
            <a:rPr lang="fr-FR" dirty="0"/>
            <a:t> et non </a:t>
          </a:r>
          <a:r>
            <a:rPr lang="fr-FR" dirty="0" err="1"/>
            <a:t>opened_at</a:t>
          </a:r>
          <a:r>
            <a:rPr lang="fr-FR" dirty="0"/>
            <a:t> car on cherche à prédire le temps restant à partir du moment où un utilisateur cherche à faire une modification.</a:t>
          </a:r>
          <a:endParaRPr lang="en-US" dirty="0"/>
        </a:p>
      </dgm:t>
    </dgm:pt>
    <dgm:pt modelId="{2F4AC616-6D78-4449-9E41-1845907FCF0A}" type="parTrans" cxnId="{C36DFDB1-DBC9-4FD3-91CA-EAFB2544887B}">
      <dgm:prSet/>
      <dgm:spPr/>
      <dgm:t>
        <a:bodyPr/>
        <a:lstStyle/>
        <a:p>
          <a:endParaRPr lang="en-US"/>
        </a:p>
      </dgm:t>
    </dgm:pt>
    <dgm:pt modelId="{05D1E80A-F8BA-453E-AB1B-D780765D7166}" type="sibTrans" cxnId="{C36DFDB1-DBC9-4FD3-91CA-EAFB2544887B}">
      <dgm:prSet/>
      <dgm:spPr/>
      <dgm:t>
        <a:bodyPr/>
        <a:lstStyle/>
        <a:p>
          <a:endParaRPr lang="en-US"/>
        </a:p>
      </dgm:t>
    </dgm:pt>
    <dgm:pt modelId="{E3C16EC5-C406-423C-9A2E-C9F0FFE90E33}" type="pres">
      <dgm:prSet presAssocID="{317698AE-2C1D-4DA0-AA00-112AABDBACBA}" presName="root" presStyleCnt="0">
        <dgm:presLayoutVars>
          <dgm:dir/>
          <dgm:resizeHandles val="exact"/>
        </dgm:presLayoutVars>
      </dgm:prSet>
      <dgm:spPr/>
    </dgm:pt>
    <dgm:pt modelId="{BB4CDEB4-2481-4FB0-92C1-6C94429046C1}" type="pres">
      <dgm:prSet presAssocID="{4CEC0E65-AD00-47E2-8C0C-662A53401C5C}" presName="compNode" presStyleCnt="0"/>
      <dgm:spPr/>
    </dgm:pt>
    <dgm:pt modelId="{FF08110E-298B-4A53-870E-04440183368D}" type="pres">
      <dgm:prSet presAssocID="{4CEC0E65-AD00-47E2-8C0C-662A53401C5C}" presName="bgRect" presStyleLbl="bgShp" presStyleIdx="0" presStyleCnt="4"/>
      <dgm:spPr/>
    </dgm:pt>
    <dgm:pt modelId="{25121BE0-A56A-4EBE-8DF1-41A8AB69F926}" type="pres">
      <dgm:prSet presAssocID="{4CEC0E65-AD00-47E2-8C0C-662A53401C5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ning"/>
        </a:ext>
      </dgm:extLst>
    </dgm:pt>
    <dgm:pt modelId="{74D345B6-F098-47CD-88CC-1480D98886CC}" type="pres">
      <dgm:prSet presAssocID="{4CEC0E65-AD00-47E2-8C0C-662A53401C5C}" presName="spaceRect" presStyleCnt="0"/>
      <dgm:spPr/>
    </dgm:pt>
    <dgm:pt modelId="{50DABFE3-8718-4331-96D6-95074BDAACC2}" type="pres">
      <dgm:prSet presAssocID="{4CEC0E65-AD00-47E2-8C0C-662A53401C5C}" presName="parTx" presStyleLbl="revTx" presStyleIdx="0" presStyleCnt="4">
        <dgm:presLayoutVars>
          <dgm:chMax val="0"/>
          <dgm:chPref val="0"/>
        </dgm:presLayoutVars>
      </dgm:prSet>
      <dgm:spPr/>
    </dgm:pt>
    <dgm:pt modelId="{9AA49976-8B5D-44FE-9F72-B56D2324649B}" type="pres">
      <dgm:prSet presAssocID="{3BC7C5C9-65FA-49B2-9E69-70C86CA556EF}" presName="sibTrans" presStyleCnt="0"/>
      <dgm:spPr/>
    </dgm:pt>
    <dgm:pt modelId="{205018E7-4AF9-45D7-8C21-953D0FF9A702}" type="pres">
      <dgm:prSet presAssocID="{656FCF1F-0BFB-4F31-B413-2FDEE9F48197}" presName="compNode" presStyleCnt="0"/>
      <dgm:spPr/>
    </dgm:pt>
    <dgm:pt modelId="{23D7F829-9185-4A18-91F1-E79E5BF5F62B}" type="pres">
      <dgm:prSet presAssocID="{656FCF1F-0BFB-4F31-B413-2FDEE9F48197}" presName="bgRect" presStyleLbl="bgShp" presStyleIdx="1" presStyleCnt="4"/>
      <dgm:spPr/>
    </dgm:pt>
    <dgm:pt modelId="{4E62CF06-60EF-476E-850D-2BD99BDE8042}" type="pres">
      <dgm:prSet presAssocID="{656FCF1F-0BFB-4F31-B413-2FDEE9F4819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sel"/>
        </a:ext>
      </dgm:extLst>
    </dgm:pt>
    <dgm:pt modelId="{2C8373A6-698C-45ED-B711-E45A9E781A9E}" type="pres">
      <dgm:prSet presAssocID="{656FCF1F-0BFB-4F31-B413-2FDEE9F48197}" presName="spaceRect" presStyleCnt="0"/>
      <dgm:spPr/>
    </dgm:pt>
    <dgm:pt modelId="{551E2177-166C-418A-B6F1-3113F417C8DB}" type="pres">
      <dgm:prSet presAssocID="{656FCF1F-0BFB-4F31-B413-2FDEE9F48197}" presName="parTx" presStyleLbl="revTx" presStyleIdx="1" presStyleCnt="4">
        <dgm:presLayoutVars>
          <dgm:chMax val="0"/>
          <dgm:chPref val="0"/>
        </dgm:presLayoutVars>
      </dgm:prSet>
      <dgm:spPr/>
    </dgm:pt>
    <dgm:pt modelId="{50BE4EFC-FD46-46D8-BEE6-D37E7E3263AB}" type="pres">
      <dgm:prSet presAssocID="{9905B86B-3061-49DB-8B95-4A51F8925D72}" presName="sibTrans" presStyleCnt="0"/>
      <dgm:spPr/>
    </dgm:pt>
    <dgm:pt modelId="{36108E6F-B431-4A20-BFF9-4B0086B8F354}" type="pres">
      <dgm:prSet presAssocID="{E578D8C5-AEB7-4F63-88D6-862F83F2CA02}" presName="compNode" presStyleCnt="0"/>
      <dgm:spPr/>
    </dgm:pt>
    <dgm:pt modelId="{F7EF41CB-B125-4D32-A7FD-E5253ABCF26D}" type="pres">
      <dgm:prSet presAssocID="{E578D8C5-AEB7-4F63-88D6-862F83F2CA02}" presName="bgRect" presStyleLbl="bgShp" presStyleIdx="2" presStyleCnt="4"/>
      <dgm:spPr/>
    </dgm:pt>
    <dgm:pt modelId="{74DD27B3-6D0B-4F33-97C1-C3A1DE1AFF9B}" type="pres">
      <dgm:prSet presAssocID="{E578D8C5-AEB7-4F63-88D6-862F83F2CA0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bidden"/>
        </a:ext>
      </dgm:extLst>
    </dgm:pt>
    <dgm:pt modelId="{3FB7EF8D-CDCE-4673-83FE-90FACFD38A0B}" type="pres">
      <dgm:prSet presAssocID="{E578D8C5-AEB7-4F63-88D6-862F83F2CA02}" presName="spaceRect" presStyleCnt="0"/>
      <dgm:spPr/>
    </dgm:pt>
    <dgm:pt modelId="{487FC36F-412F-420C-A3C7-B8FA1D41CE88}" type="pres">
      <dgm:prSet presAssocID="{E578D8C5-AEB7-4F63-88D6-862F83F2CA02}" presName="parTx" presStyleLbl="revTx" presStyleIdx="2" presStyleCnt="4">
        <dgm:presLayoutVars>
          <dgm:chMax val="0"/>
          <dgm:chPref val="0"/>
        </dgm:presLayoutVars>
      </dgm:prSet>
      <dgm:spPr/>
    </dgm:pt>
    <dgm:pt modelId="{D42798A5-DA84-40C8-9A7B-B1F8CF62B749}" type="pres">
      <dgm:prSet presAssocID="{65A400BD-ADCD-4117-B605-331DD105FFFE}" presName="sibTrans" presStyleCnt="0"/>
      <dgm:spPr/>
    </dgm:pt>
    <dgm:pt modelId="{346D7E8C-00A5-4E75-AE5D-7CAEB9BBE978}" type="pres">
      <dgm:prSet presAssocID="{7B561453-888E-48ED-8CE0-0B132506EDFC}" presName="compNode" presStyleCnt="0"/>
      <dgm:spPr/>
    </dgm:pt>
    <dgm:pt modelId="{9CC146D1-61EA-4727-886A-D175F80F13B3}" type="pres">
      <dgm:prSet presAssocID="{7B561453-888E-48ED-8CE0-0B132506EDFC}" presName="bgRect" presStyleLbl="bgShp" presStyleIdx="3" presStyleCnt="4"/>
      <dgm:spPr/>
    </dgm:pt>
    <dgm:pt modelId="{2F958BB4-2657-454C-8A70-6FF3EE2CC3FE}" type="pres">
      <dgm:prSet presAssocID="{7B561453-888E-48ED-8CE0-0B132506EDF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rrotUp"/>
        </a:ext>
      </dgm:extLst>
    </dgm:pt>
    <dgm:pt modelId="{6B904DD8-DE0E-4518-84B2-A1714A0A0F34}" type="pres">
      <dgm:prSet presAssocID="{7B561453-888E-48ED-8CE0-0B132506EDFC}" presName="spaceRect" presStyleCnt="0"/>
      <dgm:spPr/>
    </dgm:pt>
    <dgm:pt modelId="{88D0A301-CFBB-43E7-B8CE-6E28B96AED6E}" type="pres">
      <dgm:prSet presAssocID="{7B561453-888E-48ED-8CE0-0B132506EDFC}" presName="parTx" presStyleLbl="revTx" presStyleIdx="3" presStyleCnt="4">
        <dgm:presLayoutVars>
          <dgm:chMax val="0"/>
          <dgm:chPref val="0"/>
        </dgm:presLayoutVars>
      </dgm:prSet>
      <dgm:spPr/>
    </dgm:pt>
  </dgm:ptLst>
  <dgm:cxnLst>
    <dgm:cxn modelId="{A28C792A-4C50-43A0-AB66-91C846B4A4DE}" type="presOf" srcId="{7B561453-888E-48ED-8CE0-0B132506EDFC}" destId="{88D0A301-CFBB-43E7-B8CE-6E28B96AED6E}" srcOrd="0" destOrd="0" presId="urn:microsoft.com/office/officeart/2018/2/layout/IconVerticalSolidList"/>
    <dgm:cxn modelId="{2BCAB05D-FE6C-43DA-8AC6-70F64ECAB9ED}" type="presOf" srcId="{4CEC0E65-AD00-47E2-8C0C-662A53401C5C}" destId="{50DABFE3-8718-4331-96D6-95074BDAACC2}" srcOrd="0" destOrd="0" presId="urn:microsoft.com/office/officeart/2018/2/layout/IconVerticalSolidList"/>
    <dgm:cxn modelId="{5867BD62-40B5-466E-8785-5C43142193EF}" type="presOf" srcId="{317698AE-2C1D-4DA0-AA00-112AABDBACBA}" destId="{E3C16EC5-C406-423C-9A2E-C9F0FFE90E33}" srcOrd="0" destOrd="0" presId="urn:microsoft.com/office/officeart/2018/2/layout/IconVerticalSolidList"/>
    <dgm:cxn modelId="{5C1D949D-9C1E-4B93-BBD0-24E1AF956E4E}" type="presOf" srcId="{E578D8C5-AEB7-4F63-88D6-862F83F2CA02}" destId="{487FC36F-412F-420C-A3C7-B8FA1D41CE88}" srcOrd="0" destOrd="0" presId="urn:microsoft.com/office/officeart/2018/2/layout/IconVerticalSolidList"/>
    <dgm:cxn modelId="{97CDC6AE-B593-4537-97E9-04C1302727D5}" srcId="{317698AE-2C1D-4DA0-AA00-112AABDBACBA}" destId="{4CEC0E65-AD00-47E2-8C0C-662A53401C5C}" srcOrd="0" destOrd="0" parTransId="{07C27F68-4E01-4665-8E8F-AFEDCB551ED5}" sibTransId="{3BC7C5C9-65FA-49B2-9E69-70C86CA556EF}"/>
    <dgm:cxn modelId="{C36DFDB1-DBC9-4FD3-91CA-EAFB2544887B}" srcId="{317698AE-2C1D-4DA0-AA00-112AABDBACBA}" destId="{7B561453-888E-48ED-8CE0-0B132506EDFC}" srcOrd="3" destOrd="0" parTransId="{2F4AC616-6D78-4449-9E41-1845907FCF0A}" sibTransId="{05D1E80A-F8BA-453E-AB1B-D780765D7166}"/>
    <dgm:cxn modelId="{963DA0DC-A9E0-4B5C-9B53-CA68F2F76DC3}" srcId="{317698AE-2C1D-4DA0-AA00-112AABDBACBA}" destId="{656FCF1F-0BFB-4F31-B413-2FDEE9F48197}" srcOrd="1" destOrd="0" parTransId="{E3F43A36-1477-48B6-8D98-CB97E3411CF5}" sibTransId="{9905B86B-3061-49DB-8B95-4A51F8925D72}"/>
    <dgm:cxn modelId="{634CA5E2-D4A2-41F7-A26C-5866D2444B9D}" srcId="{317698AE-2C1D-4DA0-AA00-112AABDBACBA}" destId="{E578D8C5-AEB7-4F63-88D6-862F83F2CA02}" srcOrd="2" destOrd="0" parTransId="{C5046A18-AF33-41FD-B7DC-7445F74CEADE}" sibTransId="{65A400BD-ADCD-4117-B605-331DD105FFFE}"/>
    <dgm:cxn modelId="{49D8D7F3-A972-463E-9EB4-0D586659E595}" type="presOf" srcId="{656FCF1F-0BFB-4F31-B413-2FDEE9F48197}" destId="{551E2177-166C-418A-B6F1-3113F417C8DB}" srcOrd="0" destOrd="0" presId="urn:microsoft.com/office/officeart/2018/2/layout/IconVerticalSolidList"/>
    <dgm:cxn modelId="{CCD9B141-960C-4A04-94B9-DAB656453EBE}" type="presParOf" srcId="{E3C16EC5-C406-423C-9A2E-C9F0FFE90E33}" destId="{BB4CDEB4-2481-4FB0-92C1-6C94429046C1}" srcOrd="0" destOrd="0" presId="urn:microsoft.com/office/officeart/2018/2/layout/IconVerticalSolidList"/>
    <dgm:cxn modelId="{10BFE61D-2C3F-44E9-A122-9ADBE27CDB88}" type="presParOf" srcId="{BB4CDEB4-2481-4FB0-92C1-6C94429046C1}" destId="{FF08110E-298B-4A53-870E-04440183368D}" srcOrd="0" destOrd="0" presId="urn:microsoft.com/office/officeart/2018/2/layout/IconVerticalSolidList"/>
    <dgm:cxn modelId="{510437AA-F97E-4051-A5B5-8763A46B30F0}" type="presParOf" srcId="{BB4CDEB4-2481-4FB0-92C1-6C94429046C1}" destId="{25121BE0-A56A-4EBE-8DF1-41A8AB69F926}" srcOrd="1" destOrd="0" presId="urn:microsoft.com/office/officeart/2018/2/layout/IconVerticalSolidList"/>
    <dgm:cxn modelId="{FFCD847E-2D78-4AF5-B9C2-775759B93AA8}" type="presParOf" srcId="{BB4CDEB4-2481-4FB0-92C1-6C94429046C1}" destId="{74D345B6-F098-47CD-88CC-1480D98886CC}" srcOrd="2" destOrd="0" presId="urn:microsoft.com/office/officeart/2018/2/layout/IconVerticalSolidList"/>
    <dgm:cxn modelId="{34B45568-AB5F-475F-AD6D-45EFDF12B357}" type="presParOf" srcId="{BB4CDEB4-2481-4FB0-92C1-6C94429046C1}" destId="{50DABFE3-8718-4331-96D6-95074BDAACC2}" srcOrd="3" destOrd="0" presId="urn:microsoft.com/office/officeart/2018/2/layout/IconVerticalSolidList"/>
    <dgm:cxn modelId="{AB56867E-AA23-4F4F-84E4-2EC3E7E1B773}" type="presParOf" srcId="{E3C16EC5-C406-423C-9A2E-C9F0FFE90E33}" destId="{9AA49976-8B5D-44FE-9F72-B56D2324649B}" srcOrd="1" destOrd="0" presId="urn:microsoft.com/office/officeart/2018/2/layout/IconVerticalSolidList"/>
    <dgm:cxn modelId="{3B49B3E9-CA25-4917-ADF2-F4F6BEB40296}" type="presParOf" srcId="{E3C16EC5-C406-423C-9A2E-C9F0FFE90E33}" destId="{205018E7-4AF9-45D7-8C21-953D0FF9A702}" srcOrd="2" destOrd="0" presId="urn:microsoft.com/office/officeart/2018/2/layout/IconVerticalSolidList"/>
    <dgm:cxn modelId="{0FBC132D-E40E-4E44-8E05-91BFEF7A6B3C}" type="presParOf" srcId="{205018E7-4AF9-45D7-8C21-953D0FF9A702}" destId="{23D7F829-9185-4A18-91F1-E79E5BF5F62B}" srcOrd="0" destOrd="0" presId="urn:microsoft.com/office/officeart/2018/2/layout/IconVerticalSolidList"/>
    <dgm:cxn modelId="{EA125B6F-1F8A-4322-9038-90F5FE3FEE67}" type="presParOf" srcId="{205018E7-4AF9-45D7-8C21-953D0FF9A702}" destId="{4E62CF06-60EF-476E-850D-2BD99BDE8042}" srcOrd="1" destOrd="0" presId="urn:microsoft.com/office/officeart/2018/2/layout/IconVerticalSolidList"/>
    <dgm:cxn modelId="{C0966868-DAB9-494F-84FE-911F360873F8}" type="presParOf" srcId="{205018E7-4AF9-45D7-8C21-953D0FF9A702}" destId="{2C8373A6-698C-45ED-B711-E45A9E781A9E}" srcOrd="2" destOrd="0" presId="urn:microsoft.com/office/officeart/2018/2/layout/IconVerticalSolidList"/>
    <dgm:cxn modelId="{19E3982A-5B1F-475E-9802-E0CADCF25494}" type="presParOf" srcId="{205018E7-4AF9-45D7-8C21-953D0FF9A702}" destId="{551E2177-166C-418A-B6F1-3113F417C8DB}" srcOrd="3" destOrd="0" presId="urn:microsoft.com/office/officeart/2018/2/layout/IconVerticalSolidList"/>
    <dgm:cxn modelId="{FF9ACB2E-D596-492C-B8B3-1EAAEA2944D1}" type="presParOf" srcId="{E3C16EC5-C406-423C-9A2E-C9F0FFE90E33}" destId="{50BE4EFC-FD46-46D8-BEE6-D37E7E3263AB}" srcOrd="3" destOrd="0" presId="urn:microsoft.com/office/officeart/2018/2/layout/IconVerticalSolidList"/>
    <dgm:cxn modelId="{FE4220D5-B4B0-4B99-95F2-FE2891848B81}" type="presParOf" srcId="{E3C16EC5-C406-423C-9A2E-C9F0FFE90E33}" destId="{36108E6F-B431-4A20-BFF9-4B0086B8F354}" srcOrd="4" destOrd="0" presId="urn:microsoft.com/office/officeart/2018/2/layout/IconVerticalSolidList"/>
    <dgm:cxn modelId="{D72B6C6D-FF26-4665-AE87-521670AD9A13}" type="presParOf" srcId="{36108E6F-B431-4A20-BFF9-4B0086B8F354}" destId="{F7EF41CB-B125-4D32-A7FD-E5253ABCF26D}" srcOrd="0" destOrd="0" presId="urn:microsoft.com/office/officeart/2018/2/layout/IconVerticalSolidList"/>
    <dgm:cxn modelId="{381C7F42-FD99-4B4F-A270-EB10F2114690}" type="presParOf" srcId="{36108E6F-B431-4A20-BFF9-4B0086B8F354}" destId="{74DD27B3-6D0B-4F33-97C1-C3A1DE1AFF9B}" srcOrd="1" destOrd="0" presId="urn:microsoft.com/office/officeart/2018/2/layout/IconVerticalSolidList"/>
    <dgm:cxn modelId="{52747ABB-CBC3-4C5C-BC26-24633D0E4682}" type="presParOf" srcId="{36108E6F-B431-4A20-BFF9-4B0086B8F354}" destId="{3FB7EF8D-CDCE-4673-83FE-90FACFD38A0B}" srcOrd="2" destOrd="0" presId="urn:microsoft.com/office/officeart/2018/2/layout/IconVerticalSolidList"/>
    <dgm:cxn modelId="{BC0A4DDC-C1E7-48F9-9795-27E7EDBDA7DC}" type="presParOf" srcId="{36108E6F-B431-4A20-BFF9-4B0086B8F354}" destId="{487FC36F-412F-420C-A3C7-B8FA1D41CE88}" srcOrd="3" destOrd="0" presId="urn:microsoft.com/office/officeart/2018/2/layout/IconVerticalSolidList"/>
    <dgm:cxn modelId="{F3E86365-5870-4B82-865C-0E1033822CD0}" type="presParOf" srcId="{E3C16EC5-C406-423C-9A2E-C9F0FFE90E33}" destId="{D42798A5-DA84-40C8-9A7B-B1F8CF62B749}" srcOrd="5" destOrd="0" presId="urn:microsoft.com/office/officeart/2018/2/layout/IconVerticalSolidList"/>
    <dgm:cxn modelId="{BE24B6ED-181E-421F-A74B-0B0D500331B4}" type="presParOf" srcId="{E3C16EC5-C406-423C-9A2E-C9F0FFE90E33}" destId="{346D7E8C-00A5-4E75-AE5D-7CAEB9BBE978}" srcOrd="6" destOrd="0" presId="urn:microsoft.com/office/officeart/2018/2/layout/IconVerticalSolidList"/>
    <dgm:cxn modelId="{D12A4AE6-3A13-461A-9C89-BBEC1D3597D8}" type="presParOf" srcId="{346D7E8C-00A5-4E75-AE5D-7CAEB9BBE978}" destId="{9CC146D1-61EA-4727-886A-D175F80F13B3}" srcOrd="0" destOrd="0" presId="urn:microsoft.com/office/officeart/2018/2/layout/IconVerticalSolidList"/>
    <dgm:cxn modelId="{13BB5565-6A46-4489-ABEF-F44138AF37F8}" type="presParOf" srcId="{346D7E8C-00A5-4E75-AE5D-7CAEB9BBE978}" destId="{2F958BB4-2657-454C-8A70-6FF3EE2CC3FE}" srcOrd="1" destOrd="0" presId="urn:microsoft.com/office/officeart/2018/2/layout/IconVerticalSolidList"/>
    <dgm:cxn modelId="{30E53ECE-6F55-41E3-9E4B-E949FC5851C9}" type="presParOf" srcId="{346D7E8C-00A5-4E75-AE5D-7CAEB9BBE978}" destId="{6B904DD8-DE0E-4518-84B2-A1714A0A0F34}" srcOrd="2" destOrd="0" presId="urn:microsoft.com/office/officeart/2018/2/layout/IconVerticalSolidList"/>
    <dgm:cxn modelId="{D82DF167-EBE8-425D-B35F-115F05D8F329}" type="presParOf" srcId="{346D7E8C-00A5-4E75-AE5D-7CAEB9BBE978}" destId="{88D0A301-CFBB-43E7-B8CE-6E28B96AED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D35919-5BEF-41C5-A833-3E71687EB172}" type="doc">
      <dgm:prSet loTypeId="urn:microsoft.com/office/officeart/2005/8/layout/matrix3" loCatId="matrix" qsTypeId="urn:microsoft.com/office/officeart/2005/8/quickstyle/simple1" qsCatId="simple" csTypeId="urn:microsoft.com/office/officeart/2005/8/colors/colorful2" csCatId="colorful" phldr="1"/>
      <dgm:spPr/>
      <dgm:t>
        <a:bodyPr/>
        <a:lstStyle/>
        <a:p>
          <a:endParaRPr lang="en-US"/>
        </a:p>
      </dgm:t>
    </dgm:pt>
    <dgm:pt modelId="{B4181981-4C83-4B38-AFB7-ABCF723149B9}">
      <dgm:prSet/>
      <dgm:spPr/>
      <dgm:t>
        <a:bodyPr/>
        <a:lstStyle/>
        <a:p>
          <a:r>
            <a:rPr lang="fr-FR" dirty="0"/>
            <a:t>Pour chaque date, j’ai crée 5 colonnes, l’heure, le jour du mois, le jour de la semaine, le mois et l’année.</a:t>
          </a:r>
          <a:endParaRPr lang="en-US" dirty="0"/>
        </a:p>
      </dgm:t>
    </dgm:pt>
    <dgm:pt modelId="{AC9FE251-9164-4DE2-8BCA-A12031FDC5DE}" type="parTrans" cxnId="{43608CB9-A901-4522-9E0F-10DD2D126BA9}">
      <dgm:prSet/>
      <dgm:spPr/>
      <dgm:t>
        <a:bodyPr/>
        <a:lstStyle/>
        <a:p>
          <a:endParaRPr lang="en-US"/>
        </a:p>
      </dgm:t>
    </dgm:pt>
    <dgm:pt modelId="{D13CC3CB-1F91-488D-A5FE-42EEB4235C22}" type="sibTrans" cxnId="{43608CB9-A901-4522-9E0F-10DD2D126BA9}">
      <dgm:prSet/>
      <dgm:spPr/>
      <dgm:t>
        <a:bodyPr/>
        <a:lstStyle/>
        <a:p>
          <a:endParaRPr lang="en-US"/>
        </a:p>
      </dgm:t>
    </dgm:pt>
    <dgm:pt modelId="{42A27300-0410-4803-AF29-E648D6BCF148}">
      <dgm:prSet/>
      <dgm:spPr/>
      <dgm:t>
        <a:bodyPr/>
        <a:lstStyle/>
        <a:p>
          <a:r>
            <a:rPr lang="fr-FR" dirty="0"/>
            <a:t>Les 3 colonnes impact, </a:t>
          </a:r>
          <a:r>
            <a:rPr lang="fr-FR" dirty="0" err="1"/>
            <a:t>urgency</a:t>
          </a:r>
          <a:r>
            <a:rPr lang="fr-FR" dirty="0"/>
            <a:t> et </a:t>
          </a:r>
          <a:r>
            <a:rPr lang="fr-FR" dirty="0" err="1"/>
            <a:t>priority</a:t>
          </a:r>
          <a:r>
            <a:rPr lang="fr-FR" dirty="0"/>
            <a:t> ont été transformées en </a:t>
          </a:r>
          <a:r>
            <a:rPr lang="fr-FR" dirty="0" err="1"/>
            <a:t>int</a:t>
          </a:r>
          <a:r>
            <a:rPr lang="fr-FR" dirty="0"/>
            <a:t> puisque il existe une relation d’ordre entre les différentes classes.</a:t>
          </a:r>
          <a:endParaRPr lang="en-US" dirty="0"/>
        </a:p>
      </dgm:t>
    </dgm:pt>
    <dgm:pt modelId="{37009A97-08C8-4110-8C8F-6ED755BDC128}" type="parTrans" cxnId="{FE131E01-5F79-49F6-AFEC-68D8484952BC}">
      <dgm:prSet/>
      <dgm:spPr/>
      <dgm:t>
        <a:bodyPr/>
        <a:lstStyle/>
        <a:p>
          <a:endParaRPr lang="en-US"/>
        </a:p>
      </dgm:t>
    </dgm:pt>
    <dgm:pt modelId="{58BA330B-142D-431D-AB28-3B926BE6DB88}" type="sibTrans" cxnId="{FE131E01-5F79-49F6-AFEC-68D8484952BC}">
      <dgm:prSet/>
      <dgm:spPr/>
      <dgm:t>
        <a:bodyPr/>
        <a:lstStyle/>
        <a:p>
          <a:endParaRPr lang="en-US"/>
        </a:p>
      </dgm:t>
    </dgm:pt>
    <dgm:pt modelId="{D6E1340E-6771-4A60-9BF0-10AE0A4F71A8}">
      <dgm:prSet/>
      <dgm:spPr/>
      <dgm:t>
        <a:bodyPr/>
        <a:lstStyle/>
        <a:p>
          <a:r>
            <a:rPr lang="fr-FR" dirty="0"/>
            <a:t>Les autres colonnes ont plusieurs catégories, les jours de la semaine et les mois ont été transformés avec </a:t>
          </a:r>
          <a:r>
            <a:rPr lang="fr-FR" dirty="0" err="1"/>
            <a:t>dummies</a:t>
          </a:r>
          <a:r>
            <a:rPr lang="fr-FR" dirty="0"/>
            <a:t> parce que </a:t>
          </a:r>
          <a:r>
            <a:rPr lang="fr-FR" dirty="0" err="1"/>
            <a:t>as.factor</a:t>
          </a:r>
          <a:r>
            <a:rPr lang="fr-FR" dirty="0"/>
            <a:t> n’existe pas en python.</a:t>
          </a:r>
          <a:endParaRPr lang="en-US" dirty="0"/>
        </a:p>
      </dgm:t>
    </dgm:pt>
    <dgm:pt modelId="{D0C575AD-E7F1-4D87-AFFF-7C591D188668}" type="parTrans" cxnId="{6BBBAF0B-FDEC-4367-B94B-C142915F5981}">
      <dgm:prSet/>
      <dgm:spPr/>
      <dgm:t>
        <a:bodyPr/>
        <a:lstStyle/>
        <a:p>
          <a:endParaRPr lang="en-US"/>
        </a:p>
      </dgm:t>
    </dgm:pt>
    <dgm:pt modelId="{71710737-1B0F-498C-A3F3-A896F0DE9F7D}" type="sibTrans" cxnId="{6BBBAF0B-FDEC-4367-B94B-C142915F5981}">
      <dgm:prSet/>
      <dgm:spPr/>
      <dgm:t>
        <a:bodyPr/>
        <a:lstStyle/>
        <a:p>
          <a:endParaRPr lang="en-US"/>
        </a:p>
      </dgm:t>
    </dgm:pt>
    <dgm:pt modelId="{F67E8636-6BEF-4DB0-9192-5C429D20C6E5}">
      <dgm:prSet/>
      <dgm:spPr/>
      <dgm:t>
        <a:bodyPr/>
        <a:lstStyle/>
        <a:p>
          <a:r>
            <a:rPr lang="fr-FR" dirty="0"/>
            <a:t>Les colonnes ayant 2 classes ont été transformées en valeur binaire 1 pour </a:t>
          </a:r>
          <a:r>
            <a:rPr lang="fr-FR" dirty="0" err="1"/>
            <a:t>true</a:t>
          </a:r>
          <a:r>
            <a:rPr lang="fr-FR" dirty="0"/>
            <a:t> ou la première classe et 0 pour false ou la deuxième classe.</a:t>
          </a:r>
          <a:endParaRPr lang="en-US" dirty="0"/>
        </a:p>
      </dgm:t>
    </dgm:pt>
    <dgm:pt modelId="{9F348B72-4CE6-4195-9071-40CC5CE4C619}" type="parTrans" cxnId="{7FB28B00-837C-4CFF-AE5A-728E882FE10F}">
      <dgm:prSet/>
      <dgm:spPr/>
      <dgm:t>
        <a:bodyPr/>
        <a:lstStyle/>
        <a:p>
          <a:endParaRPr lang="en-US"/>
        </a:p>
      </dgm:t>
    </dgm:pt>
    <dgm:pt modelId="{A7497FCC-33BE-440E-A814-226DCAA1387E}" type="sibTrans" cxnId="{7FB28B00-837C-4CFF-AE5A-728E882FE10F}">
      <dgm:prSet/>
      <dgm:spPr/>
      <dgm:t>
        <a:bodyPr/>
        <a:lstStyle/>
        <a:p>
          <a:endParaRPr lang="en-US"/>
        </a:p>
      </dgm:t>
    </dgm:pt>
    <dgm:pt modelId="{EC16E7C9-F72A-DC47-B0D3-102F79477876}" type="pres">
      <dgm:prSet presAssocID="{FFD35919-5BEF-41C5-A833-3E71687EB172}" presName="matrix" presStyleCnt="0">
        <dgm:presLayoutVars>
          <dgm:chMax val="1"/>
          <dgm:dir/>
          <dgm:resizeHandles val="exact"/>
        </dgm:presLayoutVars>
      </dgm:prSet>
      <dgm:spPr/>
    </dgm:pt>
    <dgm:pt modelId="{11D56DA4-B4A9-B947-ACFC-78AC9BD9AF15}" type="pres">
      <dgm:prSet presAssocID="{FFD35919-5BEF-41C5-A833-3E71687EB172}" presName="diamond" presStyleLbl="bgShp" presStyleIdx="0" presStyleCnt="1"/>
      <dgm:spPr/>
    </dgm:pt>
    <dgm:pt modelId="{57D616F4-758D-B142-81D5-F49BD327BBDA}" type="pres">
      <dgm:prSet presAssocID="{FFD35919-5BEF-41C5-A833-3E71687EB172}" presName="quad1" presStyleLbl="node1" presStyleIdx="0" presStyleCnt="4">
        <dgm:presLayoutVars>
          <dgm:chMax val="0"/>
          <dgm:chPref val="0"/>
          <dgm:bulletEnabled val="1"/>
        </dgm:presLayoutVars>
      </dgm:prSet>
      <dgm:spPr/>
    </dgm:pt>
    <dgm:pt modelId="{6BF486A7-C37A-7441-A2A0-A1D7EB5AF144}" type="pres">
      <dgm:prSet presAssocID="{FFD35919-5BEF-41C5-A833-3E71687EB172}" presName="quad2" presStyleLbl="node1" presStyleIdx="1" presStyleCnt="4">
        <dgm:presLayoutVars>
          <dgm:chMax val="0"/>
          <dgm:chPref val="0"/>
          <dgm:bulletEnabled val="1"/>
        </dgm:presLayoutVars>
      </dgm:prSet>
      <dgm:spPr/>
    </dgm:pt>
    <dgm:pt modelId="{2DAA01C5-42B0-FC4D-9B1A-A489260C8FF9}" type="pres">
      <dgm:prSet presAssocID="{FFD35919-5BEF-41C5-A833-3E71687EB172}" presName="quad3" presStyleLbl="node1" presStyleIdx="2" presStyleCnt="4">
        <dgm:presLayoutVars>
          <dgm:chMax val="0"/>
          <dgm:chPref val="0"/>
          <dgm:bulletEnabled val="1"/>
        </dgm:presLayoutVars>
      </dgm:prSet>
      <dgm:spPr/>
    </dgm:pt>
    <dgm:pt modelId="{6CF1088B-18E0-644F-90F4-1D33FC8A4A94}" type="pres">
      <dgm:prSet presAssocID="{FFD35919-5BEF-41C5-A833-3E71687EB172}" presName="quad4" presStyleLbl="node1" presStyleIdx="3" presStyleCnt="4">
        <dgm:presLayoutVars>
          <dgm:chMax val="0"/>
          <dgm:chPref val="0"/>
          <dgm:bulletEnabled val="1"/>
        </dgm:presLayoutVars>
      </dgm:prSet>
      <dgm:spPr/>
    </dgm:pt>
  </dgm:ptLst>
  <dgm:cxnLst>
    <dgm:cxn modelId="{7FB28B00-837C-4CFF-AE5A-728E882FE10F}" srcId="{FFD35919-5BEF-41C5-A833-3E71687EB172}" destId="{F67E8636-6BEF-4DB0-9192-5C429D20C6E5}" srcOrd="3" destOrd="0" parTransId="{9F348B72-4CE6-4195-9071-40CC5CE4C619}" sibTransId="{A7497FCC-33BE-440E-A814-226DCAA1387E}"/>
    <dgm:cxn modelId="{2826BE00-733D-874C-9CCE-BBAE6F0A2E69}" type="presOf" srcId="{B4181981-4C83-4B38-AFB7-ABCF723149B9}" destId="{57D616F4-758D-B142-81D5-F49BD327BBDA}" srcOrd="0" destOrd="0" presId="urn:microsoft.com/office/officeart/2005/8/layout/matrix3"/>
    <dgm:cxn modelId="{FE131E01-5F79-49F6-AFEC-68D8484952BC}" srcId="{FFD35919-5BEF-41C5-A833-3E71687EB172}" destId="{42A27300-0410-4803-AF29-E648D6BCF148}" srcOrd="1" destOrd="0" parTransId="{37009A97-08C8-4110-8C8F-6ED755BDC128}" sibTransId="{58BA330B-142D-431D-AB28-3B926BE6DB88}"/>
    <dgm:cxn modelId="{6BBBAF0B-FDEC-4367-B94B-C142915F5981}" srcId="{FFD35919-5BEF-41C5-A833-3E71687EB172}" destId="{D6E1340E-6771-4A60-9BF0-10AE0A4F71A8}" srcOrd="2" destOrd="0" parTransId="{D0C575AD-E7F1-4D87-AFFF-7C591D188668}" sibTransId="{71710737-1B0F-498C-A3F3-A896F0DE9F7D}"/>
    <dgm:cxn modelId="{C1FDB168-2ED2-AF48-89F0-D14868DFD92F}" type="presOf" srcId="{42A27300-0410-4803-AF29-E648D6BCF148}" destId="{6BF486A7-C37A-7441-A2A0-A1D7EB5AF144}" srcOrd="0" destOrd="0" presId="urn:microsoft.com/office/officeart/2005/8/layout/matrix3"/>
    <dgm:cxn modelId="{253B7FA8-CB83-7647-B2D1-65E197998DBB}" type="presOf" srcId="{F67E8636-6BEF-4DB0-9192-5C429D20C6E5}" destId="{6CF1088B-18E0-644F-90F4-1D33FC8A4A94}" srcOrd="0" destOrd="0" presId="urn:microsoft.com/office/officeart/2005/8/layout/matrix3"/>
    <dgm:cxn modelId="{43608CB9-A901-4522-9E0F-10DD2D126BA9}" srcId="{FFD35919-5BEF-41C5-A833-3E71687EB172}" destId="{B4181981-4C83-4B38-AFB7-ABCF723149B9}" srcOrd="0" destOrd="0" parTransId="{AC9FE251-9164-4DE2-8BCA-A12031FDC5DE}" sibTransId="{D13CC3CB-1F91-488D-A5FE-42EEB4235C22}"/>
    <dgm:cxn modelId="{F92788BB-1C77-C04C-81A1-CF20432198FF}" type="presOf" srcId="{D6E1340E-6771-4A60-9BF0-10AE0A4F71A8}" destId="{2DAA01C5-42B0-FC4D-9B1A-A489260C8FF9}" srcOrd="0" destOrd="0" presId="urn:microsoft.com/office/officeart/2005/8/layout/matrix3"/>
    <dgm:cxn modelId="{E6807BD9-8DB2-1E42-9F64-82082A0A439B}" type="presOf" srcId="{FFD35919-5BEF-41C5-A833-3E71687EB172}" destId="{EC16E7C9-F72A-DC47-B0D3-102F79477876}" srcOrd="0" destOrd="0" presId="urn:microsoft.com/office/officeart/2005/8/layout/matrix3"/>
    <dgm:cxn modelId="{496143F5-E88B-FD48-ADF3-C68416347347}" type="presParOf" srcId="{EC16E7C9-F72A-DC47-B0D3-102F79477876}" destId="{11D56DA4-B4A9-B947-ACFC-78AC9BD9AF15}" srcOrd="0" destOrd="0" presId="urn:microsoft.com/office/officeart/2005/8/layout/matrix3"/>
    <dgm:cxn modelId="{E772C460-0835-9B40-BF6A-08228BF475DC}" type="presParOf" srcId="{EC16E7C9-F72A-DC47-B0D3-102F79477876}" destId="{57D616F4-758D-B142-81D5-F49BD327BBDA}" srcOrd="1" destOrd="0" presId="urn:microsoft.com/office/officeart/2005/8/layout/matrix3"/>
    <dgm:cxn modelId="{DC4EB512-5939-C042-B817-F98F590E2F70}" type="presParOf" srcId="{EC16E7C9-F72A-DC47-B0D3-102F79477876}" destId="{6BF486A7-C37A-7441-A2A0-A1D7EB5AF144}" srcOrd="2" destOrd="0" presId="urn:microsoft.com/office/officeart/2005/8/layout/matrix3"/>
    <dgm:cxn modelId="{B9F2B702-7537-484D-A7D6-D9F95325D58E}" type="presParOf" srcId="{EC16E7C9-F72A-DC47-B0D3-102F79477876}" destId="{2DAA01C5-42B0-FC4D-9B1A-A489260C8FF9}" srcOrd="3" destOrd="0" presId="urn:microsoft.com/office/officeart/2005/8/layout/matrix3"/>
    <dgm:cxn modelId="{0DD3F726-543B-3241-ABB2-3E5038D80E73}" type="presParOf" srcId="{EC16E7C9-F72A-DC47-B0D3-102F79477876}" destId="{6CF1088B-18E0-644F-90F4-1D33FC8A4A9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ED9333-B368-4072-90A6-0369789FF62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01001D3-E24F-48F0-B613-144130E3FA52}">
      <dgm:prSet/>
      <dgm:spPr/>
      <dgm:t>
        <a:bodyPr/>
        <a:lstStyle/>
        <a:p>
          <a:pPr>
            <a:lnSpc>
              <a:spcPct val="100000"/>
            </a:lnSpc>
          </a:pPr>
          <a:r>
            <a:rPr lang="fr-FR" dirty="0"/>
            <a:t>Les colonnes qu’on a déjà transformées: </a:t>
          </a:r>
          <a:r>
            <a:rPr lang="fr-FR" dirty="0" err="1"/>
            <a:t>opened_at</a:t>
          </a:r>
          <a:r>
            <a:rPr lang="fr-FR" dirty="0"/>
            <a:t>, </a:t>
          </a:r>
          <a:r>
            <a:rPr lang="fr-FR" dirty="0" err="1"/>
            <a:t>sys_updated_at</a:t>
          </a:r>
          <a:r>
            <a:rPr lang="fr-FR" dirty="0"/>
            <a:t>.</a:t>
          </a:r>
          <a:endParaRPr lang="en-US" dirty="0"/>
        </a:p>
      </dgm:t>
    </dgm:pt>
    <dgm:pt modelId="{5BE95AC8-5E32-45BE-B214-13C52405DFD5}" type="parTrans" cxnId="{83ABA6A4-841C-443F-A720-2535CFDE6611}">
      <dgm:prSet/>
      <dgm:spPr/>
      <dgm:t>
        <a:bodyPr/>
        <a:lstStyle/>
        <a:p>
          <a:endParaRPr lang="en-US"/>
        </a:p>
      </dgm:t>
    </dgm:pt>
    <dgm:pt modelId="{05F1A7B6-879A-4DE7-ACCD-3794FCB056A3}" type="sibTrans" cxnId="{83ABA6A4-841C-443F-A720-2535CFDE6611}">
      <dgm:prSet/>
      <dgm:spPr/>
      <dgm:t>
        <a:bodyPr/>
        <a:lstStyle/>
        <a:p>
          <a:endParaRPr lang="en-US"/>
        </a:p>
      </dgm:t>
    </dgm:pt>
    <dgm:pt modelId="{8EF350BD-EC6E-4E78-A394-B9AB656E10AD}">
      <dgm:prSet/>
      <dgm:spPr/>
      <dgm:t>
        <a:bodyPr/>
        <a:lstStyle/>
        <a:p>
          <a:pPr>
            <a:lnSpc>
              <a:spcPct val="100000"/>
            </a:lnSpc>
          </a:pPr>
          <a:r>
            <a:rPr lang="fr-FR" dirty="0"/>
            <a:t>Les informations propre à un utilisateur : </a:t>
          </a:r>
          <a:r>
            <a:rPr lang="fr-FR" dirty="0" err="1"/>
            <a:t>caller_id</a:t>
          </a:r>
          <a:r>
            <a:rPr lang="fr-FR" dirty="0"/>
            <a:t> et </a:t>
          </a:r>
          <a:r>
            <a:rPr lang="fr-FR" dirty="0" err="1"/>
            <a:t>number</a:t>
          </a:r>
          <a:r>
            <a:rPr lang="fr-FR" dirty="0"/>
            <a:t>.</a:t>
          </a:r>
          <a:endParaRPr lang="en-US" dirty="0"/>
        </a:p>
      </dgm:t>
    </dgm:pt>
    <dgm:pt modelId="{D8B0E1D9-C281-4F09-8CDA-711F089EF10E}" type="parTrans" cxnId="{655D9FB9-A29C-4E6F-9556-5F639CB1F43C}">
      <dgm:prSet/>
      <dgm:spPr/>
      <dgm:t>
        <a:bodyPr/>
        <a:lstStyle/>
        <a:p>
          <a:endParaRPr lang="en-US"/>
        </a:p>
      </dgm:t>
    </dgm:pt>
    <dgm:pt modelId="{E2C6A767-B31A-45BB-9761-DCD9DA291584}" type="sibTrans" cxnId="{655D9FB9-A29C-4E6F-9556-5F639CB1F43C}">
      <dgm:prSet/>
      <dgm:spPr/>
      <dgm:t>
        <a:bodyPr/>
        <a:lstStyle/>
        <a:p>
          <a:endParaRPr lang="en-US"/>
        </a:p>
      </dgm:t>
    </dgm:pt>
    <dgm:pt modelId="{B2591C6E-1D94-4E22-9C9E-EDFE37B452C1}">
      <dgm:prSet/>
      <dgm:spPr/>
      <dgm:t>
        <a:bodyPr/>
        <a:lstStyle/>
        <a:p>
          <a:pPr>
            <a:lnSpc>
              <a:spcPct val="100000"/>
            </a:lnSpc>
          </a:pPr>
          <a:r>
            <a:rPr lang="fr-FR" dirty="0"/>
            <a:t>J’ai supprimé les colonnes qui portent des informations qu’on ne peut avoir qu’après résolution du problème.</a:t>
          </a:r>
          <a:endParaRPr lang="en-US" dirty="0"/>
        </a:p>
      </dgm:t>
    </dgm:pt>
    <dgm:pt modelId="{93337174-77E7-4A03-8A8A-061D95F90ADD}" type="parTrans" cxnId="{2994E524-FFA1-4921-B72F-95A22125A30D}">
      <dgm:prSet/>
      <dgm:spPr/>
      <dgm:t>
        <a:bodyPr/>
        <a:lstStyle/>
        <a:p>
          <a:endParaRPr lang="en-US"/>
        </a:p>
      </dgm:t>
    </dgm:pt>
    <dgm:pt modelId="{C71697B3-9D5F-4830-B006-04629CFE2C5A}" type="sibTrans" cxnId="{2994E524-FFA1-4921-B72F-95A22125A30D}">
      <dgm:prSet/>
      <dgm:spPr/>
      <dgm:t>
        <a:bodyPr/>
        <a:lstStyle/>
        <a:p>
          <a:endParaRPr lang="en-US"/>
        </a:p>
      </dgm:t>
    </dgm:pt>
    <dgm:pt modelId="{66A7ABE2-5BE5-4EFB-ADB4-8F8969D7DD19}">
      <dgm:prSet/>
      <dgm:spPr/>
      <dgm:t>
        <a:bodyPr/>
        <a:lstStyle/>
        <a:p>
          <a:pPr>
            <a:lnSpc>
              <a:spcPct val="100000"/>
            </a:lnSpc>
          </a:pPr>
          <a:r>
            <a:rPr lang="fr-FR"/>
            <a:t>closed_at</a:t>
          </a:r>
          <a:endParaRPr lang="en-US"/>
        </a:p>
      </dgm:t>
    </dgm:pt>
    <dgm:pt modelId="{7AA85C8C-B96A-46C5-9F37-9B7E8F1497BC}" type="parTrans" cxnId="{DD367BB5-6571-4A6E-A5B1-FB11023E31C1}">
      <dgm:prSet/>
      <dgm:spPr/>
      <dgm:t>
        <a:bodyPr/>
        <a:lstStyle/>
        <a:p>
          <a:endParaRPr lang="en-US"/>
        </a:p>
      </dgm:t>
    </dgm:pt>
    <dgm:pt modelId="{17B25365-F55D-4CDE-AD27-E67560AAD498}" type="sibTrans" cxnId="{DD367BB5-6571-4A6E-A5B1-FB11023E31C1}">
      <dgm:prSet/>
      <dgm:spPr/>
      <dgm:t>
        <a:bodyPr/>
        <a:lstStyle/>
        <a:p>
          <a:endParaRPr lang="en-US"/>
        </a:p>
      </dgm:t>
    </dgm:pt>
    <dgm:pt modelId="{65E07E17-A304-47E8-AD90-F33500393713}">
      <dgm:prSet/>
      <dgm:spPr/>
      <dgm:t>
        <a:bodyPr/>
        <a:lstStyle/>
        <a:p>
          <a:pPr>
            <a:lnSpc>
              <a:spcPct val="100000"/>
            </a:lnSpc>
          </a:pPr>
          <a:r>
            <a:rPr lang="fr-FR"/>
            <a:t>resolved_at</a:t>
          </a:r>
          <a:endParaRPr lang="en-US"/>
        </a:p>
      </dgm:t>
    </dgm:pt>
    <dgm:pt modelId="{B20FF974-4D7F-450B-A75C-79D6154302A8}" type="parTrans" cxnId="{1D7C9E0A-9473-404B-9B85-155E885C5397}">
      <dgm:prSet/>
      <dgm:spPr/>
      <dgm:t>
        <a:bodyPr/>
        <a:lstStyle/>
        <a:p>
          <a:endParaRPr lang="en-US"/>
        </a:p>
      </dgm:t>
    </dgm:pt>
    <dgm:pt modelId="{C0AAA512-766F-40B4-9B08-8A4CFF770D1C}" type="sibTrans" cxnId="{1D7C9E0A-9473-404B-9B85-155E885C5397}">
      <dgm:prSet/>
      <dgm:spPr/>
      <dgm:t>
        <a:bodyPr/>
        <a:lstStyle/>
        <a:p>
          <a:endParaRPr lang="en-US"/>
        </a:p>
      </dgm:t>
    </dgm:pt>
    <dgm:pt modelId="{2DFA2625-6BA1-496A-A409-DF6A8DC073BE}">
      <dgm:prSet/>
      <dgm:spPr/>
      <dgm:t>
        <a:bodyPr/>
        <a:lstStyle/>
        <a:p>
          <a:pPr>
            <a:lnSpc>
              <a:spcPct val="100000"/>
            </a:lnSpc>
          </a:pPr>
          <a:r>
            <a:rPr lang="fr-FR"/>
            <a:t>closed_code</a:t>
          </a:r>
          <a:endParaRPr lang="en-US"/>
        </a:p>
      </dgm:t>
    </dgm:pt>
    <dgm:pt modelId="{A77234EA-108C-43CB-B015-B842338CD56D}" type="parTrans" cxnId="{4200E0D3-3F81-43C1-8D69-D4798F1F3401}">
      <dgm:prSet/>
      <dgm:spPr/>
      <dgm:t>
        <a:bodyPr/>
        <a:lstStyle/>
        <a:p>
          <a:endParaRPr lang="en-US"/>
        </a:p>
      </dgm:t>
    </dgm:pt>
    <dgm:pt modelId="{8F93E618-85F8-4932-9A38-E150BE23E437}" type="sibTrans" cxnId="{4200E0D3-3F81-43C1-8D69-D4798F1F3401}">
      <dgm:prSet/>
      <dgm:spPr/>
      <dgm:t>
        <a:bodyPr/>
        <a:lstStyle/>
        <a:p>
          <a:endParaRPr lang="en-US"/>
        </a:p>
      </dgm:t>
    </dgm:pt>
    <dgm:pt modelId="{DEFDB189-0F07-49B4-B580-938D9B7B6E42}">
      <dgm:prSet/>
      <dgm:spPr/>
      <dgm:t>
        <a:bodyPr/>
        <a:lstStyle/>
        <a:p>
          <a:pPr>
            <a:lnSpc>
              <a:spcPct val="100000"/>
            </a:lnSpc>
          </a:pPr>
          <a:r>
            <a:rPr lang="fr-FR"/>
            <a:t>resolved_by</a:t>
          </a:r>
          <a:endParaRPr lang="en-US"/>
        </a:p>
      </dgm:t>
    </dgm:pt>
    <dgm:pt modelId="{011FEF63-330C-4E0B-A75F-EAA17AFDCBC1}" type="parTrans" cxnId="{F098EB2D-25AF-4CBD-BDB6-2251B640E5E6}">
      <dgm:prSet/>
      <dgm:spPr/>
      <dgm:t>
        <a:bodyPr/>
        <a:lstStyle/>
        <a:p>
          <a:endParaRPr lang="en-US"/>
        </a:p>
      </dgm:t>
    </dgm:pt>
    <dgm:pt modelId="{0F0C512D-3A89-42E6-96D5-7E22A1D4A8E8}" type="sibTrans" cxnId="{F098EB2D-25AF-4CBD-BDB6-2251B640E5E6}">
      <dgm:prSet/>
      <dgm:spPr/>
      <dgm:t>
        <a:bodyPr/>
        <a:lstStyle/>
        <a:p>
          <a:endParaRPr lang="en-US"/>
        </a:p>
      </dgm:t>
    </dgm:pt>
    <dgm:pt modelId="{CCDEEC85-472E-4E0E-8197-89A03182927A}">
      <dgm:prSet/>
      <dgm:spPr/>
      <dgm:t>
        <a:bodyPr/>
        <a:lstStyle/>
        <a:p>
          <a:pPr>
            <a:lnSpc>
              <a:spcPct val="100000"/>
            </a:lnSpc>
          </a:pPr>
          <a:r>
            <a:rPr lang="fr-FR"/>
            <a:t>Active</a:t>
          </a:r>
          <a:endParaRPr lang="en-US"/>
        </a:p>
      </dgm:t>
    </dgm:pt>
    <dgm:pt modelId="{3C99E1F8-F4F5-46F8-8A46-1717A73027C2}" type="parTrans" cxnId="{A4BD6ABA-D108-4CC8-BA92-5DCF1F877440}">
      <dgm:prSet/>
      <dgm:spPr/>
      <dgm:t>
        <a:bodyPr/>
        <a:lstStyle/>
        <a:p>
          <a:endParaRPr lang="en-US"/>
        </a:p>
      </dgm:t>
    </dgm:pt>
    <dgm:pt modelId="{B85A949D-4E62-4454-993C-ABF03401469F}" type="sibTrans" cxnId="{A4BD6ABA-D108-4CC8-BA92-5DCF1F877440}">
      <dgm:prSet/>
      <dgm:spPr/>
      <dgm:t>
        <a:bodyPr/>
        <a:lstStyle/>
        <a:p>
          <a:endParaRPr lang="en-US"/>
        </a:p>
      </dgm:t>
    </dgm:pt>
    <dgm:pt modelId="{CF6D2197-327B-4F02-AFC7-C5D9569D953C}">
      <dgm:prSet/>
      <dgm:spPr/>
      <dgm:t>
        <a:bodyPr/>
        <a:lstStyle/>
        <a:p>
          <a:pPr>
            <a:lnSpc>
              <a:spcPct val="100000"/>
            </a:lnSpc>
          </a:pPr>
          <a:r>
            <a:rPr lang="fr-FR"/>
            <a:t>incident_state</a:t>
          </a:r>
          <a:endParaRPr lang="en-US"/>
        </a:p>
      </dgm:t>
    </dgm:pt>
    <dgm:pt modelId="{84CCE9FA-E7B4-43FA-B7C3-5FF5AEB74615}" type="parTrans" cxnId="{1BC21837-A687-4E4B-A985-4A948BBE97F2}">
      <dgm:prSet/>
      <dgm:spPr/>
      <dgm:t>
        <a:bodyPr/>
        <a:lstStyle/>
        <a:p>
          <a:endParaRPr lang="en-US"/>
        </a:p>
      </dgm:t>
    </dgm:pt>
    <dgm:pt modelId="{9AA6B3D7-2A24-4281-9FAB-1B975E61E1D3}" type="sibTrans" cxnId="{1BC21837-A687-4E4B-A985-4A948BBE97F2}">
      <dgm:prSet/>
      <dgm:spPr/>
      <dgm:t>
        <a:bodyPr/>
        <a:lstStyle/>
        <a:p>
          <a:endParaRPr lang="en-US"/>
        </a:p>
      </dgm:t>
    </dgm:pt>
    <dgm:pt modelId="{0E8C0D00-C089-4FC7-A406-7B92A116E925}" type="pres">
      <dgm:prSet presAssocID="{DDED9333-B368-4072-90A6-0369789FF621}" presName="root" presStyleCnt="0">
        <dgm:presLayoutVars>
          <dgm:dir/>
          <dgm:resizeHandles val="exact"/>
        </dgm:presLayoutVars>
      </dgm:prSet>
      <dgm:spPr/>
    </dgm:pt>
    <dgm:pt modelId="{D8901B13-AA39-45D0-BE50-E9F8DFFB5DC0}" type="pres">
      <dgm:prSet presAssocID="{B2591C6E-1D94-4E22-9C9E-EDFE37B452C1}" presName="compNode" presStyleCnt="0"/>
      <dgm:spPr/>
    </dgm:pt>
    <dgm:pt modelId="{DE07EDF5-AC21-438A-829D-88D9DA39220A}" type="pres">
      <dgm:prSet presAssocID="{B2591C6E-1D94-4E22-9C9E-EDFE37B452C1}" presName="bgRect" presStyleLbl="bgShp" presStyleIdx="0" presStyleCnt="3"/>
      <dgm:spPr/>
    </dgm:pt>
    <dgm:pt modelId="{872D8C40-A793-41A4-BC64-B57780E9C4AC}" type="pres">
      <dgm:prSet presAssocID="{B2591C6E-1D94-4E22-9C9E-EDFE37B452C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bidden"/>
        </a:ext>
      </dgm:extLst>
    </dgm:pt>
    <dgm:pt modelId="{889FE2D1-2209-4ACD-88F9-2EF50B62C589}" type="pres">
      <dgm:prSet presAssocID="{B2591C6E-1D94-4E22-9C9E-EDFE37B452C1}" presName="spaceRect" presStyleCnt="0"/>
      <dgm:spPr/>
    </dgm:pt>
    <dgm:pt modelId="{0715A605-89B7-4C34-9C79-CC07CD9ECBA2}" type="pres">
      <dgm:prSet presAssocID="{B2591C6E-1D94-4E22-9C9E-EDFE37B452C1}" presName="parTx" presStyleLbl="revTx" presStyleIdx="0" presStyleCnt="4">
        <dgm:presLayoutVars>
          <dgm:chMax val="0"/>
          <dgm:chPref val="0"/>
        </dgm:presLayoutVars>
      </dgm:prSet>
      <dgm:spPr/>
    </dgm:pt>
    <dgm:pt modelId="{40E3C690-3133-4035-8652-DF962F34A59D}" type="pres">
      <dgm:prSet presAssocID="{B2591C6E-1D94-4E22-9C9E-EDFE37B452C1}" presName="desTx" presStyleLbl="revTx" presStyleIdx="1" presStyleCnt="4">
        <dgm:presLayoutVars/>
      </dgm:prSet>
      <dgm:spPr/>
    </dgm:pt>
    <dgm:pt modelId="{35F6D5B4-8180-4846-B7C2-5794F6FD80F1}" type="pres">
      <dgm:prSet presAssocID="{C71697B3-9D5F-4830-B006-04629CFE2C5A}" presName="sibTrans" presStyleCnt="0"/>
      <dgm:spPr/>
    </dgm:pt>
    <dgm:pt modelId="{91310C15-2359-4DB3-882C-19355A3AD5C2}" type="pres">
      <dgm:prSet presAssocID="{501001D3-E24F-48F0-B613-144130E3FA52}" presName="compNode" presStyleCnt="0"/>
      <dgm:spPr/>
    </dgm:pt>
    <dgm:pt modelId="{0ECDE2B5-63D4-4F76-BACE-412143F09C14}" type="pres">
      <dgm:prSet presAssocID="{501001D3-E24F-48F0-B613-144130E3FA52}" presName="bgRect" presStyleLbl="bgShp" presStyleIdx="1" presStyleCnt="3"/>
      <dgm:spPr/>
    </dgm:pt>
    <dgm:pt modelId="{C1C0C8BA-83EE-40E7-890C-DB4212AA1644}" type="pres">
      <dgm:prSet presAssocID="{501001D3-E24F-48F0-B613-144130E3FA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ngle gear"/>
        </a:ext>
      </dgm:extLst>
    </dgm:pt>
    <dgm:pt modelId="{E027AB54-C138-4C14-8111-A2206F1313AB}" type="pres">
      <dgm:prSet presAssocID="{501001D3-E24F-48F0-B613-144130E3FA52}" presName="spaceRect" presStyleCnt="0"/>
      <dgm:spPr/>
    </dgm:pt>
    <dgm:pt modelId="{B5833C5D-76B0-49B0-8B7C-9E2654F42899}" type="pres">
      <dgm:prSet presAssocID="{501001D3-E24F-48F0-B613-144130E3FA52}" presName="parTx" presStyleLbl="revTx" presStyleIdx="2" presStyleCnt="4">
        <dgm:presLayoutVars>
          <dgm:chMax val="0"/>
          <dgm:chPref val="0"/>
        </dgm:presLayoutVars>
      </dgm:prSet>
      <dgm:spPr/>
    </dgm:pt>
    <dgm:pt modelId="{8A4E0F66-5ECA-4D2C-9C62-E8F8A0B5AF87}" type="pres">
      <dgm:prSet presAssocID="{05F1A7B6-879A-4DE7-ACCD-3794FCB056A3}" presName="sibTrans" presStyleCnt="0"/>
      <dgm:spPr/>
    </dgm:pt>
    <dgm:pt modelId="{F4D195C2-2769-433B-A6A4-01A21C444CE3}" type="pres">
      <dgm:prSet presAssocID="{8EF350BD-EC6E-4E78-A394-B9AB656E10AD}" presName="compNode" presStyleCnt="0"/>
      <dgm:spPr/>
    </dgm:pt>
    <dgm:pt modelId="{B272E08A-57D5-4966-B206-3AA3032EF122}" type="pres">
      <dgm:prSet presAssocID="{8EF350BD-EC6E-4E78-A394-B9AB656E10AD}" presName="bgRect" presStyleLbl="bgShp" presStyleIdx="2" presStyleCnt="3"/>
      <dgm:spPr/>
    </dgm:pt>
    <dgm:pt modelId="{634A6A5C-D82D-440B-A1B0-9CC74186AADA}" type="pres">
      <dgm:prSet presAssocID="{8EF350BD-EC6E-4E78-A394-B9AB656E10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eekTemple"/>
        </a:ext>
      </dgm:extLst>
    </dgm:pt>
    <dgm:pt modelId="{C8B81D2B-D6CC-46FE-AEC1-D8ED78CBEFF4}" type="pres">
      <dgm:prSet presAssocID="{8EF350BD-EC6E-4E78-A394-B9AB656E10AD}" presName="spaceRect" presStyleCnt="0"/>
      <dgm:spPr/>
    </dgm:pt>
    <dgm:pt modelId="{4E6E2237-0CBD-482F-A42C-6C390FB6824B}" type="pres">
      <dgm:prSet presAssocID="{8EF350BD-EC6E-4E78-A394-B9AB656E10AD}" presName="parTx" presStyleLbl="revTx" presStyleIdx="3" presStyleCnt="4">
        <dgm:presLayoutVars>
          <dgm:chMax val="0"/>
          <dgm:chPref val="0"/>
        </dgm:presLayoutVars>
      </dgm:prSet>
      <dgm:spPr/>
    </dgm:pt>
  </dgm:ptLst>
  <dgm:cxnLst>
    <dgm:cxn modelId="{48DCE703-B1D7-5D43-9661-5FB61B5CA87E}" type="presOf" srcId="{8EF350BD-EC6E-4E78-A394-B9AB656E10AD}" destId="{4E6E2237-0CBD-482F-A42C-6C390FB6824B}" srcOrd="0" destOrd="0" presId="urn:microsoft.com/office/officeart/2018/2/layout/IconVerticalSolidList"/>
    <dgm:cxn modelId="{1D7C9E0A-9473-404B-9B85-155E885C5397}" srcId="{B2591C6E-1D94-4E22-9C9E-EDFE37B452C1}" destId="{65E07E17-A304-47E8-AD90-F33500393713}" srcOrd="1" destOrd="0" parTransId="{B20FF974-4D7F-450B-A75C-79D6154302A8}" sibTransId="{C0AAA512-766F-40B4-9B08-8A4CFF770D1C}"/>
    <dgm:cxn modelId="{B2D57418-B969-B241-910D-AB9C2DCEDB2A}" type="presOf" srcId="{2DFA2625-6BA1-496A-A409-DF6A8DC073BE}" destId="{40E3C690-3133-4035-8652-DF962F34A59D}" srcOrd="0" destOrd="2" presId="urn:microsoft.com/office/officeart/2018/2/layout/IconVerticalSolidList"/>
    <dgm:cxn modelId="{2994E524-FFA1-4921-B72F-95A22125A30D}" srcId="{DDED9333-B368-4072-90A6-0369789FF621}" destId="{B2591C6E-1D94-4E22-9C9E-EDFE37B452C1}" srcOrd="0" destOrd="0" parTransId="{93337174-77E7-4A03-8A8A-061D95F90ADD}" sibTransId="{C71697B3-9D5F-4830-B006-04629CFE2C5A}"/>
    <dgm:cxn modelId="{F098EB2D-25AF-4CBD-BDB6-2251B640E5E6}" srcId="{B2591C6E-1D94-4E22-9C9E-EDFE37B452C1}" destId="{DEFDB189-0F07-49B4-B580-938D9B7B6E42}" srcOrd="3" destOrd="0" parTransId="{011FEF63-330C-4E0B-A75F-EAA17AFDCBC1}" sibTransId="{0F0C512D-3A89-42E6-96D5-7E22A1D4A8E8}"/>
    <dgm:cxn modelId="{1BC21837-A687-4E4B-A985-4A948BBE97F2}" srcId="{B2591C6E-1D94-4E22-9C9E-EDFE37B452C1}" destId="{CF6D2197-327B-4F02-AFC7-C5D9569D953C}" srcOrd="5" destOrd="0" parTransId="{84CCE9FA-E7B4-43FA-B7C3-5FF5AEB74615}" sibTransId="{9AA6B3D7-2A24-4281-9FAB-1B975E61E1D3}"/>
    <dgm:cxn modelId="{1F0F845A-1DD7-DF49-A62A-7AC30707D477}" type="presOf" srcId="{501001D3-E24F-48F0-B613-144130E3FA52}" destId="{B5833C5D-76B0-49B0-8B7C-9E2654F42899}" srcOrd="0" destOrd="0" presId="urn:microsoft.com/office/officeart/2018/2/layout/IconVerticalSolidList"/>
    <dgm:cxn modelId="{82E9DA5D-B268-2843-A645-BB5D38D14863}" type="presOf" srcId="{66A7ABE2-5BE5-4EFB-ADB4-8F8969D7DD19}" destId="{40E3C690-3133-4035-8652-DF962F34A59D}" srcOrd="0" destOrd="0" presId="urn:microsoft.com/office/officeart/2018/2/layout/IconVerticalSolidList"/>
    <dgm:cxn modelId="{3631DE64-204A-9244-8C2A-788E80BAD7C9}" type="presOf" srcId="{CCDEEC85-472E-4E0E-8197-89A03182927A}" destId="{40E3C690-3133-4035-8652-DF962F34A59D}" srcOrd="0" destOrd="4" presId="urn:microsoft.com/office/officeart/2018/2/layout/IconVerticalSolidList"/>
    <dgm:cxn modelId="{F34E3C7C-F219-8646-8374-D5DC859A27D7}" type="presOf" srcId="{65E07E17-A304-47E8-AD90-F33500393713}" destId="{40E3C690-3133-4035-8652-DF962F34A59D}" srcOrd="0" destOrd="1" presId="urn:microsoft.com/office/officeart/2018/2/layout/IconVerticalSolidList"/>
    <dgm:cxn modelId="{EECA0D82-32E8-1A4F-98DC-B343DA3A2E3C}" type="presOf" srcId="{B2591C6E-1D94-4E22-9C9E-EDFE37B452C1}" destId="{0715A605-89B7-4C34-9C79-CC07CD9ECBA2}" srcOrd="0" destOrd="0" presId="urn:microsoft.com/office/officeart/2018/2/layout/IconVerticalSolidList"/>
    <dgm:cxn modelId="{FF3E5291-299D-EB46-8F2F-01A43C84E8B6}" type="presOf" srcId="{CF6D2197-327B-4F02-AFC7-C5D9569D953C}" destId="{40E3C690-3133-4035-8652-DF962F34A59D}" srcOrd="0" destOrd="5" presId="urn:microsoft.com/office/officeart/2018/2/layout/IconVerticalSolidList"/>
    <dgm:cxn modelId="{83ABA6A4-841C-443F-A720-2535CFDE6611}" srcId="{DDED9333-B368-4072-90A6-0369789FF621}" destId="{501001D3-E24F-48F0-B613-144130E3FA52}" srcOrd="1" destOrd="0" parTransId="{5BE95AC8-5E32-45BE-B214-13C52405DFD5}" sibTransId="{05F1A7B6-879A-4DE7-ACCD-3794FCB056A3}"/>
    <dgm:cxn modelId="{DD367BB5-6571-4A6E-A5B1-FB11023E31C1}" srcId="{B2591C6E-1D94-4E22-9C9E-EDFE37B452C1}" destId="{66A7ABE2-5BE5-4EFB-ADB4-8F8969D7DD19}" srcOrd="0" destOrd="0" parTransId="{7AA85C8C-B96A-46C5-9F37-9B7E8F1497BC}" sibTransId="{17B25365-F55D-4CDE-AD27-E67560AAD498}"/>
    <dgm:cxn modelId="{F2D95EB7-AD40-4A91-9C79-49C7BB33D828}" type="presOf" srcId="{DDED9333-B368-4072-90A6-0369789FF621}" destId="{0E8C0D00-C089-4FC7-A406-7B92A116E925}" srcOrd="0" destOrd="0" presId="urn:microsoft.com/office/officeart/2018/2/layout/IconVerticalSolidList"/>
    <dgm:cxn modelId="{655D9FB9-A29C-4E6F-9556-5F639CB1F43C}" srcId="{DDED9333-B368-4072-90A6-0369789FF621}" destId="{8EF350BD-EC6E-4E78-A394-B9AB656E10AD}" srcOrd="2" destOrd="0" parTransId="{D8B0E1D9-C281-4F09-8CDA-711F089EF10E}" sibTransId="{E2C6A767-B31A-45BB-9761-DCD9DA291584}"/>
    <dgm:cxn modelId="{A4BD6ABA-D108-4CC8-BA92-5DCF1F877440}" srcId="{B2591C6E-1D94-4E22-9C9E-EDFE37B452C1}" destId="{CCDEEC85-472E-4E0E-8197-89A03182927A}" srcOrd="4" destOrd="0" parTransId="{3C99E1F8-F4F5-46F8-8A46-1717A73027C2}" sibTransId="{B85A949D-4E62-4454-993C-ABF03401469F}"/>
    <dgm:cxn modelId="{4200E0D3-3F81-43C1-8D69-D4798F1F3401}" srcId="{B2591C6E-1D94-4E22-9C9E-EDFE37B452C1}" destId="{2DFA2625-6BA1-496A-A409-DF6A8DC073BE}" srcOrd="2" destOrd="0" parTransId="{A77234EA-108C-43CB-B015-B842338CD56D}" sibTransId="{8F93E618-85F8-4932-9A38-E150BE23E437}"/>
    <dgm:cxn modelId="{90486EF7-0DE8-B446-B6B7-3E27BD8C2F53}" type="presOf" srcId="{DEFDB189-0F07-49B4-B580-938D9B7B6E42}" destId="{40E3C690-3133-4035-8652-DF962F34A59D}" srcOrd="0" destOrd="3" presId="urn:microsoft.com/office/officeart/2018/2/layout/IconVerticalSolidList"/>
    <dgm:cxn modelId="{B6151608-8C22-1843-AB81-97744CBB54EA}" type="presParOf" srcId="{0E8C0D00-C089-4FC7-A406-7B92A116E925}" destId="{D8901B13-AA39-45D0-BE50-E9F8DFFB5DC0}" srcOrd="0" destOrd="0" presId="urn:microsoft.com/office/officeart/2018/2/layout/IconVerticalSolidList"/>
    <dgm:cxn modelId="{3532605F-E4F6-204D-86EC-7000E7CF865B}" type="presParOf" srcId="{D8901B13-AA39-45D0-BE50-E9F8DFFB5DC0}" destId="{DE07EDF5-AC21-438A-829D-88D9DA39220A}" srcOrd="0" destOrd="0" presId="urn:microsoft.com/office/officeart/2018/2/layout/IconVerticalSolidList"/>
    <dgm:cxn modelId="{14625E43-CA42-584D-9098-F2EF26FDED30}" type="presParOf" srcId="{D8901B13-AA39-45D0-BE50-E9F8DFFB5DC0}" destId="{872D8C40-A793-41A4-BC64-B57780E9C4AC}" srcOrd="1" destOrd="0" presId="urn:microsoft.com/office/officeart/2018/2/layout/IconVerticalSolidList"/>
    <dgm:cxn modelId="{A8A3FA1C-3DFD-5F41-9EF7-BD2341DFF511}" type="presParOf" srcId="{D8901B13-AA39-45D0-BE50-E9F8DFFB5DC0}" destId="{889FE2D1-2209-4ACD-88F9-2EF50B62C589}" srcOrd="2" destOrd="0" presId="urn:microsoft.com/office/officeart/2018/2/layout/IconVerticalSolidList"/>
    <dgm:cxn modelId="{72CC3A0B-49DB-9B42-917E-7A9F311932D8}" type="presParOf" srcId="{D8901B13-AA39-45D0-BE50-E9F8DFFB5DC0}" destId="{0715A605-89B7-4C34-9C79-CC07CD9ECBA2}" srcOrd="3" destOrd="0" presId="urn:microsoft.com/office/officeart/2018/2/layout/IconVerticalSolidList"/>
    <dgm:cxn modelId="{11602D64-FEAE-9141-A824-A1F14AD280DD}" type="presParOf" srcId="{D8901B13-AA39-45D0-BE50-E9F8DFFB5DC0}" destId="{40E3C690-3133-4035-8652-DF962F34A59D}" srcOrd="4" destOrd="0" presId="urn:microsoft.com/office/officeart/2018/2/layout/IconVerticalSolidList"/>
    <dgm:cxn modelId="{B6810C20-F837-3847-AC9E-6C07A7C9553F}" type="presParOf" srcId="{0E8C0D00-C089-4FC7-A406-7B92A116E925}" destId="{35F6D5B4-8180-4846-B7C2-5794F6FD80F1}" srcOrd="1" destOrd="0" presId="urn:microsoft.com/office/officeart/2018/2/layout/IconVerticalSolidList"/>
    <dgm:cxn modelId="{0FD0F462-460F-4D40-8835-4274E548E85A}" type="presParOf" srcId="{0E8C0D00-C089-4FC7-A406-7B92A116E925}" destId="{91310C15-2359-4DB3-882C-19355A3AD5C2}" srcOrd="2" destOrd="0" presId="urn:microsoft.com/office/officeart/2018/2/layout/IconVerticalSolidList"/>
    <dgm:cxn modelId="{7D6A258C-1C08-5A4D-B36C-1BF9AF9F07FA}" type="presParOf" srcId="{91310C15-2359-4DB3-882C-19355A3AD5C2}" destId="{0ECDE2B5-63D4-4F76-BACE-412143F09C14}" srcOrd="0" destOrd="0" presId="urn:microsoft.com/office/officeart/2018/2/layout/IconVerticalSolidList"/>
    <dgm:cxn modelId="{FD8F540F-2FFD-FF4E-A021-3B4938AEA4E4}" type="presParOf" srcId="{91310C15-2359-4DB3-882C-19355A3AD5C2}" destId="{C1C0C8BA-83EE-40E7-890C-DB4212AA1644}" srcOrd="1" destOrd="0" presId="urn:microsoft.com/office/officeart/2018/2/layout/IconVerticalSolidList"/>
    <dgm:cxn modelId="{5A0ED2D1-2FD2-7644-A7B1-B648A00D17C2}" type="presParOf" srcId="{91310C15-2359-4DB3-882C-19355A3AD5C2}" destId="{E027AB54-C138-4C14-8111-A2206F1313AB}" srcOrd="2" destOrd="0" presId="urn:microsoft.com/office/officeart/2018/2/layout/IconVerticalSolidList"/>
    <dgm:cxn modelId="{51F043AE-7B12-CD4C-9EFB-6AF740D09B2B}" type="presParOf" srcId="{91310C15-2359-4DB3-882C-19355A3AD5C2}" destId="{B5833C5D-76B0-49B0-8B7C-9E2654F42899}" srcOrd="3" destOrd="0" presId="urn:microsoft.com/office/officeart/2018/2/layout/IconVerticalSolidList"/>
    <dgm:cxn modelId="{D543E961-CD19-DF46-86BF-8E0E07A51563}" type="presParOf" srcId="{0E8C0D00-C089-4FC7-A406-7B92A116E925}" destId="{8A4E0F66-5ECA-4D2C-9C62-E8F8A0B5AF87}" srcOrd="3" destOrd="0" presId="urn:microsoft.com/office/officeart/2018/2/layout/IconVerticalSolidList"/>
    <dgm:cxn modelId="{A8C4E41F-2A86-BD46-BE83-6C9CC73AD887}" type="presParOf" srcId="{0E8C0D00-C089-4FC7-A406-7B92A116E925}" destId="{F4D195C2-2769-433B-A6A4-01A21C444CE3}" srcOrd="4" destOrd="0" presId="urn:microsoft.com/office/officeart/2018/2/layout/IconVerticalSolidList"/>
    <dgm:cxn modelId="{22E648B3-3E35-5249-8AEF-950EFDD34E29}" type="presParOf" srcId="{F4D195C2-2769-433B-A6A4-01A21C444CE3}" destId="{B272E08A-57D5-4966-B206-3AA3032EF122}" srcOrd="0" destOrd="0" presId="urn:microsoft.com/office/officeart/2018/2/layout/IconVerticalSolidList"/>
    <dgm:cxn modelId="{005EC79C-BF2A-A345-93EF-878687B72D5A}" type="presParOf" srcId="{F4D195C2-2769-433B-A6A4-01A21C444CE3}" destId="{634A6A5C-D82D-440B-A1B0-9CC74186AADA}" srcOrd="1" destOrd="0" presId="urn:microsoft.com/office/officeart/2018/2/layout/IconVerticalSolidList"/>
    <dgm:cxn modelId="{E7145EFA-740A-9942-81B0-380E66F0D283}" type="presParOf" srcId="{F4D195C2-2769-433B-A6A4-01A21C444CE3}" destId="{C8B81D2B-D6CC-46FE-AEC1-D8ED78CBEFF4}" srcOrd="2" destOrd="0" presId="urn:microsoft.com/office/officeart/2018/2/layout/IconVerticalSolidList"/>
    <dgm:cxn modelId="{5F92D93B-83E8-6F45-A382-651D2E5A7918}" type="presParOf" srcId="{F4D195C2-2769-433B-A6A4-01A21C444CE3}" destId="{4E6E2237-0CBD-482F-A42C-6C390FB682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DB0F2C-595C-4691-8D45-38EF2EF98979}"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A0072C4-2103-444C-B1C7-28E4140A747C}">
      <dgm:prSet/>
      <dgm:spPr/>
      <dgm:t>
        <a:bodyPr/>
        <a:lstStyle/>
        <a:p>
          <a:pPr>
            <a:defRPr b="1"/>
          </a:pPr>
          <a:r>
            <a:rPr lang="fr-FR"/>
            <a:t>Approche machine learnig</a:t>
          </a:r>
          <a:endParaRPr lang="en-US"/>
        </a:p>
      </dgm:t>
    </dgm:pt>
    <dgm:pt modelId="{4ED7AE68-C615-44C8-9817-5A0A9EBA81FA}" type="parTrans" cxnId="{077F1AB4-0F53-49EC-90FB-0040177BB475}">
      <dgm:prSet/>
      <dgm:spPr/>
      <dgm:t>
        <a:bodyPr/>
        <a:lstStyle/>
        <a:p>
          <a:endParaRPr lang="en-US"/>
        </a:p>
      </dgm:t>
    </dgm:pt>
    <dgm:pt modelId="{AE8810CF-63A1-41A5-B069-BFC97CFA8850}" type="sibTrans" cxnId="{077F1AB4-0F53-49EC-90FB-0040177BB475}">
      <dgm:prSet/>
      <dgm:spPr/>
      <dgm:t>
        <a:bodyPr/>
        <a:lstStyle/>
        <a:p>
          <a:endParaRPr lang="en-US"/>
        </a:p>
      </dgm:t>
    </dgm:pt>
    <dgm:pt modelId="{8C8320D8-C157-4A44-B4DA-A113971B03B2}">
      <dgm:prSet/>
      <dgm:spPr/>
      <dgm:t>
        <a:bodyPr/>
        <a:lstStyle/>
        <a:p>
          <a:r>
            <a:rPr lang="fr-FR"/>
            <a:t>Regression linaire</a:t>
          </a:r>
          <a:endParaRPr lang="en-US"/>
        </a:p>
      </dgm:t>
    </dgm:pt>
    <dgm:pt modelId="{C399E4F6-ABC0-4D42-9201-94538365D6D0}" type="parTrans" cxnId="{65C754C8-7B75-4E1E-B84D-7E03236C7E17}">
      <dgm:prSet/>
      <dgm:spPr/>
      <dgm:t>
        <a:bodyPr/>
        <a:lstStyle/>
        <a:p>
          <a:endParaRPr lang="en-US"/>
        </a:p>
      </dgm:t>
    </dgm:pt>
    <dgm:pt modelId="{103EE2EB-B402-4324-9867-2F6D25704B36}" type="sibTrans" cxnId="{65C754C8-7B75-4E1E-B84D-7E03236C7E17}">
      <dgm:prSet/>
      <dgm:spPr/>
      <dgm:t>
        <a:bodyPr/>
        <a:lstStyle/>
        <a:p>
          <a:endParaRPr lang="en-US"/>
        </a:p>
      </dgm:t>
    </dgm:pt>
    <dgm:pt modelId="{41508C7D-4817-41E8-978C-F66D07570399}">
      <dgm:prSet/>
      <dgm:spPr/>
      <dgm:t>
        <a:bodyPr/>
        <a:lstStyle/>
        <a:p>
          <a:r>
            <a:rPr lang="fr-FR"/>
            <a:t>Decision tree</a:t>
          </a:r>
          <a:endParaRPr lang="en-US"/>
        </a:p>
      </dgm:t>
    </dgm:pt>
    <dgm:pt modelId="{537F5191-257D-4224-8D33-863DB0D4156E}" type="parTrans" cxnId="{2E3CE7D4-1C94-4F5A-A0FC-FCF8B04E5E4A}">
      <dgm:prSet/>
      <dgm:spPr/>
      <dgm:t>
        <a:bodyPr/>
        <a:lstStyle/>
        <a:p>
          <a:endParaRPr lang="en-US"/>
        </a:p>
      </dgm:t>
    </dgm:pt>
    <dgm:pt modelId="{9BF37E22-9136-499B-A064-9FD02A74A980}" type="sibTrans" cxnId="{2E3CE7D4-1C94-4F5A-A0FC-FCF8B04E5E4A}">
      <dgm:prSet/>
      <dgm:spPr/>
      <dgm:t>
        <a:bodyPr/>
        <a:lstStyle/>
        <a:p>
          <a:endParaRPr lang="en-US"/>
        </a:p>
      </dgm:t>
    </dgm:pt>
    <dgm:pt modelId="{B867D425-2AB4-41F1-8DFB-53E6C4D27D5E}">
      <dgm:prSet/>
      <dgm:spPr/>
      <dgm:t>
        <a:bodyPr/>
        <a:lstStyle/>
        <a:p>
          <a:r>
            <a:rPr lang="fr-FR"/>
            <a:t>Random forest</a:t>
          </a:r>
          <a:endParaRPr lang="en-US"/>
        </a:p>
      </dgm:t>
    </dgm:pt>
    <dgm:pt modelId="{F22C45BC-6DDF-4DDB-8B07-0ADFA198E667}" type="parTrans" cxnId="{B2BA0E0F-56AB-46D8-B97F-C8E59AC497DF}">
      <dgm:prSet/>
      <dgm:spPr/>
      <dgm:t>
        <a:bodyPr/>
        <a:lstStyle/>
        <a:p>
          <a:endParaRPr lang="en-US"/>
        </a:p>
      </dgm:t>
    </dgm:pt>
    <dgm:pt modelId="{E35ACC86-0D13-49E3-B473-A61C9FA0E2BB}" type="sibTrans" cxnId="{B2BA0E0F-56AB-46D8-B97F-C8E59AC497DF}">
      <dgm:prSet/>
      <dgm:spPr/>
      <dgm:t>
        <a:bodyPr/>
        <a:lstStyle/>
        <a:p>
          <a:endParaRPr lang="en-US"/>
        </a:p>
      </dgm:t>
    </dgm:pt>
    <dgm:pt modelId="{088E29B4-456A-4653-82DE-0E55B45293A9}">
      <dgm:prSet/>
      <dgm:spPr/>
      <dgm:t>
        <a:bodyPr/>
        <a:lstStyle/>
        <a:p>
          <a:r>
            <a:rPr lang="fr-FR"/>
            <a:t>Gradient boosting</a:t>
          </a:r>
          <a:endParaRPr lang="en-US"/>
        </a:p>
      </dgm:t>
    </dgm:pt>
    <dgm:pt modelId="{429B2CE0-5451-4F50-AF36-9EF199764CED}" type="parTrans" cxnId="{24C4ED4F-9C43-4570-AF66-1C85494B533D}">
      <dgm:prSet/>
      <dgm:spPr/>
      <dgm:t>
        <a:bodyPr/>
        <a:lstStyle/>
        <a:p>
          <a:endParaRPr lang="en-US"/>
        </a:p>
      </dgm:t>
    </dgm:pt>
    <dgm:pt modelId="{6CCAD3F5-35B1-4DD2-A4F5-46EEEEADC35A}" type="sibTrans" cxnId="{24C4ED4F-9C43-4570-AF66-1C85494B533D}">
      <dgm:prSet/>
      <dgm:spPr/>
      <dgm:t>
        <a:bodyPr/>
        <a:lstStyle/>
        <a:p>
          <a:endParaRPr lang="en-US"/>
        </a:p>
      </dgm:t>
    </dgm:pt>
    <dgm:pt modelId="{EACBBD98-AAB3-4AEF-A406-B8757D4A76C0}">
      <dgm:prSet/>
      <dgm:spPr/>
      <dgm:t>
        <a:bodyPr/>
        <a:lstStyle/>
        <a:p>
          <a:pPr>
            <a:defRPr b="1"/>
          </a:pPr>
          <a:r>
            <a:rPr lang="fr-FR"/>
            <a:t>Approche deep learning</a:t>
          </a:r>
          <a:endParaRPr lang="en-US"/>
        </a:p>
      </dgm:t>
    </dgm:pt>
    <dgm:pt modelId="{70411133-E093-4051-9E2D-0CA2BBFAD9A7}" type="parTrans" cxnId="{9CD7D06F-E19C-4AD8-98BF-86D0F89E4EF5}">
      <dgm:prSet/>
      <dgm:spPr/>
      <dgm:t>
        <a:bodyPr/>
        <a:lstStyle/>
        <a:p>
          <a:endParaRPr lang="en-US"/>
        </a:p>
      </dgm:t>
    </dgm:pt>
    <dgm:pt modelId="{BB2CFC32-78B9-45FC-B8EA-A2A90D0FE955}" type="sibTrans" cxnId="{9CD7D06F-E19C-4AD8-98BF-86D0F89E4EF5}">
      <dgm:prSet/>
      <dgm:spPr/>
      <dgm:t>
        <a:bodyPr/>
        <a:lstStyle/>
        <a:p>
          <a:endParaRPr lang="en-US"/>
        </a:p>
      </dgm:t>
    </dgm:pt>
    <dgm:pt modelId="{2A3990AA-BED1-4ABA-B9AD-6ECDEE0AABF1}" type="pres">
      <dgm:prSet presAssocID="{1BDB0F2C-595C-4691-8D45-38EF2EF98979}" presName="root" presStyleCnt="0">
        <dgm:presLayoutVars>
          <dgm:dir/>
          <dgm:resizeHandles val="exact"/>
        </dgm:presLayoutVars>
      </dgm:prSet>
      <dgm:spPr/>
    </dgm:pt>
    <dgm:pt modelId="{81020B19-4018-4638-B579-9D01F79628C6}" type="pres">
      <dgm:prSet presAssocID="{DA0072C4-2103-444C-B1C7-28E4140A747C}" presName="compNode" presStyleCnt="0"/>
      <dgm:spPr/>
    </dgm:pt>
    <dgm:pt modelId="{838B447E-D913-43F2-BC47-6F7671B1BE19}" type="pres">
      <dgm:prSet presAssocID="{DA0072C4-2103-444C-B1C7-28E4140A747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9B57E6DE-C5C5-4E89-BEAE-6BC85CF2E8B9}" type="pres">
      <dgm:prSet presAssocID="{DA0072C4-2103-444C-B1C7-28E4140A747C}" presName="iconSpace" presStyleCnt="0"/>
      <dgm:spPr/>
    </dgm:pt>
    <dgm:pt modelId="{C33FF93D-FB68-4697-A781-7027EEB4E490}" type="pres">
      <dgm:prSet presAssocID="{DA0072C4-2103-444C-B1C7-28E4140A747C}" presName="parTx" presStyleLbl="revTx" presStyleIdx="0" presStyleCnt="4">
        <dgm:presLayoutVars>
          <dgm:chMax val="0"/>
          <dgm:chPref val="0"/>
        </dgm:presLayoutVars>
      </dgm:prSet>
      <dgm:spPr/>
    </dgm:pt>
    <dgm:pt modelId="{996EBD87-98C1-4F9B-A897-448CAB24FEFA}" type="pres">
      <dgm:prSet presAssocID="{DA0072C4-2103-444C-B1C7-28E4140A747C}" presName="txSpace" presStyleCnt="0"/>
      <dgm:spPr/>
    </dgm:pt>
    <dgm:pt modelId="{1788D8A6-1D26-482E-82AA-1388955B9CDA}" type="pres">
      <dgm:prSet presAssocID="{DA0072C4-2103-444C-B1C7-28E4140A747C}" presName="desTx" presStyleLbl="revTx" presStyleIdx="1" presStyleCnt="4">
        <dgm:presLayoutVars/>
      </dgm:prSet>
      <dgm:spPr/>
    </dgm:pt>
    <dgm:pt modelId="{9E763C0E-F68A-4880-8C8E-C11B83887D1C}" type="pres">
      <dgm:prSet presAssocID="{AE8810CF-63A1-41A5-B069-BFC97CFA8850}" presName="sibTrans" presStyleCnt="0"/>
      <dgm:spPr/>
    </dgm:pt>
    <dgm:pt modelId="{EDAEB80F-9FB9-430D-9CD2-0BA43EEBEDB6}" type="pres">
      <dgm:prSet presAssocID="{EACBBD98-AAB3-4AEF-A406-B8757D4A76C0}" presName="compNode" presStyleCnt="0"/>
      <dgm:spPr/>
    </dgm:pt>
    <dgm:pt modelId="{FE4CCA5D-4B77-41DD-8F51-27F3299C5CDB}" type="pres">
      <dgm:prSet presAssocID="{EACBBD98-AAB3-4AEF-A406-B8757D4A76C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EF658EEF-1F16-4E1A-BC1A-C42B89291DA7}" type="pres">
      <dgm:prSet presAssocID="{EACBBD98-AAB3-4AEF-A406-B8757D4A76C0}" presName="iconSpace" presStyleCnt="0"/>
      <dgm:spPr/>
    </dgm:pt>
    <dgm:pt modelId="{17B19CA6-ADF5-4168-AB99-0DCAD47533E0}" type="pres">
      <dgm:prSet presAssocID="{EACBBD98-AAB3-4AEF-A406-B8757D4A76C0}" presName="parTx" presStyleLbl="revTx" presStyleIdx="2" presStyleCnt="4">
        <dgm:presLayoutVars>
          <dgm:chMax val="0"/>
          <dgm:chPref val="0"/>
        </dgm:presLayoutVars>
      </dgm:prSet>
      <dgm:spPr/>
    </dgm:pt>
    <dgm:pt modelId="{E3DBAA4D-1F90-4ADE-A3E1-A0963FC50276}" type="pres">
      <dgm:prSet presAssocID="{EACBBD98-AAB3-4AEF-A406-B8757D4A76C0}" presName="txSpace" presStyleCnt="0"/>
      <dgm:spPr/>
    </dgm:pt>
    <dgm:pt modelId="{503C495D-78E0-4870-B663-ECD6C3F27D46}" type="pres">
      <dgm:prSet presAssocID="{EACBBD98-AAB3-4AEF-A406-B8757D4A76C0}" presName="desTx" presStyleLbl="revTx" presStyleIdx="3" presStyleCnt="4">
        <dgm:presLayoutVars/>
      </dgm:prSet>
      <dgm:spPr/>
    </dgm:pt>
  </dgm:ptLst>
  <dgm:cxnLst>
    <dgm:cxn modelId="{0B3D8F02-8808-4236-AEB4-47C93D98070A}" type="presOf" srcId="{8C8320D8-C157-4A44-B4DA-A113971B03B2}" destId="{1788D8A6-1D26-482E-82AA-1388955B9CDA}" srcOrd="0" destOrd="0" presId="urn:microsoft.com/office/officeart/2018/5/layout/CenteredIconLabelDescriptionList"/>
    <dgm:cxn modelId="{B2BA0E0F-56AB-46D8-B97F-C8E59AC497DF}" srcId="{DA0072C4-2103-444C-B1C7-28E4140A747C}" destId="{B867D425-2AB4-41F1-8DFB-53E6C4D27D5E}" srcOrd="2" destOrd="0" parTransId="{F22C45BC-6DDF-4DDB-8B07-0ADFA198E667}" sibTransId="{E35ACC86-0D13-49E3-B473-A61C9FA0E2BB}"/>
    <dgm:cxn modelId="{8E02A91C-A65E-42DA-AD85-0C0C5E2D330F}" type="presOf" srcId="{088E29B4-456A-4653-82DE-0E55B45293A9}" destId="{1788D8A6-1D26-482E-82AA-1388955B9CDA}" srcOrd="0" destOrd="3" presId="urn:microsoft.com/office/officeart/2018/5/layout/CenteredIconLabelDescriptionList"/>
    <dgm:cxn modelId="{577C5E31-5095-48C4-A3A5-FD2620EB22C9}" type="presOf" srcId="{DA0072C4-2103-444C-B1C7-28E4140A747C}" destId="{C33FF93D-FB68-4697-A781-7027EEB4E490}" srcOrd="0" destOrd="0" presId="urn:microsoft.com/office/officeart/2018/5/layout/CenteredIconLabelDescriptionList"/>
    <dgm:cxn modelId="{6EA43F38-F441-4A69-9E7D-25DA6768103A}" type="presOf" srcId="{EACBBD98-AAB3-4AEF-A406-B8757D4A76C0}" destId="{17B19CA6-ADF5-4168-AB99-0DCAD47533E0}" srcOrd="0" destOrd="0" presId="urn:microsoft.com/office/officeart/2018/5/layout/CenteredIconLabelDescriptionList"/>
    <dgm:cxn modelId="{24C4ED4F-9C43-4570-AF66-1C85494B533D}" srcId="{DA0072C4-2103-444C-B1C7-28E4140A747C}" destId="{088E29B4-456A-4653-82DE-0E55B45293A9}" srcOrd="3" destOrd="0" parTransId="{429B2CE0-5451-4F50-AF36-9EF199764CED}" sibTransId="{6CCAD3F5-35B1-4DD2-A4F5-46EEEEADC35A}"/>
    <dgm:cxn modelId="{D211AC5E-15BF-4C4A-B5C4-E6BC998220B1}" type="presOf" srcId="{41508C7D-4817-41E8-978C-F66D07570399}" destId="{1788D8A6-1D26-482E-82AA-1388955B9CDA}" srcOrd="0" destOrd="1" presId="urn:microsoft.com/office/officeart/2018/5/layout/CenteredIconLabelDescriptionList"/>
    <dgm:cxn modelId="{9CD7D06F-E19C-4AD8-98BF-86D0F89E4EF5}" srcId="{1BDB0F2C-595C-4691-8D45-38EF2EF98979}" destId="{EACBBD98-AAB3-4AEF-A406-B8757D4A76C0}" srcOrd="1" destOrd="0" parTransId="{70411133-E093-4051-9E2D-0CA2BBFAD9A7}" sibTransId="{BB2CFC32-78B9-45FC-B8EA-A2A90D0FE955}"/>
    <dgm:cxn modelId="{3A393C9C-B99F-4B71-9D74-CEF10E15722A}" type="presOf" srcId="{B867D425-2AB4-41F1-8DFB-53E6C4D27D5E}" destId="{1788D8A6-1D26-482E-82AA-1388955B9CDA}" srcOrd="0" destOrd="2" presId="urn:microsoft.com/office/officeart/2018/5/layout/CenteredIconLabelDescriptionList"/>
    <dgm:cxn modelId="{077F1AB4-0F53-49EC-90FB-0040177BB475}" srcId="{1BDB0F2C-595C-4691-8D45-38EF2EF98979}" destId="{DA0072C4-2103-444C-B1C7-28E4140A747C}" srcOrd="0" destOrd="0" parTransId="{4ED7AE68-C615-44C8-9817-5A0A9EBA81FA}" sibTransId="{AE8810CF-63A1-41A5-B069-BFC97CFA8850}"/>
    <dgm:cxn modelId="{65C754C8-7B75-4E1E-B84D-7E03236C7E17}" srcId="{DA0072C4-2103-444C-B1C7-28E4140A747C}" destId="{8C8320D8-C157-4A44-B4DA-A113971B03B2}" srcOrd="0" destOrd="0" parTransId="{C399E4F6-ABC0-4D42-9201-94538365D6D0}" sibTransId="{103EE2EB-B402-4324-9867-2F6D25704B36}"/>
    <dgm:cxn modelId="{2E3CE7D4-1C94-4F5A-A0FC-FCF8B04E5E4A}" srcId="{DA0072C4-2103-444C-B1C7-28E4140A747C}" destId="{41508C7D-4817-41E8-978C-F66D07570399}" srcOrd="1" destOrd="0" parTransId="{537F5191-257D-4224-8D33-863DB0D4156E}" sibTransId="{9BF37E22-9136-499B-A064-9FD02A74A980}"/>
    <dgm:cxn modelId="{A9ECFAEC-AF4A-457F-B8A0-751C4ACFCF72}" type="presOf" srcId="{1BDB0F2C-595C-4691-8D45-38EF2EF98979}" destId="{2A3990AA-BED1-4ABA-B9AD-6ECDEE0AABF1}" srcOrd="0" destOrd="0" presId="urn:microsoft.com/office/officeart/2018/5/layout/CenteredIconLabelDescriptionList"/>
    <dgm:cxn modelId="{4BFA4F2F-4C75-4B3F-8D1F-BB0598CBAC81}" type="presParOf" srcId="{2A3990AA-BED1-4ABA-B9AD-6ECDEE0AABF1}" destId="{81020B19-4018-4638-B579-9D01F79628C6}" srcOrd="0" destOrd="0" presId="urn:microsoft.com/office/officeart/2018/5/layout/CenteredIconLabelDescriptionList"/>
    <dgm:cxn modelId="{64D52A2A-0D18-44A0-AA1B-3CDABB3A45DE}" type="presParOf" srcId="{81020B19-4018-4638-B579-9D01F79628C6}" destId="{838B447E-D913-43F2-BC47-6F7671B1BE19}" srcOrd="0" destOrd="0" presId="urn:microsoft.com/office/officeart/2018/5/layout/CenteredIconLabelDescriptionList"/>
    <dgm:cxn modelId="{4806A598-6562-4D28-BEFE-0FF151070384}" type="presParOf" srcId="{81020B19-4018-4638-B579-9D01F79628C6}" destId="{9B57E6DE-C5C5-4E89-BEAE-6BC85CF2E8B9}" srcOrd="1" destOrd="0" presId="urn:microsoft.com/office/officeart/2018/5/layout/CenteredIconLabelDescriptionList"/>
    <dgm:cxn modelId="{0F96A49F-320A-4712-8A8C-021CEDF0CF87}" type="presParOf" srcId="{81020B19-4018-4638-B579-9D01F79628C6}" destId="{C33FF93D-FB68-4697-A781-7027EEB4E490}" srcOrd="2" destOrd="0" presId="urn:microsoft.com/office/officeart/2018/5/layout/CenteredIconLabelDescriptionList"/>
    <dgm:cxn modelId="{78C8F40D-881B-49B7-8936-9C8D5B6E9263}" type="presParOf" srcId="{81020B19-4018-4638-B579-9D01F79628C6}" destId="{996EBD87-98C1-4F9B-A897-448CAB24FEFA}" srcOrd="3" destOrd="0" presId="urn:microsoft.com/office/officeart/2018/5/layout/CenteredIconLabelDescriptionList"/>
    <dgm:cxn modelId="{FA610250-5428-41B6-B972-BABFE50772F8}" type="presParOf" srcId="{81020B19-4018-4638-B579-9D01F79628C6}" destId="{1788D8A6-1D26-482E-82AA-1388955B9CDA}" srcOrd="4" destOrd="0" presId="urn:microsoft.com/office/officeart/2018/5/layout/CenteredIconLabelDescriptionList"/>
    <dgm:cxn modelId="{4436F6F0-46C9-4E37-A566-B482E94473EC}" type="presParOf" srcId="{2A3990AA-BED1-4ABA-B9AD-6ECDEE0AABF1}" destId="{9E763C0E-F68A-4880-8C8E-C11B83887D1C}" srcOrd="1" destOrd="0" presId="urn:microsoft.com/office/officeart/2018/5/layout/CenteredIconLabelDescriptionList"/>
    <dgm:cxn modelId="{C9B28604-AD03-4ED6-B47B-B23EEB7D8A44}" type="presParOf" srcId="{2A3990AA-BED1-4ABA-B9AD-6ECDEE0AABF1}" destId="{EDAEB80F-9FB9-430D-9CD2-0BA43EEBEDB6}" srcOrd="2" destOrd="0" presId="urn:microsoft.com/office/officeart/2018/5/layout/CenteredIconLabelDescriptionList"/>
    <dgm:cxn modelId="{FE759D40-C550-435D-905A-1E3A459EC0C4}" type="presParOf" srcId="{EDAEB80F-9FB9-430D-9CD2-0BA43EEBEDB6}" destId="{FE4CCA5D-4B77-41DD-8F51-27F3299C5CDB}" srcOrd="0" destOrd="0" presId="urn:microsoft.com/office/officeart/2018/5/layout/CenteredIconLabelDescriptionList"/>
    <dgm:cxn modelId="{9D26BF80-8152-4CD6-8EF3-627B2D03F35B}" type="presParOf" srcId="{EDAEB80F-9FB9-430D-9CD2-0BA43EEBEDB6}" destId="{EF658EEF-1F16-4E1A-BC1A-C42B89291DA7}" srcOrd="1" destOrd="0" presId="urn:microsoft.com/office/officeart/2018/5/layout/CenteredIconLabelDescriptionList"/>
    <dgm:cxn modelId="{C8812DDF-2B57-4A85-ABD7-1B72C38E0D19}" type="presParOf" srcId="{EDAEB80F-9FB9-430D-9CD2-0BA43EEBEDB6}" destId="{17B19CA6-ADF5-4168-AB99-0DCAD47533E0}" srcOrd="2" destOrd="0" presId="urn:microsoft.com/office/officeart/2018/5/layout/CenteredIconLabelDescriptionList"/>
    <dgm:cxn modelId="{68FA305B-B467-4258-9517-129BC4F4096A}" type="presParOf" srcId="{EDAEB80F-9FB9-430D-9CD2-0BA43EEBEDB6}" destId="{E3DBAA4D-1F90-4ADE-A3E1-A0963FC50276}" srcOrd="3" destOrd="0" presId="urn:microsoft.com/office/officeart/2018/5/layout/CenteredIconLabelDescriptionList"/>
    <dgm:cxn modelId="{93FAF07F-019D-4892-944C-7D773543538E}" type="presParOf" srcId="{EDAEB80F-9FB9-430D-9CD2-0BA43EEBEDB6}" destId="{503C495D-78E0-4870-B663-ECD6C3F27D4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86AA69-155D-4D21-B7EE-5D7C675EF2B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AA4E0C3-3720-49F6-A213-74008162FE7E}">
      <dgm:prSet/>
      <dgm:spPr/>
      <dgm:t>
        <a:bodyPr/>
        <a:lstStyle/>
        <a:p>
          <a:r>
            <a:rPr lang="fr-FR" dirty="0"/>
            <a:t>La normalisation des données numériques n’a pas permis une amélioration des résultats.</a:t>
          </a:r>
          <a:endParaRPr lang="en-US" dirty="0"/>
        </a:p>
      </dgm:t>
    </dgm:pt>
    <dgm:pt modelId="{3BE9603C-E2ED-47FA-9B33-E1D6BA292224}" type="parTrans" cxnId="{61DBA3BE-CDC2-4ADC-AF49-E3F4579BE58D}">
      <dgm:prSet/>
      <dgm:spPr/>
      <dgm:t>
        <a:bodyPr/>
        <a:lstStyle/>
        <a:p>
          <a:endParaRPr lang="en-US"/>
        </a:p>
      </dgm:t>
    </dgm:pt>
    <dgm:pt modelId="{C5720CDE-0D9B-4E83-A351-8650BB3ABD6B}" type="sibTrans" cxnId="{61DBA3BE-CDC2-4ADC-AF49-E3F4579BE58D}">
      <dgm:prSet/>
      <dgm:spPr/>
      <dgm:t>
        <a:bodyPr/>
        <a:lstStyle/>
        <a:p>
          <a:endParaRPr lang="en-US"/>
        </a:p>
      </dgm:t>
    </dgm:pt>
    <dgm:pt modelId="{D4BABBB5-5925-4160-BE83-B08D9138BABB}">
      <dgm:prSet/>
      <dgm:spPr/>
      <dgm:t>
        <a:bodyPr/>
        <a:lstStyle/>
        <a:p>
          <a:r>
            <a:rPr lang="fr-FR" dirty="0" err="1"/>
            <a:t>Random</a:t>
          </a:r>
          <a:r>
            <a:rPr lang="fr-FR" dirty="0"/>
            <a:t> </a:t>
          </a:r>
          <a:r>
            <a:rPr lang="fr-FR" dirty="0" err="1"/>
            <a:t>forest</a:t>
          </a:r>
          <a:r>
            <a:rPr lang="fr-FR" dirty="0"/>
            <a:t> retourne les meilleurs résultats.</a:t>
          </a:r>
          <a:endParaRPr lang="en-US" dirty="0"/>
        </a:p>
      </dgm:t>
    </dgm:pt>
    <dgm:pt modelId="{B902171E-6760-4425-8EE4-3E20FD188248}" type="parTrans" cxnId="{28F615B4-C1A0-4B2B-A126-4D662483D0AA}">
      <dgm:prSet/>
      <dgm:spPr/>
      <dgm:t>
        <a:bodyPr/>
        <a:lstStyle/>
        <a:p>
          <a:endParaRPr lang="en-US"/>
        </a:p>
      </dgm:t>
    </dgm:pt>
    <dgm:pt modelId="{158B7ED6-A5D1-443B-9BEA-35B406B0174E}" type="sibTrans" cxnId="{28F615B4-C1A0-4B2B-A126-4D662483D0AA}">
      <dgm:prSet/>
      <dgm:spPr/>
      <dgm:t>
        <a:bodyPr/>
        <a:lstStyle/>
        <a:p>
          <a:endParaRPr lang="en-US"/>
        </a:p>
      </dgm:t>
    </dgm:pt>
    <dgm:pt modelId="{50421F36-2A2F-4F32-9336-8E9F4D09E57F}">
      <dgm:prSet/>
      <dgm:spPr/>
      <dgm:t>
        <a:bodyPr/>
        <a:lstStyle/>
        <a:p>
          <a:r>
            <a:rPr lang="fr-FR" dirty="0" err="1"/>
            <a:t>Random</a:t>
          </a:r>
          <a:r>
            <a:rPr lang="fr-FR" dirty="0"/>
            <a:t> </a:t>
          </a:r>
          <a:r>
            <a:rPr lang="fr-FR" dirty="0" err="1"/>
            <a:t>forest</a:t>
          </a:r>
          <a:r>
            <a:rPr lang="fr-FR" dirty="0"/>
            <a:t> aurait pu donner de meilleurs résultats si j’avais utilisé </a:t>
          </a:r>
          <a:r>
            <a:rPr lang="fr-FR" dirty="0" err="1"/>
            <a:t>as.factor</a:t>
          </a:r>
          <a:r>
            <a:rPr lang="fr-FR" dirty="0"/>
            <a:t> en R puisque </a:t>
          </a:r>
          <a:r>
            <a:rPr lang="fr-FR" b="1" i="0" u="none" dirty="0" err="1"/>
            <a:t>sys_updated_by</a:t>
          </a:r>
          <a:r>
            <a:rPr lang="fr-FR" b="1" i="0" u="none" dirty="0"/>
            <a:t> </a:t>
          </a:r>
          <a:r>
            <a:rPr lang="fr-FR" dirty="0"/>
            <a:t>est importante.</a:t>
          </a:r>
          <a:endParaRPr lang="en-US" dirty="0"/>
        </a:p>
      </dgm:t>
    </dgm:pt>
    <dgm:pt modelId="{B80947E3-D5E2-4A9F-A745-6ACEF474431F}" type="parTrans" cxnId="{2E7AB531-FFC2-4D68-8562-468549D2701F}">
      <dgm:prSet/>
      <dgm:spPr/>
      <dgm:t>
        <a:bodyPr/>
        <a:lstStyle/>
        <a:p>
          <a:endParaRPr lang="en-US"/>
        </a:p>
      </dgm:t>
    </dgm:pt>
    <dgm:pt modelId="{9CC816BD-C5E8-45F0-B8AD-F6EDBE8EA8A7}" type="sibTrans" cxnId="{2E7AB531-FFC2-4D68-8562-468549D2701F}">
      <dgm:prSet/>
      <dgm:spPr/>
      <dgm:t>
        <a:bodyPr/>
        <a:lstStyle/>
        <a:p>
          <a:endParaRPr lang="en-US"/>
        </a:p>
      </dgm:t>
    </dgm:pt>
    <dgm:pt modelId="{865B9CA3-AB0C-44EF-A30C-49C3AB597A61}" type="pres">
      <dgm:prSet presAssocID="{8186AA69-155D-4D21-B7EE-5D7C675EF2B3}" presName="root" presStyleCnt="0">
        <dgm:presLayoutVars>
          <dgm:dir/>
          <dgm:resizeHandles val="exact"/>
        </dgm:presLayoutVars>
      </dgm:prSet>
      <dgm:spPr/>
    </dgm:pt>
    <dgm:pt modelId="{AF8DBF4E-AAEB-49E3-BD6B-A875C1FB7F88}" type="pres">
      <dgm:prSet presAssocID="{9AA4E0C3-3720-49F6-A213-74008162FE7E}" presName="compNode" presStyleCnt="0"/>
      <dgm:spPr/>
    </dgm:pt>
    <dgm:pt modelId="{56F6EF07-97F3-4234-83E9-13F5BC887698}" type="pres">
      <dgm:prSet presAssocID="{9AA4E0C3-3720-49F6-A213-74008162FE7E}" presName="bgRect" presStyleLbl="bgShp" presStyleIdx="0" presStyleCnt="3"/>
      <dgm:spPr/>
    </dgm:pt>
    <dgm:pt modelId="{5083AF74-6235-4074-9016-896572D0F505}" type="pres">
      <dgm:prSet presAssocID="{9AA4E0C3-3720-49F6-A213-74008162FE7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DCA17A4A-07C1-494B-9ABC-1CB1AAAFD49B}" type="pres">
      <dgm:prSet presAssocID="{9AA4E0C3-3720-49F6-A213-74008162FE7E}" presName="spaceRect" presStyleCnt="0"/>
      <dgm:spPr/>
    </dgm:pt>
    <dgm:pt modelId="{221C8593-C11D-4DAD-BEB0-5E598F049246}" type="pres">
      <dgm:prSet presAssocID="{9AA4E0C3-3720-49F6-A213-74008162FE7E}" presName="parTx" presStyleLbl="revTx" presStyleIdx="0" presStyleCnt="3">
        <dgm:presLayoutVars>
          <dgm:chMax val="0"/>
          <dgm:chPref val="0"/>
        </dgm:presLayoutVars>
      </dgm:prSet>
      <dgm:spPr/>
    </dgm:pt>
    <dgm:pt modelId="{339FB15E-B72A-4CFD-B574-7B40B3290A08}" type="pres">
      <dgm:prSet presAssocID="{C5720CDE-0D9B-4E83-A351-8650BB3ABD6B}" presName="sibTrans" presStyleCnt="0"/>
      <dgm:spPr/>
    </dgm:pt>
    <dgm:pt modelId="{A53FB927-F596-4AD6-84CC-F0587CEF3473}" type="pres">
      <dgm:prSet presAssocID="{D4BABBB5-5925-4160-BE83-B08D9138BABB}" presName="compNode" presStyleCnt="0"/>
      <dgm:spPr/>
    </dgm:pt>
    <dgm:pt modelId="{83D3C4BE-499E-4EFD-858D-065F5550B07A}" type="pres">
      <dgm:prSet presAssocID="{D4BABBB5-5925-4160-BE83-B08D9138BABB}" presName="bgRect" presStyleLbl="bgShp" presStyleIdx="1" presStyleCnt="3"/>
      <dgm:spPr/>
    </dgm:pt>
    <dgm:pt modelId="{CE64958A-5547-4A34-8E0C-52349C61DB5B}" type="pres">
      <dgm:prSet presAssocID="{D4BABBB5-5925-4160-BE83-B08D9138BAB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ne Decoration"/>
        </a:ext>
      </dgm:extLst>
    </dgm:pt>
    <dgm:pt modelId="{ECD5F6A1-E3CF-4A7F-9691-01C66FCCD07D}" type="pres">
      <dgm:prSet presAssocID="{D4BABBB5-5925-4160-BE83-B08D9138BABB}" presName="spaceRect" presStyleCnt="0"/>
      <dgm:spPr/>
    </dgm:pt>
    <dgm:pt modelId="{277D173E-F79C-4FF1-8F03-DA02378F7AF4}" type="pres">
      <dgm:prSet presAssocID="{D4BABBB5-5925-4160-BE83-B08D9138BABB}" presName="parTx" presStyleLbl="revTx" presStyleIdx="1" presStyleCnt="3">
        <dgm:presLayoutVars>
          <dgm:chMax val="0"/>
          <dgm:chPref val="0"/>
        </dgm:presLayoutVars>
      </dgm:prSet>
      <dgm:spPr/>
    </dgm:pt>
    <dgm:pt modelId="{894F5F72-B010-4159-A90D-CAD4BC117C43}" type="pres">
      <dgm:prSet presAssocID="{158B7ED6-A5D1-443B-9BEA-35B406B0174E}" presName="sibTrans" presStyleCnt="0"/>
      <dgm:spPr/>
    </dgm:pt>
    <dgm:pt modelId="{B4159B9D-D76F-44C0-AF81-63CF949ABFE6}" type="pres">
      <dgm:prSet presAssocID="{50421F36-2A2F-4F32-9336-8E9F4D09E57F}" presName="compNode" presStyleCnt="0"/>
      <dgm:spPr/>
    </dgm:pt>
    <dgm:pt modelId="{8979D23D-17A6-47C3-91F6-BDA3960FA723}" type="pres">
      <dgm:prSet presAssocID="{50421F36-2A2F-4F32-9336-8E9F4D09E57F}" presName="bgRect" presStyleLbl="bgShp" presStyleIdx="2" presStyleCnt="3"/>
      <dgm:spPr/>
    </dgm:pt>
    <dgm:pt modelId="{9139CB48-5EB6-4C71-BD9C-90A917153156}" type="pres">
      <dgm:prSet presAssocID="{50421F36-2A2F-4F32-9336-8E9F4D09E57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25A1318C-D1AD-4F71-BA62-F873A7DCF152}" type="pres">
      <dgm:prSet presAssocID="{50421F36-2A2F-4F32-9336-8E9F4D09E57F}" presName="spaceRect" presStyleCnt="0"/>
      <dgm:spPr/>
    </dgm:pt>
    <dgm:pt modelId="{5C1FF40F-46DF-4169-9816-17D6E4DA5AAE}" type="pres">
      <dgm:prSet presAssocID="{50421F36-2A2F-4F32-9336-8E9F4D09E57F}" presName="parTx" presStyleLbl="revTx" presStyleIdx="2" presStyleCnt="3">
        <dgm:presLayoutVars>
          <dgm:chMax val="0"/>
          <dgm:chPref val="0"/>
        </dgm:presLayoutVars>
      </dgm:prSet>
      <dgm:spPr/>
    </dgm:pt>
  </dgm:ptLst>
  <dgm:cxnLst>
    <dgm:cxn modelId="{2E7AB531-FFC2-4D68-8562-468549D2701F}" srcId="{8186AA69-155D-4D21-B7EE-5D7C675EF2B3}" destId="{50421F36-2A2F-4F32-9336-8E9F4D09E57F}" srcOrd="2" destOrd="0" parTransId="{B80947E3-D5E2-4A9F-A745-6ACEF474431F}" sibTransId="{9CC816BD-C5E8-45F0-B8AD-F6EDBE8EA8A7}"/>
    <dgm:cxn modelId="{26CBA75D-E6D7-4D61-B503-8D3DC8314827}" type="presOf" srcId="{50421F36-2A2F-4F32-9336-8E9F4D09E57F}" destId="{5C1FF40F-46DF-4169-9816-17D6E4DA5AAE}" srcOrd="0" destOrd="0" presId="urn:microsoft.com/office/officeart/2018/2/layout/IconVerticalSolidList"/>
    <dgm:cxn modelId="{D8055E76-B462-4745-B8B7-BA9309CAF3B7}" type="presOf" srcId="{9AA4E0C3-3720-49F6-A213-74008162FE7E}" destId="{221C8593-C11D-4DAD-BEB0-5E598F049246}" srcOrd="0" destOrd="0" presId="urn:microsoft.com/office/officeart/2018/2/layout/IconVerticalSolidList"/>
    <dgm:cxn modelId="{28F615B4-C1A0-4B2B-A126-4D662483D0AA}" srcId="{8186AA69-155D-4D21-B7EE-5D7C675EF2B3}" destId="{D4BABBB5-5925-4160-BE83-B08D9138BABB}" srcOrd="1" destOrd="0" parTransId="{B902171E-6760-4425-8EE4-3E20FD188248}" sibTransId="{158B7ED6-A5D1-443B-9BEA-35B406B0174E}"/>
    <dgm:cxn modelId="{189648B5-9BFA-487D-9A7B-C8C9966FA45B}" type="presOf" srcId="{8186AA69-155D-4D21-B7EE-5D7C675EF2B3}" destId="{865B9CA3-AB0C-44EF-A30C-49C3AB597A61}" srcOrd="0" destOrd="0" presId="urn:microsoft.com/office/officeart/2018/2/layout/IconVerticalSolidList"/>
    <dgm:cxn modelId="{61DBA3BE-CDC2-4ADC-AF49-E3F4579BE58D}" srcId="{8186AA69-155D-4D21-B7EE-5D7C675EF2B3}" destId="{9AA4E0C3-3720-49F6-A213-74008162FE7E}" srcOrd="0" destOrd="0" parTransId="{3BE9603C-E2ED-47FA-9B33-E1D6BA292224}" sibTransId="{C5720CDE-0D9B-4E83-A351-8650BB3ABD6B}"/>
    <dgm:cxn modelId="{736793D3-AA63-4E27-A724-E4EC73BF4052}" type="presOf" srcId="{D4BABBB5-5925-4160-BE83-B08D9138BABB}" destId="{277D173E-F79C-4FF1-8F03-DA02378F7AF4}" srcOrd="0" destOrd="0" presId="urn:microsoft.com/office/officeart/2018/2/layout/IconVerticalSolidList"/>
    <dgm:cxn modelId="{9C1EC8F8-A652-4FC1-84A9-C612AEC5A739}" type="presParOf" srcId="{865B9CA3-AB0C-44EF-A30C-49C3AB597A61}" destId="{AF8DBF4E-AAEB-49E3-BD6B-A875C1FB7F88}" srcOrd="0" destOrd="0" presId="urn:microsoft.com/office/officeart/2018/2/layout/IconVerticalSolidList"/>
    <dgm:cxn modelId="{C5AF6493-8F55-473E-9F19-9E8008F98F35}" type="presParOf" srcId="{AF8DBF4E-AAEB-49E3-BD6B-A875C1FB7F88}" destId="{56F6EF07-97F3-4234-83E9-13F5BC887698}" srcOrd="0" destOrd="0" presId="urn:microsoft.com/office/officeart/2018/2/layout/IconVerticalSolidList"/>
    <dgm:cxn modelId="{24A4A482-8C03-4208-8F03-8A2B0BA198DC}" type="presParOf" srcId="{AF8DBF4E-AAEB-49E3-BD6B-A875C1FB7F88}" destId="{5083AF74-6235-4074-9016-896572D0F505}" srcOrd="1" destOrd="0" presId="urn:microsoft.com/office/officeart/2018/2/layout/IconVerticalSolidList"/>
    <dgm:cxn modelId="{B324D09E-B3C3-4A5B-8489-F11E18BADA2F}" type="presParOf" srcId="{AF8DBF4E-AAEB-49E3-BD6B-A875C1FB7F88}" destId="{DCA17A4A-07C1-494B-9ABC-1CB1AAAFD49B}" srcOrd="2" destOrd="0" presId="urn:microsoft.com/office/officeart/2018/2/layout/IconVerticalSolidList"/>
    <dgm:cxn modelId="{0295D371-6AD5-4D9C-9325-91D82C0DA795}" type="presParOf" srcId="{AF8DBF4E-AAEB-49E3-BD6B-A875C1FB7F88}" destId="{221C8593-C11D-4DAD-BEB0-5E598F049246}" srcOrd="3" destOrd="0" presId="urn:microsoft.com/office/officeart/2018/2/layout/IconVerticalSolidList"/>
    <dgm:cxn modelId="{5AC658A4-3C44-4D93-9A4A-86401D218BCA}" type="presParOf" srcId="{865B9CA3-AB0C-44EF-A30C-49C3AB597A61}" destId="{339FB15E-B72A-4CFD-B574-7B40B3290A08}" srcOrd="1" destOrd="0" presId="urn:microsoft.com/office/officeart/2018/2/layout/IconVerticalSolidList"/>
    <dgm:cxn modelId="{18C4E22D-4882-4A73-AAF6-1B20E8C7D0FE}" type="presParOf" srcId="{865B9CA3-AB0C-44EF-A30C-49C3AB597A61}" destId="{A53FB927-F596-4AD6-84CC-F0587CEF3473}" srcOrd="2" destOrd="0" presId="urn:microsoft.com/office/officeart/2018/2/layout/IconVerticalSolidList"/>
    <dgm:cxn modelId="{E89F9003-6577-4F10-BD3B-018B6049AD63}" type="presParOf" srcId="{A53FB927-F596-4AD6-84CC-F0587CEF3473}" destId="{83D3C4BE-499E-4EFD-858D-065F5550B07A}" srcOrd="0" destOrd="0" presId="urn:microsoft.com/office/officeart/2018/2/layout/IconVerticalSolidList"/>
    <dgm:cxn modelId="{E21E5A4C-B5C9-4F00-AD13-B4CE1AF81CEE}" type="presParOf" srcId="{A53FB927-F596-4AD6-84CC-F0587CEF3473}" destId="{CE64958A-5547-4A34-8E0C-52349C61DB5B}" srcOrd="1" destOrd="0" presId="urn:microsoft.com/office/officeart/2018/2/layout/IconVerticalSolidList"/>
    <dgm:cxn modelId="{2FE1B2DE-AE58-41CE-9A9E-52BD19897B54}" type="presParOf" srcId="{A53FB927-F596-4AD6-84CC-F0587CEF3473}" destId="{ECD5F6A1-E3CF-4A7F-9691-01C66FCCD07D}" srcOrd="2" destOrd="0" presId="urn:microsoft.com/office/officeart/2018/2/layout/IconVerticalSolidList"/>
    <dgm:cxn modelId="{E0BBAB08-DC5F-466C-8A5B-3DD0647091A8}" type="presParOf" srcId="{A53FB927-F596-4AD6-84CC-F0587CEF3473}" destId="{277D173E-F79C-4FF1-8F03-DA02378F7AF4}" srcOrd="3" destOrd="0" presId="urn:microsoft.com/office/officeart/2018/2/layout/IconVerticalSolidList"/>
    <dgm:cxn modelId="{8DD0528E-8C2E-4A50-B305-D22359A3067E}" type="presParOf" srcId="{865B9CA3-AB0C-44EF-A30C-49C3AB597A61}" destId="{894F5F72-B010-4159-A90D-CAD4BC117C43}" srcOrd="3" destOrd="0" presId="urn:microsoft.com/office/officeart/2018/2/layout/IconVerticalSolidList"/>
    <dgm:cxn modelId="{A5D120F9-72FA-4B4F-8A8E-8C384D308509}" type="presParOf" srcId="{865B9CA3-AB0C-44EF-A30C-49C3AB597A61}" destId="{B4159B9D-D76F-44C0-AF81-63CF949ABFE6}" srcOrd="4" destOrd="0" presId="urn:microsoft.com/office/officeart/2018/2/layout/IconVerticalSolidList"/>
    <dgm:cxn modelId="{8807009E-4503-49D5-850F-BA91F31E064A}" type="presParOf" srcId="{B4159B9D-D76F-44C0-AF81-63CF949ABFE6}" destId="{8979D23D-17A6-47C3-91F6-BDA3960FA723}" srcOrd="0" destOrd="0" presId="urn:microsoft.com/office/officeart/2018/2/layout/IconVerticalSolidList"/>
    <dgm:cxn modelId="{4084E73A-169E-4B64-BBF7-70FEC39D6F4A}" type="presParOf" srcId="{B4159B9D-D76F-44C0-AF81-63CF949ABFE6}" destId="{9139CB48-5EB6-4C71-BD9C-90A917153156}" srcOrd="1" destOrd="0" presId="urn:microsoft.com/office/officeart/2018/2/layout/IconVerticalSolidList"/>
    <dgm:cxn modelId="{D1BE08BD-593E-4BF4-A1B4-A3C6D7C3EDD7}" type="presParOf" srcId="{B4159B9D-D76F-44C0-AF81-63CF949ABFE6}" destId="{25A1318C-D1AD-4F71-BA62-F873A7DCF152}" srcOrd="2" destOrd="0" presId="urn:microsoft.com/office/officeart/2018/2/layout/IconVerticalSolidList"/>
    <dgm:cxn modelId="{5D178066-BD75-46F2-ABE4-2B5241FD10B9}" type="presParOf" srcId="{B4159B9D-D76F-44C0-AF81-63CF949ABFE6}" destId="{5C1FF40F-46DF-4169-9816-17D6E4DA5AA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8110E-298B-4A53-870E-04440183368D}">
      <dsp:nvSpPr>
        <dsp:cNvPr id="0" name=""/>
        <dsp:cNvSpPr/>
      </dsp:nvSpPr>
      <dsp:spPr>
        <a:xfrm>
          <a:off x="0" y="2051"/>
          <a:ext cx="6596063" cy="10395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121BE0-A56A-4EBE-8DF1-41A8AB69F926}">
      <dsp:nvSpPr>
        <dsp:cNvPr id="0" name=""/>
        <dsp:cNvSpPr/>
      </dsp:nvSpPr>
      <dsp:spPr>
        <a:xfrm>
          <a:off x="314458" y="235946"/>
          <a:ext cx="571743" cy="571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DABFE3-8718-4331-96D6-95074BDAACC2}">
      <dsp:nvSpPr>
        <dsp:cNvPr id="0" name=""/>
        <dsp:cNvSpPr/>
      </dsp:nvSpPr>
      <dsp:spPr>
        <a:xfrm>
          <a:off x="1200661" y="2051"/>
          <a:ext cx="5395401" cy="1039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17" tIns="110017" rIns="110017" bIns="110017" numCol="1" spcCol="1270" anchor="ctr" anchorCtr="0">
          <a:noAutofit/>
        </a:bodyPr>
        <a:lstStyle/>
        <a:p>
          <a:pPr marL="0" lvl="0" indent="0" algn="l" defTabSz="755650">
            <a:lnSpc>
              <a:spcPct val="90000"/>
            </a:lnSpc>
            <a:spcBef>
              <a:spcPct val="0"/>
            </a:spcBef>
            <a:spcAft>
              <a:spcPct val="35000"/>
            </a:spcAft>
            <a:buNone/>
          </a:pPr>
          <a:r>
            <a:rPr lang="fr-FR" sz="1700" kern="1200" dirty="0"/>
            <a:t>Le but du projet est de prédire le temps  de résolution avant sa résolution.</a:t>
          </a:r>
          <a:endParaRPr lang="en-US" sz="1700" kern="1200" dirty="0"/>
        </a:p>
      </dsp:txBody>
      <dsp:txXfrm>
        <a:off x="1200661" y="2051"/>
        <a:ext cx="5395401" cy="1039533"/>
      </dsp:txXfrm>
    </dsp:sp>
    <dsp:sp modelId="{23D7F829-9185-4A18-91F1-E79E5BF5F62B}">
      <dsp:nvSpPr>
        <dsp:cNvPr id="0" name=""/>
        <dsp:cNvSpPr/>
      </dsp:nvSpPr>
      <dsp:spPr>
        <a:xfrm>
          <a:off x="0" y="1301468"/>
          <a:ext cx="6596063" cy="10395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62CF06-60EF-476E-850D-2BD99BDE8042}">
      <dsp:nvSpPr>
        <dsp:cNvPr id="0" name=""/>
        <dsp:cNvSpPr/>
      </dsp:nvSpPr>
      <dsp:spPr>
        <a:xfrm>
          <a:off x="314458" y="1535363"/>
          <a:ext cx="571743" cy="571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1E2177-166C-418A-B6F1-3113F417C8DB}">
      <dsp:nvSpPr>
        <dsp:cNvPr id="0" name=""/>
        <dsp:cNvSpPr/>
      </dsp:nvSpPr>
      <dsp:spPr>
        <a:xfrm>
          <a:off x="1200661" y="1301468"/>
          <a:ext cx="5395401" cy="1039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17" tIns="110017" rIns="110017" bIns="110017" numCol="1" spcCol="1270" anchor="ctr" anchorCtr="0">
          <a:noAutofit/>
        </a:bodyPr>
        <a:lstStyle/>
        <a:p>
          <a:pPr marL="0" lvl="0" indent="0" algn="l" defTabSz="755650">
            <a:lnSpc>
              <a:spcPct val="90000"/>
            </a:lnSpc>
            <a:spcBef>
              <a:spcPct val="0"/>
            </a:spcBef>
            <a:spcAft>
              <a:spcPct val="35000"/>
            </a:spcAft>
            <a:buNone/>
          </a:pPr>
          <a:r>
            <a:rPr lang="fr-FR" sz="1700" kern="1200" dirty="0"/>
            <a:t>J’ai donc crée une colonne </a:t>
          </a:r>
          <a:r>
            <a:rPr lang="fr-FR" sz="1700" kern="1200" dirty="0" err="1"/>
            <a:t>delay</a:t>
          </a:r>
          <a:endParaRPr lang="en-US" sz="1700" kern="1200" dirty="0"/>
        </a:p>
      </dsp:txBody>
      <dsp:txXfrm>
        <a:off x="1200661" y="1301468"/>
        <a:ext cx="5395401" cy="1039533"/>
      </dsp:txXfrm>
    </dsp:sp>
    <dsp:sp modelId="{F7EF41CB-B125-4D32-A7FD-E5253ABCF26D}">
      <dsp:nvSpPr>
        <dsp:cNvPr id="0" name=""/>
        <dsp:cNvSpPr/>
      </dsp:nvSpPr>
      <dsp:spPr>
        <a:xfrm>
          <a:off x="0" y="2600885"/>
          <a:ext cx="6596063" cy="103953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DD27B3-6D0B-4F33-97C1-C3A1DE1AFF9B}">
      <dsp:nvSpPr>
        <dsp:cNvPr id="0" name=""/>
        <dsp:cNvSpPr/>
      </dsp:nvSpPr>
      <dsp:spPr>
        <a:xfrm>
          <a:off x="314458" y="2834780"/>
          <a:ext cx="571743" cy="571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7FC36F-412F-420C-A3C7-B8FA1D41CE88}">
      <dsp:nvSpPr>
        <dsp:cNvPr id="0" name=""/>
        <dsp:cNvSpPr/>
      </dsp:nvSpPr>
      <dsp:spPr>
        <a:xfrm>
          <a:off x="1200661" y="2600885"/>
          <a:ext cx="5395401" cy="1039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17" tIns="110017" rIns="110017" bIns="110017" numCol="1" spcCol="1270" anchor="ctr" anchorCtr="0">
          <a:noAutofit/>
        </a:bodyPr>
        <a:lstStyle/>
        <a:p>
          <a:pPr marL="0" lvl="0" indent="0" algn="l" defTabSz="755650">
            <a:lnSpc>
              <a:spcPct val="90000"/>
            </a:lnSpc>
            <a:spcBef>
              <a:spcPct val="0"/>
            </a:spcBef>
            <a:spcAft>
              <a:spcPct val="35000"/>
            </a:spcAft>
            <a:buNone/>
          </a:pPr>
          <a:r>
            <a:rPr lang="fr-FR" sz="1700" kern="1200" dirty="0"/>
            <a:t>La colonne </a:t>
          </a:r>
          <a:r>
            <a:rPr lang="fr-FR" sz="1700" kern="1200" dirty="0" err="1"/>
            <a:t>delay</a:t>
          </a:r>
          <a:r>
            <a:rPr lang="fr-FR" sz="1700" kern="1200" dirty="0"/>
            <a:t> est le log de la différence entre </a:t>
          </a:r>
          <a:r>
            <a:rPr lang="fr-FR" sz="1700" kern="1200" dirty="0" err="1"/>
            <a:t>sys_updated_at</a:t>
          </a:r>
          <a:r>
            <a:rPr lang="fr-FR" sz="1700" kern="1200" dirty="0"/>
            <a:t> et </a:t>
          </a:r>
          <a:r>
            <a:rPr lang="fr-FR" sz="1700" kern="1200" dirty="0" err="1"/>
            <a:t>closed_at</a:t>
          </a:r>
          <a:r>
            <a:rPr lang="fr-FR" sz="1700" kern="1200" dirty="0"/>
            <a:t>.</a:t>
          </a:r>
          <a:endParaRPr lang="en-US" sz="1700" kern="1200" dirty="0"/>
        </a:p>
      </dsp:txBody>
      <dsp:txXfrm>
        <a:off x="1200661" y="2600885"/>
        <a:ext cx="5395401" cy="1039533"/>
      </dsp:txXfrm>
    </dsp:sp>
    <dsp:sp modelId="{9CC146D1-61EA-4727-886A-D175F80F13B3}">
      <dsp:nvSpPr>
        <dsp:cNvPr id="0" name=""/>
        <dsp:cNvSpPr/>
      </dsp:nvSpPr>
      <dsp:spPr>
        <a:xfrm>
          <a:off x="0" y="3900303"/>
          <a:ext cx="6596063" cy="103953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958BB4-2657-454C-8A70-6FF3EE2CC3FE}">
      <dsp:nvSpPr>
        <dsp:cNvPr id="0" name=""/>
        <dsp:cNvSpPr/>
      </dsp:nvSpPr>
      <dsp:spPr>
        <a:xfrm>
          <a:off x="314458" y="4134198"/>
          <a:ext cx="571743" cy="5717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D0A301-CFBB-43E7-B8CE-6E28B96AED6E}">
      <dsp:nvSpPr>
        <dsp:cNvPr id="0" name=""/>
        <dsp:cNvSpPr/>
      </dsp:nvSpPr>
      <dsp:spPr>
        <a:xfrm>
          <a:off x="1200661" y="3900303"/>
          <a:ext cx="5395401" cy="1039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17" tIns="110017" rIns="110017" bIns="110017" numCol="1" spcCol="1270" anchor="ctr" anchorCtr="0">
          <a:noAutofit/>
        </a:bodyPr>
        <a:lstStyle/>
        <a:p>
          <a:pPr marL="0" lvl="0" indent="0" algn="l" defTabSz="755650">
            <a:lnSpc>
              <a:spcPct val="90000"/>
            </a:lnSpc>
            <a:spcBef>
              <a:spcPct val="0"/>
            </a:spcBef>
            <a:spcAft>
              <a:spcPct val="35000"/>
            </a:spcAft>
            <a:buNone/>
          </a:pPr>
          <a:r>
            <a:rPr lang="fr-FR" sz="1700" kern="1200" dirty="0"/>
            <a:t>J’ai choisi la variable </a:t>
          </a:r>
          <a:r>
            <a:rPr lang="fr-FR" sz="1700" kern="1200" dirty="0" err="1"/>
            <a:t>sys_updated_at</a:t>
          </a:r>
          <a:r>
            <a:rPr lang="fr-FR" sz="1700" kern="1200" dirty="0"/>
            <a:t> et non </a:t>
          </a:r>
          <a:r>
            <a:rPr lang="fr-FR" sz="1700" kern="1200" dirty="0" err="1"/>
            <a:t>opened_at</a:t>
          </a:r>
          <a:r>
            <a:rPr lang="fr-FR" sz="1700" kern="1200" dirty="0"/>
            <a:t> car on cherche à prédire le temps restant à partir du moment où un utilisateur cherche à faire une modification.</a:t>
          </a:r>
          <a:endParaRPr lang="en-US" sz="1700" kern="1200" dirty="0"/>
        </a:p>
      </dsp:txBody>
      <dsp:txXfrm>
        <a:off x="1200661" y="3900303"/>
        <a:ext cx="5395401" cy="1039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56DA4-B4A9-B947-ACFC-78AC9BD9AF15}">
      <dsp:nvSpPr>
        <dsp:cNvPr id="0" name=""/>
        <dsp:cNvSpPr/>
      </dsp:nvSpPr>
      <dsp:spPr>
        <a:xfrm>
          <a:off x="827087" y="0"/>
          <a:ext cx="4941888" cy="4941888"/>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D616F4-758D-B142-81D5-F49BD327BBDA}">
      <dsp:nvSpPr>
        <dsp:cNvPr id="0" name=""/>
        <dsp:cNvSpPr/>
      </dsp:nvSpPr>
      <dsp:spPr>
        <a:xfrm>
          <a:off x="1296566" y="469479"/>
          <a:ext cx="1927336" cy="1927336"/>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Pour chaque date, j’ai crée 5 colonnes, l’heure, le jour du mois, le jour de la semaine, le mois et l’année.</a:t>
          </a:r>
          <a:endParaRPr lang="en-US" sz="1400" kern="1200" dirty="0"/>
        </a:p>
      </dsp:txBody>
      <dsp:txXfrm>
        <a:off x="1390651" y="563564"/>
        <a:ext cx="1739166" cy="1739166"/>
      </dsp:txXfrm>
    </dsp:sp>
    <dsp:sp modelId="{6BF486A7-C37A-7441-A2A0-A1D7EB5AF144}">
      <dsp:nvSpPr>
        <dsp:cNvPr id="0" name=""/>
        <dsp:cNvSpPr/>
      </dsp:nvSpPr>
      <dsp:spPr>
        <a:xfrm>
          <a:off x="3372159" y="469479"/>
          <a:ext cx="1927336" cy="1927336"/>
        </a:xfrm>
        <a:prstGeom prst="roundRect">
          <a:avLst/>
        </a:prstGeom>
        <a:solidFill>
          <a:schemeClr val="accent2">
            <a:hueOff val="-441124"/>
            <a:satOff val="497"/>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Les 3 colonnes impact, </a:t>
          </a:r>
          <a:r>
            <a:rPr lang="fr-FR" sz="1400" kern="1200" dirty="0" err="1"/>
            <a:t>urgency</a:t>
          </a:r>
          <a:r>
            <a:rPr lang="fr-FR" sz="1400" kern="1200" dirty="0"/>
            <a:t> et </a:t>
          </a:r>
          <a:r>
            <a:rPr lang="fr-FR" sz="1400" kern="1200" dirty="0" err="1"/>
            <a:t>priority</a:t>
          </a:r>
          <a:r>
            <a:rPr lang="fr-FR" sz="1400" kern="1200" dirty="0"/>
            <a:t> ont été transformées en </a:t>
          </a:r>
          <a:r>
            <a:rPr lang="fr-FR" sz="1400" kern="1200" dirty="0" err="1"/>
            <a:t>int</a:t>
          </a:r>
          <a:r>
            <a:rPr lang="fr-FR" sz="1400" kern="1200" dirty="0"/>
            <a:t> puisque il existe une relation d’ordre entre les différentes classes.</a:t>
          </a:r>
          <a:endParaRPr lang="en-US" sz="1400" kern="1200" dirty="0"/>
        </a:p>
      </dsp:txBody>
      <dsp:txXfrm>
        <a:off x="3466244" y="563564"/>
        <a:ext cx="1739166" cy="1739166"/>
      </dsp:txXfrm>
    </dsp:sp>
    <dsp:sp modelId="{2DAA01C5-42B0-FC4D-9B1A-A489260C8FF9}">
      <dsp:nvSpPr>
        <dsp:cNvPr id="0" name=""/>
        <dsp:cNvSpPr/>
      </dsp:nvSpPr>
      <dsp:spPr>
        <a:xfrm>
          <a:off x="1296566" y="2545072"/>
          <a:ext cx="1927336" cy="1927336"/>
        </a:xfrm>
        <a:prstGeom prst="roundRect">
          <a:avLst/>
        </a:prstGeom>
        <a:solidFill>
          <a:schemeClr val="accent2">
            <a:hueOff val="-882249"/>
            <a:satOff val="995"/>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Les autres colonnes ont plusieurs catégories, les jours de la semaine et les mois ont été transformés avec </a:t>
          </a:r>
          <a:r>
            <a:rPr lang="fr-FR" sz="1400" kern="1200" dirty="0" err="1"/>
            <a:t>dummies</a:t>
          </a:r>
          <a:r>
            <a:rPr lang="fr-FR" sz="1400" kern="1200" dirty="0"/>
            <a:t> parce que </a:t>
          </a:r>
          <a:r>
            <a:rPr lang="fr-FR" sz="1400" kern="1200" dirty="0" err="1"/>
            <a:t>as.factor</a:t>
          </a:r>
          <a:r>
            <a:rPr lang="fr-FR" sz="1400" kern="1200" dirty="0"/>
            <a:t> n’existe pas en python.</a:t>
          </a:r>
          <a:endParaRPr lang="en-US" sz="1400" kern="1200" dirty="0"/>
        </a:p>
      </dsp:txBody>
      <dsp:txXfrm>
        <a:off x="1390651" y="2639157"/>
        <a:ext cx="1739166" cy="1739166"/>
      </dsp:txXfrm>
    </dsp:sp>
    <dsp:sp modelId="{6CF1088B-18E0-644F-90F4-1D33FC8A4A94}">
      <dsp:nvSpPr>
        <dsp:cNvPr id="0" name=""/>
        <dsp:cNvSpPr/>
      </dsp:nvSpPr>
      <dsp:spPr>
        <a:xfrm>
          <a:off x="3372159" y="2545072"/>
          <a:ext cx="1927336" cy="1927336"/>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Les colonnes ayant 2 classes ont été transformées en valeur binaire 1 pour </a:t>
          </a:r>
          <a:r>
            <a:rPr lang="fr-FR" sz="1400" kern="1200" dirty="0" err="1"/>
            <a:t>true</a:t>
          </a:r>
          <a:r>
            <a:rPr lang="fr-FR" sz="1400" kern="1200" dirty="0"/>
            <a:t> ou la première classe et 0 pour false ou la deuxième classe.</a:t>
          </a:r>
          <a:endParaRPr lang="en-US" sz="1400" kern="1200" dirty="0"/>
        </a:p>
      </dsp:txBody>
      <dsp:txXfrm>
        <a:off x="3466244" y="2639157"/>
        <a:ext cx="1739166" cy="1739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7EDF5-AC21-438A-829D-88D9DA39220A}">
      <dsp:nvSpPr>
        <dsp:cNvPr id="0" name=""/>
        <dsp:cNvSpPr/>
      </dsp:nvSpPr>
      <dsp:spPr>
        <a:xfrm>
          <a:off x="0" y="3015"/>
          <a:ext cx="6596063" cy="14102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2D8C40-A793-41A4-BC64-B57780E9C4AC}">
      <dsp:nvSpPr>
        <dsp:cNvPr id="0" name=""/>
        <dsp:cNvSpPr/>
      </dsp:nvSpPr>
      <dsp:spPr>
        <a:xfrm>
          <a:off x="426599" y="320320"/>
          <a:ext cx="775634" cy="7756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15A605-89B7-4C34-9C79-CC07CD9ECBA2}">
      <dsp:nvSpPr>
        <dsp:cNvPr id="0" name=""/>
        <dsp:cNvSpPr/>
      </dsp:nvSpPr>
      <dsp:spPr>
        <a:xfrm>
          <a:off x="1628832" y="3015"/>
          <a:ext cx="2968228" cy="1410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1" tIns="149251" rIns="149251" bIns="149251" numCol="1" spcCol="1270" anchor="ctr" anchorCtr="0">
          <a:noAutofit/>
        </a:bodyPr>
        <a:lstStyle/>
        <a:p>
          <a:pPr marL="0" lvl="0" indent="0" algn="l" defTabSz="800100">
            <a:lnSpc>
              <a:spcPct val="100000"/>
            </a:lnSpc>
            <a:spcBef>
              <a:spcPct val="0"/>
            </a:spcBef>
            <a:spcAft>
              <a:spcPct val="35000"/>
            </a:spcAft>
            <a:buNone/>
          </a:pPr>
          <a:r>
            <a:rPr lang="fr-FR" sz="1800" kern="1200" dirty="0"/>
            <a:t>J’ai supprimé les colonnes qui portent des informations qu’on ne peut avoir qu’après résolution du problème.</a:t>
          </a:r>
          <a:endParaRPr lang="en-US" sz="1800" kern="1200" dirty="0"/>
        </a:p>
      </dsp:txBody>
      <dsp:txXfrm>
        <a:off x="1628832" y="3015"/>
        <a:ext cx="2968228" cy="1410244"/>
      </dsp:txXfrm>
    </dsp:sp>
    <dsp:sp modelId="{40E3C690-3133-4035-8652-DF962F34A59D}">
      <dsp:nvSpPr>
        <dsp:cNvPr id="0" name=""/>
        <dsp:cNvSpPr/>
      </dsp:nvSpPr>
      <dsp:spPr>
        <a:xfrm>
          <a:off x="4597061" y="3015"/>
          <a:ext cx="1997409" cy="1410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1" tIns="149251" rIns="149251" bIns="149251" numCol="1" spcCol="1270" anchor="ctr" anchorCtr="0">
          <a:noAutofit/>
        </a:bodyPr>
        <a:lstStyle/>
        <a:p>
          <a:pPr marL="0" lvl="0" indent="0" algn="l" defTabSz="488950">
            <a:lnSpc>
              <a:spcPct val="100000"/>
            </a:lnSpc>
            <a:spcBef>
              <a:spcPct val="0"/>
            </a:spcBef>
            <a:spcAft>
              <a:spcPct val="35000"/>
            </a:spcAft>
            <a:buNone/>
          </a:pPr>
          <a:r>
            <a:rPr lang="fr-FR" sz="1100" kern="1200"/>
            <a:t>closed_at</a:t>
          </a:r>
          <a:endParaRPr lang="en-US" sz="1100" kern="1200"/>
        </a:p>
        <a:p>
          <a:pPr marL="0" lvl="0" indent="0" algn="l" defTabSz="488950">
            <a:lnSpc>
              <a:spcPct val="100000"/>
            </a:lnSpc>
            <a:spcBef>
              <a:spcPct val="0"/>
            </a:spcBef>
            <a:spcAft>
              <a:spcPct val="35000"/>
            </a:spcAft>
            <a:buNone/>
          </a:pPr>
          <a:r>
            <a:rPr lang="fr-FR" sz="1100" kern="1200"/>
            <a:t>resolved_at</a:t>
          </a:r>
          <a:endParaRPr lang="en-US" sz="1100" kern="1200"/>
        </a:p>
        <a:p>
          <a:pPr marL="0" lvl="0" indent="0" algn="l" defTabSz="488950">
            <a:lnSpc>
              <a:spcPct val="100000"/>
            </a:lnSpc>
            <a:spcBef>
              <a:spcPct val="0"/>
            </a:spcBef>
            <a:spcAft>
              <a:spcPct val="35000"/>
            </a:spcAft>
            <a:buNone/>
          </a:pPr>
          <a:r>
            <a:rPr lang="fr-FR" sz="1100" kern="1200"/>
            <a:t>closed_code</a:t>
          </a:r>
          <a:endParaRPr lang="en-US" sz="1100" kern="1200"/>
        </a:p>
        <a:p>
          <a:pPr marL="0" lvl="0" indent="0" algn="l" defTabSz="488950">
            <a:lnSpc>
              <a:spcPct val="100000"/>
            </a:lnSpc>
            <a:spcBef>
              <a:spcPct val="0"/>
            </a:spcBef>
            <a:spcAft>
              <a:spcPct val="35000"/>
            </a:spcAft>
            <a:buNone/>
          </a:pPr>
          <a:r>
            <a:rPr lang="fr-FR" sz="1100" kern="1200"/>
            <a:t>resolved_by</a:t>
          </a:r>
          <a:endParaRPr lang="en-US" sz="1100" kern="1200"/>
        </a:p>
        <a:p>
          <a:pPr marL="0" lvl="0" indent="0" algn="l" defTabSz="488950">
            <a:lnSpc>
              <a:spcPct val="100000"/>
            </a:lnSpc>
            <a:spcBef>
              <a:spcPct val="0"/>
            </a:spcBef>
            <a:spcAft>
              <a:spcPct val="35000"/>
            </a:spcAft>
            <a:buNone/>
          </a:pPr>
          <a:r>
            <a:rPr lang="fr-FR" sz="1100" kern="1200"/>
            <a:t>Active</a:t>
          </a:r>
          <a:endParaRPr lang="en-US" sz="1100" kern="1200"/>
        </a:p>
        <a:p>
          <a:pPr marL="0" lvl="0" indent="0" algn="l" defTabSz="488950">
            <a:lnSpc>
              <a:spcPct val="100000"/>
            </a:lnSpc>
            <a:spcBef>
              <a:spcPct val="0"/>
            </a:spcBef>
            <a:spcAft>
              <a:spcPct val="35000"/>
            </a:spcAft>
            <a:buNone/>
          </a:pPr>
          <a:r>
            <a:rPr lang="fr-FR" sz="1100" kern="1200"/>
            <a:t>incident_state</a:t>
          </a:r>
          <a:endParaRPr lang="en-US" sz="1100" kern="1200"/>
        </a:p>
      </dsp:txBody>
      <dsp:txXfrm>
        <a:off x="4597061" y="3015"/>
        <a:ext cx="1997409" cy="1410244"/>
      </dsp:txXfrm>
    </dsp:sp>
    <dsp:sp modelId="{0ECDE2B5-63D4-4F76-BACE-412143F09C14}">
      <dsp:nvSpPr>
        <dsp:cNvPr id="0" name=""/>
        <dsp:cNvSpPr/>
      </dsp:nvSpPr>
      <dsp:spPr>
        <a:xfrm>
          <a:off x="0" y="1765821"/>
          <a:ext cx="6596063" cy="14102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C0C8BA-83EE-40E7-890C-DB4212AA1644}">
      <dsp:nvSpPr>
        <dsp:cNvPr id="0" name=""/>
        <dsp:cNvSpPr/>
      </dsp:nvSpPr>
      <dsp:spPr>
        <a:xfrm>
          <a:off x="426599" y="2083126"/>
          <a:ext cx="775634" cy="7756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833C5D-76B0-49B0-8B7C-9E2654F42899}">
      <dsp:nvSpPr>
        <dsp:cNvPr id="0" name=""/>
        <dsp:cNvSpPr/>
      </dsp:nvSpPr>
      <dsp:spPr>
        <a:xfrm>
          <a:off x="1628832" y="1765821"/>
          <a:ext cx="4965638" cy="1410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1" tIns="149251" rIns="149251" bIns="149251" numCol="1" spcCol="1270" anchor="ctr" anchorCtr="0">
          <a:noAutofit/>
        </a:bodyPr>
        <a:lstStyle/>
        <a:p>
          <a:pPr marL="0" lvl="0" indent="0" algn="l" defTabSz="800100">
            <a:lnSpc>
              <a:spcPct val="100000"/>
            </a:lnSpc>
            <a:spcBef>
              <a:spcPct val="0"/>
            </a:spcBef>
            <a:spcAft>
              <a:spcPct val="35000"/>
            </a:spcAft>
            <a:buNone/>
          </a:pPr>
          <a:r>
            <a:rPr lang="fr-FR" sz="1800" kern="1200" dirty="0"/>
            <a:t>Les colonnes qu’on a déjà transformées: </a:t>
          </a:r>
          <a:r>
            <a:rPr lang="fr-FR" sz="1800" kern="1200" dirty="0" err="1"/>
            <a:t>opened_at</a:t>
          </a:r>
          <a:r>
            <a:rPr lang="fr-FR" sz="1800" kern="1200" dirty="0"/>
            <a:t>, </a:t>
          </a:r>
          <a:r>
            <a:rPr lang="fr-FR" sz="1800" kern="1200" dirty="0" err="1"/>
            <a:t>sys_updated_at</a:t>
          </a:r>
          <a:r>
            <a:rPr lang="fr-FR" sz="1800" kern="1200" dirty="0"/>
            <a:t>.</a:t>
          </a:r>
          <a:endParaRPr lang="en-US" sz="1800" kern="1200" dirty="0"/>
        </a:p>
      </dsp:txBody>
      <dsp:txXfrm>
        <a:off x="1628832" y="1765821"/>
        <a:ext cx="4965638" cy="1410244"/>
      </dsp:txXfrm>
    </dsp:sp>
    <dsp:sp modelId="{B272E08A-57D5-4966-B206-3AA3032EF122}">
      <dsp:nvSpPr>
        <dsp:cNvPr id="0" name=""/>
        <dsp:cNvSpPr/>
      </dsp:nvSpPr>
      <dsp:spPr>
        <a:xfrm>
          <a:off x="0" y="3528627"/>
          <a:ext cx="6596063" cy="14102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4A6A5C-D82D-440B-A1B0-9CC74186AADA}">
      <dsp:nvSpPr>
        <dsp:cNvPr id="0" name=""/>
        <dsp:cNvSpPr/>
      </dsp:nvSpPr>
      <dsp:spPr>
        <a:xfrm>
          <a:off x="426599" y="3845932"/>
          <a:ext cx="775634" cy="7756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6E2237-0CBD-482F-A42C-6C390FB6824B}">
      <dsp:nvSpPr>
        <dsp:cNvPr id="0" name=""/>
        <dsp:cNvSpPr/>
      </dsp:nvSpPr>
      <dsp:spPr>
        <a:xfrm>
          <a:off x="1628832" y="3528627"/>
          <a:ext cx="4965638" cy="1410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1" tIns="149251" rIns="149251" bIns="149251" numCol="1" spcCol="1270" anchor="ctr" anchorCtr="0">
          <a:noAutofit/>
        </a:bodyPr>
        <a:lstStyle/>
        <a:p>
          <a:pPr marL="0" lvl="0" indent="0" algn="l" defTabSz="800100">
            <a:lnSpc>
              <a:spcPct val="100000"/>
            </a:lnSpc>
            <a:spcBef>
              <a:spcPct val="0"/>
            </a:spcBef>
            <a:spcAft>
              <a:spcPct val="35000"/>
            </a:spcAft>
            <a:buNone/>
          </a:pPr>
          <a:r>
            <a:rPr lang="fr-FR" sz="1800" kern="1200" dirty="0"/>
            <a:t>Les informations propre à un utilisateur : </a:t>
          </a:r>
          <a:r>
            <a:rPr lang="fr-FR" sz="1800" kern="1200" dirty="0" err="1"/>
            <a:t>caller_id</a:t>
          </a:r>
          <a:r>
            <a:rPr lang="fr-FR" sz="1800" kern="1200" dirty="0"/>
            <a:t> et </a:t>
          </a:r>
          <a:r>
            <a:rPr lang="fr-FR" sz="1800" kern="1200" dirty="0" err="1"/>
            <a:t>number</a:t>
          </a:r>
          <a:r>
            <a:rPr lang="fr-FR" sz="1800" kern="1200" dirty="0"/>
            <a:t>.</a:t>
          </a:r>
          <a:endParaRPr lang="en-US" sz="1800" kern="1200" dirty="0"/>
        </a:p>
      </dsp:txBody>
      <dsp:txXfrm>
        <a:off x="1628832" y="3528627"/>
        <a:ext cx="4965638" cy="14102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B447E-D913-43F2-BC47-6F7671B1BE19}">
      <dsp:nvSpPr>
        <dsp:cNvPr id="0" name=""/>
        <dsp:cNvSpPr/>
      </dsp:nvSpPr>
      <dsp:spPr>
        <a:xfrm>
          <a:off x="988371" y="1111442"/>
          <a:ext cx="1060171" cy="1060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3FF93D-FB68-4697-A781-7027EEB4E490}">
      <dsp:nvSpPr>
        <dsp:cNvPr id="0" name=""/>
        <dsp:cNvSpPr/>
      </dsp:nvSpPr>
      <dsp:spPr>
        <a:xfrm>
          <a:off x="3926" y="2288531"/>
          <a:ext cx="3029062" cy="45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fr-FR" sz="2100" kern="1200"/>
            <a:t>Approche machine learnig</a:t>
          </a:r>
          <a:endParaRPr lang="en-US" sz="2100" kern="1200"/>
        </a:p>
      </dsp:txBody>
      <dsp:txXfrm>
        <a:off x="3926" y="2288531"/>
        <a:ext cx="3029062" cy="454359"/>
      </dsp:txXfrm>
    </dsp:sp>
    <dsp:sp modelId="{1788D8A6-1D26-482E-82AA-1388955B9CDA}">
      <dsp:nvSpPr>
        <dsp:cNvPr id="0" name=""/>
        <dsp:cNvSpPr/>
      </dsp:nvSpPr>
      <dsp:spPr>
        <a:xfrm>
          <a:off x="3926" y="2797270"/>
          <a:ext cx="3029062" cy="10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fr-FR" sz="1600" kern="1200"/>
            <a:t>Regression linaire</a:t>
          </a:r>
          <a:endParaRPr lang="en-US" sz="1600" kern="1200"/>
        </a:p>
        <a:p>
          <a:pPr marL="0" lvl="0" indent="0" algn="ctr" defTabSz="711200">
            <a:lnSpc>
              <a:spcPct val="90000"/>
            </a:lnSpc>
            <a:spcBef>
              <a:spcPct val="0"/>
            </a:spcBef>
            <a:spcAft>
              <a:spcPct val="35000"/>
            </a:spcAft>
            <a:buNone/>
          </a:pPr>
          <a:r>
            <a:rPr lang="fr-FR" sz="1600" kern="1200"/>
            <a:t>Decision tree</a:t>
          </a:r>
          <a:endParaRPr lang="en-US" sz="1600" kern="1200"/>
        </a:p>
        <a:p>
          <a:pPr marL="0" lvl="0" indent="0" algn="ctr" defTabSz="711200">
            <a:lnSpc>
              <a:spcPct val="90000"/>
            </a:lnSpc>
            <a:spcBef>
              <a:spcPct val="0"/>
            </a:spcBef>
            <a:spcAft>
              <a:spcPct val="35000"/>
            </a:spcAft>
            <a:buNone/>
          </a:pPr>
          <a:r>
            <a:rPr lang="fr-FR" sz="1600" kern="1200"/>
            <a:t>Random forest</a:t>
          </a:r>
          <a:endParaRPr lang="en-US" sz="1600" kern="1200"/>
        </a:p>
        <a:p>
          <a:pPr marL="0" lvl="0" indent="0" algn="ctr" defTabSz="711200">
            <a:lnSpc>
              <a:spcPct val="90000"/>
            </a:lnSpc>
            <a:spcBef>
              <a:spcPct val="0"/>
            </a:spcBef>
            <a:spcAft>
              <a:spcPct val="35000"/>
            </a:spcAft>
            <a:buNone/>
          </a:pPr>
          <a:r>
            <a:rPr lang="fr-FR" sz="1600" kern="1200"/>
            <a:t>Gradient boosting</a:t>
          </a:r>
          <a:endParaRPr lang="en-US" sz="1600" kern="1200"/>
        </a:p>
      </dsp:txBody>
      <dsp:txXfrm>
        <a:off x="3926" y="2797270"/>
        <a:ext cx="3029062" cy="1033175"/>
      </dsp:txXfrm>
    </dsp:sp>
    <dsp:sp modelId="{FE4CCA5D-4B77-41DD-8F51-27F3299C5CDB}">
      <dsp:nvSpPr>
        <dsp:cNvPr id="0" name=""/>
        <dsp:cNvSpPr/>
      </dsp:nvSpPr>
      <dsp:spPr>
        <a:xfrm>
          <a:off x="4547519" y="1111442"/>
          <a:ext cx="1060171" cy="1060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B19CA6-ADF5-4168-AB99-0DCAD47533E0}">
      <dsp:nvSpPr>
        <dsp:cNvPr id="0" name=""/>
        <dsp:cNvSpPr/>
      </dsp:nvSpPr>
      <dsp:spPr>
        <a:xfrm>
          <a:off x="3563074" y="2288531"/>
          <a:ext cx="3029062" cy="45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fr-FR" sz="2100" kern="1200"/>
            <a:t>Approche deep learning</a:t>
          </a:r>
          <a:endParaRPr lang="en-US" sz="2100" kern="1200"/>
        </a:p>
      </dsp:txBody>
      <dsp:txXfrm>
        <a:off x="3563074" y="2288531"/>
        <a:ext cx="3029062" cy="454359"/>
      </dsp:txXfrm>
    </dsp:sp>
    <dsp:sp modelId="{503C495D-78E0-4870-B663-ECD6C3F27D46}">
      <dsp:nvSpPr>
        <dsp:cNvPr id="0" name=""/>
        <dsp:cNvSpPr/>
      </dsp:nvSpPr>
      <dsp:spPr>
        <a:xfrm>
          <a:off x="3563074" y="2797270"/>
          <a:ext cx="3029062" cy="103317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6EF07-97F3-4234-83E9-13F5BC887698}">
      <dsp:nvSpPr>
        <dsp:cNvPr id="0" name=""/>
        <dsp:cNvSpPr/>
      </dsp:nvSpPr>
      <dsp:spPr>
        <a:xfrm>
          <a:off x="0" y="603"/>
          <a:ext cx="6596063" cy="141162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83AF74-6235-4074-9016-896572D0F505}">
      <dsp:nvSpPr>
        <dsp:cNvPr id="0" name=""/>
        <dsp:cNvSpPr/>
      </dsp:nvSpPr>
      <dsp:spPr>
        <a:xfrm>
          <a:off x="427016" y="318218"/>
          <a:ext cx="776392" cy="776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1C8593-C11D-4DAD-BEB0-5E598F049246}">
      <dsp:nvSpPr>
        <dsp:cNvPr id="0" name=""/>
        <dsp:cNvSpPr/>
      </dsp:nvSpPr>
      <dsp:spPr>
        <a:xfrm>
          <a:off x="1630424" y="603"/>
          <a:ext cx="4965638"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977900">
            <a:lnSpc>
              <a:spcPct val="90000"/>
            </a:lnSpc>
            <a:spcBef>
              <a:spcPct val="0"/>
            </a:spcBef>
            <a:spcAft>
              <a:spcPct val="35000"/>
            </a:spcAft>
            <a:buNone/>
          </a:pPr>
          <a:r>
            <a:rPr lang="fr-FR" sz="2200" kern="1200" dirty="0"/>
            <a:t>La normalisation des données numériques n’a pas permis une amélioration des résultats.</a:t>
          </a:r>
          <a:endParaRPr lang="en-US" sz="2200" kern="1200" dirty="0"/>
        </a:p>
      </dsp:txBody>
      <dsp:txXfrm>
        <a:off x="1630424" y="603"/>
        <a:ext cx="4965638" cy="1411623"/>
      </dsp:txXfrm>
    </dsp:sp>
    <dsp:sp modelId="{83D3C4BE-499E-4EFD-858D-065F5550B07A}">
      <dsp:nvSpPr>
        <dsp:cNvPr id="0" name=""/>
        <dsp:cNvSpPr/>
      </dsp:nvSpPr>
      <dsp:spPr>
        <a:xfrm>
          <a:off x="0" y="1765132"/>
          <a:ext cx="6596063" cy="141162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64958A-5547-4A34-8E0C-52349C61DB5B}">
      <dsp:nvSpPr>
        <dsp:cNvPr id="0" name=""/>
        <dsp:cNvSpPr/>
      </dsp:nvSpPr>
      <dsp:spPr>
        <a:xfrm>
          <a:off x="427016" y="2082747"/>
          <a:ext cx="776392" cy="776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7D173E-F79C-4FF1-8F03-DA02378F7AF4}">
      <dsp:nvSpPr>
        <dsp:cNvPr id="0" name=""/>
        <dsp:cNvSpPr/>
      </dsp:nvSpPr>
      <dsp:spPr>
        <a:xfrm>
          <a:off x="1630424" y="1765132"/>
          <a:ext cx="4965638"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977900">
            <a:lnSpc>
              <a:spcPct val="90000"/>
            </a:lnSpc>
            <a:spcBef>
              <a:spcPct val="0"/>
            </a:spcBef>
            <a:spcAft>
              <a:spcPct val="35000"/>
            </a:spcAft>
            <a:buNone/>
          </a:pPr>
          <a:r>
            <a:rPr lang="fr-FR" sz="2200" kern="1200" dirty="0" err="1"/>
            <a:t>Random</a:t>
          </a:r>
          <a:r>
            <a:rPr lang="fr-FR" sz="2200" kern="1200" dirty="0"/>
            <a:t> </a:t>
          </a:r>
          <a:r>
            <a:rPr lang="fr-FR" sz="2200" kern="1200" dirty="0" err="1"/>
            <a:t>forest</a:t>
          </a:r>
          <a:r>
            <a:rPr lang="fr-FR" sz="2200" kern="1200" dirty="0"/>
            <a:t> retourne les meilleurs résultats.</a:t>
          </a:r>
          <a:endParaRPr lang="en-US" sz="2200" kern="1200" dirty="0"/>
        </a:p>
      </dsp:txBody>
      <dsp:txXfrm>
        <a:off x="1630424" y="1765132"/>
        <a:ext cx="4965638" cy="1411623"/>
      </dsp:txXfrm>
    </dsp:sp>
    <dsp:sp modelId="{8979D23D-17A6-47C3-91F6-BDA3960FA723}">
      <dsp:nvSpPr>
        <dsp:cNvPr id="0" name=""/>
        <dsp:cNvSpPr/>
      </dsp:nvSpPr>
      <dsp:spPr>
        <a:xfrm>
          <a:off x="0" y="3529661"/>
          <a:ext cx="6596063" cy="141162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39CB48-5EB6-4C71-BD9C-90A917153156}">
      <dsp:nvSpPr>
        <dsp:cNvPr id="0" name=""/>
        <dsp:cNvSpPr/>
      </dsp:nvSpPr>
      <dsp:spPr>
        <a:xfrm>
          <a:off x="427016" y="3847276"/>
          <a:ext cx="776392" cy="776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1FF40F-46DF-4169-9816-17D6E4DA5AAE}">
      <dsp:nvSpPr>
        <dsp:cNvPr id="0" name=""/>
        <dsp:cNvSpPr/>
      </dsp:nvSpPr>
      <dsp:spPr>
        <a:xfrm>
          <a:off x="1630424" y="3529661"/>
          <a:ext cx="4965638"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977900">
            <a:lnSpc>
              <a:spcPct val="90000"/>
            </a:lnSpc>
            <a:spcBef>
              <a:spcPct val="0"/>
            </a:spcBef>
            <a:spcAft>
              <a:spcPct val="35000"/>
            </a:spcAft>
            <a:buNone/>
          </a:pPr>
          <a:r>
            <a:rPr lang="fr-FR" sz="2200" kern="1200" dirty="0" err="1"/>
            <a:t>Random</a:t>
          </a:r>
          <a:r>
            <a:rPr lang="fr-FR" sz="2200" kern="1200" dirty="0"/>
            <a:t> </a:t>
          </a:r>
          <a:r>
            <a:rPr lang="fr-FR" sz="2200" kern="1200" dirty="0" err="1"/>
            <a:t>forest</a:t>
          </a:r>
          <a:r>
            <a:rPr lang="fr-FR" sz="2200" kern="1200" dirty="0"/>
            <a:t> aurait pu donner de meilleurs résultats si j’avais utilisé </a:t>
          </a:r>
          <a:r>
            <a:rPr lang="fr-FR" sz="2200" kern="1200" dirty="0" err="1"/>
            <a:t>as.factor</a:t>
          </a:r>
          <a:r>
            <a:rPr lang="fr-FR" sz="2200" kern="1200" dirty="0"/>
            <a:t> en R puisque </a:t>
          </a:r>
          <a:r>
            <a:rPr lang="fr-FR" sz="2200" b="1" i="0" u="none" kern="1200" dirty="0" err="1"/>
            <a:t>sys_updated_by</a:t>
          </a:r>
          <a:r>
            <a:rPr lang="fr-FR" sz="2200" b="1" i="0" u="none" kern="1200" dirty="0"/>
            <a:t> </a:t>
          </a:r>
          <a:r>
            <a:rPr lang="fr-FR" sz="2200" kern="1200" dirty="0"/>
            <a:t>est importante.</a:t>
          </a:r>
          <a:endParaRPr lang="en-US" sz="2200" kern="1200" dirty="0"/>
        </a:p>
      </dsp:txBody>
      <dsp:txXfrm>
        <a:off x="1630424" y="3529661"/>
        <a:ext cx="4965638" cy="141162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A61015F-7CC6-4D0A-9D87-873EA4C304CC}" type="datetimeFigureOut">
              <a:rPr lang="en-US" dirty="0"/>
              <a:t>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a:t>Cliquez pour modifier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5C68B11-C5A8-448C-8CE9-B1A273C79CFC}" type="datetimeFigureOut">
              <a:rPr lang="en-US" dirty="0"/>
              <a:t>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7616CA0-919D-4A49-9C8A-62FDFB3A5183}" type="datetimeFigureOut">
              <a:rPr lang="en-US" dirty="0"/>
              <a:t>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2/9/20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B5937E-0564-F840-B15C-A29619AAB1CC}"/>
              </a:ext>
            </a:extLst>
          </p:cNvPr>
          <p:cNvSpPr>
            <a:spLocks noGrp="1"/>
          </p:cNvSpPr>
          <p:nvPr>
            <p:ph type="ctrTitle"/>
          </p:nvPr>
        </p:nvSpPr>
        <p:spPr/>
        <p:txBody>
          <a:bodyPr>
            <a:normAutofit/>
          </a:bodyPr>
          <a:lstStyle/>
          <a:p>
            <a:r>
              <a:rPr lang="fr-FR" dirty="0">
                <a:solidFill>
                  <a:srgbClr val="FF0000"/>
                </a:solidFill>
              </a:rPr>
              <a:t>Projet python for data </a:t>
            </a:r>
            <a:r>
              <a:rPr lang="fr-FR" dirty="0" err="1">
                <a:solidFill>
                  <a:srgbClr val="FF0000"/>
                </a:solidFill>
              </a:rPr>
              <a:t>ANALYSis</a:t>
            </a:r>
            <a:endParaRPr lang="fr-FR" dirty="0"/>
          </a:p>
        </p:txBody>
      </p:sp>
      <p:sp>
        <p:nvSpPr>
          <p:cNvPr id="3" name="Sous-titre 2">
            <a:extLst>
              <a:ext uri="{FF2B5EF4-FFF2-40B4-BE49-F238E27FC236}">
                <a16:creationId xmlns:a16="http://schemas.microsoft.com/office/drawing/2014/main" id="{251B1BED-5768-7344-B4C9-C63553DE557D}"/>
              </a:ext>
            </a:extLst>
          </p:cNvPr>
          <p:cNvSpPr>
            <a:spLocks noGrp="1"/>
          </p:cNvSpPr>
          <p:nvPr>
            <p:ph type="subTitle" idx="1"/>
          </p:nvPr>
        </p:nvSpPr>
        <p:spPr/>
        <p:txBody>
          <a:bodyPr/>
          <a:lstStyle/>
          <a:p>
            <a:r>
              <a:rPr lang="fr-FR" dirty="0"/>
              <a:t>Abdallah ESSA</a:t>
            </a:r>
          </a:p>
          <a:p>
            <a:r>
              <a:rPr lang="fr-FR" dirty="0" err="1"/>
              <a:t>Regression</a:t>
            </a:r>
            <a:endParaRPr lang="fr-FR" dirty="0"/>
          </a:p>
        </p:txBody>
      </p:sp>
    </p:spTree>
    <p:extLst>
      <p:ext uri="{BB962C8B-B14F-4D97-AF65-F5344CB8AC3E}">
        <p14:creationId xmlns:p14="http://schemas.microsoft.com/office/powerpoint/2010/main" val="3044383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1DDFCD7-CE68-934F-A0B4-A4F0D5A1E4A8}"/>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a:solidFill>
                  <a:schemeClr val="tx1">
                    <a:lumMod val="95000"/>
                    <a:lumOff val="5000"/>
                  </a:schemeClr>
                </a:solidFill>
                <a:latin typeface="+mj-lt"/>
                <a:ea typeface="+mj-ea"/>
                <a:cs typeface="+mj-cs"/>
              </a:rPr>
              <a:t>Decision tree</a:t>
            </a:r>
          </a:p>
        </p:txBody>
      </p:sp>
      <p:sp>
        <p:nvSpPr>
          <p:cNvPr id="3" name="Espace réservé du contenu 2">
            <a:extLst>
              <a:ext uri="{FF2B5EF4-FFF2-40B4-BE49-F238E27FC236}">
                <a16:creationId xmlns:a16="http://schemas.microsoft.com/office/drawing/2014/main" id="{F654E3AA-C8FB-2C4F-8C28-02A72F4FCB9A}"/>
              </a:ext>
            </a:extLst>
          </p:cNvPr>
          <p:cNvSpPr>
            <a:spLocks noGrp="1"/>
          </p:cNvSpPr>
          <p:nvPr>
            <p:ph idx="1"/>
          </p:nvPr>
        </p:nvSpPr>
        <p:spPr>
          <a:xfrm>
            <a:off x="636806" y="3849539"/>
            <a:ext cx="3378098" cy="2367405"/>
          </a:xfrm>
        </p:spPr>
        <p:txBody>
          <a:bodyPr vert="horz" lIns="91440" tIns="45720" rIns="91440" bIns="45720" rtlCol="0" anchor="t">
            <a:normAutofit/>
          </a:bodyPr>
          <a:lstStyle/>
          <a:p>
            <a:pPr marL="0" indent="0" algn="r">
              <a:lnSpc>
                <a:spcPct val="100000"/>
              </a:lnSpc>
              <a:spcBef>
                <a:spcPts val="0"/>
              </a:spcBef>
              <a:buNone/>
            </a:pPr>
            <a:r>
              <a:rPr lang="en-US" sz="1600" dirty="0" err="1">
                <a:solidFill>
                  <a:schemeClr val="tx1">
                    <a:lumMod val="95000"/>
                    <a:lumOff val="5000"/>
                  </a:schemeClr>
                </a:solidFill>
              </a:rPr>
              <a:t>mean_squared_error</a:t>
            </a:r>
            <a:r>
              <a:rPr lang="en-US" sz="1600" dirty="0">
                <a:solidFill>
                  <a:schemeClr val="tx1">
                    <a:lumMod val="95000"/>
                    <a:lumOff val="5000"/>
                  </a:schemeClr>
                </a:solidFill>
              </a:rPr>
              <a:t> 0.3876836062930299</a:t>
            </a:r>
          </a:p>
        </p:txBody>
      </p:sp>
      <p:cxnSp>
        <p:nvCxnSpPr>
          <p:cNvPr id="18" name="Straight Connector 17">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Image 4" descr="Une image contenant capture d’écran&#10;&#10;Description générée automatiquement">
            <a:extLst>
              <a:ext uri="{FF2B5EF4-FFF2-40B4-BE49-F238E27FC236}">
                <a16:creationId xmlns:a16="http://schemas.microsoft.com/office/drawing/2014/main" id="{F0033F8F-F55D-A94B-979B-23C6F026B4E7}"/>
              </a:ext>
            </a:extLst>
          </p:cNvPr>
          <p:cNvPicPr>
            <a:picLocks noChangeAspect="1"/>
          </p:cNvPicPr>
          <p:nvPr/>
        </p:nvPicPr>
        <p:blipFill>
          <a:blip r:embed="rId2"/>
          <a:stretch>
            <a:fillRect/>
          </a:stretch>
        </p:blipFill>
        <p:spPr>
          <a:xfrm>
            <a:off x="4654984" y="1613734"/>
            <a:ext cx="6896936" cy="3631508"/>
          </a:xfrm>
          <a:prstGeom prst="rect">
            <a:avLst/>
          </a:prstGeom>
        </p:spPr>
      </p:pic>
    </p:spTree>
    <p:extLst>
      <p:ext uri="{BB962C8B-B14F-4D97-AF65-F5344CB8AC3E}">
        <p14:creationId xmlns:p14="http://schemas.microsoft.com/office/powerpoint/2010/main" val="403235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E779741-F9B0-D14A-BAD9-8F7C3DD8573C}"/>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a:solidFill>
                  <a:schemeClr val="tx1">
                    <a:lumMod val="95000"/>
                    <a:lumOff val="5000"/>
                  </a:schemeClr>
                </a:solidFill>
                <a:latin typeface="+mj-lt"/>
                <a:ea typeface="+mj-ea"/>
                <a:cs typeface="+mj-cs"/>
              </a:rPr>
              <a:t>Random forest</a:t>
            </a:r>
          </a:p>
        </p:txBody>
      </p:sp>
      <p:sp>
        <p:nvSpPr>
          <p:cNvPr id="3" name="Espace réservé du contenu 2">
            <a:extLst>
              <a:ext uri="{FF2B5EF4-FFF2-40B4-BE49-F238E27FC236}">
                <a16:creationId xmlns:a16="http://schemas.microsoft.com/office/drawing/2014/main" id="{FB277521-540C-AA45-9EBA-A471E7A72FFE}"/>
              </a:ext>
            </a:extLst>
          </p:cNvPr>
          <p:cNvSpPr>
            <a:spLocks noGrp="1"/>
          </p:cNvSpPr>
          <p:nvPr>
            <p:ph idx="1"/>
          </p:nvPr>
        </p:nvSpPr>
        <p:spPr>
          <a:xfrm>
            <a:off x="636806" y="3849539"/>
            <a:ext cx="3378098" cy="2367405"/>
          </a:xfrm>
        </p:spPr>
        <p:txBody>
          <a:bodyPr vert="horz" lIns="91440" tIns="45720" rIns="91440" bIns="45720" rtlCol="0" anchor="t">
            <a:normAutofit/>
          </a:bodyPr>
          <a:lstStyle/>
          <a:p>
            <a:pPr marL="0" indent="0" algn="r">
              <a:lnSpc>
                <a:spcPct val="100000"/>
              </a:lnSpc>
              <a:spcBef>
                <a:spcPts val="0"/>
              </a:spcBef>
              <a:buNone/>
            </a:pPr>
            <a:r>
              <a:rPr lang="en-US" sz="1600">
                <a:solidFill>
                  <a:schemeClr val="tx1">
                    <a:lumMod val="95000"/>
                    <a:lumOff val="5000"/>
                  </a:schemeClr>
                </a:solidFill>
              </a:rPr>
              <a:t>mean_squared_error 0.36695100031202366</a:t>
            </a:r>
          </a:p>
        </p:txBody>
      </p:sp>
      <p:cxnSp>
        <p:nvCxnSpPr>
          <p:cNvPr id="18" name="Straight Connector 17">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Image 4" descr="Une image contenant capture d’écran&#10;&#10;Description générée automatiquement">
            <a:extLst>
              <a:ext uri="{FF2B5EF4-FFF2-40B4-BE49-F238E27FC236}">
                <a16:creationId xmlns:a16="http://schemas.microsoft.com/office/drawing/2014/main" id="{8712FAF8-5715-2549-A551-AD3FA9644B1D}"/>
              </a:ext>
            </a:extLst>
          </p:cNvPr>
          <p:cNvPicPr>
            <a:picLocks noChangeAspect="1"/>
          </p:cNvPicPr>
          <p:nvPr/>
        </p:nvPicPr>
        <p:blipFill>
          <a:blip r:embed="rId2"/>
          <a:stretch>
            <a:fillRect/>
          </a:stretch>
        </p:blipFill>
        <p:spPr>
          <a:xfrm>
            <a:off x="4654984" y="1613734"/>
            <a:ext cx="6896936" cy="3631508"/>
          </a:xfrm>
          <a:prstGeom prst="rect">
            <a:avLst/>
          </a:prstGeom>
        </p:spPr>
      </p:pic>
    </p:spTree>
    <p:extLst>
      <p:ext uri="{BB962C8B-B14F-4D97-AF65-F5344CB8AC3E}">
        <p14:creationId xmlns:p14="http://schemas.microsoft.com/office/powerpoint/2010/main" val="130087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C65749-6B90-2545-83EE-BD4AC1B4502F}"/>
              </a:ext>
            </a:extLst>
          </p:cNvPr>
          <p:cNvSpPr>
            <a:spLocks noGrp="1"/>
          </p:cNvSpPr>
          <p:nvPr>
            <p:ph type="title"/>
          </p:nvPr>
        </p:nvSpPr>
        <p:spPr>
          <a:xfrm>
            <a:off x="1024128" y="585216"/>
            <a:ext cx="3133581" cy="1499616"/>
          </a:xfrm>
        </p:spPr>
        <p:txBody>
          <a:bodyPr>
            <a:normAutofit/>
          </a:bodyPr>
          <a:lstStyle/>
          <a:p>
            <a:r>
              <a:rPr lang="fr-FR" sz="4000"/>
              <a:t>Gradient boosting</a:t>
            </a:r>
          </a:p>
        </p:txBody>
      </p:sp>
      <p:sp>
        <p:nvSpPr>
          <p:cNvPr id="3" name="Espace réservé du contenu 2">
            <a:extLst>
              <a:ext uri="{FF2B5EF4-FFF2-40B4-BE49-F238E27FC236}">
                <a16:creationId xmlns:a16="http://schemas.microsoft.com/office/drawing/2014/main" id="{FFDFF26B-303B-584C-ADC8-A1740512A267}"/>
              </a:ext>
            </a:extLst>
          </p:cNvPr>
          <p:cNvSpPr>
            <a:spLocks noGrp="1"/>
          </p:cNvSpPr>
          <p:nvPr>
            <p:ph idx="1"/>
          </p:nvPr>
        </p:nvSpPr>
        <p:spPr>
          <a:xfrm>
            <a:off x="1024128" y="2286000"/>
            <a:ext cx="3133580" cy="3931920"/>
          </a:xfrm>
        </p:spPr>
        <p:txBody>
          <a:bodyPr>
            <a:normAutofit/>
          </a:bodyPr>
          <a:lstStyle/>
          <a:p>
            <a:r>
              <a:rPr lang="fr-FR" sz="1600"/>
              <a:t>mean_squared_error 0.38981212415964334</a:t>
            </a:r>
          </a:p>
        </p:txBody>
      </p:sp>
      <p:pic>
        <p:nvPicPr>
          <p:cNvPr id="5" name="Image 4" descr="Une image contenant capture d’écran&#10;&#10;Description générée automatiquement">
            <a:extLst>
              <a:ext uri="{FF2B5EF4-FFF2-40B4-BE49-F238E27FC236}">
                <a16:creationId xmlns:a16="http://schemas.microsoft.com/office/drawing/2014/main" id="{95C55C67-68E7-2F49-827B-7AB77023BB9F}"/>
              </a:ext>
            </a:extLst>
          </p:cNvPr>
          <p:cNvPicPr>
            <a:picLocks noChangeAspect="1"/>
          </p:cNvPicPr>
          <p:nvPr/>
        </p:nvPicPr>
        <p:blipFill>
          <a:blip r:embed="rId2"/>
          <a:stretch>
            <a:fillRect/>
          </a:stretch>
        </p:blipFill>
        <p:spPr>
          <a:xfrm>
            <a:off x="4642342" y="1609918"/>
            <a:ext cx="6909577" cy="3638164"/>
          </a:xfrm>
          <a:prstGeom prst="rect">
            <a:avLst/>
          </a:prstGeom>
        </p:spPr>
      </p:pic>
    </p:spTree>
    <p:extLst>
      <p:ext uri="{BB962C8B-B14F-4D97-AF65-F5344CB8AC3E}">
        <p14:creationId xmlns:p14="http://schemas.microsoft.com/office/powerpoint/2010/main" val="2667604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91838F-CE3F-B04D-8116-9E983D71D2BA}"/>
              </a:ext>
            </a:extLst>
          </p:cNvPr>
          <p:cNvSpPr>
            <a:spLocks noGrp="1"/>
          </p:cNvSpPr>
          <p:nvPr>
            <p:ph type="title"/>
          </p:nvPr>
        </p:nvSpPr>
        <p:spPr>
          <a:xfrm>
            <a:off x="1024128" y="585216"/>
            <a:ext cx="3133581" cy="1499616"/>
          </a:xfrm>
        </p:spPr>
        <p:txBody>
          <a:bodyPr>
            <a:normAutofit/>
          </a:bodyPr>
          <a:lstStyle/>
          <a:p>
            <a:r>
              <a:rPr lang="fr-FR" sz="4000"/>
              <a:t>Deep Learning</a:t>
            </a:r>
          </a:p>
        </p:txBody>
      </p:sp>
      <p:sp>
        <p:nvSpPr>
          <p:cNvPr id="3" name="Espace réservé du contenu 2">
            <a:extLst>
              <a:ext uri="{FF2B5EF4-FFF2-40B4-BE49-F238E27FC236}">
                <a16:creationId xmlns:a16="http://schemas.microsoft.com/office/drawing/2014/main" id="{AFFA1E87-2168-8640-ADF6-1C3EDCA599EC}"/>
              </a:ext>
            </a:extLst>
          </p:cNvPr>
          <p:cNvSpPr>
            <a:spLocks noGrp="1"/>
          </p:cNvSpPr>
          <p:nvPr>
            <p:ph idx="1"/>
          </p:nvPr>
        </p:nvSpPr>
        <p:spPr>
          <a:xfrm>
            <a:off x="1024128" y="2286000"/>
            <a:ext cx="3133580" cy="3931920"/>
          </a:xfrm>
        </p:spPr>
        <p:txBody>
          <a:bodyPr>
            <a:normAutofit/>
          </a:bodyPr>
          <a:lstStyle/>
          <a:p>
            <a:r>
              <a:rPr lang="fr-FR" sz="1600"/>
              <a:t>val_mse: 0.4689 - val_mae: 0.3847</a:t>
            </a:r>
          </a:p>
          <a:p>
            <a:endParaRPr lang="fr-FR" sz="1600"/>
          </a:p>
          <a:p>
            <a:endParaRPr lang="fr-FR" sz="1600"/>
          </a:p>
        </p:txBody>
      </p:sp>
      <p:pic>
        <p:nvPicPr>
          <p:cNvPr id="5" name="Image 4" descr="Une image contenant capture d’écran&#10;&#10;Description générée automatiquement">
            <a:extLst>
              <a:ext uri="{FF2B5EF4-FFF2-40B4-BE49-F238E27FC236}">
                <a16:creationId xmlns:a16="http://schemas.microsoft.com/office/drawing/2014/main" id="{E507EE9F-ACB3-304B-929A-D6A6CFFEB081}"/>
              </a:ext>
            </a:extLst>
          </p:cNvPr>
          <p:cNvPicPr>
            <a:picLocks noChangeAspect="1"/>
          </p:cNvPicPr>
          <p:nvPr/>
        </p:nvPicPr>
        <p:blipFill>
          <a:blip r:embed="rId2"/>
          <a:stretch>
            <a:fillRect/>
          </a:stretch>
        </p:blipFill>
        <p:spPr>
          <a:xfrm>
            <a:off x="4642342" y="1048239"/>
            <a:ext cx="6909577" cy="4761522"/>
          </a:xfrm>
          <a:prstGeom prst="rect">
            <a:avLst/>
          </a:prstGeom>
        </p:spPr>
      </p:pic>
    </p:spTree>
    <p:extLst>
      <p:ext uri="{BB962C8B-B14F-4D97-AF65-F5344CB8AC3E}">
        <p14:creationId xmlns:p14="http://schemas.microsoft.com/office/powerpoint/2010/main" val="2529540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9C3D99F-3E70-A046-839E-9FCAD279263D}"/>
              </a:ext>
            </a:extLst>
          </p:cNvPr>
          <p:cNvSpPr>
            <a:spLocks noGrp="1"/>
          </p:cNvSpPr>
          <p:nvPr>
            <p:ph type="title"/>
          </p:nvPr>
        </p:nvSpPr>
        <p:spPr>
          <a:xfrm>
            <a:off x="8129872" y="643467"/>
            <a:ext cx="3473009" cy="5571066"/>
          </a:xfrm>
        </p:spPr>
        <p:txBody>
          <a:bodyPr>
            <a:normAutofit/>
          </a:bodyPr>
          <a:lstStyle/>
          <a:p>
            <a:r>
              <a:rPr lang="fr-FR" dirty="0"/>
              <a:t>Conclusion </a:t>
            </a:r>
          </a:p>
        </p:txBody>
      </p:sp>
      <p:cxnSp>
        <p:nvCxnSpPr>
          <p:cNvPr id="12" name="Straight Connector 11">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6D43F8C2-644A-4469-92FF-0C3156FD4854}"/>
              </a:ext>
            </a:extLst>
          </p:cNvPr>
          <p:cNvGraphicFramePr>
            <a:graphicFrameLocks noGrp="1"/>
          </p:cNvGraphicFramePr>
          <p:nvPr>
            <p:ph idx="1"/>
            <p:extLst>
              <p:ext uri="{D42A27DB-BD31-4B8C-83A1-F6EECF244321}">
                <p14:modId xmlns:p14="http://schemas.microsoft.com/office/powerpoint/2010/main" val="3909105321"/>
              </p:ext>
            </p:extLst>
          </p:nvPr>
        </p:nvGraphicFramePr>
        <p:xfrm>
          <a:off x="942975" y="906946"/>
          <a:ext cx="6596063" cy="4941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4996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DEAFEAB-CAF1-6D4F-A23E-F0A01389445A}"/>
              </a:ext>
            </a:extLst>
          </p:cNvPr>
          <p:cNvSpPr>
            <a:spLocks noGrp="1"/>
          </p:cNvSpPr>
          <p:nvPr>
            <p:ph type="title"/>
          </p:nvPr>
        </p:nvSpPr>
        <p:spPr>
          <a:xfrm>
            <a:off x="1024129" y="585216"/>
            <a:ext cx="3779085" cy="1499616"/>
          </a:xfrm>
        </p:spPr>
        <p:txBody>
          <a:bodyPr>
            <a:normAutofit/>
          </a:bodyPr>
          <a:lstStyle/>
          <a:p>
            <a:r>
              <a:rPr lang="fr-FR" dirty="0" err="1">
                <a:solidFill>
                  <a:srgbClr val="FFFFFF"/>
                </a:solidFill>
              </a:rPr>
              <a:t>Donnees</a:t>
            </a:r>
            <a:r>
              <a:rPr lang="fr-FR" dirty="0">
                <a:solidFill>
                  <a:srgbClr val="FFFFFF"/>
                </a:solidFill>
              </a:rPr>
              <a:t> </a:t>
            </a:r>
          </a:p>
        </p:txBody>
      </p:sp>
      <p:cxnSp>
        <p:nvCxnSpPr>
          <p:cNvPr id="12" name="Straight Connector 11">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8F1E746F-36D3-DD4F-88AA-384AB0B4F027}"/>
              </a:ext>
            </a:extLst>
          </p:cNvPr>
          <p:cNvSpPr>
            <a:spLocks noGrp="1"/>
          </p:cNvSpPr>
          <p:nvPr>
            <p:ph idx="1"/>
          </p:nvPr>
        </p:nvSpPr>
        <p:spPr>
          <a:xfrm>
            <a:off x="1024129" y="2286000"/>
            <a:ext cx="3791711" cy="3931920"/>
          </a:xfrm>
        </p:spPr>
        <p:txBody>
          <a:bodyPr>
            <a:normAutofit fontScale="92500" lnSpcReduction="10000"/>
          </a:bodyPr>
          <a:lstStyle/>
          <a:p>
            <a:r>
              <a:rPr lang="fr-FR" dirty="0">
                <a:solidFill>
                  <a:srgbClr val="FFFFFF"/>
                </a:solidFill>
              </a:rPr>
              <a:t>Nombre de valeur unique.</a:t>
            </a:r>
          </a:p>
          <a:p>
            <a:r>
              <a:rPr lang="fr-FR" dirty="0">
                <a:solidFill>
                  <a:srgbClr val="FFFFFF"/>
                </a:solidFill>
              </a:rPr>
              <a:t>1) Valeur numérique</a:t>
            </a:r>
          </a:p>
          <a:p>
            <a:pPr lvl="1"/>
            <a:r>
              <a:rPr lang="fr-FR" dirty="0" err="1">
                <a:solidFill>
                  <a:schemeClr val="bg1"/>
                </a:solidFill>
              </a:rPr>
              <a:t>reassignment_count</a:t>
            </a:r>
            <a:r>
              <a:rPr lang="fr-FR" dirty="0">
                <a:solidFill>
                  <a:schemeClr val="bg1"/>
                </a:solidFill>
              </a:rPr>
              <a:t>, </a:t>
            </a:r>
            <a:r>
              <a:rPr lang="fr-FR" dirty="0" err="1">
                <a:solidFill>
                  <a:schemeClr val="bg1"/>
                </a:solidFill>
              </a:rPr>
              <a:t>reopen_count</a:t>
            </a:r>
            <a:r>
              <a:rPr lang="fr-FR" dirty="0">
                <a:solidFill>
                  <a:schemeClr val="bg1"/>
                </a:solidFill>
              </a:rPr>
              <a:t>, </a:t>
            </a:r>
            <a:r>
              <a:rPr lang="fr-FR" dirty="0" err="1">
                <a:solidFill>
                  <a:schemeClr val="bg1"/>
                </a:solidFill>
              </a:rPr>
              <a:t>sys_mod_count</a:t>
            </a:r>
            <a:endParaRPr lang="fr-FR" dirty="0">
              <a:solidFill>
                <a:schemeClr val="bg1"/>
              </a:solidFill>
            </a:endParaRPr>
          </a:p>
          <a:p>
            <a:r>
              <a:rPr lang="fr-FR" dirty="0">
                <a:solidFill>
                  <a:schemeClr val="bg1"/>
                </a:solidFill>
              </a:rPr>
              <a:t>2) Date</a:t>
            </a:r>
          </a:p>
          <a:p>
            <a:pPr lvl="1"/>
            <a:r>
              <a:rPr lang="fr-FR" dirty="0" err="1">
                <a:solidFill>
                  <a:schemeClr val="bg1"/>
                </a:solidFill>
              </a:rPr>
              <a:t>opened_at</a:t>
            </a:r>
            <a:r>
              <a:rPr lang="fr-FR" dirty="0">
                <a:solidFill>
                  <a:schemeClr val="bg1"/>
                </a:solidFill>
              </a:rPr>
              <a:t>, </a:t>
            </a:r>
            <a:r>
              <a:rPr lang="fr-FR" dirty="0" err="1">
                <a:solidFill>
                  <a:schemeClr val="bg1"/>
                </a:solidFill>
              </a:rPr>
              <a:t>sys_created_at</a:t>
            </a:r>
            <a:r>
              <a:rPr lang="fr-FR" dirty="0">
                <a:solidFill>
                  <a:schemeClr val="bg1"/>
                </a:solidFill>
              </a:rPr>
              <a:t>, </a:t>
            </a:r>
            <a:r>
              <a:rPr lang="fr-FR" dirty="0" err="1">
                <a:solidFill>
                  <a:schemeClr val="bg1"/>
                </a:solidFill>
              </a:rPr>
              <a:t>sys_updated_at</a:t>
            </a:r>
            <a:r>
              <a:rPr lang="fr-FR" dirty="0">
                <a:solidFill>
                  <a:schemeClr val="bg1"/>
                </a:solidFill>
              </a:rPr>
              <a:t>, </a:t>
            </a:r>
            <a:r>
              <a:rPr lang="fr-FR" dirty="0" err="1">
                <a:solidFill>
                  <a:schemeClr val="bg1"/>
                </a:solidFill>
              </a:rPr>
              <a:t>resolved_at</a:t>
            </a:r>
            <a:r>
              <a:rPr lang="fr-FR" dirty="0">
                <a:solidFill>
                  <a:schemeClr val="bg1"/>
                </a:solidFill>
              </a:rPr>
              <a:t>, </a:t>
            </a:r>
            <a:r>
              <a:rPr lang="fr-FR" dirty="0" err="1">
                <a:solidFill>
                  <a:schemeClr val="bg1"/>
                </a:solidFill>
              </a:rPr>
              <a:t>closed_at</a:t>
            </a:r>
            <a:endParaRPr lang="fr-FR" dirty="0">
              <a:solidFill>
                <a:schemeClr val="bg1"/>
              </a:solidFill>
            </a:endParaRPr>
          </a:p>
          <a:p>
            <a:r>
              <a:rPr lang="fr-FR" dirty="0">
                <a:solidFill>
                  <a:schemeClr val="bg1"/>
                </a:solidFill>
              </a:rPr>
              <a:t>3) </a:t>
            </a:r>
            <a:r>
              <a:rPr lang="fr-FR" dirty="0" err="1">
                <a:solidFill>
                  <a:schemeClr val="bg1"/>
                </a:solidFill>
              </a:rPr>
              <a:t>Bool</a:t>
            </a:r>
            <a:endParaRPr lang="fr-FR" dirty="0">
              <a:solidFill>
                <a:schemeClr val="bg1"/>
              </a:solidFill>
            </a:endParaRPr>
          </a:p>
          <a:p>
            <a:pPr lvl="1"/>
            <a:r>
              <a:rPr lang="fr-FR" dirty="0">
                <a:solidFill>
                  <a:schemeClr val="bg1"/>
                </a:solidFill>
              </a:rPr>
              <a:t>active, </a:t>
            </a:r>
            <a:r>
              <a:rPr lang="fr-FR" dirty="0" err="1">
                <a:solidFill>
                  <a:schemeClr val="bg1"/>
                </a:solidFill>
              </a:rPr>
              <a:t>made_sla</a:t>
            </a:r>
            <a:r>
              <a:rPr lang="fr-FR" dirty="0">
                <a:solidFill>
                  <a:schemeClr val="bg1"/>
                </a:solidFill>
              </a:rPr>
              <a:t>, </a:t>
            </a:r>
            <a:r>
              <a:rPr lang="fr-FR" dirty="0" err="1">
                <a:solidFill>
                  <a:schemeClr val="bg1"/>
                </a:solidFill>
              </a:rPr>
              <a:t>knowledge</a:t>
            </a:r>
            <a:r>
              <a:rPr lang="fr-FR" dirty="0">
                <a:solidFill>
                  <a:schemeClr val="bg1"/>
                </a:solidFill>
              </a:rPr>
              <a:t>, </a:t>
            </a:r>
            <a:r>
              <a:rPr lang="fr-FR" dirty="0" err="1">
                <a:solidFill>
                  <a:schemeClr val="bg1"/>
                </a:solidFill>
              </a:rPr>
              <a:t>u_priority_confirmation</a:t>
            </a:r>
            <a:endParaRPr lang="fr-FR" dirty="0">
              <a:solidFill>
                <a:schemeClr val="bg1"/>
              </a:solidFill>
            </a:endParaRPr>
          </a:p>
          <a:p>
            <a:pPr lvl="1"/>
            <a:endParaRPr lang="fr-FR" dirty="0">
              <a:solidFill>
                <a:schemeClr val="bg1"/>
              </a:solidFill>
            </a:endParaRPr>
          </a:p>
          <a:p>
            <a:pPr marL="128016" lvl="1" indent="0">
              <a:buNone/>
            </a:pPr>
            <a:r>
              <a:rPr lang="fr-FR" dirty="0">
                <a:solidFill>
                  <a:schemeClr val="bg1"/>
                </a:solidFill>
              </a:rPr>
              <a:t>4) </a:t>
            </a:r>
            <a:r>
              <a:rPr lang="fr-FR" dirty="0" err="1">
                <a:solidFill>
                  <a:schemeClr val="bg1"/>
                </a:solidFill>
              </a:rPr>
              <a:t>Categorical</a:t>
            </a:r>
            <a:endParaRPr lang="fr-FR" dirty="0">
              <a:solidFill>
                <a:schemeClr val="bg1"/>
              </a:solidFill>
            </a:endParaRPr>
          </a:p>
          <a:p>
            <a:pPr marL="128016" lvl="1" indent="0">
              <a:buNone/>
            </a:pPr>
            <a:r>
              <a:rPr lang="fr-FR" dirty="0">
                <a:solidFill>
                  <a:schemeClr val="bg1"/>
                </a:solidFill>
              </a:rPr>
              <a:t>24 Colonnes</a:t>
            </a:r>
          </a:p>
        </p:txBody>
      </p:sp>
      <p:pic>
        <p:nvPicPr>
          <p:cNvPr id="5" name="Image 4">
            <a:extLst>
              <a:ext uri="{FF2B5EF4-FFF2-40B4-BE49-F238E27FC236}">
                <a16:creationId xmlns:a16="http://schemas.microsoft.com/office/drawing/2014/main" id="{393F74B0-DDE6-9D4B-9CAD-36ECD5186412}"/>
              </a:ext>
            </a:extLst>
          </p:cNvPr>
          <p:cNvPicPr>
            <a:picLocks noChangeAspect="1"/>
          </p:cNvPicPr>
          <p:nvPr/>
        </p:nvPicPr>
        <p:blipFill>
          <a:blip r:embed="rId2"/>
          <a:stretch>
            <a:fillRect/>
          </a:stretch>
        </p:blipFill>
        <p:spPr>
          <a:xfrm>
            <a:off x="7387667" y="640080"/>
            <a:ext cx="2872586" cy="5577840"/>
          </a:xfrm>
          <a:prstGeom prst="rect">
            <a:avLst/>
          </a:prstGeom>
        </p:spPr>
      </p:pic>
    </p:spTree>
    <p:extLst>
      <p:ext uri="{BB962C8B-B14F-4D97-AF65-F5344CB8AC3E}">
        <p14:creationId xmlns:p14="http://schemas.microsoft.com/office/powerpoint/2010/main" val="1258429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57C6C2E-0FC9-3D45-B605-ABBCA5CE8632}"/>
              </a:ext>
            </a:extLst>
          </p:cNvPr>
          <p:cNvSpPr>
            <a:spLocks noGrp="1"/>
          </p:cNvSpPr>
          <p:nvPr>
            <p:ph type="title"/>
          </p:nvPr>
        </p:nvSpPr>
        <p:spPr>
          <a:xfrm>
            <a:off x="1024129" y="585216"/>
            <a:ext cx="3779085" cy="1499616"/>
          </a:xfrm>
        </p:spPr>
        <p:txBody>
          <a:bodyPr>
            <a:normAutofit/>
          </a:bodyPr>
          <a:lstStyle/>
          <a:p>
            <a:r>
              <a:rPr lang="fr-FR" sz="3500">
                <a:solidFill>
                  <a:srgbClr val="FFFFFF"/>
                </a:solidFill>
              </a:rPr>
              <a:t>Identifier et traiter les valeurs manquantes</a:t>
            </a: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FFB28428-F7E4-4445-B187-C447CEFDA57A}"/>
              </a:ext>
            </a:extLst>
          </p:cNvPr>
          <p:cNvSpPr>
            <a:spLocks noGrp="1"/>
          </p:cNvSpPr>
          <p:nvPr>
            <p:ph idx="1"/>
          </p:nvPr>
        </p:nvSpPr>
        <p:spPr>
          <a:xfrm>
            <a:off x="1024129" y="2286000"/>
            <a:ext cx="3791711" cy="3931920"/>
          </a:xfrm>
        </p:spPr>
        <p:txBody>
          <a:bodyPr>
            <a:normAutofit/>
          </a:bodyPr>
          <a:lstStyle/>
          <a:p>
            <a:r>
              <a:rPr lang="fr-FR" dirty="0">
                <a:solidFill>
                  <a:srgbClr val="FFFFFF"/>
                </a:solidFill>
              </a:rPr>
              <a:t>1) J’ai remplacé les ‘?’ par </a:t>
            </a:r>
            <a:r>
              <a:rPr lang="fr-FR" dirty="0" err="1">
                <a:solidFill>
                  <a:srgbClr val="FFFFFF"/>
                </a:solidFill>
              </a:rPr>
              <a:t>np.nan</a:t>
            </a:r>
            <a:endParaRPr lang="fr-FR" dirty="0">
              <a:solidFill>
                <a:srgbClr val="FFFFFF"/>
              </a:solidFill>
            </a:endParaRPr>
          </a:p>
          <a:p>
            <a:r>
              <a:rPr lang="fr-FR" dirty="0">
                <a:solidFill>
                  <a:srgbClr val="FFFFFF"/>
                </a:solidFill>
              </a:rPr>
              <a:t>2)Au total 894597 valeurs manquantes.</a:t>
            </a:r>
          </a:p>
          <a:p>
            <a:r>
              <a:rPr lang="fr-FR" dirty="0">
                <a:solidFill>
                  <a:srgbClr val="FFFFFF"/>
                </a:solidFill>
              </a:rPr>
              <a:t>3) Pour les colonnes à string, j’ai remplacé les valeurs manquantes par le string nan.</a:t>
            </a:r>
          </a:p>
          <a:p>
            <a:r>
              <a:rPr lang="fr-FR" dirty="0">
                <a:solidFill>
                  <a:srgbClr val="FFFFFF"/>
                </a:solidFill>
              </a:rPr>
              <a:t>4) Pour les </a:t>
            </a:r>
            <a:r>
              <a:rPr lang="fr-FR" dirty="0" err="1">
                <a:solidFill>
                  <a:srgbClr val="FFFFFF"/>
                </a:solidFill>
              </a:rPr>
              <a:t>int</a:t>
            </a:r>
            <a:r>
              <a:rPr lang="fr-FR" dirty="0">
                <a:solidFill>
                  <a:srgbClr val="FFFFFF"/>
                </a:solidFill>
              </a:rPr>
              <a:t> nous n’avons pas la valeur manquante.</a:t>
            </a:r>
          </a:p>
          <a:p>
            <a:r>
              <a:rPr lang="fr-FR" dirty="0">
                <a:solidFill>
                  <a:srgbClr val="FFFFFF"/>
                </a:solidFill>
              </a:rPr>
              <a:t>5) Pour les dates </a:t>
            </a:r>
          </a:p>
        </p:txBody>
      </p:sp>
      <p:pic>
        <p:nvPicPr>
          <p:cNvPr id="4" name="Image 3">
            <a:extLst>
              <a:ext uri="{FF2B5EF4-FFF2-40B4-BE49-F238E27FC236}">
                <a16:creationId xmlns:a16="http://schemas.microsoft.com/office/drawing/2014/main" id="{80758DAE-F1F0-5142-9BFF-9FB738E93440}"/>
              </a:ext>
            </a:extLst>
          </p:cNvPr>
          <p:cNvPicPr>
            <a:picLocks noChangeAspect="1"/>
          </p:cNvPicPr>
          <p:nvPr/>
        </p:nvPicPr>
        <p:blipFill>
          <a:blip r:embed="rId2"/>
          <a:stretch>
            <a:fillRect/>
          </a:stretch>
        </p:blipFill>
        <p:spPr>
          <a:xfrm>
            <a:off x="7485279" y="640080"/>
            <a:ext cx="2677363" cy="5577840"/>
          </a:xfrm>
          <a:prstGeom prst="rect">
            <a:avLst/>
          </a:prstGeom>
        </p:spPr>
      </p:pic>
    </p:spTree>
    <p:extLst>
      <p:ext uri="{BB962C8B-B14F-4D97-AF65-F5344CB8AC3E}">
        <p14:creationId xmlns:p14="http://schemas.microsoft.com/office/powerpoint/2010/main" val="624709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A6B0D44-6AA7-AF4B-98F7-5FF4CDCE48D3}"/>
              </a:ext>
            </a:extLst>
          </p:cNvPr>
          <p:cNvSpPr>
            <a:spLocks noGrp="1"/>
          </p:cNvSpPr>
          <p:nvPr>
            <p:ph type="title"/>
          </p:nvPr>
        </p:nvSpPr>
        <p:spPr>
          <a:xfrm>
            <a:off x="8129872" y="643467"/>
            <a:ext cx="3473009" cy="5571066"/>
          </a:xfrm>
        </p:spPr>
        <p:txBody>
          <a:bodyPr>
            <a:normAutofit/>
          </a:bodyPr>
          <a:lstStyle/>
          <a:p>
            <a:r>
              <a:rPr lang="fr-FR"/>
              <a:t>But du projet </a:t>
            </a:r>
            <a:endParaRPr lang="fr-FR" dirty="0"/>
          </a:p>
        </p:txBody>
      </p:sp>
      <p:cxnSp>
        <p:nvCxnSpPr>
          <p:cNvPr id="15" name="Straight Connector 11">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B1A94907-0FE8-4142-8854-BCA6B05BFFE3}"/>
              </a:ext>
            </a:extLst>
          </p:cNvPr>
          <p:cNvGraphicFramePr>
            <a:graphicFrameLocks noGrp="1"/>
          </p:cNvGraphicFramePr>
          <p:nvPr>
            <p:ph idx="1"/>
            <p:extLst>
              <p:ext uri="{D42A27DB-BD31-4B8C-83A1-F6EECF244321}">
                <p14:modId xmlns:p14="http://schemas.microsoft.com/office/powerpoint/2010/main" val="2502769387"/>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6788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3742CAE-BE2D-5249-8839-BB288918ABF1}"/>
              </a:ext>
            </a:extLst>
          </p:cNvPr>
          <p:cNvSpPr>
            <a:spLocks noGrp="1"/>
          </p:cNvSpPr>
          <p:nvPr>
            <p:ph type="title"/>
          </p:nvPr>
        </p:nvSpPr>
        <p:spPr>
          <a:xfrm>
            <a:off x="8129872" y="643467"/>
            <a:ext cx="3473009" cy="5571066"/>
          </a:xfrm>
        </p:spPr>
        <p:txBody>
          <a:bodyPr>
            <a:normAutofit/>
          </a:bodyPr>
          <a:lstStyle/>
          <a:p>
            <a:r>
              <a:rPr lang="fr-FR" dirty="0" err="1"/>
              <a:t>Feature</a:t>
            </a:r>
            <a:r>
              <a:rPr lang="fr-FR" dirty="0"/>
              <a:t> engineering</a:t>
            </a:r>
          </a:p>
        </p:txBody>
      </p:sp>
      <p:cxnSp>
        <p:nvCxnSpPr>
          <p:cNvPr id="12" name="Straight Connector 11">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688272AD-6F4C-4C5E-A1B2-EB70BA9CC072}"/>
              </a:ext>
            </a:extLst>
          </p:cNvPr>
          <p:cNvGraphicFramePr>
            <a:graphicFrameLocks noGrp="1"/>
          </p:cNvGraphicFramePr>
          <p:nvPr>
            <p:ph idx="1"/>
            <p:extLst>
              <p:ext uri="{D42A27DB-BD31-4B8C-83A1-F6EECF244321}">
                <p14:modId xmlns:p14="http://schemas.microsoft.com/office/powerpoint/2010/main" val="3742347635"/>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039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9">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EFDB411-A72F-1A42-9C1F-3D024E125C6A}"/>
              </a:ext>
            </a:extLst>
          </p:cNvPr>
          <p:cNvSpPr>
            <a:spLocks noGrp="1"/>
          </p:cNvSpPr>
          <p:nvPr>
            <p:ph type="title"/>
          </p:nvPr>
        </p:nvSpPr>
        <p:spPr>
          <a:xfrm>
            <a:off x="8129872" y="643467"/>
            <a:ext cx="3473009" cy="5571066"/>
          </a:xfrm>
        </p:spPr>
        <p:txBody>
          <a:bodyPr>
            <a:normAutofit/>
          </a:bodyPr>
          <a:lstStyle/>
          <a:p>
            <a:r>
              <a:rPr lang="fr-FR"/>
              <a:t>Colonnes suprimer</a:t>
            </a:r>
            <a:endParaRPr lang="fr-FR" dirty="0"/>
          </a:p>
        </p:txBody>
      </p:sp>
      <p:cxnSp>
        <p:nvCxnSpPr>
          <p:cNvPr id="12" name="Straight Connector 11">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4" name="Espace réservé du contenu 2">
            <a:extLst>
              <a:ext uri="{FF2B5EF4-FFF2-40B4-BE49-F238E27FC236}">
                <a16:creationId xmlns:a16="http://schemas.microsoft.com/office/drawing/2014/main" id="{28CE2C92-137E-44C9-A51A-C76A4416B466}"/>
              </a:ext>
            </a:extLst>
          </p:cNvPr>
          <p:cNvGraphicFramePr>
            <a:graphicFrameLocks noGrp="1"/>
          </p:cNvGraphicFramePr>
          <p:nvPr>
            <p:ph idx="1"/>
            <p:extLst>
              <p:ext uri="{D42A27DB-BD31-4B8C-83A1-F6EECF244321}">
                <p14:modId xmlns:p14="http://schemas.microsoft.com/office/powerpoint/2010/main" val="1928242929"/>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233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1">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re 1">
            <a:extLst>
              <a:ext uri="{FF2B5EF4-FFF2-40B4-BE49-F238E27FC236}">
                <a16:creationId xmlns:a16="http://schemas.microsoft.com/office/drawing/2014/main" id="{63BC260D-063C-C74E-B93F-ADB19E23DC02}"/>
              </a:ext>
            </a:extLst>
          </p:cNvPr>
          <p:cNvSpPr>
            <a:spLocks noGrp="1"/>
          </p:cNvSpPr>
          <p:nvPr>
            <p:ph type="title"/>
          </p:nvPr>
        </p:nvSpPr>
        <p:spPr>
          <a:xfrm>
            <a:off x="964788" y="804333"/>
            <a:ext cx="3391900" cy="5249334"/>
          </a:xfrm>
        </p:spPr>
        <p:txBody>
          <a:bodyPr>
            <a:normAutofit/>
          </a:bodyPr>
          <a:lstStyle/>
          <a:p>
            <a:pPr algn="r"/>
            <a:r>
              <a:rPr lang="fr-FR" dirty="0"/>
              <a:t>Split train et test set</a:t>
            </a:r>
          </a:p>
        </p:txBody>
      </p:sp>
      <p:cxnSp>
        <p:nvCxnSpPr>
          <p:cNvPr id="47" name="Straight Connector 43">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Espace réservé du contenu 2">
            <a:extLst>
              <a:ext uri="{FF2B5EF4-FFF2-40B4-BE49-F238E27FC236}">
                <a16:creationId xmlns:a16="http://schemas.microsoft.com/office/drawing/2014/main" id="{59009CC1-1730-0E48-B687-8DB673DC80CC}"/>
              </a:ext>
            </a:extLst>
          </p:cNvPr>
          <p:cNvSpPr>
            <a:spLocks noGrp="1"/>
          </p:cNvSpPr>
          <p:nvPr>
            <p:ph idx="1"/>
          </p:nvPr>
        </p:nvSpPr>
        <p:spPr>
          <a:xfrm>
            <a:off x="4999330" y="804333"/>
            <a:ext cx="6257721" cy="5249334"/>
          </a:xfrm>
        </p:spPr>
        <p:txBody>
          <a:bodyPr anchor="ctr">
            <a:normAutofit/>
          </a:bodyPr>
          <a:lstStyle/>
          <a:p>
            <a:pPr marL="342900" indent="-342900">
              <a:buFont typeface="+mj-lt"/>
              <a:buAutoNum type="arabicPeriod"/>
            </a:pPr>
            <a:r>
              <a:rPr lang="fr-FR" sz="1500" dirty="0"/>
              <a:t>Nous allons apprendre sur 80% du data set et valider avec les 20% qui restent.</a:t>
            </a:r>
          </a:p>
          <a:p>
            <a:pPr marL="342900" indent="-342900">
              <a:buFont typeface="+mj-lt"/>
              <a:buAutoNum type="arabicPeriod"/>
            </a:pPr>
            <a:r>
              <a:rPr lang="fr-FR" sz="1500" dirty="0"/>
              <a:t>Pour cela nous n’allons pas diviser le data set aléatoirement.</a:t>
            </a:r>
          </a:p>
          <a:p>
            <a:pPr marL="342900" indent="-342900">
              <a:buFont typeface="+mj-lt"/>
              <a:buAutoNum type="arabicPeriod"/>
            </a:pPr>
            <a:r>
              <a:rPr lang="fr-FR" sz="1500" dirty="0"/>
              <a:t>2 approches:</a:t>
            </a:r>
          </a:p>
          <a:p>
            <a:pPr marL="630936" lvl="1" indent="-457200">
              <a:buFont typeface="Arial" panose="020B0604020202020204" pitchFamily="34" charset="0"/>
              <a:buChar char="•"/>
            </a:pPr>
            <a:r>
              <a:rPr lang="fr-FR" sz="1500" dirty="0"/>
              <a:t>Prendre aléatoirement plusieurs périodes de 2 semaines pour le test set. </a:t>
            </a:r>
          </a:p>
          <a:p>
            <a:pPr marL="630936" lvl="1" indent="-457200">
              <a:buFont typeface="Arial" panose="020B0604020202020204" pitchFamily="34" charset="0"/>
              <a:buChar char="•"/>
            </a:pPr>
            <a:r>
              <a:rPr lang="fr-FR" sz="1500" dirty="0"/>
              <a:t>Prendre les 20% des données les plus récents en data set ( utiliser )</a:t>
            </a:r>
          </a:p>
          <a:p>
            <a:r>
              <a:rPr lang="fr-FR" sz="1500" dirty="0"/>
              <a:t>La raison pour laquelle j’ai choisi de diviser le data set de manière temporelle et non aléatoire réside dans deux faits principaux : </a:t>
            </a:r>
          </a:p>
          <a:p>
            <a:r>
              <a:rPr lang="fr-FR" sz="1500" dirty="0"/>
              <a:t>1 – Un même incident peut avoir plusieurs lignes; si ces lignes sont réparties dans le training set et dans le test set, en apprenant par cœur des données quasi similaires, il suffirait d’avoir une seule ligne dans le training set pour donner cette même valeur à toutes les autres lignes du même incident dans le test set. On risquerait alors de rencontrer un phénomène d’ ’</a:t>
            </a:r>
            <a:r>
              <a:rPr lang="fr-FR" sz="1500" dirty="0" err="1"/>
              <a:t>overfiting</a:t>
            </a:r>
            <a:r>
              <a:rPr lang="fr-FR" sz="1500" dirty="0"/>
              <a:t>’.</a:t>
            </a:r>
          </a:p>
          <a:p>
            <a:r>
              <a:rPr lang="fr-FR" sz="1500" dirty="0"/>
              <a:t>2 – Dans la continuité du premier problème, pour deux incidents survenus dans un laps de temps proche, s’il existe une relation entre les incidents et les dates de déclaration d’incidents, le modèle risquerait d’apprendre par cœur pour chaque date une valeur, et on aurait de nouveau un problème d’ ’</a:t>
            </a:r>
            <a:r>
              <a:rPr lang="fr-FR" sz="1500" dirty="0" err="1"/>
              <a:t>overfiting</a:t>
            </a:r>
            <a:r>
              <a:rPr lang="fr-FR" sz="1500" dirty="0"/>
              <a:t>’.</a:t>
            </a:r>
          </a:p>
        </p:txBody>
      </p:sp>
    </p:spTree>
    <p:extLst>
      <p:ext uri="{BB962C8B-B14F-4D97-AF65-F5344CB8AC3E}">
        <p14:creationId xmlns:p14="http://schemas.microsoft.com/office/powerpoint/2010/main" val="297142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7CF5AFD-89DC-B841-B133-82E097E616E4}"/>
              </a:ext>
            </a:extLst>
          </p:cNvPr>
          <p:cNvSpPr>
            <a:spLocks noGrp="1"/>
          </p:cNvSpPr>
          <p:nvPr>
            <p:ph type="title"/>
          </p:nvPr>
        </p:nvSpPr>
        <p:spPr>
          <a:xfrm>
            <a:off x="8129872" y="643467"/>
            <a:ext cx="3473009" cy="5571066"/>
          </a:xfrm>
        </p:spPr>
        <p:txBody>
          <a:bodyPr>
            <a:normAutofit/>
          </a:bodyPr>
          <a:lstStyle/>
          <a:p>
            <a:r>
              <a:rPr lang="fr-FR" dirty="0"/>
              <a:t>Model</a:t>
            </a:r>
          </a:p>
        </p:txBody>
      </p:sp>
      <p:cxnSp>
        <p:nvCxnSpPr>
          <p:cNvPr id="12" name="Straight Connector 11">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DC69A13F-B138-4F37-863B-6CC641085FEA}"/>
              </a:ext>
            </a:extLst>
          </p:cNvPr>
          <p:cNvGraphicFramePr>
            <a:graphicFrameLocks noGrp="1"/>
          </p:cNvGraphicFramePr>
          <p:nvPr>
            <p:ph idx="1"/>
            <p:extLst>
              <p:ext uri="{D42A27DB-BD31-4B8C-83A1-F6EECF244321}">
                <p14:modId xmlns:p14="http://schemas.microsoft.com/office/powerpoint/2010/main" val="3254543650"/>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6791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49C3A68-69D0-944E-9385-F1E4D6628DFA}"/>
              </a:ext>
            </a:extLst>
          </p:cNvPr>
          <p:cNvSpPr>
            <a:spLocks noGrp="1"/>
          </p:cNvSpPr>
          <p:nvPr>
            <p:ph type="title"/>
          </p:nvPr>
        </p:nvSpPr>
        <p:spPr>
          <a:xfrm>
            <a:off x="964788" y="804333"/>
            <a:ext cx="3391900" cy="5249334"/>
          </a:xfrm>
        </p:spPr>
        <p:txBody>
          <a:bodyPr>
            <a:normAutofit/>
          </a:bodyPr>
          <a:lstStyle/>
          <a:p>
            <a:pPr algn="r"/>
            <a:r>
              <a:rPr lang="fr-FR" dirty="0" err="1"/>
              <a:t>Regression</a:t>
            </a:r>
            <a:r>
              <a:rPr lang="fr-FR" dirty="0"/>
              <a:t> </a:t>
            </a:r>
            <a:r>
              <a:rPr lang="fr-FR" dirty="0" err="1"/>
              <a:t>Lineaire</a:t>
            </a:r>
            <a:endParaRPr lang="fr-F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B325EA64-7AD9-4B4F-B07F-FC860B190208}"/>
              </a:ext>
            </a:extLst>
          </p:cNvPr>
          <p:cNvSpPr>
            <a:spLocks noGrp="1"/>
          </p:cNvSpPr>
          <p:nvPr>
            <p:ph idx="1"/>
          </p:nvPr>
        </p:nvSpPr>
        <p:spPr>
          <a:xfrm>
            <a:off x="4999330" y="804333"/>
            <a:ext cx="6257721" cy="5249334"/>
          </a:xfrm>
        </p:spPr>
        <p:txBody>
          <a:bodyPr anchor="ctr">
            <a:normAutofit/>
          </a:bodyPr>
          <a:lstStyle/>
          <a:p>
            <a:r>
              <a:rPr lang="fr-FR" dirty="0" err="1"/>
              <a:t>mean_squared_error</a:t>
            </a:r>
            <a:r>
              <a:rPr lang="fr-FR" dirty="0"/>
              <a:t>  7.795800282709002e+19</a:t>
            </a:r>
          </a:p>
        </p:txBody>
      </p:sp>
    </p:spTree>
    <p:extLst>
      <p:ext uri="{BB962C8B-B14F-4D97-AF65-F5344CB8AC3E}">
        <p14:creationId xmlns:p14="http://schemas.microsoft.com/office/powerpoint/2010/main" val="12210428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190</TotalTime>
  <Words>716</Words>
  <Application>Microsoft Macintosh PowerPoint</Application>
  <PresentationFormat>Grand écran</PresentationFormat>
  <Paragraphs>70</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Tw Cen MT</vt:lpstr>
      <vt:lpstr>Tw Cen MT Condensed</vt:lpstr>
      <vt:lpstr>Wingdings 3</vt:lpstr>
      <vt:lpstr>Intégral</vt:lpstr>
      <vt:lpstr>Projet python for data ANALYSis</vt:lpstr>
      <vt:lpstr>Donnees </vt:lpstr>
      <vt:lpstr>Identifier et traiter les valeurs manquantes</vt:lpstr>
      <vt:lpstr>But du projet </vt:lpstr>
      <vt:lpstr>Feature engineering</vt:lpstr>
      <vt:lpstr>Colonnes suprimer</vt:lpstr>
      <vt:lpstr>Split train et test set</vt:lpstr>
      <vt:lpstr>Model</vt:lpstr>
      <vt:lpstr>Regression Lineaire</vt:lpstr>
      <vt:lpstr>Decision tree</vt:lpstr>
      <vt:lpstr>Random forest</vt:lpstr>
      <vt:lpstr>Gradient boosting</vt:lpstr>
      <vt:lpstr>Deep Learning</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python for data ANALYSis</dc:title>
  <dc:creator>ESSA Abdallah</dc:creator>
  <cp:lastModifiedBy>ESSA Abdallah</cp:lastModifiedBy>
  <cp:revision>8</cp:revision>
  <dcterms:created xsi:type="dcterms:W3CDTF">2020-02-09T17:08:29Z</dcterms:created>
  <dcterms:modified xsi:type="dcterms:W3CDTF">2020-02-09T20:19:01Z</dcterms:modified>
</cp:coreProperties>
</file>