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37"/>
  </p:notesMasterIdLst>
  <p:sldIdLst>
    <p:sldId id="256" r:id="rId2"/>
    <p:sldId id="286" r:id="rId3"/>
    <p:sldId id="287" r:id="rId4"/>
    <p:sldId id="288" r:id="rId5"/>
    <p:sldId id="289" r:id="rId6"/>
    <p:sldId id="290" r:id="rId7"/>
    <p:sldId id="285"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Lora" panose="020B0604020202020204" charset="0"/>
      <p:regular r:id="rId42"/>
      <p:bold r:id="rId43"/>
      <p:italic r:id="rId44"/>
      <p:boldItalic r:id="rId45"/>
    </p:embeddedFont>
    <p:embeddedFont>
      <p:font typeface="Quattrocento Sa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4B43F-91A2-4922-8C90-412744BB7BB3}">
  <a:tblStyle styleId="{DB64B43F-91A2-4922-8C90-412744BB7BB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p:restoredTop sz="94718"/>
  </p:normalViewPr>
  <p:slideViewPr>
    <p:cSldViewPr snapToGrid="0" snapToObjects="1">
      <p:cViewPr varScale="1">
        <p:scale>
          <a:sx n="139" d="100"/>
          <a:sy n="139"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Full Score Set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none"/>
          </c:marker>
          <c:xVal>
            <c:numRef>
              <c:f>Sheet1!$A$1:$A$2913</c:f>
              <c:numCache>
                <c:formatCode>General</c:formatCode>
                <c:ptCount val="2913"/>
                <c:pt idx="0">
                  <c:v>0</c:v>
                </c:pt>
                <c:pt idx="1">
                  <c:v>4.59558823529411E-4</c:v>
                </c:pt>
                <c:pt idx="2">
                  <c:v>5.8038305281485705E-4</c:v>
                </c:pt>
                <c:pt idx="3">
                  <c:v>5.9276822762299904E-4</c:v>
                </c:pt>
                <c:pt idx="4">
                  <c:v>6.0132291040288605E-4</c:v>
                </c:pt>
                <c:pt idx="5">
                  <c:v>6.0864272671941496E-4</c:v>
                </c:pt>
                <c:pt idx="6">
                  <c:v>6.0938452163315001E-4</c:v>
                </c:pt>
                <c:pt idx="7">
                  <c:v>6.6401062416998602E-4</c:v>
                </c:pt>
                <c:pt idx="8">
                  <c:v>6.6489361702127604E-4</c:v>
                </c:pt>
                <c:pt idx="9">
                  <c:v>6.6800267201068799E-4</c:v>
                </c:pt>
                <c:pt idx="10">
                  <c:v>7.1839080459769995E-4</c:v>
                </c:pt>
                <c:pt idx="11">
                  <c:v>7.2098053352559401E-4</c:v>
                </c:pt>
                <c:pt idx="12">
                  <c:v>7.2463768115941997E-4</c:v>
                </c:pt>
                <c:pt idx="13">
                  <c:v>7.3099415204678304E-4</c:v>
                </c:pt>
                <c:pt idx="14">
                  <c:v>7.3260073260073195E-4</c:v>
                </c:pt>
                <c:pt idx="15">
                  <c:v>7.3313782991202303E-4</c:v>
                </c:pt>
                <c:pt idx="16">
                  <c:v>7.3529411764705795E-4</c:v>
                </c:pt>
                <c:pt idx="17">
                  <c:v>7.3583517292126499E-4</c:v>
                </c:pt>
                <c:pt idx="18">
                  <c:v>7.3637702503681797E-4</c:v>
                </c:pt>
                <c:pt idx="19">
                  <c:v>7.4460163812360301E-4</c:v>
                </c:pt>
                <c:pt idx="20">
                  <c:v>8.4033613445378102E-4</c:v>
                </c:pt>
                <c:pt idx="21">
                  <c:v>8.4889643463497398E-4</c:v>
                </c:pt>
                <c:pt idx="22">
                  <c:v>8.6058519793459501E-4</c:v>
                </c:pt>
                <c:pt idx="23">
                  <c:v>8.6655112651646399E-4</c:v>
                </c:pt>
                <c:pt idx="24">
                  <c:v>8.7183958151700101E-4</c:v>
                </c:pt>
                <c:pt idx="25">
                  <c:v>8.7489063867016604E-4</c:v>
                </c:pt>
                <c:pt idx="26">
                  <c:v>8.9365504915102703E-4</c:v>
                </c:pt>
                <c:pt idx="27">
                  <c:v>8.9525514771709904E-4</c:v>
                </c:pt>
                <c:pt idx="28">
                  <c:v>9.0009000900090005E-4</c:v>
                </c:pt>
                <c:pt idx="29">
                  <c:v>9.03342366757E-4</c:v>
                </c:pt>
                <c:pt idx="30">
                  <c:v>9.0579710144927505E-4</c:v>
                </c:pt>
                <c:pt idx="31">
                  <c:v>9.1575091575091499E-4</c:v>
                </c:pt>
                <c:pt idx="32">
                  <c:v>9.3370681605975695E-4</c:v>
                </c:pt>
                <c:pt idx="33">
                  <c:v>9.3457943925233605E-4</c:v>
                </c:pt>
                <c:pt idx="34">
                  <c:v>9.4428706326723296E-4</c:v>
                </c:pt>
                <c:pt idx="35">
                  <c:v>1.2026458208057699E-3</c:v>
                </c:pt>
                <c:pt idx="36">
                  <c:v>1.2055455093429701E-3</c:v>
                </c:pt>
                <c:pt idx="37">
                  <c:v>1.2158054711246199E-3</c:v>
                </c:pt>
                <c:pt idx="38">
                  <c:v>1.2202562538133001E-3</c:v>
                </c:pt>
                <c:pt idx="39">
                  <c:v>1.2239902080783301E-3</c:v>
                </c:pt>
                <c:pt idx="40">
                  <c:v>1.25E-3</c:v>
                </c:pt>
                <c:pt idx="41">
                  <c:v>1.25628140703517E-3</c:v>
                </c:pt>
                <c:pt idx="42">
                  <c:v>1.31752305665349E-3</c:v>
                </c:pt>
                <c:pt idx="43">
                  <c:v>1.33067198935462E-3</c:v>
                </c:pt>
                <c:pt idx="44">
                  <c:v>1.3315579227696399E-3</c:v>
                </c:pt>
                <c:pt idx="45">
                  <c:v>1.3324450366422301E-3</c:v>
                </c:pt>
                <c:pt idx="46">
                  <c:v>1.3360053440213699E-3</c:v>
                </c:pt>
                <c:pt idx="47">
                  <c:v>1.37931034482758E-3</c:v>
                </c:pt>
                <c:pt idx="48">
                  <c:v>1.4104372355430101E-3</c:v>
                </c:pt>
                <c:pt idx="49">
                  <c:v>1.4204545454545401E-3</c:v>
                </c:pt>
                <c:pt idx="50">
                  <c:v>1.43061516452074E-3</c:v>
                </c:pt>
                <c:pt idx="51">
                  <c:v>1.4388489208633001E-3</c:v>
                </c:pt>
                <c:pt idx="52">
                  <c:v>1.45348837209302E-3</c:v>
                </c:pt>
                <c:pt idx="53">
                  <c:v>1.45772594752186E-3</c:v>
                </c:pt>
                <c:pt idx="54">
                  <c:v>1.46627565982404E-3</c:v>
                </c:pt>
                <c:pt idx="55">
                  <c:v>1.4892032762472E-3</c:v>
                </c:pt>
                <c:pt idx="56">
                  <c:v>1.63666121112929E-3</c:v>
                </c:pt>
                <c:pt idx="57">
                  <c:v>1.68918918918918E-3</c:v>
                </c:pt>
                <c:pt idx="58">
                  <c:v>1.71673819742489E-3</c:v>
                </c:pt>
                <c:pt idx="59">
                  <c:v>1.72562553925798E-3</c:v>
                </c:pt>
                <c:pt idx="60">
                  <c:v>1.7361111111111099E-3</c:v>
                </c:pt>
                <c:pt idx="61">
                  <c:v>1.7497812773403299E-3</c:v>
                </c:pt>
                <c:pt idx="62">
                  <c:v>1.7528483786152401E-3</c:v>
                </c:pt>
                <c:pt idx="63">
                  <c:v>1.7657445556209499E-3</c:v>
                </c:pt>
                <c:pt idx="64">
                  <c:v>1.7720023626698099E-3</c:v>
                </c:pt>
                <c:pt idx="65">
                  <c:v>1.77304964539007E-3</c:v>
                </c:pt>
                <c:pt idx="66">
                  <c:v>1.77619893428063E-3</c:v>
                </c:pt>
                <c:pt idx="67">
                  <c:v>1.78571428571428E-3</c:v>
                </c:pt>
                <c:pt idx="68">
                  <c:v>1.78890876565295E-3</c:v>
                </c:pt>
                <c:pt idx="69">
                  <c:v>1.80722891566265E-3</c:v>
                </c:pt>
                <c:pt idx="70">
                  <c:v>1.81378476420798E-3</c:v>
                </c:pt>
                <c:pt idx="71">
                  <c:v>1.81488203266787E-3</c:v>
                </c:pt>
                <c:pt idx="72">
                  <c:v>1.8371096142069799E-3</c:v>
                </c:pt>
                <c:pt idx="73">
                  <c:v>1.8399264029438801E-3</c:v>
                </c:pt>
                <c:pt idx="74">
                  <c:v>1.8458698661744299E-3</c:v>
                </c:pt>
                <c:pt idx="75">
                  <c:v>1.8604651162790599E-3</c:v>
                </c:pt>
                <c:pt idx="76">
                  <c:v>1.8788163457022001E-3</c:v>
                </c:pt>
                <c:pt idx="77">
                  <c:v>1.9323671497584499E-3</c:v>
                </c:pt>
                <c:pt idx="78">
                  <c:v>1.9543973941368001E-3</c:v>
                </c:pt>
                <c:pt idx="79">
                  <c:v>1.9607843137254802E-3</c:v>
                </c:pt>
                <c:pt idx="80">
                  <c:v>1.9933554817275702E-3</c:v>
                </c:pt>
                <c:pt idx="81">
                  <c:v>2.01342281879194E-3</c:v>
                </c:pt>
                <c:pt idx="82">
                  <c:v>2.11118930330753E-3</c:v>
                </c:pt>
                <c:pt idx="83">
                  <c:v>2.1691973969631198E-3</c:v>
                </c:pt>
                <c:pt idx="84">
                  <c:v>2.1723388848660301E-3</c:v>
                </c:pt>
                <c:pt idx="85">
                  <c:v>2.17391304347826E-3</c:v>
                </c:pt>
                <c:pt idx="86">
                  <c:v>2.1786492374727602E-3</c:v>
                </c:pt>
                <c:pt idx="87">
                  <c:v>2.1802325581395301E-3</c:v>
                </c:pt>
                <c:pt idx="88">
                  <c:v>2.1818181818181802E-3</c:v>
                </c:pt>
                <c:pt idx="89">
                  <c:v>2.1881838074398201E-3</c:v>
                </c:pt>
                <c:pt idx="90">
                  <c:v>2.2172949002217199E-3</c:v>
                </c:pt>
                <c:pt idx="91">
                  <c:v>2.2404779686333001E-3</c:v>
                </c:pt>
                <c:pt idx="92">
                  <c:v>2.3710729104919901E-3</c:v>
                </c:pt>
                <c:pt idx="93">
                  <c:v>2.3724792408066401E-3</c:v>
                </c:pt>
                <c:pt idx="94">
                  <c:v>2.37388724035608E-3</c:v>
                </c:pt>
                <c:pt idx="95">
                  <c:v>2.3767082590612E-3</c:v>
                </c:pt>
                <c:pt idx="96">
                  <c:v>2.3957834211787198E-3</c:v>
                </c:pt>
                <c:pt idx="97">
                  <c:v>2.40818783865141E-3</c:v>
                </c:pt>
                <c:pt idx="98">
                  <c:v>2.41984271022383E-3</c:v>
                </c:pt>
                <c:pt idx="99">
                  <c:v>2.42571255306246E-3</c:v>
                </c:pt>
                <c:pt idx="100">
                  <c:v>2.4375380865326E-3</c:v>
                </c:pt>
                <c:pt idx="101">
                  <c:v>2.4479804161566701E-3</c:v>
                </c:pt>
                <c:pt idx="102">
                  <c:v>2.4721878862793501E-3</c:v>
                </c:pt>
                <c:pt idx="103">
                  <c:v>2.4906600249065998E-3</c:v>
                </c:pt>
                <c:pt idx="104">
                  <c:v>2.601908065915E-3</c:v>
                </c:pt>
                <c:pt idx="105">
                  <c:v>2.6064291920069498E-3</c:v>
                </c:pt>
                <c:pt idx="106">
                  <c:v>2.6132404181184602E-3</c:v>
                </c:pt>
                <c:pt idx="107">
                  <c:v>2.6178010471204099E-3</c:v>
                </c:pt>
                <c:pt idx="108">
                  <c:v>2.62467191601049E-3</c:v>
                </c:pt>
                <c:pt idx="109">
                  <c:v>2.6690391459074699E-3</c:v>
                </c:pt>
                <c:pt idx="110">
                  <c:v>2.68997982515131E-3</c:v>
                </c:pt>
                <c:pt idx="111">
                  <c:v>2.7297543221110102E-3</c:v>
                </c:pt>
                <c:pt idx="112">
                  <c:v>2.7472527472527401E-3</c:v>
                </c:pt>
                <c:pt idx="113">
                  <c:v>2.7491408934707902E-3</c:v>
                </c:pt>
                <c:pt idx="114">
                  <c:v>2.76854928017718E-3</c:v>
                </c:pt>
                <c:pt idx="115">
                  <c:v>2.8169014084507E-3</c:v>
                </c:pt>
                <c:pt idx="116">
                  <c:v>2.8268551236749098E-3</c:v>
                </c:pt>
                <c:pt idx="117">
                  <c:v>2.8901734104046198E-3</c:v>
                </c:pt>
                <c:pt idx="118">
                  <c:v>2.8964518464880502E-3</c:v>
                </c:pt>
                <c:pt idx="119">
                  <c:v>2.9006526468455399E-3</c:v>
                </c:pt>
                <c:pt idx="120">
                  <c:v>2.9090909090908998E-3</c:v>
                </c:pt>
                <c:pt idx="121">
                  <c:v>2.91545189504373E-3</c:v>
                </c:pt>
                <c:pt idx="122">
                  <c:v>2.9377203290246699E-3</c:v>
                </c:pt>
                <c:pt idx="123">
                  <c:v>2.9515938606847602E-3</c:v>
                </c:pt>
                <c:pt idx="124">
                  <c:v>2.9527559055118101E-3</c:v>
                </c:pt>
                <c:pt idx="125">
                  <c:v>2.9542097488921698E-3</c:v>
                </c:pt>
                <c:pt idx="126">
                  <c:v>2.9655990510083002E-3</c:v>
                </c:pt>
                <c:pt idx="127">
                  <c:v>2.9832935560859101E-3</c:v>
                </c:pt>
                <c:pt idx="128">
                  <c:v>2.99760191846522E-3</c:v>
                </c:pt>
                <c:pt idx="129">
                  <c:v>2.9985007496251799E-3</c:v>
                </c:pt>
                <c:pt idx="130">
                  <c:v>3.0229746070133002E-3</c:v>
                </c:pt>
                <c:pt idx="131">
                  <c:v>3.0525030525030499E-3</c:v>
                </c:pt>
                <c:pt idx="132">
                  <c:v>3.0921459492888E-3</c:v>
                </c:pt>
                <c:pt idx="133">
                  <c:v>3.1289111389236502E-3</c:v>
                </c:pt>
                <c:pt idx="134">
                  <c:v>3.2817627754336601E-3</c:v>
                </c:pt>
                <c:pt idx="135">
                  <c:v>3.2876712328767099E-3</c:v>
                </c:pt>
                <c:pt idx="136">
                  <c:v>3.3296337402885599E-3</c:v>
                </c:pt>
                <c:pt idx="137">
                  <c:v>3.3314825097168202E-3</c:v>
                </c:pt>
                <c:pt idx="138">
                  <c:v>3.4393809114359399E-3</c:v>
                </c:pt>
                <c:pt idx="139">
                  <c:v>3.4482758620689598E-3</c:v>
                </c:pt>
                <c:pt idx="140">
                  <c:v>3.4662045060658499E-3</c:v>
                </c:pt>
                <c:pt idx="141">
                  <c:v>3.5294117647058799E-3</c:v>
                </c:pt>
                <c:pt idx="142">
                  <c:v>3.5429583702391498E-3</c:v>
                </c:pt>
                <c:pt idx="143">
                  <c:v>3.5440047253396298E-3</c:v>
                </c:pt>
                <c:pt idx="144">
                  <c:v>3.54609929078014E-3</c:v>
                </c:pt>
                <c:pt idx="145">
                  <c:v>3.5492457852706201E-3</c:v>
                </c:pt>
                <c:pt idx="146">
                  <c:v>3.55113636363636E-3</c:v>
                </c:pt>
                <c:pt idx="147">
                  <c:v>3.5618878005342801E-3</c:v>
                </c:pt>
                <c:pt idx="148">
                  <c:v>3.5906642728904801E-3</c:v>
                </c:pt>
                <c:pt idx="149">
                  <c:v>3.5928143712574798E-3</c:v>
                </c:pt>
                <c:pt idx="150">
                  <c:v>3.60144057623049E-3</c:v>
                </c:pt>
                <c:pt idx="151">
                  <c:v>3.60230547550432E-3</c:v>
                </c:pt>
                <c:pt idx="152">
                  <c:v>3.6036036036036002E-3</c:v>
                </c:pt>
                <c:pt idx="153">
                  <c:v>3.6144578313253E-3</c:v>
                </c:pt>
                <c:pt idx="154">
                  <c:v>3.6188178528347402E-3</c:v>
                </c:pt>
                <c:pt idx="155">
                  <c:v>3.6523009495982401E-3</c:v>
                </c:pt>
                <c:pt idx="156">
                  <c:v>3.6764705882352902E-3</c:v>
                </c:pt>
                <c:pt idx="157">
                  <c:v>3.6832412523020198E-3</c:v>
                </c:pt>
                <c:pt idx="158">
                  <c:v>3.6927621861152101E-3</c:v>
                </c:pt>
                <c:pt idx="159">
                  <c:v>3.7071362372567101E-3</c:v>
                </c:pt>
                <c:pt idx="160">
                  <c:v>3.8058991436726898E-3</c:v>
                </c:pt>
                <c:pt idx="161">
                  <c:v>3.83141762452107E-3</c:v>
                </c:pt>
                <c:pt idx="162">
                  <c:v>3.8997214484679599E-3</c:v>
                </c:pt>
                <c:pt idx="163">
                  <c:v>3.9525691699604697E-3</c:v>
                </c:pt>
                <c:pt idx="164">
                  <c:v>3.9735099337748301E-3</c:v>
                </c:pt>
                <c:pt idx="165">
                  <c:v>3.9814200398142E-3</c:v>
                </c:pt>
                <c:pt idx="166">
                  <c:v>3.9886039886039802E-3</c:v>
                </c:pt>
                <c:pt idx="167">
                  <c:v>4.0133779264213999E-3</c:v>
                </c:pt>
                <c:pt idx="168">
                  <c:v>4.0349697377269596E-3</c:v>
                </c:pt>
                <c:pt idx="169">
                  <c:v>4.0376850605652699E-3</c:v>
                </c:pt>
                <c:pt idx="170">
                  <c:v>4.1371158392434996E-3</c:v>
                </c:pt>
                <c:pt idx="171">
                  <c:v>4.1691483025610397E-3</c:v>
                </c:pt>
                <c:pt idx="172">
                  <c:v>4.2067307692307604E-3</c:v>
                </c:pt>
                <c:pt idx="173">
                  <c:v>4.2092603728202003E-3</c:v>
                </c:pt>
                <c:pt idx="174">
                  <c:v>4.2143287176399698E-3</c:v>
                </c:pt>
                <c:pt idx="175">
                  <c:v>4.2194092827004199E-3</c:v>
                </c:pt>
                <c:pt idx="176">
                  <c:v>4.2372881355932203E-3</c:v>
                </c:pt>
                <c:pt idx="177">
                  <c:v>4.2449969678592997E-3</c:v>
                </c:pt>
                <c:pt idx="178">
                  <c:v>4.2698548249359503E-3</c:v>
                </c:pt>
                <c:pt idx="179">
                  <c:v>4.29184549356223E-3</c:v>
                </c:pt>
                <c:pt idx="180">
                  <c:v>4.3066322136089503E-3</c:v>
                </c:pt>
                <c:pt idx="181">
                  <c:v>4.3352601156069299E-3</c:v>
                </c:pt>
                <c:pt idx="182">
                  <c:v>4.3424317617865998E-3</c:v>
                </c:pt>
                <c:pt idx="183">
                  <c:v>4.3668122270742304E-3</c:v>
                </c:pt>
                <c:pt idx="184">
                  <c:v>4.3715846994535502E-3</c:v>
                </c:pt>
                <c:pt idx="185">
                  <c:v>4.3722673329169197E-3</c:v>
                </c:pt>
                <c:pt idx="186">
                  <c:v>4.3744531933508296E-3</c:v>
                </c:pt>
                <c:pt idx="187">
                  <c:v>4.3891733723481997E-3</c:v>
                </c:pt>
                <c:pt idx="188">
                  <c:v>4.4004400440044002E-3</c:v>
                </c:pt>
                <c:pt idx="189">
                  <c:v>4.4326241134751698E-3</c:v>
                </c:pt>
                <c:pt idx="190">
                  <c:v>4.4883303411131E-3</c:v>
                </c:pt>
                <c:pt idx="191">
                  <c:v>4.5745654162854497E-3</c:v>
                </c:pt>
                <c:pt idx="192">
                  <c:v>4.6542553191489299E-3</c:v>
                </c:pt>
                <c:pt idx="193">
                  <c:v>4.7258979206049097E-3</c:v>
                </c:pt>
                <c:pt idx="194">
                  <c:v>4.78755236385397E-3</c:v>
                </c:pt>
                <c:pt idx="195">
                  <c:v>4.8105832832230902E-3</c:v>
                </c:pt>
                <c:pt idx="196">
                  <c:v>4.8848569434752197E-3</c:v>
                </c:pt>
                <c:pt idx="197">
                  <c:v>4.90496627835683E-3</c:v>
                </c:pt>
                <c:pt idx="198">
                  <c:v>4.9261083743842296E-3</c:v>
                </c:pt>
                <c:pt idx="199">
                  <c:v>4.9291435613062198E-3</c:v>
                </c:pt>
                <c:pt idx="200">
                  <c:v>5.0035739814152901E-3</c:v>
                </c:pt>
                <c:pt idx="201">
                  <c:v>5.0320219579139897E-3</c:v>
                </c:pt>
                <c:pt idx="202">
                  <c:v>5.1020408163265198E-3</c:v>
                </c:pt>
                <c:pt idx="203">
                  <c:v>5.1169590643274799E-3</c:v>
                </c:pt>
                <c:pt idx="204">
                  <c:v>5.1508462104488603E-3</c:v>
                </c:pt>
                <c:pt idx="205">
                  <c:v>5.1660516605166002E-3</c:v>
                </c:pt>
                <c:pt idx="206">
                  <c:v>5.19031141868512E-3</c:v>
                </c:pt>
                <c:pt idx="207">
                  <c:v>5.1948051948051896E-3</c:v>
                </c:pt>
                <c:pt idx="208">
                  <c:v>5.29801324503311E-3</c:v>
                </c:pt>
                <c:pt idx="209">
                  <c:v>5.3317535545023701E-3</c:v>
                </c:pt>
                <c:pt idx="210">
                  <c:v>5.34124629080118E-3</c:v>
                </c:pt>
                <c:pt idx="211">
                  <c:v>5.3835800807537004E-3</c:v>
                </c:pt>
                <c:pt idx="212">
                  <c:v>5.3859964093357204E-3</c:v>
                </c:pt>
                <c:pt idx="213">
                  <c:v>5.4090601757944496E-3</c:v>
                </c:pt>
                <c:pt idx="214">
                  <c:v>5.46116504854368E-3</c:v>
                </c:pt>
                <c:pt idx="215">
                  <c:v>5.5555555555555497E-3</c:v>
                </c:pt>
                <c:pt idx="216">
                  <c:v>5.5607043558850702E-3</c:v>
                </c:pt>
                <c:pt idx="217">
                  <c:v>5.6053811659192796E-3</c:v>
                </c:pt>
                <c:pt idx="218">
                  <c:v>5.6232427366448004E-3</c:v>
                </c:pt>
                <c:pt idx="219">
                  <c:v>5.6899004267425297E-3</c:v>
                </c:pt>
                <c:pt idx="220">
                  <c:v>5.9322033898305104E-3</c:v>
                </c:pt>
                <c:pt idx="221">
                  <c:v>5.9347181008902001E-3</c:v>
                </c:pt>
                <c:pt idx="222">
                  <c:v>5.9523809523809503E-3</c:v>
                </c:pt>
                <c:pt idx="223">
                  <c:v>6.0679611650485401E-3</c:v>
                </c:pt>
                <c:pt idx="224">
                  <c:v>6.0922541340295896E-3</c:v>
                </c:pt>
                <c:pt idx="225">
                  <c:v>6.1124694376528104E-3</c:v>
                </c:pt>
                <c:pt idx="226">
                  <c:v>6.1242344706911598E-3</c:v>
                </c:pt>
                <c:pt idx="227">
                  <c:v>6.1511423550087803E-3</c:v>
                </c:pt>
                <c:pt idx="228">
                  <c:v>6.1674008810572601E-3</c:v>
                </c:pt>
                <c:pt idx="229">
                  <c:v>6.2227753578095804E-3</c:v>
                </c:pt>
                <c:pt idx="230">
                  <c:v>6.2780269058295901E-3</c:v>
                </c:pt>
                <c:pt idx="231">
                  <c:v>6.3233965672989997E-3</c:v>
                </c:pt>
                <c:pt idx="232">
                  <c:v>6.5359477124183E-3</c:v>
                </c:pt>
                <c:pt idx="233">
                  <c:v>6.5487884741322801E-3</c:v>
                </c:pt>
                <c:pt idx="234">
                  <c:v>6.5789473684210497E-3</c:v>
                </c:pt>
                <c:pt idx="235">
                  <c:v>6.58513640639699E-3</c:v>
                </c:pt>
                <c:pt idx="236">
                  <c:v>6.5907729179149202E-3</c:v>
                </c:pt>
                <c:pt idx="237">
                  <c:v>6.6030814380044003E-3</c:v>
                </c:pt>
                <c:pt idx="238">
                  <c:v>6.6979236436704604E-3</c:v>
                </c:pt>
                <c:pt idx="239">
                  <c:v>6.7822155237377496E-3</c:v>
                </c:pt>
                <c:pt idx="240">
                  <c:v>6.8610634648370496E-3</c:v>
                </c:pt>
                <c:pt idx="241">
                  <c:v>6.8965517241379301E-3</c:v>
                </c:pt>
                <c:pt idx="242">
                  <c:v>6.9188191881918801E-3</c:v>
                </c:pt>
                <c:pt idx="243">
                  <c:v>7.1839080459770097E-3</c:v>
                </c:pt>
                <c:pt idx="244">
                  <c:v>7.2551390568319201E-3</c:v>
                </c:pt>
                <c:pt idx="245">
                  <c:v>7.2910824453168797E-3</c:v>
                </c:pt>
                <c:pt idx="246">
                  <c:v>7.4404761904761901E-3</c:v>
                </c:pt>
                <c:pt idx="247">
                  <c:v>7.4576271186440604E-3</c:v>
                </c:pt>
                <c:pt idx="248">
                  <c:v>7.5709779179810701E-3</c:v>
                </c:pt>
                <c:pt idx="249">
                  <c:v>7.6544559868780698E-3</c:v>
                </c:pt>
                <c:pt idx="250">
                  <c:v>7.6988879384088903E-3</c:v>
                </c:pt>
                <c:pt idx="251">
                  <c:v>7.8236130867709794E-3</c:v>
                </c:pt>
                <c:pt idx="252">
                  <c:v>7.8266104756170903E-3</c:v>
                </c:pt>
                <c:pt idx="253">
                  <c:v>7.8407720144752693E-3</c:v>
                </c:pt>
                <c:pt idx="254">
                  <c:v>7.8740157480314907E-3</c:v>
                </c:pt>
                <c:pt idx="255">
                  <c:v>7.9365079365079309E-3</c:v>
                </c:pt>
                <c:pt idx="256">
                  <c:v>7.98258345428156E-3</c:v>
                </c:pt>
                <c:pt idx="257">
                  <c:v>7.99418604651163E-3</c:v>
                </c:pt>
                <c:pt idx="258">
                  <c:v>8.3086053412462901E-3</c:v>
                </c:pt>
                <c:pt idx="259">
                  <c:v>8.3732057416267894E-3</c:v>
                </c:pt>
                <c:pt idx="260">
                  <c:v>8.5106382978723406E-3</c:v>
                </c:pt>
                <c:pt idx="261">
                  <c:v>8.5245901639344202E-3</c:v>
                </c:pt>
                <c:pt idx="262">
                  <c:v>8.5795996186844598E-3</c:v>
                </c:pt>
                <c:pt idx="263">
                  <c:v>8.6092715231788006E-3</c:v>
                </c:pt>
                <c:pt idx="264">
                  <c:v>8.6655112651646393E-3</c:v>
                </c:pt>
                <c:pt idx="265">
                  <c:v>8.6956521739130401E-3</c:v>
                </c:pt>
                <c:pt idx="266">
                  <c:v>8.7032201914708403E-3</c:v>
                </c:pt>
                <c:pt idx="267">
                  <c:v>8.7336244541484694E-3</c:v>
                </c:pt>
                <c:pt idx="268">
                  <c:v>8.7847730600292794E-3</c:v>
                </c:pt>
                <c:pt idx="269">
                  <c:v>8.8105726872246704E-3</c:v>
                </c:pt>
                <c:pt idx="270">
                  <c:v>8.8235294117647006E-3</c:v>
                </c:pt>
                <c:pt idx="271">
                  <c:v>9.1074681238615604E-3</c:v>
                </c:pt>
                <c:pt idx="272">
                  <c:v>9.3323761665470208E-3</c:v>
                </c:pt>
                <c:pt idx="273">
                  <c:v>9.3727469358327303E-3</c:v>
                </c:pt>
                <c:pt idx="274">
                  <c:v>9.42587832047986E-3</c:v>
                </c:pt>
                <c:pt idx="275">
                  <c:v>9.5652173913043492E-3</c:v>
                </c:pt>
                <c:pt idx="276">
                  <c:v>9.9009900990098994E-3</c:v>
                </c:pt>
                <c:pt idx="277">
                  <c:v>0.01</c:v>
                </c:pt>
                <c:pt idx="278">
                  <c:v>1.02905569007263E-2</c:v>
                </c:pt>
                <c:pt idx="279">
                  <c:v>1.0324483775811201E-2</c:v>
                </c:pt>
                <c:pt idx="280">
                  <c:v>1.0435850214855699E-2</c:v>
                </c:pt>
                <c:pt idx="281">
                  <c:v>1.05132962275819E-2</c:v>
                </c:pt>
                <c:pt idx="282">
                  <c:v>1.0542168674698701E-2</c:v>
                </c:pt>
                <c:pt idx="283">
                  <c:v>1.06442577030812E-2</c:v>
                </c:pt>
                <c:pt idx="284">
                  <c:v>1.0647737355811799E-2</c:v>
                </c:pt>
                <c:pt idx="285">
                  <c:v>1.07372942018611E-2</c:v>
                </c:pt>
                <c:pt idx="286">
                  <c:v>1.07462686567164E-2</c:v>
                </c:pt>
                <c:pt idx="287">
                  <c:v>1.0849909584086799E-2</c:v>
                </c:pt>
                <c:pt idx="288">
                  <c:v>1.09890109890109E-2</c:v>
                </c:pt>
                <c:pt idx="289">
                  <c:v>1.1076923076923E-2</c:v>
                </c:pt>
                <c:pt idx="290">
                  <c:v>1.1168384879724999E-2</c:v>
                </c:pt>
                <c:pt idx="291">
                  <c:v>1.12711333750782E-2</c:v>
                </c:pt>
                <c:pt idx="292">
                  <c:v>1.13484646194926E-2</c:v>
                </c:pt>
                <c:pt idx="293">
                  <c:v>1.18232731798382E-2</c:v>
                </c:pt>
                <c:pt idx="294">
                  <c:v>1.1983223487118E-2</c:v>
                </c:pt>
                <c:pt idx="295">
                  <c:v>1.2031139419674401E-2</c:v>
                </c:pt>
                <c:pt idx="296">
                  <c:v>1.20401337792642E-2</c:v>
                </c:pt>
                <c:pt idx="297">
                  <c:v>1.21539500337609E-2</c:v>
                </c:pt>
                <c:pt idx="298">
                  <c:v>1.21608980355472E-2</c:v>
                </c:pt>
                <c:pt idx="299">
                  <c:v>1.2215435868961601E-2</c:v>
                </c:pt>
                <c:pt idx="300">
                  <c:v>1.24426981008513E-2</c:v>
                </c:pt>
                <c:pt idx="301">
                  <c:v>1.24629080118694E-2</c:v>
                </c:pt>
                <c:pt idx="302">
                  <c:v>1.24724871606749E-2</c:v>
                </c:pt>
                <c:pt idx="303">
                  <c:v>1.2500000000000001E-2</c:v>
                </c:pt>
                <c:pt idx="304">
                  <c:v>1.25865324103209E-2</c:v>
                </c:pt>
                <c:pt idx="305">
                  <c:v>1.29087779690189E-2</c:v>
                </c:pt>
                <c:pt idx="306">
                  <c:v>1.29163834126444E-2</c:v>
                </c:pt>
                <c:pt idx="307">
                  <c:v>1.30434782608695E-2</c:v>
                </c:pt>
                <c:pt idx="308">
                  <c:v>1.30718954248366E-2</c:v>
                </c:pt>
                <c:pt idx="309">
                  <c:v>1.33053221288515E-2</c:v>
                </c:pt>
                <c:pt idx="310">
                  <c:v>1.33928571428571E-2</c:v>
                </c:pt>
                <c:pt idx="311">
                  <c:v>1.35135135135135E-2</c:v>
                </c:pt>
                <c:pt idx="312">
                  <c:v>1.35363790186125E-2</c:v>
                </c:pt>
                <c:pt idx="313">
                  <c:v>1.3663535439795E-2</c:v>
                </c:pt>
                <c:pt idx="314">
                  <c:v>1.3872135102533101E-2</c:v>
                </c:pt>
                <c:pt idx="315">
                  <c:v>1.38888888888888E-2</c:v>
                </c:pt>
                <c:pt idx="316">
                  <c:v>1.39017608897126E-2</c:v>
                </c:pt>
                <c:pt idx="317">
                  <c:v>1.3913043478260801E-2</c:v>
                </c:pt>
                <c:pt idx="318">
                  <c:v>1.4015416958654501E-2</c:v>
                </c:pt>
                <c:pt idx="319">
                  <c:v>1.4161220043572899E-2</c:v>
                </c:pt>
                <c:pt idx="320">
                  <c:v>1.4188772362739001E-2</c:v>
                </c:pt>
                <c:pt idx="321">
                  <c:v>1.4302741358760401E-2</c:v>
                </c:pt>
                <c:pt idx="322">
                  <c:v>1.4367816091954E-2</c:v>
                </c:pt>
                <c:pt idx="323">
                  <c:v>1.43798681845416E-2</c:v>
                </c:pt>
                <c:pt idx="324">
                  <c:v>1.4534883720930199E-2</c:v>
                </c:pt>
                <c:pt idx="325">
                  <c:v>1.4571948998178499E-2</c:v>
                </c:pt>
                <c:pt idx="326">
                  <c:v>1.50176678445229E-2</c:v>
                </c:pt>
                <c:pt idx="327">
                  <c:v>1.5436241610738199E-2</c:v>
                </c:pt>
                <c:pt idx="328">
                  <c:v>1.5558698727015499E-2</c:v>
                </c:pt>
                <c:pt idx="329">
                  <c:v>1.5625E-2</c:v>
                </c:pt>
                <c:pt idx="330">
                  <c:v>1.5699658703071599E-2</c:v>
                </c:pt>
                <c:pt idx="331">
                  <c:v>1.5703869882220899E-2</c:v>
                </c:pt>
                <c:pt idx="332">
                  <c:v>1.6052318668251998E-2</c:v>
                </c:pt>
                <c:pt idx="333">
                  <c:v>1.60832544938505E-2</c:v>
                </c:pt>
                <c:pt idx="334">
                  <c:v>1.6129032258064498E-2</c:v>
                </c:pt>
                <c:pt idx="335">
                  <c:v>1.6156462585034E-2</c:v>
                </c:pt>
                <c:pt idx="336">
                  <c:v>1.6365202411713999E-2</c:v>
                </c:pt>
                <c:pt idx="337">
                  <c:v>1.6666666666666601E-2</c:v>
                </c:pt>
                <c:pt idx="338">
                  <c:v>1.6678752719361801E-2</c:v>
                </c:pt>
                <c:pt idx="339">
                  <c:v>1.6863406408094399E-2</c:v>
                </c:pt>
                <c:pt idx="340">
                  <c:v>1.6949152542372801E-2</c:v>
                </c:pt>
                <c:pt idx="341">
                  <c:v>1.7146356399265102E-2</c:v>
                </c:pt>
                <c:pt idx="342">
                  <c:v>1.7202692595362699E-2</c:v>
                </c:pt>
                <c:pt idx="343">
                  <c:v>1.72311348781937E-2</c:v>
                </c:pt>
                <c:pt idx="344">
                  <c:v>1.7543859649122799E-2</c:v>
                </c:pt>
                <c:pt idx="345">
                  <c:v>1.7556693489392799E-2</c:v>
                </c:pt>
                <c:pt idx="346">
                  <c:v>1.7576898932831101E-2</c:v>
                </c:pt>
                <c:pt idx="347">
                  <c:v>1.7857142857142801E-2</c:v>
                </c:pt>
                <c:pt idx="348">
                  <c:v>1.8018018018018001E-2</c:v>
                </c:pt>
                <c:pt idx="349">
                  <c:v>1.80245133381398E-2</c:v>
                </c:pt>
                <c:pt idx="350">
                  <c:v>1.8261504747991202E-2</c:v>
                </c:pt>
                <c:pt idx="351">
                  <c:v>1.85185185185185E-2</c:v>
                </c:pt>
                <c:pt idx="352">
                  <c:v>1.8819503849443898E-2</c:v>
                </c:pt>
                <c:pt idx="353">
                  <c:v>1.8960244648318001E-2</c:v>
                </c:pt>
                <c:pt idx="354">
                  <c:v>1.9230769230769201E-2</c:v>
                </c:pt>
                <c:pt idx="355">
                  <c:v>1.94805194805194E-2</c:v>
                </c:pt>
                <c:pt idx="356">
                  <c:v>1.9565217391304301E-2</c:v>
                </c:pt>
                <c:pt idx="357">
                  <c:v>0.02</c:v>
                </c:pt>
                <c:pt idx="358">
                  <c:v>2.0107238605898099E-2</c:v>
                </c:pt>
                <c:pt idx="359">
                  <c:v>2.0157756354075299E-2</c:v>
                </c:pt>
                <c:pt idx="360">
                  <c:v>2.0242914979756998E-2</c:v>
                </c:pt>
                <c:pt idx="361">
                  <c:v>2.0289855072463701E-2</c:v>
                </c:pt>
                <c:pt idx="362">
                  <c:v>2.06185567010309E-2</c:v>
                </c:pt>
                <c:pt idx="363">
                  <c:v>2.0625889046941601E-2</c:v>
                </c:pt>
                <c:pt idx="364">
                  <c:v>2.06588498045784E-2</c:v>
                </c:pt>
                <c:pt idx="365">
                  <c:v>2.0833333333333301E-2</c:v>
                </c:pt>
                <c:pt idx="366">
                  <c:v>2.1290751829673899E-2</c:v>
                </c:pt>
                <c:pt idx="367">
                  <c:v>2.1527777777777701E-2</c:v>
                </c:pt>
                <c:pt idx="368">
                  <c:v>2.15956808638272E-2</c:v>
                </c:pt>
                <c:pt idx="369">
                  <c:v>2.1634615384615301E-2</c:v>
                </c:pt>
                <c:pt idx="370">
                  <c:v>2.1690767519466001E-2</c:v>
                </c:pt>
                <c:pt idx="371">
                  <c:v>2.1739130434782601E-2</c:v>
                </c:pt>
                <c:pt idx="372">
                  <c:v>2.2222222222222199E-2</c:v>
                </c:pt>
                <c:pt idx="373">
                  <c:v>2.2367194780987799E-2</c:v>
                </c:pt>
                <c:pt idx="374">
                  <c:v>2.26644555002764E-2</c:v>
                </c:pt>
                <c:pt idx="375">
                  <c:v>2.2681787858572298E-2</c:v>
                </c:pt>
                <c:pt idx="376">
                  <c:v>2.26843100189036E-2</c:v>
                </c:pt>
                <c:pt idx="377">
                  <c:v>2.26939970717423E-2</c:v>
                </c:pt>
                <c:pt idx="378">
                  <c:v>2.2965879265091801E-2</c:v>
                </c:pt>
                <c:pt idx="379">
                  <c:v>2.2988505747126398E-2</c:v>
                </c:pt>
                <c:pt idx="380">
                  <c:v>2.3121387283237E-2</c:v>
                </c:pt>
                <c:pt idx="381">
                  <c:v>2.3175965665236001E-2</c:v>
                </c:pt>
                <c:pt idx="382">
                  <c:v>2.3255813953488299E-2</c:v>
                </c:pt>
                <c:pt idx="383">
                  <c:v>2.32876712328767E-2</c:v>
                </c:pt>
                <c:pt idx="384">
                  <c:v>2.3508137432187999E-2</c:v>
                </c:pt>
                <c:pt idx="385">
                  <c:v>2.3655913978494598E-2</c:v>
                </c:pt>
                <c:pt idx="386">
                  <c:v>2.3774145616641901E-2</c:v>
                </c:pt>
                <c:pt idx="387">
                  <c:v>2.3809523809523801E-2</c:v>
                </c:pt>
                <c:pt idx="388">
                  <c:v>2.3978685612788601E-2</c:v>
                </c:pt>
                <c:pt idx="389">
                  <c:v>2.4390243902439001E-2</c:v>
                </c:pt>
                <c:pt idx="390">
                  <c:v>2.4420788979336201E-2</c:v>
                </c:pt>
                <c:pt idx="391">
                  <c:v>2.5000000000000001E-2</c:v>
                </c:pt>
                <c:pt idx="392">
                  <c:v>2.5260029717682E-2</c:v>
                </c:pt>
                <c:pt idx="393">
                  <c:v>2.5641025641025599E-2</c:v>
                </c:pt>
                <c:pt idx="394">
                  <c:v>2.59009009009009E-2</c:v>
                </c:pt>
                <c:pt idx="395">
                  <c:v>2.5983667409057099E-2</c:v>
                </c:pt>
                <c:pt idx="396">
                  <c:v>2.6046511627906901E-2</c:v>
                </c:pt>
                <c:pt idx="397">
                  <c:v>2.6111111111111099E-2</c:v>
                </c:pt>
                <c:pt idx="398">
                  <c:v>2.6315789473684199E-2</c:v>
                </c:pt>
                <c:pt idx="399">
                  <c:v>2.6684456304202801E-2</c:v>
                </c:pt>
                <c:pt idx="400">
                  <c:v>2.6886383347788301E-2</c:v>
                </c:pt>
                <c:pt idx="401">
                  <c:v>2.7027027027027001E-2</c:v>
                </c:pt>
                <c:pt idx="402">
                  <c:v>2.7240143369175601E-2</c:v>
                </c:pt>
                <c:pt idx="403">
                  <c:v>2.7486910994764399E-2</c:v>
                </c:pt>
                <c:pt idx="404">
                  <c:v>2.7726432532347502E-2</c:v>
                </c:pt>
                <c:pt idx="405">
                  <c:v>2.77777777777777E-2</c:v>
                </c:pt>
                <c:pt idx="406">
                  <c:v>2.7829313543599202E-2</c:v>
                </c:pt>
                <c:pt idx="407">
                  <c:v>2.7856736782262598E-2</c:v>
                </c:pt>
                <c:pt idx="408">
                  <c:v>2.7977044476327099E-2</c:v>
                </c:pt>
                <c:pt idx="409">
                  <c:v>2.8169014084507001E-2</c:v>
                </c:pt>
                <c:pt idx="410">
                  <c:v>2.8260869565217301E-2</c:v>
                </c:pt>
                <c:pt idx="411">
                  <c:v>2.8268551236749099E-2</c:v>
                </c:pt>
                <c:pt idx="412">
                  <c:v>2.8363636363636299E-2</c:v>
                </c:pt>
                <c:pt idx="413">
                  <c:v>2.8447742733457002E-2</c:v>
                </c:pt>
                <c:pt idx="414">
                  <c:v>2.8497409326424802E-2</c:v>
                </c:pt>
                <c:pt idx="415">
                  <c:v>2.8571428571428501E-2</c:v>
                </c:pt>
                <c:pt idx="416">
                  <c:v>2.9055690072639199E-2</c:v>
                </c:pt>
                <c:pt idx="417">
                  <c:v>2.9084158415841499E-2</c:v>
                </c:pt>
                <c:pt idx="418">
                  <c:v>2.9143897996356999E-2</c:v>
                </c:pt>
                <c:pt idx="419">
                  <c:v>2.92857142857142E-2</c:v>
                </c:pt>
                <c:pt idx="420">
                  <c:v>2.94117647058823E-2</c:v>
                </c:pt>
                <c:pt idx="421">
                  <c:v>2.96028880866426E-2</c:v>
                </c:pt>
                <c:pt idx="422">
                  <c:v>2.9603315571343901E-2</c:v>
                </c:pt>
                <c:pt idx="423">
                  <c:v>2.9643073200241898E-2</c:v>
                </c:pt>
                <c:pt idx="424">
                  <c:v>2.9772329246935202E-2</c:v>
                </c:pt>
                <c:pt idx="425">
                  <c:v>2.97984224364592E-2</c:v>
                </c:pt>
                <c:pt idx="426">
                  <c:v>3.0274361400189201E-2</c:v>
                </c:pt>
                <c:pt idx="427">
                  <c:v>3.03030303030303E-2</c:v>
                </c:pt>
                <c:pt idx="428">
                  <c:v>3.05250305250305E-2</c:v>
                </c:pt>
                <c:pt idx="429">
                  <c:v>3.0900723208415502E-2</c:v>
                </c:pt>
                <c:pt idx="430">
                  <c:v>3.125E-2</c:v>
                </c:pt>
                <c:pt idx="431">
                  <c:v>3.2258064516128997E-2</c:v>
                </c:pt>
                <c:pt idx="432">
                  <c:v>3.2751091703056699E-2</c:v>
                </c:pt>
                <c:pt idx="433">
                  <c:v>3.3333333333333298E-2</c:v>
                </c:pt>
                <c:pt idx="434">
                  <c:v>3.3827893175074099E-2</c:v>
                </c:pt>
                <c:pt idx="435">
                  <c:v>3.42105263157894E-2</c:v>
                </c:pt>
                <c:pt idx="436">
                  <c:v>3.4378769601930002E-2</c:v>
                </c:pt>
                <c:pt idx="437">
                  <c:v>3.4482758620689599E-2</c:v>
                </c:pt>
                <c:pt idx="438">
                  <c:v>3.5087719298245598E-2</c:v>
                </c:pt>
                <c:pt idx="439">
                  <c:v>3.5714285714285698E-2</c:v>
                </c:pt>
                <c:pt idx="440">
                  <c:v>3.6144578313252997E-2</c:v>
                </c:pt>
                <c:pt idx="441">
                  <c:v>3.6266349583828697E-2</c:v>
                </c:pt>
                <c:pt idx="442">
                  <c:v>3.6363636363636299E-2</c:v>
                </c:pt>
                <c:pt idx="443">
                  <c:v>3.6770007209805299E-2</c:v>
                </c:pt>
                <c:pt idx="444">
                  <c:v>3.69290573372206E-2</c:v>
                </c:pt>
                <c:pt idx="445">
                  <c:v>3.7037037037037E-2</c:v>
                </c:pt>
                <c:pt idx="446">
                  <c:v>3.7609133646742697E-2</c:v>
                </c:pt>
                <c:pt idx="447">
                  <c:v>3.8555691554467503E-2</c:v>
                </c:pt>
                <c:pt idx="448">
                  <c:v>3.9537712895377101E-2</c:v>
                </c:pt>
                <c:pt idx="449">
                  <c:v>4.1200706297822201E-2</c:v>
                </c:pt>
                <c:pt idx="450">
                  <c:v>4.2117930204572801E-2</c:v>
                </c:pt>
                <c:pt idx="451">
                  <c:v>4.2402826855123602E-2</c:v>
                </c:pt>
                <c:pt idx="452">
                  <c:v>4.2446941323345803E-2</c:v>
                </c:pt>
                <c:pt idx="453">
                  <c:v>4.2553191489361701E-2</c:v>
                </c:pt>
                <c:pt idx="454">
                  <c:v>4.2857142857142802E-2</c:v>
                </c:pt>
                <c:pt idx="455">
                  <c:v>4.3223443223443202E-2</c:v>
                </c:pt>
                <c:pt idx="456">
                  <c:v>4.33734939759036E-2</c:v>
                </c:pt>
                <c:pt idx="457">
                  <c:v>4.3478260869565202E-2</c:v>
                </c:pt>
                <c:pt idx="458">
                  <c:v>4.3852106620808198E-2</c:v>
                </c:pt>
                <c:pt idx="459">
                  <c:v>4.4444444444444398E-2</c:v>
                </c:pt>
                <c:pt idx="460">
                  <c:v>4.46859903381642E-2</c:v>
                </c:pt>
                <c:pt idx="461">
                  <c:v>4.4692737430167599E-2</c:v>
                </c:pt>
                <c:pt idx="462">
                  <c:v>4.54545454545454E-2</c:v>
                </c:pt>
                <c:pt idx="463">
                  <c:v>4.55607476635514E-2</c:v>
                </c:pt>
                <c:pt idx="464">
                  <c:v>4.6511627906976702E-2</c:v>
                </c:pt>
                <c:pt idx="465">
                  <c:v>4.7381546134663298E-2</c:v>
                </c:pt>
                <c:pt idx="466">
                  <c:v>4.7457627118644E-2</c:v>
                </c:pt>
                <c:pt idx="467">
                  <c:v>4.7619047619047603E-2</c:v>
                </c:pt>
                <c:pt idx="468">
                  <c:v>4.7846889952153103E-2</c:v>
                </c:pt>
                <c:pt idx="469">
                  <c:v>4.8780487804878002E-2</c:v>
                </c:pt>
                <c:pt idx="470">
                  <c:v>4.9180327868852403E-2</c:v>
                </c:pt>
                <c:pt idx="471">
                  <c:v>0.05</c:v>
                </c:pt>
                <c:pt idx="472">
                  <c:v>5.0951847704367302E-2</c:v>
                </c:pt>
                <c:pt idx="473">
                  <c:v>5.1282051282051197E-2</c:v>
                </c:pt>
                <c:pt idx="474">
                  <c:v>5.2631578947368397E-2</c:v>
                </c:pt>
                <c:pt idx="475">
                  <c:v>5.2695336159903003E-2</c:v>
                </c:pt>
                <c:pt idx="476">
                  <c:v>5.4023635340461403E-2</c:v>
                </c:pt>
                <c:pt idx="477">
                  <c:v>5.4054054054054002E-2</c:v>
                </c:pt>
                <c:pt idx="478">
                  <c:v>5.5155875299760099E-2</c:v>
                </c:pt>
                <c:pt idx="479">
                  <c:v>5.5555555555555497E-2</c:v>
                </c:pt>
                <c:pt idx="480">
                  <c:v>5.6468172484599503E-2</c:v>
                </c:pt>
                <c:pt idx="481">
                  <c:v>5.6493030080704297E-2</c:v>
                </c:pt>
                <c:pt idx="482">
                  <c:v>5.65068493150684E-2</c:v>
                </c:pt>
                <c:pt idx="483">
                  <c:v>5.6818181818181802E-2</c:v>
                </c:pt>
                <c:pt idx="484">
                  <c:v>5.6980056980056898E-2</c:v>
                </c:pt>
                <c:pt idx="485">
                  <c:v>5.7059253840526701E-2</c:v>
                </c:pt>
                <c:pt idx="486">
                  <c:v>5.7142857142857099E-2</c:v>
                </c:pt>
                <c:pt idx="487">
                  <c:v>5.7255676209279301E-2</c:v>
                </c:pt>
                <c:pt idx="488">
                  <c:v>5.7332528666264301E-2</c:v>
                </c:pt>
                <c:pt idx="489">
                  <c:v>5.8823529411764698E-2</c:v>
                </c:pt>
                <c:pt idx="490">
                  <c:v>0.06</c:v>
                </c:pt>
                <c:pt idx="491">
                  <c:v>6.03907637655417E-2</c:v>
                </c:pt>
                <c:pt idx="492">
                  <c:v>6.0606060606060601E-2</c:v>
                </c:pt>
                <c:pt idx="493">
                  <c:v>6.1138014527845001E-2</c:v>
                </c:pt>
                <c:pt idx="494">
                  <c:v>6.11790878754171E-2</c:v>
                </c:pt>
                <c:pt idx="495">
                  <c:v>6.25E-2</c:v>
                </c:pt>
                <c:pt idx="496">
                  <c:v>6.2537224538415703E-2</c:v>
                </c:pt>
                <c:pt idx="497">
                  <c:v>6.3175867956744403E-2</c:v>
                </c:pt>
                <c:pt idx="498">
                  <c:v>6.3829787234042507E-2</c:v>
                </c:pt>
                <c:pt idx="499">
                  <c:v>6.3982746225736797E-2</c:v>
                </c:pt>
                <c:pt idx="500">
                  <c:v>6.4000000000000001E-2</c:v>
                </c:pt>
                <c:pt idx="501">
                  <c:v>6.4374542794440298E-2</c:v>
                </c:pt>
                <c:pt idx="502">
                  <c:v>6.4375000000000002E-2</c:v>
                </c:pt>
                <c:pt idx="503">
                  <c:v>6.4516129032257993E-2</c:v>
                </c:pt>
                <c:pt idx="504">
                  <c:v>6.4900662251655597E-2</c:v>
                </c:pt>
                <c:pt idx="505">
                  <c:v>6.5217391304347797E-2</c:v>
                </c:pt>
                <c:pt idx="506">
                  <c:v>6.6318926974664599E-2</c:v>
                </c:pt>
                <c:pt idx="507">
                  <c:v>6.6666666666666596E-2</c:v>
                </c:pt>
                <c:pt idx="508">
                  <c:v>6.6901408450704206E-2</c:v>
                </c:pt>
                <c:pt idx="509">
                  <c:v>6.7669172932330796E-2</c:v>
                </c:pt>
                <c:pt idx="510">
                  <c:v>6.8181818181818094E-2</c:v>
                </c:pt>
                <c:pt idx="511">
                  <c:v>6.8364611260053595E-2</c:v>
                </c:pt>
                <c:pt idx="512">
                  <c:v>6.9767441860465101E-2</c:v>
                </c:pt>
                <c:pt idx="513">
                  <c:v>6.9784706755753503E-2</c:v>
                </c:pt>
                <c:pt idx="514">
                  <c:v>7.0055796652200797E-2</c:v>
                </c:pt>
                <c:pt idx="515">
                  <c:v>7.0911722141823397E-2</c:v>
                </c:pt>
                <c:pt idx="516">
                  <c:v>7.0940170940170896E-2</c:v>
                </c:pt>
                <c:pt idx="517">
                  <c:v>7.1154898741105602E-2</c:v>
                </c:pt>
                <c:pt idx="518">
                  <c:v>7.1428571428571397E-2</c:v>
                </c:pt>
                <c:pt idx="519">
                  <c:v>7.30824891461649E-2</c:v>
                </c:pt>
                <c:pt idx="520">
                  <c:v>7.3170731707316999E-2</c:v>
                </c:pt>
                <c:pt idx="521">
                  <c:v>7.3726541554959696E-2</c:v>
                </c:pt>
                <c:pt idx="522">
                  <c:v>7.4074074074074001E-2</c:v>
                </c:pt>
                <c:pt idx="523">
                  <c:v>7.4551569506726395E-2</c:v>
                </c:pt>
                <c:pt idx="524">
                  <c:v>7.4596774193548293E-2</c:v>
                </c:pt>
                <c:pt idx="525">
                  <c:v>7.4915824915824894E-2</c:v>
                </c:pt>
                <c:pt idx="526">
                  <c:v>7.4999999999999997E-2</c:v>
                </c:pt>
                <c:pt idx="527">
                  <c:v>7.5471698113207503E-2</c:v>
                </c:pt>
                <c:pt idx="528">
                  <c:v>7.65883376849434E-2</c:v>
                </c:pt>
                <c:pt idx="529">
                  <c:v>7.69230769230769E-2</c:v>
                </c:pt>
                <c:pt idx="530">
                  <c:v>7.7396657871591903E-2</c:v>
                </c:pt>
                <c:pt idx="531">
                  <c:v>7.8947368421052599E-2</c:v>
                </c:pt>
                <c:pt idx="532">
                  <c:v>0.08</c:v>
                </c:pt>
                <c:pt idx="533">
                  <c:v>8.1064356435643498E-2</c:v>
                </c:pt>
                <c:pt idx="534">
                  <c:v>8.1081081081081002E-2</c:v>
                </c:pt>
                <c:pt idx="535">
                  <c:v>8.16326530612244E-2</c:v>
                </c:pt>
                <c:pt idx="536">
                  <c:v>8.2085413200221793E-2</c:v>
                </c:pt>
                <c:pt idx="537">
                  <c:v>8.3333333333333301E-2</c:v>
                </c:pt>
                <c:pt idx="538">
                  <c:v>8.4797092671108396E-2</c:v>
                </c:pt>
                <c:pt idx="539">
                  <c:v>8.5106382978723402E-2</c:v>
                </c:pt>
                <c:pt idx="540">
                  <c:v>8.5526315789473603E-2</c:v>
                </c:pt>
                <c:pt idx="541">
                  <c:v>8.5714285714285701E-2</c:v>
                </c:pt>
                <c:pt idx="542">
                  <c:v>8.6206896551724102E-2</c:v>
                </c:pt>
                <c:pt idx="543">
                  <c:v>8.6734693877551006E-2</c:v>
                </c:pt>
                <c:pt idx="544">
                  <c:v>8.6956521739130405E-2</c:v>
                </c:pt>
                <c:pt idx="545">
                  <c:v>8.7499999999999994E-2</c:v>
                </c:pt>
                <c:pt idx="546">
                  <c:v>8.8235294117646995E-2</c:v>
                </c:pt>
                <c:pt idx="547">
                  <c:v>8.8888888888888906E-2</c:v>
                </c:pt>
                <c:pt idx="548">
                  <c:v>9.0909090909090898E-2</c:v>
                </c:pt>
                <c:pt idx="549">
                  <c:v>9.2307692307692299E-2</c:v>
                </c:pt>
                <c:pt idx="550">
                  <c:v>9.2592592592592504E-2</c:v>
                </c:pt>
                <c:pt idx="551">
                  <c:v>9.3023255813953404E-2</c:v>
                </c:pt>
                <c:pt idx="552">
                  <c:v>9.3078758949880602E-2</c:v>
                </c:pt>
                <c:pt idx="553">
                  <c:v>9.375E-2</c:v>
                </c:pt>
                <c:pt idx="554">
                  <c:v>9.4001790510295405E-2</c:v>
                </c:pt>
                <c:pt idx="555">
                  <c:v>9.5238095238095205E-2</c:v>
                </c:pt>
                <c:pt idx="556">
                  <c:v>9.6153846153846104E-2</c:v>
                </c:pt>
                <c:pt idx="557">
                  <c:v>9.7560975609756101E-2</c:v>
                </c:pt>
                <c:pt idx="558">
                  <c:v>9.7968069666182794E-2</c:v>
                </c:pt>
                <c:pt idx="559">
                  <c:v>9.8039215686274495E-2</c:v>
                </c:pt>
                <c:pt idx="560">
                  <c:v>9.8932384341636995E-2</c:v>
                </c:pt>
                <c:pt idx="561">
                  <c:v>0.1</c:v>
                </c:pt>
                <c:pt idx="562">
                  <c:v>0.100088573959255</c:v>
                </c:pt>
                <c:pt idx="563">
                  <c:v>0.10017678255745401</c:v>
                </c:pt>
                <c:pt idx="564">
                  <c:v>0.10085054678007201</c:v>
                </c:pt>
                <c:pt idx="565">
                  <c:v>0.101591187270501</c:v>
                </c:pt>
                <c:pt idx="566">
                  <c:v>0.10204081632653</c:v>
                </c:pt>
                <c:pt idx="567">
                  <c:v>0.102272727272727</c:v>
                </c:pt>
                <c:pt idx="568">
                  <c:v>0.102455146364494</c:v>
                </c:pt>
                <c:pt idx="569">
                  <c:v>0.10256410256410201</c:v>
                </c:pt>
                <c:pt idx="570">
                  <c:v>0.10344827586206801</c:v>
                </c:pt>
                <c:pt idx="571">
                  <c:v>0.10416666666666601</c:v>
                </c:pt>
                <c:pt idx="572">
                  <c:v>0.105263157894736</c:v>
                </c:pt>
                <c:pt idx="573">
                  <c:v>0.105389221556886</c:v>
                </c:pt>
                <c:pt idx="574">
                  <c:v>0.10638297872340401</c:v>
                </c:pt>
                <c:pt idx="575">
                  <c:v>0.107142857142857</c:v>
                </c:pt>
                <c:pt idx="576">
                  <c:v>0.108108108108108</c:v>
                </c:pt>
                <c:pt idx="577">
                  <c:v>0.108695652173913</c:v>
                </c:pt>
                <c:pt idx="578">
                  <c:v>0.11111111111111099</c:v>
                </c:pt>
                <c:pt idx="579">
                  <c:v>0.1125</c:v>
                </c:pt>
                <c:pt idx="580">
                  <c:v>0.113207547169811</c:v>
                </c:pt>
                <c:pt idx="581">
                  <c:v>0.11363636363636299</c:v>
                </c:pt>
                <c:pt idx="582">
                  <c:v>0.114285714285714</c:v>
                </c:pt>
                <c:pt idx="583">
                  <c:v>0.115384615384615</c:v>
                </c:pt>
                <c:pt idx="584">
                  <c:v>0.115472127417519</c:v>
                </c:pt>
                <c:pt idx="585">
                  <c:v>0.11607142857142801</c:v>
                </c:pt>
                <c:pt idx="586">
                  <c:v>0.116279069767441</c:v>
                </c:pt>
                <c:pt idx="587">
                  <c:v>0.116666666666666</c:v>
                </c:pt>
                <c:pt idx="588">
                  <c:v>0.11692084241103801</c:v>
                </c:pt>
                <c:pt idx="589">
                  <c:v>0.11742892459826899</c:v>
                </c:pt>
                <c:pt idx="590">
                  <c:v>0.11764705882352899</c:v>
                </c:pt>
                <c:pt idx="591">
                  <c:v>0.118181818181818</c:v>
                </c:pt>
                <c:pt idx="592">
                  <c:v>0.118421052631578</c:v>
                </c:pt>
                <c:pt idx="593">
                  <c:v>0.119047619047619</c:v>
                </c:pt>
                <c:pt idx="594">
                  <c:v>0.12</c:v>
                </c:pt>
                <c:pt idx="595">
                  <c:v>0.120071684587813</c:v>
                </c:pt>
                <c:pt idx="596">
                  <c:v>0.12068965517241299</c:v>
                </c:pt>
                <c:pt idx="597">
                  <c:v>0.12121212121212099</c:v>
                </c:pt>
                <c:pt idx="598">
                  <c:v>0.121323529411764</c:v>
                </c:pt>
                <c:pt idx="599">
                  <c:v>0.12195121951219499</c:v>
                </c:pt>
                <c:pt idx="600">
                  <c:v>0.122448979591836</c:v>
                </c:pt>
                <c:pt idx="601">
                  <c:v>0.125</c:v>
                </c:pt>
                <c:pt idx="602">
                  <c:v>0.12698412698412601</c:v>
                </c:pt>
                <c:pt idx="603">
                  <c:v>0.12727272727272701</c:v>
                </c:pt>
                <c:pt idx="604">
                  <c:v>0.12765957446808501</c:v>
                </c:pt>
                <c:pt idx="605">
                  <c:v>0.128205128205128</c:v>
                </c:pt>
                <c:pt idx="606">
                  <c:v>0.128571428571428</c:v>
                </c:pt>
                <c:pt idx="607">
                  <c:v>0.12962962962962901</c:v>
                </c:pt>
                <c:pt idx="608">
                  <c:v>0.13043478260869501</c:v>
                </c:pt>
                <c:pt idx="609">
                  <c:v>0.13157894736842099</c:v>
                </c:pt>
                <c:pt idx="610">
                  <c:v>0.13207547169811301</c:v>
                </c:pt>
                <c:pt idx="611">
                  <c:v>0.133333333333333</c:v>
                </c:pt>
                <c:pt idx="612">
                  <c:v>0.134615384615384</c:v>
                </c:pt>
                <c:pt idx="613">
                  <c:v>0.135135135135135</c:v>
                </c:pt>
                <c:pt idx="614">
                  <c:v>0.13636363636363599</c:v>
                </c:pt>
                <c:pt idx="615">
                  <c:v>0.13725490196078399</c:v>
                </c:pt>
                <c:pt idx="616">
                  <c:v>0.13793103448275801</c:v>
                </c:pt>
                <c:pt idx="617">
                  <c:v>0.13888888888888801</c:v>
                </c:pt>
                <c:pt idx="618">
                  <c:v>0.13953488372093001</c:v>
                </c:pt>
                <c:pt idx="619">
                  <c:v>0.14000000000000001</c:v>
                </c:pt>
                <c:pt idx="620">
                  <c:v>0.140350877192982</c:v>
                </c:pt>
                <c:pt idx="621">
                  <c:v>0.140625</c:v>
                </c:pt>
                <c:pt idx="622">
                  <c:v>0.14285714285714199</c:v>
                </c:pt>
                <c:pt idx="623">
                  <c:v>0.14516129032257999</c:v>
                </c:pt>
                <c:pt idx="624">
                  <c:v>0.145454545454545</c:v>
                </c:pt>
                <c:pt idx="625">
                  <c:v>0.14583333333333301</c:v>
                </c:pt>
                <c:pt idx="626">
                  <c:v>0.146341463414634</c:v>
                </c:pt>
                <c:pt idx="627">
                  <c:v>0.14670380687093701</c:v>
                </c:pt>
                <c:pt idx="628">
                  <c:v>0.14705882352941099</c:v>
                </c:pt>
                <c:pt idx="629">
                  <c:v>0.148148148148148</c:v>
                </c:pt>
                <c:pt idx="630">
                  <c:v>0.14893617021276501</c:v>
                </c:pt>
                <c:pt idx="631">
                  <c:v>0.15</c:v>
                </c:pt>
                <c:pt idx="632">
                  <c:v>0.15094339622641501</c:v>
                </c:pt>
                <c:pt idx="633">
                  <c:v>0.15217391304347799</c:v>
                </c:pt>
                <c:pt idx="634">
                  <c:v>0.152542372881355</c:v>
                </c:pt>
                <c:pt idx="635">
                  <c:v>0.15384615384615299</c:v>
                </c:pt>
                <c:pt idx="636">
                  <c:v>0.15517241379310301</c:v>
                </c:pt>
                <c:pt idx="637">
                  <c:v>0.15533980582524201</c:v>
                </c:pt>
                <c:pt idx="638">
                  <c:v>0.155555555555555</c:v>
                </c:pt>
                <c:pt idx="639">
                  <c:v>0.15625</c:v>
                </c:pt>
                <c:pt idx="640">
                  <c:v>0.15686274509803899</c:v>
                </c:pt>
                <c:pt idx="641">
                  <c:v>0.157894736842105</c:v>
                </c:pt>
                <c:pt idx="642">
                  <c:v>0.158730158730158</c:v>
                </c:pt>
                <c:pt idx="643">
                  <c:v>0.15909090909090901</c:v>
                </c:pt>
                <c:pt idx="644">
                  <c:v>0.15925394548063099</c:v>
                </c:pt>
                <c:pt idx="645">
                  <c:v>0.16</c:v>
                </c:pt>
                <c:pt idx="646">
                  <c:v>0.160714285714285</c:v>
                </c:pt>
                <c:pt idx="647">
                  <c:v>0.16129032258064499</c:v>
                </c:pt>
                <c:pt idx="648">
                  <c:v>0.16176470588235201</c:v>
                </c:pt>
                <c:pt idx="649">
                  <c:v>0.162162162162162</c:v>
                </c:pt>
                <c:pt idx="650">
                  <c:v>0.16279069767441801</c:v>
                </c:pt>
                <c:pt idx="651">
                  <c:v>0.163265306122448</c:v>
                </c:pt>
                <c:pt idx="652">
                  <c:v>0.163636363636363</c:v>
                </c:pt>
                <c:pt idx="653">
                  <c:v>0.16393442622950799</c:v>
                </c:pt>
                <c:pt idx="654">
                  <c:v>0.16666666666666599</c:v>
                </c:pt>
                <c:pt idx="655">
                  <c:v>0.166790766939687</c:v>
                </c:pt>
                <c:pt idx="656">
                  <c:v>0.16750139120756799</c:v>
                </c:pt>
                <c:pt idx="657">
                  <c:v>0.168975069252077</c:v>
                </c:pt>
                <c:pt idx="658">
                  <c:v>0.16923076923076899</c:v>
                </c:pt>
                <c:pt idx="659">
                  <c:v>0.169491525423728</c:v>
                </c:pt>
                <c:pt idx="660">
                  <c:v>0.169811320754716</c:v>
                </c:pt>
                <c:pt idx="661">
                  <c:v>0.170212765957446</c:v>
                </c:pt>
                <c:pt idx="662">
                  <c:v>0.17073170731707299</c:v>
                </c:pt>
                <c:pt idx="663">
                  <c:v>0.17142857142857101</c:v>
                </c:pt>
                <c:pt idx="664">
                  <c:v>0.171875</c:v>
                </c:pt>
                <c:pt idx="665">
                  <c:v>0.17241379310344801</c:v>
                </c:pt>
                <c:pt idx="666">
                  <c:v>0.17307692307692299</c:v>
                </c:pt>
                <c:pt idx="667">
                  <c:v>0.17311475409836</c:v>
                </c:pt>
                <c:pt idx="668">
                  <c:v>0.17391304347826</c:v>
                </c:pt>
                <c:pt idx="669">
                  <c:v>0.17460317460317401</c:v>
                </c:pt>
                <c:pt idx="670">
                  <c:v>0.17499999999999999</c:v>
                </c:pt>
                <c:pt idx="671">
                  <c:v>0.175438596491228</c:v>
                </c:pt>
                <c:pt idx="672">
                  <c:v>0.17647058823529399</c:v>
                </c:pt>
                <c:pt idx="673">
                  <c:v>0.17741935483870899</c:v>
                </c:pt>
                <c:pt idx="674">
                  <c:v>0.17777777777777701</c:v>
                </c:pt>
                <c:pt idx="675">
                  <c:v>0.17857142857142799</c:v>
                </c:pt>
                <c:pt idx="676">
                  <c:v>0.179226069246435</c:v>
                </c:pt>
                <c:pt idx="677">
                  <c:v>0.17948717948717899</c:v>
                </c:pt>
                <c:pt idx="678">
                  <c:v>0.18</c:v>
                </c:pt>
                <c:pt idx="679">
                  <c:v>0.18181818181818099</c:v>
                </c:pt>
                <c:pt idx="680">
                  <c:v>0.18333333333333299</c:v>
                </c:pt>
                <c:pt idx="681">
                  <c:v>0.183673469387755</c:v>
                </c:pt>
                <c:pt idx="682">
                  <c:v>0.18421052631578899</c:v>
                </c:pt>
                <c:pt idx="683">
                  <c:v>0.18461538461538399</c:v>
                </c:pt>
                <c:pt idx="684">
                  <c:v>0.18518518518518501</c:v>
                </c:pt>
                <c:pt idx="685">
                  <c:v>0.18551367331855101</c:v>
                </c:pt>
                <c:pt idx="686">
                  <c:v>0.186046511627906</c:v>
                </c:pt>
                <c:pt idx="687">
                  <c:v>0.186440677966101</c:v>
                </c:pt>
                <c:pt idx="688">
                  <c:v>0.18666666666666601</c:v>
                </c:pt>
                <c:pt idx="689">
                  <c:v>0.1875</c:v>
                </c:pt>
                <c:pt idx="690">
                  <c:v>0.188405797101449</c:v>
                </c:pt>
                <c:pt idx="691">
                  <c:v>0.18867924528301799</c:v>
                </c:pt>
                <c:pt idx="692">
                  <c:v>0.18918918918918901</c:v>
                </c:pt>
                <c:pt idx="693">
                  <c:v>0.18965517241379301</c:v>
                </c:pt>
                <c:pt idx="694">
                  <c:v>0.19047619047618999</c:v>
                </c:pt>
                <c:pt idx="695">
                  <c:v>0.19148936170212699</c:v>
                </c:pt>
                <c:pt idx="696">
                  <c:v>0.19166666666666601</c:v>
                </c:pt>
                <c:pt idx="697">
                  <c:v>0.19230769230769201</c:v>
                </c:pt>
                <c:pt idx="698">
                  <c:v>0.19298245614035001</c:v>
                </c:pt>
                <c:pt idx="699">
                  <c:v>0.19354838709677399</c:v>
                </c:pt>
                <c:pt idx="700">
                  <c:v>0.194029850746268</c:v>
                </c:pt>
                <c:pt idx="701">
                  <c:v>0.19512195121951201</c:v>
                </c:pt>
                <c:pt idx="702">
                  <c:v>0.19565217391304299</c:v>
                </c:pt>
                <c:pt idx="703">
                  <c:v>0.19607843137254899</c:v>
                </c:pt>
                <c:pt idx="704">
                  <c:v>0.19642857142857101</c:v>
                </c:pt>
                <c:pt idx="705">
                  <c:v>0.196721311475409</c:v>
                </c:pt>
                <c:pt idx="706">
                  <c:v>0.19696969696969599</c:v>
                </c:pt>
                <c:pt idx="707">
                  <c:v>0.2</c:v>
                </c:pt>
                <c:pt idx="708">
                  <c:v>0.203125</c:v>
                </c:pt>
                <c:pt idx="709">
                  <c:v>0.20338983050847401</c:v>
                </c:pt>
                <c:pt idx="710">
                  <c:v>0.203703703703703</c:v>
                </c:pt>
                <c:pt idx="711">
                  <c:v>0.20408163265306101</c:v>
                </c:pt>
                <c:pt idx="712">
                  <c:v>0.204545454545454</c:v>
                </c:pt>
                <c:pt idx="713">
                  <c:v>0.20512820512820501</c:v>
                </c:pt>
                <c:pt idx="714">
                  <c:v>0.206349206349206</c:v>
                </c:pt>
                <c:pt idx="715">
                  <c:v>0.20689655172413801</c:v>
                </c:pt>
                <c:pt idx="716">
                  <c:v>0.20754716981131999</c:v>
                </c:pt>
                <c:pt idx="717">
                  <c:v>0.20833333333333301</c:v>
                </c:pt>
                <c:pt idx="718">
                  <c:v>0.20895522388059601</c:v>
                </c:pt>
                <c:pt idx="719">
                  <c:v>0.209302325581395</c:v>
                </c:pt>
                <c:pt idx="720">
                  <c:v>0.209677419354838</c:v>
                </c:pt>
                <c:pt idx="721">
                  <c:v>0.21052631578947301</c:v>
                </c:pt>
                <c:pt idx="722">
                  <c:v>0.21153846153846101</c:v>
                </c:pt>
                <c:pt idx="723">
                  <c:v>0.21212121212121199</c:v>
                </c:pt>
                <c:pt idx="724">
                  <c:v>0.21276595744680801</c:v>
                </c:pt>
                <c:pt idx="725">
                  <c:v>0.21311475409836</c:v>
                </c:pt>
                <c:pt idx="726">
                  <c:v>0.214285714285714</c:v>
                </c:pt>
                <c:pt idx="727">
                  <c:v>0.21538461538461501</c:v>
                </c:pt>
                <c:pt idx="728">
                  <c:v>0.21568627450980399</c:v>
                </c:pt>
                <c:pt idx="729">
                  <c:v>0.21621621621621601</c:v>
                </c:pt>
                <c:pt idx="730">
                  <c:v>0.21666666666666601</c:v>
                </c:pt>
                <c:pt idx="731">
                  <c:v>0.217391304347826</c:v>
                </c:pt>
                <c:pt idx="732">
                  <c:v>0.218181818181818</c:v>
                </c:pt>
                <c:pt idx="733">
                  <c:v>0.21875</c:v>
                </c:pt>
                <c:pt idx="734">
                  <c:v>0.219512195121951</c:v>
                </c:pt>
                <c:pt idx="735">
                  <c:v>0.22</c:v>
                </c:pt>
                <c:pt idx="736">
                  <c:v>0.22033898305084701</c:v>
                </c:pt>
                <c:pt idx="737">
                  <c:v>0.220588235294117</c:v>
                </c:pt>
                <c:pt idx="738">
                  <c:v>0.22222222222222199</c:v>
                </c:pt>
                <c:pt idx="739">
                  <c:v>0.22388059701492499</c:v>
                </c:pt>
                <c:pt idx="740">
                  <c:v>0.22413793103448201</c:v>
                </c:pt>
                <c:pt idx="741">
                  <c:v>0.22448979591836701</c:v>
                </c:pt>
                <c:pt idx="742">
                  <c:v>0.22500000000000001</c:v>
                </c:pt>
                <c:pt idx="743">
                  <c:v>0.22535211267605601</c:v>
                </c:pt>
                <c:pt idx="744">
                  <c:v>0.225806451612903</c:v>
                </c:pt>
                <c:pt idx="745">
                  <c:v>0.22641509433962201</c:v>
                </c:pt>
                <c:pt idx="746">
                  <c:v>0.22727272727272699</c:v>
                </c:pt>
                <c:pt idx="747">
                  <c:v>0.22807017543859601</c:v>
                </c:pt>
                <c:pt idx="748">
                  <c:v>0.22857142857142801</c:v>
                </c:pt>
                <c:pt idx="749">
                  <c:v>0.22916666666666599</c:v>
                </c:pt>
                <c:pt idx="750">
                  <c:v>0.22950819672131101</c:v>
                </c:pt>
                <c:pt idx="751">
                  <c:v>0.23076923076923</c:v>
                </c:pt>
                <c:pt idx="752">
                  <c:v>0.231884057971014</c:v>
                </c:pt>
                <c:pt idx="753">
                  <c:v>0.23214285714285701</c:v>
                </c:pt>
                <c:pt idx="754">
                  <c:v>0.232558139534883</c:v>
                </c:pt>
                <c:pt idx="755">
                  <c:v>0.232876712328767</c:v>
                </c:pt>
                <c:pt idx="756">
                  <c:v>0.233333333333333</c:v>
                </c:pt>
                <c:pt idx="757">
                  <c:v>0.23404255319148901</c:v>
                </c:pt>
                <c:pt idx="758">
                  <c:v>0.234375</c:v>
                </c:pt>
                <c:pt idx="759">
                  <c:v>0.23529411764705799</c:v>
                </c:pt>
                <c:pt idx="760">
                  <c:v>0.236363636363636</c:v>
                </c:pt>
                <c:pt idx="761">
                  <c:v>0.23728813559322001</c:v>
                </c:pt>
                <c:pt idx="762">
                  <c:v>0.238095238095238</c:v>
                </c:pt>
                <c:pt idx="763">
                  <c:v>0.23822975517890699</c:v>
                </c:pt>
                <c:pt idx="764">
                  <c:v>0.238231098430813</c:v>
                </c:pt>
                <c:pt idx="765">
                  <c:v>0.23880597014925301</c:v>
                </c:pt>
                <c:pt idx="766">
                  <c:v>0.23894348894348799</c:v>
                </c:pt>
                <c:pt idx="767">
                  <c:v>0.23913043478260801</c:v>
                </c:pt>
                <c:pt idx="768">
                  <c:v>0.23943661971830901</c:v>
                </c:pt>
                <c:pt idx="769">
                  <c:v>0.24</c:v>
                </c:pt>
                <c:pt idx="770">
                  <c:v>0.24074074074074001</c:v>
                </c:pt>
                <c:pt idx="771">
                  <c:v>0.24137931034482701</c:v>
                </c:pt>
                <c:pt idx="772">
                  <c:v>0.241935483870967</c:v>
                </c:pt>
                <c:pt idx="773">
                  <c:v>0.24242424242424199</c:v>
                </c:pt>
                <c:pt idx="774">
                  <c:v>0.24285714285714199</c:v>
                </c:pt>
                <c:pt idx="775">
                  <c:v>0.24324324324324301</c:v>
                </c:pt>
                <c:pt idx="776">
                  <c:v>0.24390243902438999</c:v>
                </c:pt>
                <c:pt idx="777">
                  <c:v>0.244404655326768</c:v>
                </c:pt>
                <c:pt idx="778">
                  <c:v>0.24444444444444399</c:v>
                </c:pt>
                <c:pt idx="779">
                  <c:v>0.24489795918367299</c:v>
                </c:pt>
                <c:pt idx="780">
                  <c:v>0.245283018867924</c:v>
                </c:pt>
                <c:pt idx="781">
                  <c:v>0.24561403508771901</c:v>
                </c:pt>
                <c:pt idx="782">
                  <c:v>0.24590163934426201</c:v>
                </c:pt>
                <c:pt idx="783">
                  <c:v>0.246153846153846</c:v>
                </c:pt>
                <c:pt idx="784">
                  <c:v>0.24637681159420199</c:v>
                </c:pt>
                <c:pt idx="785">
                  <c:v>0.25</c:v>
                </c:pt>
                <c:pt idx="786">
                  <c:v>0.25333333333333302</c:v>
                </c:pt>
                <c:pt idx="787">
                  <c:v>0.25352112676056299</c:v>
                </c:pt>
                <c:pt idx="788">
                  <c:v>0.25373134328358199</c:v>
                </c:pt>
                <c:pt idx="789">
                  <c:v>0.25396825396825301</c:v>
                </c:pt>
                <c:pt idx="790">
                  <c:v>0.25423728813559299</c:v>
                </c:pt>
                <c:pt idx="791">
                  <c:v>0.25454545454545402</c:v>
                </c:pt>
                <c:pt idx="792">
                  <c:v>0.25490196078431299</c:v>
                </c:pt>
                <c:pt idx="793">
                  <c:v>0.25531914893617003</c:v>
                </c:pt>
                <c:pt idx="794">
                  <c:v>0.25581395348837199</c:v>
                </c:pt>
                <c:pt idx="795">
                  <c:v>0.25675675675675602</c:v>
                </c:pt>
                <c:pt idx="796">
                  <c:v>0.25714285714285701</c:v>
                </c:pt>
                <c:pt idx="797">
                  <c:v>0.25757575757575701</c:v>
                </c:pt>
                <c:pt idx="798">
                  <c:v>0.25806451612903197</c:v>
                </c:pt>
                <c:pt idx="799">
                  <c:v>0.25862068965517199</c:v>
                </c:pt>
                <c:pt idx="800">
                  <c:v>0.25925925925925902</c:v>
                </c:pt>
                <c:pt idx="801">
                  <c:v>0.259938837920489</c:v>
                </c:pt>
                <c:pt idx="802">
                  <c:v>0.26</c:v>
                </c:pt>
                <c:pt idx="803">
                  <c:v>0.26086956521739102</c:v>
                </c:pt>
                <c:pt idx="804">
                  <c:v>0.261538461538461</c:v>
                </c:pt>
                <c:pt idx="805">
                  <c:v>0.26190476190476097</c:v>
                </c:pt>
                <c:pt idx="806">
                  <c:v>0.26229508196721302</c:v>
                </c:pt>
                <c:pt idx="807">
                  <c:v>0.26250000000000001</c:v>
                </c:pt>
                <c:pt idx="808">
                  <c:v>0.26315789473684198</c:v>
                </c:pt>
                <c:pt idx="809">
                  <c:v>0.26388888888888801</c:v>
                </c:pt>
                <c:pt idx="810">
                  <c:v>0.26415094339622602</c:v>
                </c:pt>
                <c:pt idx="811">
                  <c:v>0.26470588235294101</c:v>
                </c:pt>
                <c:pt idx="812">
                  <c:v>0.265306122448979</c:v>
                </c:pt>
                <c:pt idx="813">
                  <c:v>0.265625</c:v>
                </c:pt>
                <c:pt idx="814">
                  <c:v>0.266666666666666</c:v>
                </c:pt>
                <c:pt idx="815">
                  <c:v>0.26760563380281599</c:v>
                </c:pt>
                <c:pt idx="816">
                  <c:v>0.26785714285714202</c:v>
                </c:pt>
                <c:pt idx="817">
                  <c:v>0.26798825256975001</c:v>
                </c:pt>
                <c:pt idx="818">
                  <c:v>0.26829268292682901</c:v>
                </c:pt>
                <c:pt idx="819">
                  <c:v>0.26865671641791</c:v>
                </c:pt>
                <c:pt idx="820">
                  <c:v>0.269230769230769</c:v>
                </c:pt>
                <c:pt idx="821">
                  <c:v>0.26984126984126899</c:v>
                </c:pt>
                <c:pt idx="822">
                  <c:v>0.27027027027027001</c:v>
                </c:pt>
                <c:pt idx="823">
                  <c:v>0.27083333333333298</c:v>
                </c:pt>
                <c:pt idx="824">
                  <c:v>0.27118644067796599</c:v>
                </c:pt>
                <c:pt idx="825">
                  <c:v>0.27142857142857102</c:v>
                </c:pt>
                <c:pt idx="826">
                  <c:v>0.27272727272727199</c:v>
                </c:pt>
                <c:pt idx="827">
                  <c:v>0.27419354838709598</c:v>
                </c:pt>
                <c:pt idx="828">
                  <c:v>0.27450980392156799</c:v>
                </c:pt>
                <c:pt idx="829">
                  <c:v>0.27500000000000002</c:v>
                </c:pt>
                <c:pt idx="830">
                  <c:v>0.27536231884057899</c:v>
                </c:pt>
                <c:pt idx="831">
                  <c:v>0.27586206896551702</c:v>
                </c:pt>
                <c:pt idx="832">
                  <c:v>0.27631578947368401</c:v>
                </c:pt>
                <c:pt idx="833">
                  <c:v>0.27659574468085102</c:v>
                </c:pt>
                <c:pt idx="834">
                  <c:v>0.27692307692307599</c:v>
                </c:pt>
                <c:pt idx="835">
                  <c:v>0.27777777777777701</c:v>
                </c:pt>
                <c:pt idx="836">
                  <c:v>0.27868852459016302</c:v>
                </c:pt>
                <c:pt idx="837">
                  <c:v>0.27906976744186002</c:v>
                </c:pt>
                <c:pt idx="838">
                  <c:v>0.27941176470588203</c:v>
                </c:pt>
                <c:pt idx="839">
                  <c:v>0.28000000000000003</c:v>
                </c:pt>
                <c:pt idx="840">
                  <c:v>0.28070175438596401</c:v>
                </c:pt>
                <c:pt idx="841">
                  <c:v>0.28125</c:v>
                </c:pt>
                <c:pt idx="842">
                  <c:v>0.28169014084506999</c:v>
                </c:pt>
                <c:pt idx="843">
                  <c:v>0.28205128205128199</c:v>
                </c:pt>
                <c:pt idx="844">
                  <c:v>0.282608695652173</c:v>
                </c:pt>
                <c:pt idx="845">
                  <c:v>0.28301886792452802</c:v>
                </c:pt>
                <c:pt idx="846">
                  <c:v>0.28333333333333299</c:v>
                </c:pt>
                <c:pt idx="847">
                  <c:v>0.28358208955223801</c:v>
                </c:pt>
                <c:pt idx="848">
                  <c:v>0.28378378378378299</c:v>
                </c:pt>
                <c:pt idx="849">
                  <c:v>0.28571428571428498</c:v>
                </c:pt>
                <c:pt idx="850">
                  <c:v>0.28787878787878701</c:v>
                </c:pt>
                <c:pt idx="851">
                  <c:v>0.28813559322033899</c:v>
                </c:pt>
                <c:pt idx="852">
                  <c:v>0.28846153846153799</c:v>
                </c:pt>
                <c:pt idx="853">
                  <c:v>0.28888888888888797</c:v>
                </c:pt>
                <c:pt idx="854">
                  <c:v>0.28947368421052599</c:v>
                </c:pt>
                <c:pt idx="855">
                  <c:v>0.28985507246376802</c:v>
                </c:pt>
                <c:pt idx="856">
                  <c:v>0.29032258064516098</c:v>
                </c:pt>
                <c:pt idx="857">
                  <c:v>0.29090909090909001</c:v>
                </c:pt>
                <c:pt idx="858">
                  <c:v>0.29166666666666602</c:v>
                </c:pt>
                <c:pt idx="859">
                  <c:v>0.29230769230769199</c:v>
                </c:pt>
                <c:pt idx="860">
                  <c:v>0.29310344827586199</c:v>
                </c:pt>
                <c:pt idx="861">
                  <c:v>0.293333333333333</c:v>
                </c:pt>
                <c:pt idx="862">
                  <c:v>0.29411764705882298</c:v>
                </c:pt>
                <c:pt idx="863">
                  <c:v>0.29508196721311403</c:v>
                </c:pt>
                <c:pt idx="864">
                  <c:v>0.29577464788732299</c:v>
                </c:pt>
                <c:pt idx="865">
                  <c:v>0.296296296296296</c:v>
                </c:pt>
                <c:pt idx="866">
                  <c:v>0.296875</c:v>
                </c:pt>
                <c:pt idx="867">
                  <c:v>0.29729729729729698</c:v>
                </c:pt>
                <c:pt idx="868">
                  <c:v>0.29787234042553101</c:v>
                </c:pt>
                <c:pt idx="869">
                  <c:v>0.29824561403508698</c:v>
                </c:pt>
                <c:pt idx="870">
                  <c:v>0.29850746268656703</c:v>
                </c:pt>
                <c:pt idx="871">
                  <c:v>0.29870129870129802</c:v>
                </c:pt>
                <c:pt idx="872">
                  <c:v>0.29945222154595202</c:v>
                </c:pt>
                <c:pt idx="873">
                  <c:v>0.3</c:v>
                </c:pt>
                <c:pt idx="874">
                  <c:v>0.30158730158730102</c:v>
                </c:pt>
                <c:pt idx="875">
                  <c:v>0.30188679245283001</c:v>
                </c:pt>
                <c:pt idx="876">
                  <c:v>0.30263157894736797</c:v>
                </c:pt>
                <c:pt idx="877">
                  <c:v>0.30303030303030298</c:v>
                </c:pt>
                <c:pt idx="878">
                  <c:v>0.30357142857142799</c:v>
                </c:pt>
                <c:pt idx="879">
                  <c:v>0.30434782608695599</c:v>
                </c:pt>
                <c:pt idx="880">
                  <c:v>0.305084745762711</c:v>
                </c:pt>
                <c:pt idx="881">
                  <c:v>0.30555555555555503</c:v>
                </c:pt>
                <c:pt idx="882">
                  <c:v>0.30612244897959101</c:v>
                </c:pt>
                <c:pt idx="883">
                  <c:v>0.30645161290322498</c:v>
                </c:pt>
                <c:pt idx="884">
                  <c:v>0.30666666666666598</c:v>
                </c:pt>
                <c:pt idx="885">
                  <c:v>0.30769230769230699</c:v>
                </c:pt>
                <c:pt idx="886">
                  <c:v>0.308823529411764</c:v>
                </c:pt>
                <c:pt idx="887">
                  <c:v>0.30909090909090903</c:v>
                </c:pt>
                <c:pt idx="888">
                  <c:v>0.309859154929577</c:v>
                </c:pt>
                <c:pt idx="889">
                  <c:v>0.31034482758620602</c:v>
                </c:pt>
                <c:pt idx="890">
                  <c:v>0.31081081081081002</c:v>
                </c:pt>
                <c:pt idx="891">
                  <c:v>0.31111111111111101</c:v>
                </c:pt>
                <c:pt idx="892">
                  <c:v>0.31147540983606498</c:v>
                </c:pt>
                <c:pt idx="893">
                  <c:v>0.31168831168831101</c:v>
                </c:pt>
                <c:pt idx="894">
                  <c:v>0.3125</c:v>
                </c:pt>
                <c:pt idx="895">
                  <c:v>0.31323722149410199</c:v>
                </c:pt>
                <c:pt idx="896">
                  <c:v>0.31343283582089498</c:v>
                </c:pt>
                <c:pt idx="897">
                  <c:v>0.31372549019607798</c:v>
                </c:pt>
                <c:pt idx="898">
                  <c:v>0.314285714285714</c:v>
                </c:pt>
                <c:pt idx="899">
                  <c:v>0.31481481481481399</c:v>
                </c:pt>
                <c:pt idx="900">
                  <c:v>0.31506849315068403</c:v>
                </c:pt>
                <c:pt idx="901">
                  <c:v>0.31578947368421001</c:v>
                </c:pt>
                <c:pt idx="902">
                  <c:v>0.31666666666666599</c:v>
                </c:pt>
                <c:pt idx="903">
                  <c:v>0.317460317460317</c:v>
                </c:pt>
                <c:pt idx="904">
                  <c:v>0.31818181818181801</c:v>
                </c:pt>
                <c:pt idx="905">
                  <c:v>0.31884057971014401</c:v>
                </c:pt>
                <c:pt idx="906">
                  <c:v>0.31914893617021201</c:v>
                </c:pt>
                <c:pt idx="907">
                  <c:v>0.31944444444444398</c:v>
                </c:pt>
                <c:pt idx="908">
                  <c:v>0.32</c:v>
                </c:pt>
                <c:pt idx="909">
                  <c:v>0.32051282051281998</c:v>
                </c:pt>
                <c:pt idx="910">
                  <c:v>0.320754716981132</c:v>
                </c:pt>
                <c:pt idx="911">
                  <c:v>0.32098765432098703</c:v>
                </c:pt>
                <c:pt idx="912">
                  <c:v>0.32142857142857101</c:v>
                </c:pt>
                <c:pt idx="913">
                  <c:v>0.322033898305084</c:v>
                </c:pt>
                <c:pt idx="914">
                  <c:v>0.32258064516128998</c:v>
                </c:pt>
                <c:pt idx="915">
                  <c:v>0.32307692307692298</c:v>
                </c:pt>
                <c:pt idx="916">
                  <c:v>0.32352941176470501</c:v>
                </c:pt>
                <c:pt idx="917">
                  <c:v>0.323943661971831</c:v>
                </c:pt>
                <c:pt idx="918">
                  <c:v>0.32432432432432401</c:v>
                </c:pt>
                <c:pt idx="919">
                  <c:v>0.32467532467532401</c:v>
                </c:pt>
                <c:pt idx="920">
                  <c:v>0.32500000000000001</c:v>
                </c:pt>
                <c:pt idx="921">
                  <c:v>0.32653061224489699</c:v>
                </c:pt>
                <c:pt idx="922">
                  <c:v>0.32692307692307598</c:v>
                </c:pt>
                <c:pt idx="923">
                  <c:v>0.32727272727272699</c:v>
                </c:pt>
                <c:pt idx="924">
                  <c:v>0.32758620689655099</c:v>
                </c:pt>
                <c:pt idx="925">
                  <c:v>0.32760532150776001</c:v>
                </c:pt>
                <c:pt idx="926">
                  <c:v>0.32786885245901598</c:v>
                </c:pt>
                <c:pt idx="927">
                  <c:v>0.328125</c:v>
                </c:pt>
                <c:pt idx="928">
                  <c:v>0.328358208955223</c:v>
                </c:pt>
                <c:pt idx="929">
                  <c:v>0.32857142857142801</c:v>
                </c:pt>
                <c:pt idx="930">
                  <c:v>0.32876712328767099</c:v>
                </c:pt>
                <c:pt idx="931">
                  <c:v>0.32894736842105199</c:v>
                </c:pt>
                <c:pt idx="932">
                  <c:v>0.33333333333333298</c:v>
                </c:pt>
                <c:pt idx="933">
                  <c:v>0.33750000000000002</c:v>
                </c:pt>
                <c:pt idx="934">
                  <c:v>0.337662337662337</c:v>
                </c:pt>
                <c:pt idx="935">
                  <c:v>0.337837837837837</c:v>
                </c:pt>
                <c:pt idx="936">
                  <c:v>0.338028169014084</c:v>
                </c:pt>
                <c:pt idx="937">
                  <c:v>0.33823529411764702</c:v>
                </c:pt>
                <c:pt idx="938">
                  <c:v>0.33846153846153798</c:v>
                </c:pt>
                <c:pt idx="939">
                  <c:v>0.33870967741935398</c:v>
                </c:pt>
                <c:pt idx="940">
                  <c:v>0.338983050847457</c:v>
                </c:pt>
                <c:pt idx="941">
                  <c:v>0.33928571428571402</c:v>
                </c:pt>
                <c:pt idx="942">
                  <c:v>0.339622641509433</c:v>
                </c:pt>
                <c:pt idx="943">
                  <c:v>0.34</c:v>
                </c:pt>
                <c:pt idx="944">
                  <c:v>0.340425531914893</c:v>
                </c:pt>
                <c:pt idx="945">
                  <c:v>0.34210526315789402</c:v>
                </c:pt>
                <c:pt idx="946">
                  <c:v>0.34212103055721899</c:v>
                </c:pt>
                <c:pt idx="947">
                  <c:v>0.34246575342465702</c:v>
                </c:pt>
                <c:pt idx="948">
                  <c:v>0.34285714285714203</c:v>
                </c:pt>
                <c:pt idx="949">
                  <c:v>0.34328358208955201</c:v>
                </c:pt>
                <c:pt idx="950">
                  <c:v>0.34375</c:v>
                </c:pt>
                <c:pt idx="951">
                  <c:v>0.34426229508196698</c:v>
                </c:pt>
                <c:pt idx="952">
                  <c:v>0.34482758620689602</c:v>
                </c:pt>
                <c:pt idx="953">
                  <c:v>0.34545454545454501</c:v>
                </c:pt>
                <c:pt idx="954">
                  <c:v>0.34567901234567799</c:v>
                </c:pt>
                <c:pt idx="955">
                  <c:v>0.34615384615384598</c:v>
                </c:pt>
                <c:pt idx="956">
                  <c:v>0.34666666666666601</c:v>
                </c:pt>
                <c:pt idx="957">
                  <c:v>0.34693877551020402</c:v>
                </c:pt>
                <c:pt idx="958">
                  <c:v>0.34722222222222199</c:v>
                </c:pt>
                <c:pt idx="959">
                  <c:v>0.34782608695652101</c:v>
                </c:pt>
                <c:pt idx="960">
                  <c:v>0.34848484848484801</c:v>
                </c:pt>
                <c:pt idx="961">
                  <c:v>0.34883720930232498</c:v>
                </c:pt>
                <c:pt idx="962">
                  <c:v>0.34920634920634902</c:v>
                </c:pt>
                <c:pt idx="963">
                  <c:v>0.35</c:v>
                </c:pt>
                <c:pt idx="964">
                  <c:v>0.35064935064934999</c:v>
                </c:pt>
                <c:pt idx="965">
                  <c:v>0.35087719298245601</c:v>
                </c:pt>
                <c:pt idx="966">
                  <c:v>0.35135135135135098</c:v>
                </c:pt>
                <c:pt idx="967">
                  <c:v>0.35185185185185103</c:v>
                </c:pt>
                <c:pt idx="968">
                  <c:v>0.352112676056337</c:v>
                </c:pt>
                <c:pt idx="969">
                  <c:v>0.35294117647058798</c:v>
                </c:pt>
                <c:pt idx="970">
                  <c:v>0.353658536585365</c:v>
                </c:pt>
                <c:pt idx="971">
                  <c:v>0.35384615384615298</c:v>
                </c:pt>
                <c:pt idx="972">
                  <c:v>0.35416666666666602</c:v>
                </c:pt>
                <c:pt idx="973">
                  <c:v>0.354430379746835</c:v>
                </c:pt>
                <c:pt idx="974">
                  <c:v>0.35483870967741898</c:v>
                </c:pt>
                <c:pt idx="975">
                  <c:v>0.355263157894736</c:v>
                </c:pt>
                <c:pt idx="976">
                  <c:v>0.35593220338983</c:v>
                </c:pt>
                <c:pt idx="977">
                  <c:v>0.35616438356164298</c:v>
                </c:pt>
                <c:pt idx="978">
                  <c:v>0.35714285714285698</c:v>
                </c:pt>
                <c:pt idx="979">
                  <c:v>0.35820895522388002</c:v>
                </c:pt>
                <c:pt idx="980">
                  <c:v>0.35849056603773499</c:v>
                </c:pt>
                <c:pt idx="981">
                  <c:v>0.359375</c:v>
                </c:pt>
                <c:pt idx="982">
                  <c:v>0.36</c:v>
                </c:pt>
                <c:pt idx="983">
                  <c:v>0.36065573770491799</c:v>
                </c:pt>
                <c:pt idx="984">
                  <c:v>0.36111111111111099</c:v>
                </c:pt>
                <c:pt idx="985">
                  <c:v>0.36170212765957399</c:v>
                </c:pt>
                <c:pt idx="986">
                  <c:v>0.36206896551724099</c:v>
                </c:pt>
                <c:pt idx="987">
                  <c:v>0.36231884057970998</c:v>
                </c:pt>
                <c:pt idx="988">
                  <c:v>0.36249999999999999</c:v>
                </c:pt>
                <c:pt idx="989">
                  <c:v>0.36363636363636298</c:v>
                </c:pt>
                <c:pt idx="990">
                  <c:v>0.36486486486486402</c:v>
                </c:pt>
                <c:pt idx="991">
                  <c:v>0.36495083863504901</c:v>
                </c:pt>
                <c:pt idx="992">
                  <c:v>0.365079365079365</c:v>
                </c:pt>
                <c:pt idx="993">
                  <c:v>0.36538461538461497</c:v>
                </c:pt>
                <c:pt idx="994">
                  <c:v>0.36619718309859101</c:v>
                </c:pt>
                <c:pt idx="995">
                  <c:v>0.36666666666666597</c:v>
                </c:pt>
                <c:pt idx="996">
                  <c:v>0.36734693877551</c:v>
                </c:pt>
                <c:pt idx="997">
                  <c:v>0.36764705882352899</c:v>
                </c:pt>
                <c:pt idx="998">
                  <c:v>0.36842105263157798</c:v>
                </c:pt>
                <c:pt idx="999">
                  <c:v>0.36923076923076897</c:v>
                </c:pt>
                <c:pt idx="1000">
                  <c:v>0.36956521739130399</c:v>
                </c:pt>
                <c:pt idx="1001">
                  <c:v>0.36986301369863001</c:v>
                </c:pt>
                <c:pt idx="1002">
                  <c:v>0.37037037037037002</c:v>
                </c:pt>
                <c:pt idx="1003">
                  <c:v>0.37096774193548299</c:v>
                </c:pt>
                <c:pt idx="1004">
                  <c:v>0.371428571428571</c:v>
                </c:pt>
                <c:pt idx="1005">
                  <c:v>0.37179487179487097</c:v>
                </c:pt>
                <c:pt idx="1006">
                  <c:v>0.37254901960784298</c:v>
                </c:pt>
                <c:pt idx="1007">
                  <c:v>0.37288135593220301</c:v>
                </c:pt>
                <c:pt idx="1008">
                  <c:v>0.37313432835820898</c:v>
                </c:pt>
                <c:pt idx="1009">
                  <c:v>0.37333333333333302</c:v>
                </c:pt>
                <c:pt idx="1010">
                  <c:v>0.375</c:v>
                </c:pt>
                <c:pt idx="1011">
                  <c:v>0.37662337662337603</c:v>
                </c:pt>
                <c:pt idx="1012">
                  <c:v>0.376811594202898</c:v>
                </c:pt>
                <c:pt idx="1013">
                  <c:v>0.37704918032786799</c:v>
                </c:pt>
                <c:pt idx="1014">
                  <c:v>0.37735849056603699</c:v>
                </c:pt>
                <c:pt idx="1015">
                  <c:v>0.37837837837837801</c:v>
                </c:pt>
                <c:pt idx="1016">
                  <c:v>0.37878787878787801</c:v>
                </c:pt>
                <c:pt idx="1017">
                  <c:v>0.37931034482758602</c:v>
                </c:pt>
                <c:pt idx="1018">
                  <c:v>0.379746835443037</c:v>
                </c:pt>
                <c:pt idx="1019">
                  <c:v>0.38</c:v>
                </c:pt>
                <c:pt idx="1020">
                  <c:v>0.38028169014084501</c:v>
                </c:pt>
                <c:pt idx="1021">
                  <c:v>0.38095238095237999</c:v>
                </c:pt>
                <c:pt idx="1022">
                  <c:v>0.38157894736842102</c:v>
                </c:pt>
                <c:pt idx="1023">
                  <c:v>0.381818181818181</c:v>
                </c:pt>
                <c:pt idx="1024">
                  <c:v>0.38235294117647001</c:v>
                </c:pt>
                <c:pt idx="1025">
                  <c:v>0.38297872340425498</c:v>
                </c:pt>
                <c:pt idx="1026">
                  <c:v>0.38333333333333303</c:v>
                </c:pt>
                <c:pt idx="1027">
                  <c:v>0.38356164383561597</c:v>
                </c:pt>
                <c:pt idx="1028">
                  <c:v>0.38461538461538403</c:v>
                </c:pt>
                <c:pt idx="1029">
                  <c:v>0.38571428571428501</c:v>
                </c:pt>
                <c:pt idx="1030">
                  <c:v>0.38596491228070101</c:v>
                </c:pt>
                <c:pt idx="1031">
                  <c:v>0.38666666666666599</c:v>
                </c:pt>
                <c:pt idx="1032">
                  <c:v>0.38709677419354799</c:v>
                </c:pt>
                <c:pt idx="1033">
                  <c:v>0.38750000000000001</c:v>
                </c:pt>
                <c:pt idx="1034">
                  <c:v>0.38775510204081598</c:v>
                </c:pt>
                <c:pt idx="1035">
                  <c:v>0.38805970149253699</c:v>
                </c:pt>
                <c:pt idx="1036">
                  <c:v>0.38888888888888801</c:v>
                </c:pt>
                <c:pt idx="1037">
                  <c:v>0.38961038961038902</c:v>
                </c:pt>
                <c:pt idx="1038">
                  <c:v>0.38983050847457601</c:v>
                </c:pt>
                <c:pt idx="1039">
                  <c:v>0.390625</c:v>
                </c:pt>
                <c:pt idx="1040">
                  <c:v>0.39090909090908998</c:v>
                </c:pt>
                <c:pt idx="1041">
                  <c:v>0.39130434782608697</c:v>
                </c:pt>
                <c:pt idx="1042">
                  <c:v>0.391891891891891</c:v>
                </c:pt>
                <c:pt idx="1043">
                  <c:v>0.39215686274509698</c:v>
                </c:pt>
                <c:pt idx="1044">
                  <c:v>0.392405063291139</c:v>
                </c:pt>
                <c:pt idx="1045">
                  <c:v>0.39285714285714202</c:v>
                </c:pt>
                <c:pt idx="1046">
                  <c:v>0.393442622950819</c:v>
                </c:pt>
                <c:pt idx="1047">
                  <c:v>0.39393939393939298</c:v>
                </c:pt>
                <c:pt idx="1048">
                  <c:v>0.39436619718309801</c:v>
                </c:pt>
                <c:pt idx="1049">
                  <c:v>0.394736842105263</c:v>
                </c:pt>
                <c:pt idx="1050">
                  <c:v>0.39583333333333298</c:v>
                </c:pt>
                <c:pt idx="1051">
                  <c:v>0.39622641509433898</c:v>
                </c:pt>
                <c:pt idx="1052">
                  <c:v>0.39655172413793099</c:v>
                </c:pt>
                <c:pt idx="1053">
                  <c:v>0.39682539682539603</c:v>
                </c:pt>
                <c:pt idx="1054">
                  <c:v>0.39705882352941102</c:v>
                </c:pt>
                <c:pt idx="1055">
                  <c:v>0.397260273972602</c:v>
                </c:pt>
                <c:pt idx="1056">
                  <c:v>0.4</c:v>
                </c:pt>
                <c:pt idx="1057">
                  <c:v>0.40259740259740201</c:v>
                </c:pt>
                <c:pt idx="1058">
                  <c:v>0.40277777777777701</c:v>
                </c:pt>
                <c:pt idx="1059">
                  <c:v>0.402985074626865</c:v>
                </c:pt>
                <c:pt idx="1060">
                  <c:v>0.40322580645161199</c:v>
                </c:pt>
                <c:pt idx="1061">
                  <c:v>0.40350877192982398</c:v>
                </c:pt>
                <c:pt idx="1062">
                  <c:v>0.40384615384615302</c:v>
                </c:pt>
                <c:pt idx="1063">
                  <c:v>0.40425531914893598</c:v>
                </c:pt>
                <c:pt idx="1064">
                  <c:v>0.40476190476190399</c:v>
                </c:pt>
                <c:pt idx="1065">
                  <c:v>0.40506329113924</c:v>
                </c:pt>
                <c:pt idx="1066">
                  <c:v>0.40540540540540498</c:v>
                </c:pt>
                <c:pt idx="1067">
                  <c:v>0.405797101449275</c:v>
                </c:pt>
                <c:pt idx="1068">
                  <c:v>0.40625</c:v>
                </c:pt>
                <c:pt idx="1069">
                  <c:v>0.40677966101694901</c:v>
                </c:pt>
                <c:pt idx="1070">
                  <c:v>0.407407407407407</c:v>
                </c:pt>
                <c:pt idx="1071">
                  <c:v>0.40789473684210498</c:v>
                </c:pt>
                <c:pt idx="1072">
                  <c:v>0.40816326530612201</c:v>
                </c:pt>
                <c:pt idx="1073">
                  <c:v>0.40833333333333299</c:v>
                </c:pt>
                <c:pt idx="1074">
                  <c:v>0.40845070422535201</c:v>
                </c:pt>
                <c:pt idx="1075">
                  <c:v>0.40909090909090901</c:v>
                </c:pt>
                <c:pt idx="1076">
                  <c:v>0.40983606557377</c:v>
                </c:pt>
                <c:pt idx="1077">
                  <c:v>0.41071428571428498</c:v>
                </c:pt>
                <c:pt idx="1078">
                  <c:v>0.41095890410958902</c:v>
                </c:pt>
                <c:pt idx="1079">
                  <c:v>0.41176470588235198</c:v>
                </c:pt>
                <c:pt idx="1080">
                  <c:v>0.41249999999999998</c:v>
                </c:pt>
                <c:pt idx="1081">
                  <c:v>0.41269841269841201</c:v>
                </c:pt>
                <c:pt idx="1082">
                  <c:v>0.41304347826086901</c:v>
                </c:pt>
                <c:pt idx="1083">
                  <c:v>0.413333333333333</c:v>
                </c:pt>
                <c:pt idx="1084">
                  <c:v>0.41379310344827502</c:v>
                </c:pt>
                <c:pt idx="1085">
                  <c:v>0.41428571428571398</c:v>
                </c:pt>
                <c:pt idx="1086">
                  <c:v>0.41509433962264097</c:v>
                </c:pt>
                <c:pt idx="1087">
                  <c:v>0.41538461538461502</c:v>
                </c:pt>
                <c:pt idx="1088">
                  <c:v>0.415584415584415</c:v>
                </c:pt>
                <c:pt idx="1089">
                  <c:v>0.41666666666666602</c:v>
                </c:pt>
                <c:pt idx="1090">
                  <c:v>0.41791044776119401</c:v>
                </c:pt>
                <c:pt idx="1091">
                  <c:v>0.41818181818181799</c:v>
                </c:pt>
                <c:pt idx="1092">
                  <c:v>0.41891891891891803</c:v>
                </c:pt>
                <c:pt idx="1093">
                  <c:v>0.41935483870967699</c:v>
                </c:pt>
                <c:pt idx="1094">
                  <c:v>0.41975308641975301</c:v>
                </c:pt>
                <c:pt idx="1095">
                  <c:v>0.42028985507246303</c:v>
                </c:pt>
                <c:pt idx="1096">
                  <c:v>0.42105263157894701</c:v>
                </c:pt>
                <c:pt idx="1097">
                  <c:v>0.421875</c:v>
                </c:pt>
                <c:pt idx="1098">
                  <c:v>0.42253521126760502</c:v>
                </c:pt>
                <c:pt idx="1099">
                  <c:v>0.42307692307692302</c:v>
                </c:pt>
                <c:pt idx="1100">
                  <c:v>0.42372881355932202</c:v>
                </c:pt>
                <c:pt idx="1101">
                  <c:v>0.42424242424242398</c:v>
                </c:pt>
                <c:pt idx="1102">
                  <c:v>0.42465753424657499</c:v>
                </c:pt>
                <c:pt idx="1103">
                  <c:v>0.42499999999999999</c:v>
                </c:pt>
                <c:pt idx="1104">
                  <c:v>0.42592592592592499</c:v>
                </c:pt>
                <c:pt idx="1105">
                  <c:v>0.42622950819672101</c:v>
                </c:pt>
                <c:pt idx="1106">
                  <c:v>0.42647058823529399</c:v>
                </c:pt>
                <c:pt idx="1107">
                  <c:v>0.42666666666666597</c:v>
                </c:pt>
                <c:pt idx="1108">
                  <c:v>0.42857142857142799</c:v>
                </c:pt>
                <c:pt idx="1109">
                  <c:v>0.42869718309859101</c:v>
                </c:pt>
                <c:pt idx="1110">
                  <c:v>0.43055555555555503</c:v>
                </c:pt>
                <c:pt idx="1111">
                  <c:v>0.43076923076923002</c:v>
                </c:pt>
                <c:pt idx="1112">
                  <c:v>0.43103448275862</c:v>
                </c:pt>
                <c:pt idx="1113">
                  <c:v>0.43137254901960698</c:v>
                </c:pt>
                <c:pt idx="1114">
                  <c:v>0.43209876543209802</c:v>
                </c:pt>
                <c:pt idx="1115">
                  <c:v>0.43243243243243201</c:v>
                </c:pt>
                <c:pt idx="1116">
                  <c:v>0.43283582089552203</c:v>
                </c:pt>
                <c:pt idx="1117">
                  <c:v>0.43333333333333302</c:v>
                </c:pt>
                <c:pt idx="1118">
                  <c:v>0.43396226415094302</c:v>
                </c:pt>
                <c:pt idx="1119">
                  <c:v>0.43421052631578899</c:v>
                </c:pt>
                <c:pt idx="1120">
                  <c:v>0.434782608695652</c:v>
                </c:pt>
                <c:pt idx="1121">
                  <c:v>0.43548387096774099</c:v>
                </c:pt>
                <c:pt idx="1122">
                  <c:v>0.43636363636363601</c:v>
                </c:pt>
                <c:pt idx="1123">
                  <c:v>0.43661971830985902</c:v>
                </c:pt>
                <c:pt idx="1124">
                  <c:v>0.4375</c:v>
                </c:pt>
                <c:pt idx="1125">
                  <c:v>0.43835616438356101</c:v>
                </c:pt>
                <c:pt idx="1126">
                  <c:v>0.43859649122806998</c:v>
                </c:pt>
                <c:pt idx="1127">
                  <c:v>0.439393939393939</c:v>
                </c:pt>
                <c:pt idx="1128">
                  <c:v>0.44</c:v>
                </c:pt>
                <c:pt idx="1129">
                  <c:v>0.44067796610169402</c:v>
                </c:pt>
                <c:pt idx="1130">
                  <c:v>0.441176470588235</c:v>
                </c:pt>
                <c:pt idx="1131">
                  <c:v>0.44155844155844098</c:v>
                </c:pt>
                <c:pt idx="1132">
                  <c:v>0.44230769230769201</c:v>
                </c:pt>
                <c:pt idx="1133">
                  <c:v>0.44262295081967201</c:v>
                </c:pt>
                <c:pt idx="1134">
                  <c:v>0.44285714285714201</c:v>
                </c:pt>
                <c:pt idx="1135">
                  <c:v>0.443037974683544</c:v>
                </c:pt>
                <c:pt idx="1136">
                  <c:v>0.44444444444444398</c:v>
                </c:pt>
                <c:pt idx="1137">
                  <c:v>0.445945945945945</c:v>
                </c:pt>
                <c:pt idx="1138">
                  <c:v>0.44615384615384601</c:v>
                </c:pt>
                <c:pt idx="1139">
                  <c:v>0.44642857142857101</c:v>
                </c:pt>
                <c:pt idx="1140">
                  <c:v>0.44736842105263103</c:v>
                </c:pt>
                <c:pt idx="1141">
                  <c:v>0.44776119402984998</c:v>
                </c:pt>
                <c:pt idx="1142">
                  <c:v>0.44827586206896503</c:v>
                </c:pt>
                <c:pt idx="1143">
                  <c:v>0.44897959183673403</c:v>
                </c:pt>
                <c:pt idx="1144">
                  <c:v>0.44927536231884002</c:v>
                </c:pt>
                <c:pt idx="1145">
                  <c:v>0.45</c:v>
                </c:pt>
                <c:pt idx="1146">
                  <c:v>0.45070422535211202</c:v>
                </c:pt>
                <c:pt idx="1147">
                  <c:v>0.45098039215686198</c:v>
                </c:pt>
                <c:pt idx="1148">
                  <c:v>0.45161290322580599</c:v>
                </c:pt>
                <c:pt idx="1149">
                  <c:v>0.45192307692307598</c:v>
                </c:pt>
                <c:pt idx="1150">
                  <c:v>0.45205479452054698</c:v>
                </c:pt>
                <c:pt idx="1151">
                  <c:v>0.45283018867924502</c:v>
                </c:pt>
                <c:pt idx="1152">
                  <c:v>0.453125</c:v>
                </c:pt>
                <c:pt idx="1153">
                  <c:v>0.45333333333333298</c:v>
                </c:pt>
                <c:pt idx="1154">
                  <c:v>0.45454545454545398</c:v>
                </c:pt>
                <c:pt idx="1155">
                  <c:v>0.45588235294117602</c:v>
                </c:pt>
                <c:pt idx="1156">
                  <c:v>0.45614035087719301</c:v>
                </c:pt>
                <c:pt idx="1157">
                  <c:v>0.45679012345678999</c:v>
                </c:pt>
                <c:pt idx="1158">
                  <c:v>0.45714285714285702</c:v>
                </c:pt>
                <c:pt idx="1159">
                  <c:v>0.45762711864406702</c:v>
                </c:pt>
                <c:pt idx="1160">
                  <c:v>0.45833333333333298</c:v>
                </c:pt>
                <c:pt idx="1161">
                  <c:v>0.45901639344262302</c:v>
                </c:pt>
                <c:pt idx="1162">
                  <c:v>0.45945945945945899</c:v>
                </c:pt>
                <c:pt idx="1163">
                  <c:v>0.46</c:v>
                </c:pt>
                <c:pt idx="1164">
                  <c:v>0.46031746031746001</c:v>
                </c:pt>
                <c:pt idx="1165">
                  <c:v>0.46052631578947301</c:v>
                </c:pt>
                <c:pt idx="1166">
                  <c:v>0.46153846153846101</c:v>
                </c:pt>
                <c:pt idx="1167">
                  <c:v>0.46250000000000002</c:v>
                </c:pt>
                <c:pt idx="1168">
                  <c:v>0.462686567164179</c:v>
                </c:pt>
                <c:pt idx="1169">
                  <c:v>0.46296296296296202</c:v>
                </c:pt>
                <c:pt idx="1170">
                  <c:v>0.46341463414634099</c:v>
                </c:pt>
                <c:pt idx="1171">
                  <c:v>0.46376811594202899</c:v>
                </c:pt>
                <c:pt idx="1172">
                  <c:v>0.46428571428571402</c:v>
                </c:pt>
                <c:pt idx="1173">
                  <c:v>0.46478873239436602</c:v>
                </c:pt>
                <c:pt idx="1174">
                  <c:v>0.46511627906976699</c:v>
                </c:pt>
                <c:pt idx="1175">
                  <c:v>0.46551724137931</c:v>
                </c:pt>
                <c:pt idx="1176">
                  <c:v>0.465753424657534</c:v>
                </c:pt>
                <c:pt idx="1177">
                  <c:v>0.46666666666666601</c:v>
                </c:pt>
                <c:pt idx="1178">
                  <c:v>0.46753246753246702</c:v>
                </c:pt>
                <c:pt idx="1179">
                  <c:v>0.46774193548387</c:v>
                </c:pt>
                <c:pt idx="1180">
                  <c:v>0.46875</c:v>
                </c:pt>
                <c:pt idx="1181">
                  <c:v>0.469135802469135</c:v>
                </c:pt>
                <c:pt idx="1182">
                  <c:v>0.469696969696969</c:v>
                </c:pt>
                <c:pt idx="1183">
                  <c:v>0.47058823529411697</c:v>
                </c:pt>
                <c:pt idx="1184">
                  <c:v>0.47142857142857097</c:v>
                </c:pt>
                <c:pt idx="1185">
                  <c:v>0.47169811320754701</c:v>
                </c:pt>
                <c:pt idx="1186">
                  <c:v>0.47222222222222199</c:v>
                </c:pt>
                <c:pt idx="1187">
                  <c:v>0.472727272727272</c:v>
                </c:pt>
                <c:pt idx="1188">
                  <c:v>0.47297297297297197</c:v>
                </c:pt>
                <c:pt idx="1189">
                  <c:v>0.47368421052631499</c:v>
                </c:pt>
                <c:pt idx="1190">
                  <c:v>0.47435897435897401</c:v>
                </c:pt>
                <c:pt idx="1191">
                  <c:v>0.47457627118644002</c:v>
                </c:pt>
                <c:pt idx="1192">
                  <c:v>0.47499999999999998</c:v>
                </c:pt>
                <c:pt idx="1193">
                  <c:v>0.47540983606557302</c:v>
                </c:pt>
                <c:pt idx="1194">
                  <c:v>0.47560975609756101</c:v>
                </c:pt>
                <c:pt idx="1195">
                  <c:v>0.476190476190476</c:v>
                </c:pt>
                <c:pt idx="1196">
                  <c:v>0.47692307692307701</c:v>
                </c:pt>
                <c:pt idx="1197">
                  <c:v>0.47761194029850701</c:v>
                </c:pt>
                <c:pt idx="1198">
                  <c:v>0.47826086956521702</c:v>
                </c:pt>
                <c:pt idx="1199">
                  <c:v>0.47872340425531901</c:v>
                </c:pt>
                <c:pt idx="1200">
                  <c:v>0.47887323943661902</c:v>
                </c:pt>
                <c:pt idx="1201">
                  <c:v>0.47916666666666602</c:v>
                </c:pt>
                <c:pt idx="1202">
                  <c:v>0.47945205479452002</c:v>
                </c:pt>
                <c:pt idx="1203">
                  <c:v>0.48</c:v>
                </c:pt>
                <c:pt idx="1204">
                  <c:v>0.48051948051948001</c:v>
                </c:pt>
                <c:pt idx="1205">
                  <c:v>0.48076923076923</c:v>
                </c:pt>
                <c:pt idx="1206">
                  <c:v>0.481012658227848</c:v>
                </c:pt>
                <c:pt idx="1207">
                  <c:v>0.48148148148148101</c:v>
                </c:pt>
                <c:pt idx="1208">
                  <c:v>0.48214285714285698</c:v>
                </c:pt>
                <c:pt idx="1209">
                  <c:v>0.48275862068965503</c:v>
                </c:pt>
                <c:pt idx="1210">
                  <c:v>0.483333333333333</c:v>
                </c:pt>
                <c:pt idx="1211">
                  <c:v>0.483870967741935</c:v>
                </c:pt>
                <c:pt idx="1212">
                  <c:v>0.484375</c:v>
                </c:pt>
                <c:pt idx="1213">
                  <c:v>0.48484848484848397</c:v>
                </c:pt>
                <c:pt idx="1214">
                  <c:v>0.48529411764705799</c:v>
                </c:pt>
                <c:pt idx="1215">
                  <c:v>0.48571428571428499</c:v>
                </c:pt>
                <c:pt idx="1216">
                  <c:v>0.48611111111111099</c:v>
                </c:pt>
                <c:pt idx="1217">
                  <c:v>0.48648648648648601</c:v>
                </c:pt>
                <c:pt idx="1218">
                  <c:v>0.48684210526315702</c:v>
                </c:pt>
                <c:pt idx="1219">
                  <c:v>0.487179487179487</c:v>
                </c:pt>
                <c:pt idx="1220">
                  <c:v>0.48749999999999999</c:v>
                </c:pt>
                <c:pt idx="1221">
                  <c:v>0.48780487804877998</c:v>
                </c:pt>
                <c:pt idx="1222">
                  <c:v>0.489361702127659</c:v>
                </c:pt>
                <c:pt idx="1223">
                  <c:v>0.48979591836734598</c:v>
                </c:pt>
                <c:pt idx="1224">
                  <c:v>0.49019607843137197</c:v>
                </c:pt>
                <c:pt idx="1225">
                  <c:v>0.490566037735849</c:v>
                </c:pt>
                <c:pt idx="1226">
                  <c:v>0.49090909090909002</c:v>
                </c:pt>
                <c:pt idx="1227">
                  <c:v>0.49122807017543801</c:v>
                </c:pt>
                <c:pt idx="1228">
                  <c:v>0.49152542372881303</c:v>
                </c:pt>
                <c:pt idx="1229">
                  <c:v>0.49180327868852403</c:v>
                </c:pt>
                <c:pt idx="1230">
                  <c:v>0.49206349206349198</c:v>
                </c:pt>
                <c:pt idx="1231">
                  <c:v>0.492307692307692</c:v>
                </c:pt>
                <c:pt idx="1232">
                  <c:v>0.49253731343283502</c:v>
                </c:pt>
                <c:pt idx="1233">
                  <c:v>0.49275362318840499</c:v>
                </c:pt>
                <c:pt idx="1234">
                  <c:v>0.49295774647887303</c:v>
                </c:pt>
                <c:pt idx="1235">
                  <c:v>0.49315068493150599</c:v>
                </c:pt>
                <c:pt idx="1236">
                  <c:v>0.49333333333333301</c:v>
                </c:pt>
                <c:pt idx="1237">
                  <c:v>0.493506493506493</c:v>
                </c:pt>
                <c:pt idx="1238">
                  <c:v>0.493670886075949</c:v>
                </c:pt>
                <c:pt idx="1239">
                  <c:v>0.49382716049382702</c:v>
                </c:pt>
                <c:pt idx="1240">
                  <c:v>0.5</c:v>
                </c:pt>
                <c:pt idx="1241">
                  <c:v>0.50602409638554202</c:v>
                </c:pt>
                <c:pt idx="1242">
                  <c:v>0.50617283950617198</c:v>
                </c:pt>
                <c:pt idx="1243">
                  <c:v>0.506493506493506</c:v>
                </c:pt>
                <c:pt idx="1244">
                  <c:v>0.50666666666666604</c:v>
                </c:pt>
                <c:pt idx="1245">
                  <c:v>0.50684931506849296</c:v>
                </c:pt>
                <c:pt idx="1246">
                  <c:v>0.50704225352112597</c:v>
                </c:pt>
                <c:pt idx="1247">
                  <c:v>0.50724637681159401</c:v>
                </c:pt>
                <c:pt idx="1248">
                  <c:v>0.50746268656716398</c:v>
                </c:pt>
                <c:pt idx="1249">
                  <c:v>0.507692307692307</c:v>
                </c:pt>
                <c:pt idx="1250">
                  <c:v>0.50793650793650702</c:v>
                </c:pt>
                <c:pt idx="1251">
                  <c:v>0.50819672131147497</c:v>
                </c:pt>
                <c:pt idx="1252">
                  <c:v>0.50847457627118597</c:v>
                </c:pt>
                <c:pt idx="1253">
                  <c:v>0.50877192982456099</c:v>
                </c:pt>
                <c:pt idx="1254">
                  <c:v>0.50909090909090904</c:v>
                </c:pt>
                <c:pt idx="1255">
                  <c:v>0.50943396226415005</c:v>
                </c:pt>
                <c:pt idx="1256">
                  <c:v>0.50962099125364402</c:v>
                </c:pt>
                <c:pt idx="1257">
                  <c:v>0.50980392156862697</c:v>
                </c:pt>
                <c:pt idx="1258">
                  <c:v>0.51020408163265296</c:v>
                </c:pt>
                <c:pt idx="1259">
                  <c:v>0.51249999999999996</c:v>
                </c:pt>
                <c:pt idx="1260">
                  <c:v>0.512820512820512</c:v>
                </c:pt>
                <c:pt idx="1261">
                  <c:v>0.51315789473684204</c:v>
                </c:pt>
                <c:pt idx="1262">
                  <c:v>0.51351351351351304</c:v>
                </c:pt>
                <c:pt idx="1263">
                  <c:v>0.51388888888888795</c:v>
                </c:pt>
                <c:pt idx="1264">
                  <c:v>0.51428571428571401</c:v>
                </c:pt>
                <c:pt idx="1265">
                  <c:v>0.51470588235294101</c:v>
                </c:pt>
                <c:pt idx="1266">
                  <c:v>0.51515151515151503</c:v>
                </c:pt>
                <c:pt idx="1267">
                  <c:v>0.515625</c:v>
                </c:pt>
                <c:pt idx="1268">
                  <c:v>0.51612903225806395</c:v>
                </c:pt>
                <c:pt idx="1269">
                  <c:v>0.51666666666666605</c:v>
                </c:pt>
                <c:pt idx="1270">
                  <c:v>0.51724137931034397</c:v>
                </c:pt>
                <c:pt idx="1271">
                  <c:v>0.51785714285714202</c:v>
                </c:pt>
                <c:pt idx="1272">
                  <c:v>0.51851851851851805</c:v>
                </c:pt>
                <c:pt idx="1273">
                  <c:v>0.518987341772151</c:v>
                </c:pt>
                <c:pt idx="1274">
                  <c:v>0.51923076923076905</c:v>
                </c:pt>
                <c:pt idx="1275">
                  <c:v>0.51948051948051899</c:v>
                </c:pt>
                <c:pt idx="1276">
                  <c:v>0.52</c:v>
                </c:pt>
                <c:pt idx="1277">
                  <c:v>0.52054794520547898</c:v>
                </c:pt>
                <c:pt idx="1278">
                  <c:v>0.52112676056338003</c:v>
                </c:pt>
                <c:pt idx="1279">
                  <c:v>0.52173913043478204</c:v>
                </c:pt>
                <c:pt idx="1280">
                  <c:v>0.52200867947923102</c:v>
                </c:pt>
                <c:pt idx="1281">
                  <c:v>0.52238805970149205</c:v>
                </c:pt>
                <c:pt idx="1282">
                  <c:v>0.52307692307692299</c:v>
                </c:pt>
                <c:pt idx="1283">
                  <c:v>0.52380952380952295</c:v>
                </c:pt>
                <c:pt idx="1284">
                  <c:v>0.52459016393442603</c:v>
                </c:pt>
                <c:pt idx="1285">
                  <c:v>0.52500000000000002</c:v>
                </c:pt>
                <c:pt idx="1286">
                  <c:v>0.52542372881355903</c:v>
                </c:pt>
                <c:pt idx="1287">
                  <c:v>0.52631578947368396</c:v>
                </c:pt>
                <c:pt idx="1288">
                  <c:v>0.52702702702702697</c:v>
                </c:pt>
                <c:pt idx="1289">
                  <c:v>0.527272727272727</c:v>
                </c:pt>
                <c:pt idx="1290">
                  <c:v>0.52777777777777701</c:v>
                </c:pt>
                <c:pt idx="1291">
                  <c:v>0.52830188679245205</c:v>
                </c:pt>
                <c:pt idx="1292">
                  <c:v>0.52857142857142803</c:v>
                </c:pt>
                <c:pt idx="1293">
                  <c:v>0.52941176470588203</c:v>
                </c:pt>
                <c:pt idx="1294">
                  <c:v>0.53012048192771</c:v>
                </c:pt>
                <c:pt idx="1295">
                  <c:v>0.53030303030303005</c:v>
                </c:pt>
                <c:pt idx="1296">
                  <c:v>0.530864197530864</c:v>
                </c:pt>
                <c:pt idx="1297">
                  <c:v>0.53125</c:v>
                </c:pt>
                <c:pt idx="1298">
                  <c:v>0.531645569620253</c:v>
                </c:pt>
                <c:pt idx="1299">
                  <c:v>0.532258064516129</c:v>
                </c:pt>
                <c:pt idx="1300">
                  <c:v>0.53246753246753198</c:v>
                </c:pt>
                <c:pt idx="1301">
                  <c:v>0.53333333333333299</c:v>
                </c:pt>
                <c:pt idx="1302">
                  <c:v>0.534246575342465</c:v>
                </c:pt>
                <c:pt idx="1303">
                  <c:v>0.53448275862068895</c:v>
                </c:pt>
                <c:pt idx="1304">
                  <c:v>0.53521126760563298</c:v>
                </c:pt>
                <c:pt idx="1305">
                  <c:v>0.53571428571428503</c:v>
                </c:pt>
                <c:pt idx="1306">
                  <c:v>0.53623188405797095</c:v>
                </c:pt>
                <c:pt idx="1307">
                  <c:v>0.53703703703703698</c:v>
                </c:pt>
                <c:pt idx="1308">
                  <c:v>0.53731343283582</c:v>
                </c:pt>
                <c:pt idx="1309">
                  <c:v>0.53749999999999998</c:v>
                </c:pt>
                <c:pt idx="1310">
                  <c:v>0.53846153846153799</c:v>
                </c:pt>
                <c:pt idx="1311">
                  <c:v>0.53947368421052599</c:v>
                </c:pt>
                <c:pt idx="1312">
                  <c:v>0.53968253968253899</c:v>
                </c:pt>
                <c:pt idx="1313">
                  <c:v>0.54054054054054002</c:v>
                </c:pt>
                <c:pt idx="1314">
                  <c:v>0.54098360655737698</c:v>
                </c:pt>
                <c:pt idx="1315">
                  <c:v>0.54166666666666596</c:v>
                </c:pt>
                <c:pt idx="1316">
                  <c:v>0.54237288135593198</c:v>
                </c:pt>
                <c:pt idx="1317">
                  <c:v>0.54285714285714204</c:v>
                </c:pt>
                <c:pt idx="1318">
                  <c:v>0.54320987654320896</c:v>
                </c:pt>
                <c:pt idx="1319">
                  <c:v>0.54385964912280704</c:v>
                </c:pt>
                <c:pt idx="1320">
                  <c:v>0.54411764705882304</c:v>
                </c:pt>
                <c:pt idx="1321">
                  <c:v>0.544303797468354</c:v>
                </c:pt>
                <c:pt idx="1322">
                  <c:v>0.54545454545454497</c:v>
                </c:pt>
                <c:pt idx="1323">
                  <c:v>0.54666666666666597</c:v>
                </c:pt>
                <c:pt idx="1324">
                  <c:v>0.546875</c:v>
                </c:pt>
                <c:pt idx="1325">
                  <c:v>0.54716981132075404</c:v>
                </c:pt>
                <c:pt idx="1326">
                  <c:v>0.54794520547945202</c:v>
                </c:pt>
                <c:pt idx="1327">
                  <c:v>0.54838709677419295</c:v>
                </c:pt>
                <c:pt idx="1328">
                  <c:v>0.54929577464788704</c:v>
                </c:pt>
                <c:pt idx="1329">
                  <c:v>0.55000000000000004</c:v>
                </c:pt>
                <c:pt idx="1330">
                  <c:v>0.55072463768115898</c:v>
                </c:pt>
                <c:pt idx="1331">
                  <c:v>0.55102040816326503</c:v>
                </c:pt>
                <c:pt idx="1332">
                  <c:v>0.55128205128205099</c:v>
                </c:pt>
                <c:pt idx="1333">
                  <c:v>0.55172413793103403</c:v>
                </c:pt>
                <c:pt idx="1334">
                  <c:v>0.55223880597014896</c:v>
                </c:pt>
                <c:pt idx="1335">
                  <c:v>0.55263157894736803</c:v>
                </c:pt>
                <c:pt idx="1336">
                  <c:v>0.55357142857142805</c:v>
                </c:pt>
                <c:pt idx="1337">
                  <c:v>0.55384615384615299</c:v>
                </c:pt>
                <c:pt idx="1338">
                  <c:v>0.55405405405405395</c:v>
                </c:pt>
                <c:pt idx="1339">
                  <c:v>0.55555555555555503</c:v>
                </c:pt>
                <c:pt idx="1340">
                  <c:v>0.55714285714285705</c:v>
                </c:pt>
                <c:pt idx="1341">
                  <c:v>0.55737704918032704</c:v>
                </c:pt>
                <c:pt idx="1342">
                  <c:v>0.55769230769230704</c:v>
                </c:pt>
                <c:pt idx="1343">
                  <c:v>0.55844155844155796</c:v>
                </c:pt>
                <c:pt idx="1344">
                  <c:v>0.55882352941176405</c:v>
                </c:pt>
                <c:pt idx="1345">
                  <c:v>0.55932203389830504</c:v>
                </c:pt>
                <c:pt idx="1346">
                  <c:v>0.56000000000000005</c:v>
                </c:pt>
                <c:pt idx="1347">
                  <c:v>0.56060606060606</c:v>
                </c:pt>
                <c:pt idx="1348">
                  <c:v>0.56097560975609695</c:v>
                </c:pt>
                <c:pt idx="1349">
                  <c:v>0.56140350877192902</c:v>
                </c:pt>
                <c:pt idx="1350">
                  <c:v>0.56164383561643805</c:v>
                </c:pt>
                <c:pt idx="1351">
                  <c:v>0.5625</c:v>
                </c:pt>
                <c:pt idx="1352">
                  <c:v>0.56338028169013998</c:v>
                </c:pt>
                <c:pt idx="1353">
                  <c:v>0.56353591160220995</c:v>
                </c:pt>
                <c:pt idx="1354">
                  <c:v>0.56363636363636305</c:v>
                </c:pt>
                <c:pt idx="1355">
                  <c:v>0.56451612903225801</c:v>
                </c:pt>
                <c:pt idx="1356">
                  <c:v>0.56521739130434701</c:v>
                </c:pt>
                <c:pt idx="1357">
                  <c:v>0.56565656565656497</c:v>
                </c:pt>
                <c:pt idx="1358">
                  <c:v>0.56578947368420995</c:v>
                </c:pt>
                <c:pt idx="1359">
                  <c:v>0.56603773584905603</c:v>
                </c:pt>
                <c:pt idx="1360">
                  <c:v>0.56666666666666599</c:v>
                </c:pt>
                <c:pt idx="1361">
                  <c:v>0.56716417910447703</c:v>
                </c:pt>
                <c:pt idx="1362">
                  <c:v>0.56756756756756699</c:v>
                </c:pt>
                <c:pt idx="1363">
                  <c:v>0.56790123456790098</c:v>
                </c:pt>
                <c:pt idx="1364">
                  <c:v>0.56862745098039202</c:v>
                </c:pt>
                <c:pt idx="1365">
                  <c:v>0.568965517241379</c:v>
                </c:pt>
                <c:pt idx="1366">
                  <c:v>0.56923076923076898</c:v>
                </c:pt>
                <c:pt idx="1367">
                  <c:v>0.56944444444444398</c:v>
                </c:pt>
                <c:pt idx="1368">
                  <c:v>0.57142857142857095</c:v>
                </c:pt>
                <c:pt idx="1369">
                  <c:v>0.57333333333333303</c:v>
                </c:pt>
                <c:pt idx="1370">
                  <c:v>0.57352941176470495</c:v>
                </c:pt>
                <c:pt idx="1371">
                  <c:v>0.57377049180327799</c:v>
                </c:pt>
                <c:pt idx="1372">
                  <c:v>0.57407407407407396</c:v>
                </c:pt>
                <c:pt idx="1373">
                  <c:v>0.57416666666666605</c:v>
                </c:pt>
                <c:pt idx="1374">
                  <c:v>0.57446808510638203</c:v>
                </c:pt>
                <c:pt idx="1375">
                  <c:v>0.57499999999999996</c:v>
                </c:pt>
                <c:pt idx="1376">
                  <c:v>0.57534246575342396</c:v>
                </c:pt>
                <c:pt idx="1377">
                  <c:v>0.57575757575757502</c:v>
                </c:pt>
                <c:pt idx="1378">
                  <c:v>0.57627118644067798</c:v>
                </c:pt>
                <c:pt idx="1379">
                  <c:v>0.57692307692307598</c:v>
                </c:pt>
                <c:pt idx="1380">
                  <c:v>0.57746478873239404</c:v>
                </c:pt>
                <c:pt idx="1381">
                  <c:v>0.57755102040816297</c:v>
                </c:pt>
                <c:pt idx="1382">
                  <c:v>0.57795004306632203</c:v>
                </c:pt>
                <c:pt idx="1383">
                  <c:v>0.578125</c:v>
                </c:pt>
                <c:pt idx="1384">
                  <c:v>0.57894736842105199</c:v>
                </c:pt>
                <c:pt idx="1385">
                  <c:v>0.57971014492753603</c:v>
                </c:pt>
                <c:pt idx="1386">
                  <c:v>0.57999999999999996</c:v>
                </c:pt>
                <c:pt idx="1387">
                  <c:v>0.58024691358024605</c:v>
                </c:pt>
                <c:pt idx="1388">
                  <c:v>0.58064516129032195</c:v>
                </c:pt>
                <c:pt idx="1389">
                  <c:v>0.58108108108108103</c:v>
                </c:pt>
                <c:pt idx="1390">
                  <c:v>0.58181818181818101</c:v>
                </c:pt>
                <c:pt idx="1391">
                  <c:v>0.58208955223880599</c:v>
                </c:pt>
                <c:pt idx="1392">
                  <c:v>0.582278481012658</c:v>
                </c:pt>
                <c:pt idx="1393">
                  <c:v>0.58333333333333304</c:v>
                </c:pt>
                <c:pt idx="1394">
                  <c:v>0.58441558441558406</c:v>
                </c:pt>
                <c:pt idx="1395">
                  <c:v>0.58461538461538398</c:v>
                </c:pt>
                <c:pt idx="1396">
                  <c:v>0.58490566037735803</c:v>
                </c:pt>
                <c:pt idx="1397">
                  <c:v>0.585365853658536</c:v>
                </c:pt>
                <c:pt idx="1398">
                  <c:v>0.58571428571428497</c:v>
                </c:pt>
                <c:pt idx="1399">
                  <c:v>0.58620689655172398</c:v>
                </c:pt>
                <c:pt idx="1400">
                  <c:v>0.586666666666666</c:v>
                </c:pt>
                <c:pt idx="1401">
                  <c:v>0.58695652173913004</c:v>
                </c:pt>
                <c:pt idx="1402">
                  <c:v>0.58730158730158699</c:v>
                </c:pt>
                <c:pt idx="1403">
                  <c:v>0.58750000000000002</c:v>
                </c:pt>
                <c:pt idx="1404">
                  <c:v>0.58823529411764697</c:v>
                </c:pt>
                <c:pt idx="1405">
                  <c:v>0.58904109589041098</c:v>
                </c:pt>
                <c:pt idx="1406">
                  <c:v>0.58928571428571397</c:v>
                </c:pt>
                <c:pt idx="1407">
                  <c:v>0.58974358974358898</c:v>
                </c:pt>
                <c:pt idx="1408">
                  <c:v>0.59016393442622905</c:v>
                </c:pt>
                <c:pt idx="1409">
                  <c:v>0.59036144578313199</c:v>
                </c:pt>
                <c:pt idx="1410">
                  <c:v>0.59090909090909005</c:v>
                </c:pt>
                <c:pt idx="1411">
                  <c:v>0.59154929577464699</c:v>
                </c:pt>
                <c:pt idx="1412">
                  <c:v>0.59183673469387699</c:v>
                </c:pt>
                <c:pt idx="1413">
                  <c:v>0.59210526315789402</c:v>
                </c:pt>
                <c:pt idx="1414">
                  <c:v>0.592592592592592</c:v>
                </c:pt>
                <c:pt idx="1415">
                  <c:v>0.59322033898305004</c:v>
                </c:pt>
                <c:pt idx="1416">
                  <c:v>0.59375</c:v>
                </c:pt>
                <c:pt idx="1417">
                  <c:v>0.59420289855072395</c:v>
                </c:pt>
                <c:pt idx="1418">
                  <c:v>0.59459459459459396</c:v>
                </c:pt>
                <c:pt idx="1419">
                  <c:v>0.594936708860759</c:v>
                </c:pt>
                <c:pt idx="1420">
                  <c:v>0.59574468085106302</c:v>
                </c:pt>
                <c:pt idx="1421">
                  <c:v>0.59615384615384603</c:v>
                </c:pt>
                <c:pt idx="1422">
                  <c:v>0.59649122807017496</c:v>
                </c:pt>
                <c:pt idx="1423">
                  <c:v>0.59677419354838701</c:v>
                </c:pt>
                <c:pt idx="1424">
                  <c:v>0.59701492537313405</c:v>
                </c:pt>
                <c:pt idx="1425">
                  <c:v>0.59722222222222199</c:v>
                </c:pt>
                <c:pt idx="1426">
                  <c:v>0.59740259740259705</c:v>
                </c:pt>
                <c:pt idx="1427">
                  <c:v>0.59756097560975596</c:v>
                </c:pt>
                <c:pt idx="1428">
                  <c:v>0.6</c:v>
                </c:pt>
                <c:pt idx="1429">
                  <c:v>0.60240963855421603</c:v>
                </c:pt>
                <c:pt idx="1430">
                  <c:v>0.60256410256410198</c:v>
                </c:pt>
                <c:pt idx="1431">
                  <c:v>0.602739726027397</c:v>
                </c:pt>
                <c:pt idx="1432">
                  <c:v>0.60294117647058798</c:v>
                </c:pt>
                <c:pt idx="1433">
                  <c:v>0.60317460317460303</c:v>
                </c:pt>
                <c:pt idx="1434">
                  <c:v>0.60344827586206895</c:v>
                </c:pt>
                <c:pt idx="1435">
                  <c:v>0.60377358490566002</c:v>
                </c:pt>
                <c:pt idx="1436">
                  <c:v>0.60416666666666596</c:v>
                </c:pt>
                <c:pt idx="1437">
                  <c:v>0.60493827160493796</c:v>
                </c:pt>
                <c:pt idx="1438">
                  <c:v>0.60526315789473595</c:v>
                </c:pt>
                <c:pt idx="1439">
                  <c:v>0.60563380281690105</c:v>
                </c:pt>
                <c:pt idx="1440">
                  <c:v>0.60606060606060597</c:v>
                </c:pt>
                <c:pt idx="1441">
                  <c:v>0.60655737704918</c:v>
                </c:pt>
                <c:pt idx="1442">
                  <c:v>0.60714285714285698</c:v>
                </c:pt>
                <c:pt idx="1443">
                  <c:v>0.60759493670886</c:v>
                </c:pt>
                <c:pt idx="1444">
                  <c:v>0.60784313725490102</c:v>
                </c:pt>
                <c:pt idx="1445">
                  <c:v>0.608108108108108</c:v>
                </c:pt>
                <c:pt idx="1446">
                  <c:v>0.60869565217391297</c:v>
                </c:pt>
                <c:pt idx="1447">
                  <c:v>0.609375</c:v>
                </c:pt>
                <c:pt idx="1448">
                  <c:v>0.60975609756097504</c:v>
                </c:pt>
                <c:pt idx="1449">
                  <c:v>0.61016949152542299</c:v>
                </c:pt>
                <c:pt idx="1450">
                  <c:v>0.61038961038961004</c:v>
                </c:pt>
                <c:pt idx="1451">
                  <c:v>0.61111111111111105</c:v>
                </c:pt>
                <c:pt idx="1452">
                  <c:v>0.61194029850746201</c:v>
                </c:pt>
                <c:pt idx="1453">
                  <c:v>0.61224489795918302</c:v>
                </c:pt>
                <c:pt idx="1454">
                  <c:v>0.61250000000000004</c:v>
                </c:pt>
                <c:pt idx="1455">
                  <c:v>0.61276223776223704</c:v>
                </c:pt>
                <c:pt idx="1456">
                  <c:v>0.61290322580645096</c:v>
                </c:pt>
                <c:pt idx="1457">
                  <c:v>0.61333333333333295</c:v>
                </c:pt>
                <c:pt idx="1458">
                  <c:v>0.61370481927710796</c:v>
                </c:pt>
                <c:pt idx="1459">
                  <c:v>0.61403508771929804</c:v>
                </c:pt>
                <c:pt idx="1460">
                  <c:v>0.61428571428571399</c:v>
                </c:pt>
                <c:pt idx="1461">
                  <c:v>0.61445783132530096</c:v>
                </c:pt>
                <c:pt idx="1462">
                  <c:v>0.61538461538461497</c:v>
                </c:pt>
                <c:pt idx="1463">
                  <c:v>0.61643835616438303</c:v>
                </c:pt>
                <c:pt idx="1464">
                  <c:v>0.61666666666666603</c:v>
                </c:pt>
                <c:pt idx="1465">
                  <c:v>0.61728395061728303</c:v>
                </c:pt>
                <c:pt idx="1466">
                  <c:v>0.61764705882352899</c:v>
                </c:pt>
                <c:pt idx="1467">
                  <c:v>0.61818181818181805</c:v>
                </c:pt>
                <c:pt idx="1468">
                  <c:v>0.61842105263157898</c:v>
                </c:pt>
                <c:pt idx="1469">
                  <c:v>0.61904761904761896</c:v>
                </c:pt>
                <c:pt idx="1470">
                  <c:v>0.61971830985915399</c:v>
                </c:pt>
                <c:pt idx="1471">
                  <c:v>0.62</c:v>
                </c:pt>
                <c:pt idx="1472">
                  <c:v>0.620253164556962</c:v>
                </c:pt>
                <c:pt idx="1473">
                  <c:v>0.62068965517241304</c:v>
                </c:pt>
                <c:pt idx="1474">
                  <c:v>0.62121212121212099</c:v>
                </c:pt>
                <c:pt idx="1475">
                  <c:v>0.62162162162162105</c:v>
                </c:pt>
                <c:pt idx="1476">
                  <c:v>0.62195121951219501</c:v>
                </c:pt>
                <c:pt idx="1477">
                  <c:v>0.62264150943396201</c:v>
                </c:pt>
                <c:pt idx="1478">
                  <c:v>0.62295081967213095</c:v>
                </c:pt>
                <c:pt idx="1479">
                  <c:v>0.623188405797101</c:v>
                </c:pt>
                <c:pt idx="1480">
                  <c:v>0.62337662337662303</c:v>
                </c:pt>
                <c:pt idx="1481">
                  <c:v>0.62470167064439097</c:v>
                </c:pt>
                <c:pt idx="1482">
                  <c:v>0.625</c:v>
                </c:pt>
                <c:pt idx="1483">
                  <c:v>0.62650602409638501</c:v>
                </c:pt>
                <c:pt idx="1484">
                  <c:v>0.62666666666666604</c:v>
                </c:pt>
                <c:pt idx="1485">
                  <c:v>0.62686567164179097</c:v>
                </c:pt>
                <c:pt idx="1486">
                  <c:v>0.62711864406779605</c:v>
                </c:pt>
                <c:pt idx="1487">
                  <c:v>0.62745098039215597</c:v>
                </c:pt>
                <c:pt idx="1488">
                  <c:v>0.628571428571428</c:v>
                </c:pt>
                <c:pt idx="1489">
                  <c:v>0.62903225806451601</c:v>
                </c:pt>
                <c:pt idx="1490">
                  <c:v>0.62962962962962898</c:v>
                </c:pt>
                <c:pt idx="1491">
                  <c:v>0.63</c:v>
                </c:pt>
                <c:pt idx="1492">
                  <c:v>0.63013698630136905</c:v>
                </c:pt>
                <c:pt idx="1493">
                  <c:v>0.63076923076922997</c:v>
                </c:pt>
                <c:pt idx="1494">
                  <c:v>0.63095238095238004</c:v>
                </c:pt>
                <c:pt idx="1495">
                  <c:v>0.63157894736842102</c:v>
                </c:pt>
                <c:pt idx="1496">
                  <c:v>0.63235294117647001</c:v>
                </c:pt>
                <c:pt idx="1497">
                  <c:v>0.63265306122448906</c:v>
                </c:pt>
                <c:pt idx="1498">
                  <c:v>0.63333333333333297</c:v>
                </c:pt>
                <c:pt idx="1499">
                  <c:v>0.63380281690140805</c:v>
                </c:pt>
                <c:pt idx="1500">
                  <c:v>0.63414634146341398</c:v>
                </c:pt>
                <c:pt idx="1501">
                  <c:v>0.63461538461538403</c:v>
                </c:pt>
                <c:pt idx="1502">
                  <c:v>0.634920634920634</c:v>
                </c:pt>
                <c:pt idx="1503">
                  <c:v>0.63513513513513498</c:v>
                </c:pt>
                <c:pt idx="1504">
                  <c:v>0.63636363636363602</c:v>
                </c:pt>
                <c:pt idx="1505">
                  <c:v>0.63749999999999996</c:v>
                </c:pt>
                <c:pt idx="1506">
                  <c:v>0.63768115942028902</c:v>
                </c:pt>
                <c:pt idx="1507">
                  <c:v>0.63793103448275801</c:v>
                </c:pt>
                <c:pt idx="1508">
                  <c:v>0.63829787234042501</c:v>
                </c:pt>
                <c:pt idx="1509">
                  <c:v>0.63888888888888795</c:v>
                </c:pt>
                <c:pt idx="1510">
                  <c:v>0.63934426229508201</c:v>
                </c:pt>
                <c:pt idx="1511">
                  <c:v>0.64</c:v>
                </c:pt>
                <c:pt idx="1512">
                  <c:v>0.640625</c:v>
                </c:pt>
                <c:pt idx="1513">
                  <c:v>0.64102564102564097</c:v>
                </c:pt>
                <c:pt idx="1514">
                  <c:v>0.64150943396226401</c:v>
                </c:pt>
                <c:pt idx="1515">
                  <c:v>0.64179104477611904</c:v>
                </c:pt>
                <c:pt idx="1516">
                  <c:v>0.64197530864197505</c:v>
                </c:pt>
                <c:pt idx="1517">
                  <c:v>0.64285714285714202</c:v>
                </c:pt>
                <c:pt idx="1518">
                  <c:v>0.64383561643835596</c:v>
                </c:pt>
                <c:pt idx="1519">
                  <c:v>0.644067796610169</c:v>
                </c:pt>
                <c:pt idx="1520">
                  <c:v>0.64473684210526305</c:v>
                </c:pt>
                <c:pt idx="1521">
                  <c:v>0.64516129032257996</c:v>
                </c:pt>
                <c:pt idx="1522">
                  <c:v>0.645569620253164</c:v>
                </c:pt>
                <c:pt idx="1523">
                  <c:v>0.64583333333333304</c:v>
                </c:pt>
                <c:pt idx="1524">
                  <c:v>0.64615384615384597</c:v>
                </c:pt>
                <c:pt idx="1525">
                  <c:v>0.64634146341463405</c:v>
                </c:pt>
                <c:pt idx="1526">
                  <c:v>0.64705882352941102</c:v>
                </c:pt>
                <c:pt idx="1527">
                  <c:v>0.64761904761904698</c:v>
                </c:pt>
                <c:pt idx="1528">
                  <c:v>0.647887323943662</c:v>
                </c:pt>
                <c:pt idx="1529">
                  <c:v>0.64814814814814803</c:v>
                </c:pt>
                <c:pt idx="1530">
                  <c:v>0.64864864864864802</c:v>
                </c:pt>
                <c:pt idx="1531">
                  <c:v>0.64912280701754299</c:v>
                </c:pt>
                <c:pt idx="1532">
                  <c:v>0.64935064935064901</c:v>
                </c:pt>
                <c:pt idx="1533">
                  <c:v>0.64979591836734696</c:v>
                </c:pt>
                <c:pt idx="1534">
                  <c:v>0.65</c:v>
                </c:pt>
                <c:pt idx="1535">
                  <c:v>0.65079365079365004</c:v>
                </c:pt>
                <c:pt idx="1536">
                  <c:v>0.65116279069767402</c:v>
                </c:pt>
                <c:pt idx="1537">
                  <c:v>0.65151515151515105</c:v>
                </c:pt>
                <c:pt idx="1538">
                  <c:v>0.65217391304347805</c:v>
                </c:pt>
                <c:pt idx="1539">
                  <c:v>0.65277777777777701</c:v>
                </c:pt>
                <c:pt idx="1540">
                  <c:v>0.65306122448979498</c:v>
                </c:pt>
                <c:pt idx="1541">
                  <c:v>0.65333333333333299</c:v>
                </c:pt>
                <c:pt idx="1542">
                  <c:v>0.65384615384615297</c:v>
                </c:pt>
                <c:pt idx="1543">
                  <c:v>0.65432098765432101</c:v>
                </c:pt>
                <c:pt idx="1544">
                  <c:v>0.65454545454545399</c:v>
                </c:pt>
                <c:pt idx="1545">
                  <c:v>0.65517241379310298</c:v>
                </c:pt>
                <c:pt idx="1546">
                  <c:v>0.65573770491803196</c:v>
                </c:pt>
                <c:pt idx="1547">
                  <c:v>0.65625</c:v>
                </c:pt>
                <c:pt idx="1548">
                  <c:v>0.65671641791044699</c:v>
                </c:pt>
                <c:pt idx="1549">
                  <c:v>0.65714285714285703</c:v>
                </c:pt>
                <c:pt idx="1550">
                  <c:v>0.65753424657534199</c:v>
                </c:pt>
                <c:pt idx="1551">
                  <c:v>0.65789473684210498</c:v>
                </c:pt>
                <c:pt idx="1552">
                  <c:v>0.658227848101265</c:v>
                </c:pt>
                <c:pt idx="1553">
                  <c:v>0.65853658536585302</c:v>
                </c:pt>
                <c:pt idx="1554">
                  <c:v>0.65909090909090895</c:v>
                </c:pt>
                <c:pt idx="1555">
                  <c:v>0.659574468085106</c:v>
                </c:pt>
                <c:pt idx="1556">
                  <c:v>0.66</c:v>
                </c:pt>
                <c:pt idx="1557">
                  <c:v>0.660377358490566</c:v>
                </c:pt>
                <c:pt idx="1558">
                  <c:v>0.66071428571428503</c:v>
                </c:pt>
                <c:pt idx="1559">
                  <c:v>0.66101694915254205</c:v>
                </c:pt>
                <c:pt idx="1560">
                  <c:v>0.66129032258064502</c:v>
                </c:pt>
                <c:pt idx="1561">
                  <c:v>0.66153846153846096</c:v>
                </c:pt>
                <c:pt idx="1562">
                  <c:v>0.66176470588235203</c:v>
                </c:pt>
                <c:pt idx="1563">
                  <c:v>0.66197183098591506</c:v>
                </c:pt>
                <c:pt idx="1564">
                  <c:v>0.66216216216216195</c:v>
                </c:pt>
                <c:pt idx="1565">
                  <c:v>0.662337662337662</c:v>
                </c:pt>
                <c:pt idx="1566">
                  <c:v>0.66249999999999998</c:v>
                </c:pt>
                <c:pt idx="1567">
                  <c:v>0.66386554621848703</c:v>
                </c:pt>
                <c:pt idx="1568">
                  <c:v>0.66666666666666596</c:v>
                </c:pt>
                <c:pt idx="1569">
                  <c:v>0.66859791425260695</c:v>
                </c:pt>
                <c:pt idx="1570">
                  <c:v>0.67073170731707299</c:v>
                </c:pt>
                <c:pt idx="1571">
                  <c:v>0.670886075949367</c:v>
                </c:pt>
                <c:pt idx="1572">
                  <c:v>0.67105263157894701</c:v>
                </c:pt>
                <c:pt idx="1573">
                  <c:v>0.67123287671232801</c:v>
                </c:pt>
                <c:pt idx="1574">
                  <c:v>0.67136150234741698</c:v>
                </c:pt>
                <c:pt idx="1575">
                  <c:v>0.67142857142857104</c:v>
                </c:pt>
                <c:pt idx="1576">
                  <c:v>0.67164179104477595</c:v>
                </c:pt>
                <c:pt idx="1577">
                  <c:v>0.671875</c:v>
                </c:pt>
                <c:pt idx="1578">
                  <c:v>0.67213114754098302</c:v>
                </c:pt>
                <c:pt idx="1579">
                  <c:v>0.67226890756302504</c:v>
                </c:pt>
                <c:pt idx="1580">
                  <c:v>0.67241379310344795</c:v>
                </c:pt>
                <c:pt idx="1581">
                  <c:v>0.67272727272727195</c:v>
                </c:pt>
                <c:pt idx="1582">
                  <c:v>0.67307692307692302</c:v>
                </c:pt>
                <c:pt idx="1583">
                  <c:v>0.67346938775510201</c:v>
                </c:pt>
                <c:pt idx="1584">
                  <c:v>0.67391304347825998</c:v>
                </c:pt>
                <c:pt idx="1585">
                  <c:v>0.67398463227222805</c:v>
                </c:pt>
                <c:pt idx="1586">
                  <c:v>0.67441860465116199</c:v>
                </c:pt>
                <c:pt idx="1587">
                  <c:v>0.67500000000000004</c:v>
                </c:pt>
                <c:pt idx="1588">
                  <c:v>0.67512274959083396</c:v>
                </c:pt>
                <c:pt idx="1589">
                  <c:v>0.67532467532467499</c:v>
                </c:pt>
                <c:pt idx="1590">
                  <c:v>0.67567567567567499</c:v>
                </c:pt>
                <c:pt idx="1591">
                  <c:v>0.676056338028169</c:v>
                </c:pt>
                <c:pt idx="1592">
                  <c:v>0.67647058823529405</c:v>
                </c:pt>
                <c:pt idx="1593">
                  <c:v>0.67692307692307696</c:v>
                </c:pt>
                <c:pt idx="1594">
                  <c:v>0.67741935483870896</c:v>
                </c:pt>
                <c:pt idx="1595">
                  <c:v>0.677966101694915</c:v>
                </c:pt>
                <c:pt idx="1596">
                  <c:v>0.67857142857142805</c:v>
                </c:pt>
                <c:pt idx="1597">
                  <c:v>0.67901234567901203</c:v>
                </c:pt>
                <c:pt idx="1598">
                  <c:v>0.679245283018867</c:v>
                </c:pt>
                <c:pt idx="1599">
                  <c:v>0.68</c:v>
                </c:pt>
                <c:pt idx="1600">
                  <c:v>0.68055555555555503</c:v>
                </c:pt>
                <c:pt idx="1601">
                  <c:v>0.680851063829787</c:v>
                </c:pt>
                <c:pt idx="1602">
                  <c:v>0.68101265822784796</c:v>
                </c:pt>
                <c:pt idx="1603">
                  <c:v>0.68115942028985499</c:v>
                </c:pt>
                <c:pt idx="1604">
                  <c:v>0.68181818181818099</c:v>
                </c:pt>
                <c:pt idx="1605">
                  <c:v>0.682539682539682</c:v>
                </c:pt>
                <c:pt idx="1606">
                  <c:v>0.68292682926829196</c:v>
                </c:pt>
                <c:pt idx="1607">
                  <c:v>0.68318584070796395</c:v>
                </c:pt>
                <c:pt idx="1608">
                  <c:v>0.68333333333333302</c:v>
                </c:pt>
                <c:pt idx="1609">
                  <c:v>0.68367346938775497</c:v>
                </c:pt>
                <c:pt idx="1610">
                  <c:v>0.68421052631578905</c:v>
                </c:pt>
                <c:pt idx="1611">
                  <c:v>0.68466790813159495</c:v>
                </c:pt>
                <c:pt idx="1612">
                  <c:v>0.68493150684931403</c:v>
                </c:pt>
                <c:pt idx="1613">
                  <c:v>0.68518518518518501</c:v>
                </c:pt>
                <c:pt idx="1614">
                  <c:v>0.68571428571428505</c:v>
                </c:pt>
                <c:pt idx="1615">
                  <c:v>0.68627450980392102</c:v>
                </c:pt>
                <c:pt idx="1616">
                  <c:v>0.68655387355298203</c:v>
                </c:pt>
                <c:pt idx="1617">
                  <c:v>0.68656716417910402</c:v>
                </c:pt>
                <c:pt idx="1618">
                  <c:v>0.6875</c:v>
                </c:pt>
                <c:pt idx="1619">
                  <c:v>0.68831168831168799</c:v>
                </c:pt>
                <c:pt idx="1620">
                  <c:v>0.68852459016393397</c:v>
                </c:pt>
                <c:pt idx="1621">
                  <c:v>0.688888888888888</c:v>
                </c:pt>
                <c:pt idx="1622">
                  <c:v>0.68918918918918903</c:v>
                </c:pt>
                <c:pt idx="1623">
                  <c:v>0.68965517241379304</c:v>
                </c:pt>
                <c:pt idx="1624">
                  <c:v>0.69014084507042195</c:v>
                </c:pt>
                <c:pt idx="1625">
                  <c:v>0.69090909090909003</c:v>
                </c:pt>
                <c:pt idx="1626">
                  <c:v>0.69117647058823495</c:v>
                </c:pt>
                <c:pt idx="1627">
                  <c:v>0.69135802469135699</c:v>
                </c:pt>
                <c:pt idx="1628">
                  <c:v>0.69230769230769196</c:v>
                </c:pt>
                <c:pt idx="1629">
                  <c:v>0.69333333333333302</c:v>
                </c:pt>
                <c:pt idx="1630">
                  <c:v>0.69354838709677402</c:v>
                </c:pt>
                <c:pt idx="1631">
                  <c:v>0.69387755102040805</c:v>
                </c:pt>
                <c:pt idx="1632">
                  <c:v>0.69444444444444398</c:v>
                </c:pt>
                <c:pt idx="1633">
                  <c:v>0.69449225473321796</c:v>
                </c:pt>
                <c:pt idx="1634">
                  <c:v>0.69491525423728795</c:v>
                </c:pt>
                <c:pt idx="1635">
                  <c:v>0.69512195121951204</c:v>
                </c:pt>
                <c:pt idx="1636">
                  <c:v>0.69565217391304301</c:v>
                </c:pt>
                <c:pt idx="1637">
                  <c:v>0.69613259668508198</c:v>
                </c:pt>
                <c:pt idx="1638">
                  <c:v>0.696202531645569</c:v>
                </c:pt>
                <c:pt idx="1639">
                  <c:v>0.69642857142857095</c:v>
                </c:pt>
                <c:pt idx="1640">
                  <c:v>0.69696969696969702</c:v>
                </c:pt>
                <c:pt idx="1641">
                  <c:v>0.69699570815450596</c:v>
                </c:pt>
                <c:pt idx="1642">
                  <c:v>0.69736842105263097</c:v>
                </c:pt>
                <c:pt idx="1643">
                  <c:v>0.69767441860465096</c:v>
                </c:pt>
                <c:pt idx="1644">
                  <c:v>0.69811320754716899</c:v>
                </c:pt>
                <c:pt idx="1645">
                  <c:v>0.69841269841269804</c:v>
                </c:pt>
                <c:pt idx="1646">
                  <c:v>0.69863013698630105</c:v>
                </c:pt>
                <c:pt idx="1647">
                  <c:v>0.69892473118279497</c:v>
                </c:pt>
                <c:pt idx="1648">
                  <c:v>0.7</c:v>
                </c:pt>
                <c:pt idx="1649">
                  <c:v>0.70078740157480301</c:v>
                </c:pt>
                <c:pt idx="1650">
                  <c:v>0.70129870129870098</c:v>
                </c:pt>
                <c:pt idx="1651">
                  <c:v>0.70133928571428505</c:v>
                </c:pt>
                <c:pt idx="1652">
                  <c:v>0.70149253731343197</c:v>
                </c:pt>
                <c:pt idx="1653">
                  <c:v>0.70175438596491202</c:v>
                </c:pt>
                <c:pt idx="1654">
                  <c:v>0.70212765957446799</c:v>
                </c:pt>
                <c:pt idx="1655">
                  <c:v>0.70270270270270196</c:v>
                </c:pt>
                <c:pt idx="1656">
                  <c:v>0.703125</c:v>
                </c:pt>
                <c:pt idx="1657">
                  <c:v>0.70370370370370305</c:v>
                </c:pt>
                <c:pt idx="1658">
                  <c:v>0.70422535211267501</c:v>
                </c:pt>
                <c:pt idx="1659">
                  <c:v>0.704663212435233</c:v>
                </c:pt>
                <c:pt idx="1660">
                  <c:v>0.70491803278688503</c:v>
                </c:pt>
                <c:pt idx="1661">
                  <c:v>0.70512820512820495</c:v>
                </c:pt>
                <c:pt idx="1662">
                  <c:v>0.70588235294117596</c:v>
                </c:pt>
                <c:pt idx="1663">
                  <c:v>0.706666666666666</c:v>
                </c:pt>
                <c:pt idx="1664">
                  <c:v>0.70689655172413701</c:v>
                </c:pt>
                <c:pt idx="1665">
                  <c:v>0.707317073170731</c:v>
                </c:pt>
                <c:pt idx="1666">
                  <c:v>0.70769230769230695</c:v>
                </c:pt>
                <c:pt idx="1667">
                  <c:v>0.70833333333333304</c:v>
                </c:pt>
                <c:pt idx="1668">
                  <c:v>0.70886075949367</c:v>
                </c:pt>
                <c:pt idx="1669">
                  <c:v>0.70909090909090899</c:v>
                </c:pt>
                <c:pt idx="1670">
                  <c:v>0.70967741935483797</c:v>
                </c:pt>
                <c:pt idx="1671">
                  <c:v>0.70992366412213703</c:v>
                </c:pt>
                <c:pt idx="1672">
                  <c:v>0.71014492753623104</c:v>
                </c:pt>
                <c:pt idx="1673">
                  <c:v>0.71050800278357595</c:v>
                </c:pt>
                <c:pt idx="1674">
                  <c:v>0.71052631578947301</c:v>
                </c:pt>
                <c:pt idx="1675">
                  <c:v>0.71058163980378397</c:v>
                </c:pt>
                <c:pt idx="1676">
                  <c:v>0.71111111111111103</c:v>
                </c:pt>
                <c:pt idx="1677">
                  <c:v>0.71153846153846101</c:v>
                </c:pt>
                <c:pt idx="1678">
                  <c:v>0.71186440677966001</c:v>
                </c:pt>
                <c:pt idx="1679">
                  <c:v>0.71212121212121204</c:v>
                </c:pt>
                <c:pt idx="1680">
                  <c:v>0.71232876712328697</c:v>
                </c:pt>
                <c:pt idx="1681">
                  <c:v>0.71250000000000002</c:v>
                </c:pt>
                <c:pt idx="1682">
                  <c:v>0.71371199082042402</c:v>
                </c:pt>
                <c:pt idx="1683">
                  <c:v>0.71428571428571397</c:v>
                </c:pt>
                <c:pt idx="1684">
                  <c:v>0.71489104116222701</c:v>
                </c:pt>
                <c:pt idx="1685">
                  <c:v>0.71512560128273595</c:v>
                </c:pt>
                <c:pt idx="1686">
                  <c:v>0.71604938271604901</c:v>
                </c:pt>
                <c:pt idx="1687">
                  <c:v>0.71621621621621601</c:v>
                </c:pt>
                <c:pt idx="1688">
                  <c:v>0.71641791044776104</c:v>
                </c:pt>
                <c:pt idx="1689">
                  <c:v>0.71666666666666601</c:v>
                </c:pt>
                <c:pt idx="1690">
                  <c:v>0.71698113207547098</c:v>
                </c:pt>
                <c:pt idx="1691">
                  <c:v>0.71739130434782505</c:v>
                </c:pt>
                <c:pt idx="1692">
                  <c:v>0.71794871794871795</c:v>
                </c:pt>
                <c:pt idx="1693">
                  <c:v>0.71830985915492895</c:v>
                </c:pt>
                <c:pt idx="1694">
                  <c:v>0.71875</c:v>
                </c:pt>
                <c:pt idx="1695">
                  <c:v>0.71903574397339898</c:v>
                </c:pt>
                <c:pt idx="1696">
                  <c:v>0.71929824561403499</c:v>
                </c:pt>
                <c:pt idx="1697">
                  <c:v>0.71951219512195097</c:v>
                </c:pt>
                <c:pt idx="1698">
                  <c:v>0.72</c:v>
                </c:pt>
                <c:pt idx="1699">
                  <c:v>0.72058823529411697</c:v>
                </c:pt>
                <c:pt idx="1700">
                  <c:v>0.72093023255813904</c:v>
                </c:pt>
                <c:pt idx="1701">
                  <c:v>0.72131147540983598</c:v>
                </c:pt>
                <c:pt idx="1702">
                  <c:v>0.721518987341772</c:v>
                </c:pt>
                <c:pt idx="1703">
                  <c:v>0.72222222222222199</c:v>
                </c:pt>
                <c:pt idx="1704">
                  <c:v>0.72289156626506001</c:v>
                </c:pt>
                <c:pt idx="1705">
                  <c:v>0.72297297297297303</c:v>
                </c:pt>
                <c:pt idx="1706">
                  <c:v>0.72300469483567997</c:v>
                </c:pt>
                <c:pt idx="1707">
                  <c:v>0.72307692307692295</c:v>
                </c:pt>
                <c:pt idx="1708">
                  <c:v>0.72340425531914898</c:v>
                </c:pt>
                <c:pt idx="1709">
                  <c:v>0.72368421052631504</c:v>
                </c:pt>
                <c:pt idx="1710">
                  <c:v>0.72413793103448199</c:v>
                </c:pt>
                <c:pt idx="1711">
                  <c:v>0.72463768115941996</c:v>
                </c:pt>
                <c:pt idx="1712">
                  <c:v>0.72499999999999998</c:v>
                </c:pt>
                <c:pt idx="1713">
                  <c:v>0.72549019607843102</c:v>
                </c:pt>
                <c:pt idx="1714">
                  <c:v>0.72580645161290303</c:v>
                </c:pt>
                <c:pt idx="1715">
                  <c:v>0.72602739726027399</c:v>
                </c:pt>
                <c:pt idx="1716">
                  <c:v>0.72630959387875205</c:v>
                </c:pt>
                <c:pt idx="1717">
                  <c:v>0.72727272727272696</c:v>
                </c:pt>
                <c:pt idx="1718">
                  <c:v>0.72801302931596001</c:v>
                </c:pt>
                <c:pt idx="1719">
                  <c:v>0.72839506172839497</c:v>
                </c:pt>
                <c:pt idx="1720">
                  <c:v>0.72857142857142798</c:v>
                </c:pt>
                <c:pt idx="1721">
                  <c:v>0.72881355932203296</c:v>
                </c:pt>
                <c:pt idx="1722">
                  <c:v>0.72916666666666596</c:v>
                </c:pt>
                <c:pt idx="1723">
                  <c:v>0.72972972972972905</c:v>
                </c:pt>
                <c:pt idx="1724">
                  <c:v>0.72994440031771202</c:v>
                </c:pt>
                <c:pt idx="1725">
                  <c:v>0.73015873015873001</c:v>
                </c:pt>
                <c:pt idx="1726">
                  <c:v>0.73076923076922995</c:v>
                </c:pt>
                <c:pt idx="1727">
                  <c:v>0.731343283582089</c:v>
                </c:pt>
                <c:pt idx="1728">
                  <c:v>0.73170731707317005</c:v>
                </c:pt>
                <c:pt idx="1729">
                  <c:v>0.73181818181818103</c:v>
                </c:pt>
                <c:pt idx="1730">
                  <c:v>0.73214285714285698</c:v>
                </c:pt>
                <c:pt idx="1731">
                  <c:v>0.73239436619718301</c:v>
                </c:pt>
                <c:pt idx="1732">
                  <c:v>0.73333333333333295</c:v>
                </c:pt>
                <c:pt idx="1733">
                  <c:v>0.73344509639564104</c:v>
                </c:pt>
                <c:pt idx="1734">
                  <c:v>0.73387096774193505</c:v>
                </c:pt>
                <c:pt idx="1735">
                  <c:v>0.734375</c:v>
                </c:pt>
                <c:pt idx="1736">
                  <c:v>0.73469387755102</c:v>
                </c:pt>
                <c:pt idx="1737">
                  <c:v>0.73529411764705799</c:v>
                </c:pt>
                <c:pt idx="1738">
                  <c:v>0.73584905660377298</c:v>
                </c:pt>
                <c:pt idx="1739">
                  <c:v>0.73611111111111005</c:v>
                </c:pt>
                <c:pt idx="1740">
                  <c:v>0.73684210526315697</c:v>
                </c:pt>
                <c:pt idx="1741">
                  <c:v>0.73750000000000004</c:v>
                </c:pt>
                <c:pt idx="1742">
                  <c:v>0.73750832778147901</c:v>
                </c:pt>
                <c:pt idx="1743">
                  <c:v>0.73770491803278604</c:v>
                </c:pt>
                <c:pt idx="1744">
                  <c:v>0.73809523809523803</c:v>
                </c:pt>
                <c:pt idx="1745">
                  <c:v>0.73846153846153795</c:v>
                </c:pt>
                <c:pt idx="1746">
                  <c:v>0.73913043478260798</c:v>
                </c:pt>
                <c:pt idx="1747">
                  <c:v>0.73972602739726001</c:v>
                </c:pt>
                <c:pt idx="1748">
                  <c:v>0.74</c:v>
                </c:pt>
                <c:pt idx="1749">
                  <c:v>0.74006514657980405</c:v>
                </c:pt>
                <c:pt idx="1750">
                  <c:v>0.74025974025973995</c:v>
                </c:pt>
                <c:pt idx="1751">
                  <c:v>0.74074074074074003</c:v>
                </c:pt>
                <c:pt idx="1752">
                  <c:v>0.74125874125874103</c:v>
                </c:pt>
                <c:pt idx="1753">
                  <c:v>0.74137931034482696</c:v>
                </c:pt>
                <c:pt idx="1754">
                  <c:v>0.74193548387096697</c:v>
                </c:pt>
                <c:pt idx="1755">
                  <c:v>0.74212893553223303</c:v>
                </c:pt>
                <c:pt idx="1756">
                  <c:v>0.74242424242424199</c:v>
                </c:pt>
                <c:pt idx="1757">
                  <c:v>0.74285714285714199</c:v>
                </c:pt>
                <c:pt idx="1758">
                  <c:v>0.74324324324324298</c:v>
                </c:pt>
                <c:pt idx="1759">
                  <c:v>0.74418604651162701</c:v>
                </c:pt>
                <c:pt idx="1760">
                  <c:v>0.744360902255639</c:v>
                </c:pt>
                <c:pt idx="1761">
                  <c:v>0.74468085106382897</c:v>
                </c:pt>
                <c:pt idx="1762">
                  <c:v>0.74482758620689604</c:v>
                </c:pt>
                <c:pt idx="1763">
                  <c:v>0.74509803921568596</c:v>
                </c:pt>
                <c:pt idx="1764">
                  <c:v>0.74534161490683204</c:v>
                </c:pt>
                <c:pt idx="1765">
                  <c:v>0.74545454545454504</c:v>
                </c:pt>
                <c:pt idx="1766">
                  <c:v>0.74576271186440601</c:v>
                </c:pt>
                <c:pt idx="1767">
                  <c:v>0.74603174603174505</c:v>
                </c:pt>
                <c:pt idx="1768">
                  <c:v>0.74626865671641796</c:v>
                </c:pt>
                <c:pt idx="1769">
                  <c:v>0.74647887323943596</c:v>
                </c:pt>
                <c:pt idx="1770">
                  <c:v>0.74664429530201304</c:v>
                </c:pt>
                <c:pt idx="1771">
                  <c:v>0.74666666666666603</c:v>
                </c:pt>
                <c:pt idx="1772">
                  <c:v>0.746713409290096</c:v>
                </c:pt>
                <c:pt idx="1773">
                  <c:v>0.74876033057851199</c:v>
                </c:pt>
                <c:pt idx="1774">
                  <c:v>0.75</c:v>
                </c:pt>
                <c:pt idx="1775">
                  <c:v>0.75064710957722103</c:v>
                </c:pt>
                <c:pt idx="1776">
                  <c:v>0.75268817204300997</c:v>
                </c:pt>
                <c:pt idx="1777">
                  <c:v>0.75308641975308599</c:v>
                </c:pt>
                <c:pt idx="1778">
                  <c:v>0.75324675324675305</c:v>
                </c:pt>
                <c:pt idx="1779">
                  <c:v>0.75342465753424603</c:v>
                </c:pt>
                <c:pt idx="1780">
                  <c:v>0.75362318840579701</c:v>
                </c:pt>
                <c:pt idx="1781">
                  <c:v>0.75384615384615306</c:v>
                </c:pt>
                <c:pt idx="1782">
                  <c:v>0.75406976744186005</c:v>
                </c:pt>
                <c:pt idx="1783">
                  <c:v>0.75409836065573699</c:v>
                </c:pt>
                <c:pt idx="1784">
                  <c:v>0.75438596491228005</c:v>
                </c:pt>
                <c:pt idx="1785">
                  <c:v>0.75471698113207497</c:v>
                </c:pt>
                <c:pt idx="1786">
                  <c:v>0.75510204081632604</c:v>
                </c:pt>
                <c:pt idx="1787">
                  <c:v>0.75555555555555498</c:v>
                </c:pt>
                <c:pt idx="1788">
                  <c:v>0.75641025641025605</c:v>
                </c:pt>
                <c:pt idx="1789">
                  <c:v>0.75675675675675602</c:v>
                </c:pt>
                <c:pt idx="1790">
                  <c:v>0.75714285714285701</c:v>
                </c:pt>
                <c:pt idx="1791">
                  <c:v>0.75757575757575701</c:v>
                </c:pt>
                <c:pt idx="1792">
                  <c:v>0.75806451612903203</c:v>
                </c:pt>
                <c:pt idx="1793">
                  <c:v>0.75862068965517204</c:v>
                </c:pt>
                <c:pt idx="1794">
                  <c:v>0.75885328836424903</c:v>
                </c:pt>
                <c:pt idx="1795">
                  <c:v>0.75903614457831303</c:v>
                </c:pt>
                <c:pt idx="1796">
                  <c:v>0.75925925925925897</c:v>
                </c:pt>
                <c:pt idx="1797">
                  <c:v>0.759493670886075</c:v>
                </c:pt>
                <c:pt idx="1798">
                  <c:v>0.76</c:v>
                </c:pt>
                <c:pt idx="1799">
                  <c:v>0.76042518397383396</c:v>
                </c:pt>
                <c:pt idx="1800">
                  <c:v>0.76056338028169002</c:v>
                </c:pt>
                <c:pt idx="1801">
                  <c:v>0.76086956521739102</c:v>
                </c:pt>
                <c:pt idx="1802">
                  <c:v>0.76119402985074602</c:v>
                </c:pt>
                <c:pt idx="1803">
                  <c:v>0.76190476190476097</c:v>
                </c:pt>
                <c:pt idx="1804">
                  <c:v>0.76249999999999996</c:v>
                </c:pt>
                <c:pt idx="1805">
                  <c:v>0.76271186440677896</c:v>
                </c:pt>
                <c:pt idx="1806">
                  <c:v>0.76315789473684204</c:v>
                </c:pt>
                <c:pt idx="1807">
                  <c:v>0.763636363636363</c:v>
                </c:pt>
                <c:pt idx="1808">
                  <c:v>0.76388888888888795</c:v>
                </c:pt>
                <c:pt idx="1809">
                  <c:v>0.76470588235294101</c:v>
                </c:pt>
                <c:pt idx="1810">
                  <c:v>0.76543209876543195</c:v>
                </c:pt>
                <c:pt idx="1811">
                  <c:v>0.765625</c:v>
                </c:pt>
                <c:pt idx="1812">
                  <c:v>0.76595744680850997</c:v>
                </c:pt>
                <c:pt idx="1813">
                  <c:v>0.76623376623376604</c:v>
                </c:pt>
                <c:pt idx="1814">
                  <c:v>0.76666666666666605</c:v>
                </c:pt>
                <c:pt idx="1815">
                  <c:v>0.76712328767123195</c:v>
                </c:pt>
                <c:pt idx="1816">
                  <c:v>0.76744186046511598</c:v>
                </c:pt>
                <c:pt idx="1817">
                  <c:v>0.76767676767676696</c:v>
                </c:pt>
                <c:pt idx="1818">
                  <c:v>0.76785714285714202</c:v>
                </c:pt>
                <c:pt idx="1819">
                  <c:v>0.76811594202898503</c:v>
                </c:pt>
                <c:pt idx="1820">
                  <c:v>0.76823757262750103</c:v>
                </c:pt>
                <c:pt idx="1821">
                  <c:v>0.76829268292682895</c:v>
                </c:pt>
                <c:pt idx="1822">
                  <c:v>0.76847290640393995</c:v>
                </c:pt>
                <c:pt idx="1823">
                  <c:v>0.76923076923076905</c:v>
                </c:pt>
                <c:pt idx="1824">
                  <c:v>0.76989869753979701</c:v>
                </c:pt>
                <c:pt idx="1825">
                  <c:v>0.76991150442477796</c:v>
                </c:pt>
                <c:pt idx="1826">
                  <c:v>0.77027027027026995</c:v>
                </c:pt>
                <c:pt idx="1827">
                  <c:v>0.77049180327868805</c:v>
                </c:pt>
                <c:pt idx="1828">
                  <c:v>0.77083333333333304</c:v>
                </c:pt>
                <c:pt idx="1829">
                  <c:v>0.77142857142857102</c:v>
                </c:pt>
                <c:pt idx="1830">
                  <c:v>0.77156659765355395</c:v>
                </c:pt>
                <c:pt idx="1831">
                  <c:v>0.77192982456140302</c:v>
                </c:pt>
                <c:pt idx="1832">
                  <c:v>0.772151898734177</c:v>
                </c:pt>
                <c:pt idx="1833">
                  <c:v>0.77272727272727204</c:v>
                </c:pt>
                <c:pt idx="1834">
                  <c:v>0.77333333333333298</c:v>
                </c:pt>
                <c:pt idx="1835">
                  <c:v>0.77358490566037696</c:v>
                </c:pt>
                <c:pt idx="1836">
                  <c:v>0.77361111111111003</c:v>
                </c:pt>
                <c:pt idx="1837">
                  <c:v>0.77419354838709598</c:v>
                </c:pt>
                <c:pt idx="1838">
                  <c:v>0.77464788732394296</c:v>
                </c:pt>
                <c:pt idx="1839">
                  <c:v>0.77500000000000002</c:v>
                </c:pt>
                <c:pt idx="1840">
                  <c:v>0.77551020408163196</c:v>
                </c:pt>
                <c:pt idx="1841">
                  <c:v>0.77586206896551702</c:v>
                </c:pt>
                <c:pt idx="1842">
                  <c:v>0.77611940298507398</c:v>
                </c:pt>
                <c:pt idx="1843">
                  <c:v>0.77631578947368396</c:v>
                </c:pt>
                <c:pt idx="1844">
                  <c:v>0.77659574468085002</c:v>
                </c:pt>
                <c:pt idx="1845">
                  <c:v>0.77682157200229396</c:v>
                </c:pt>
                <c:pt idx="1846">
                  <c:v>0.77777777777777701</c:v>
                </c:pt>
                <c:pt idx="1847">
                  <c:v>0.77835051546391698</c:v>
                </c:pt>
                <c:pt idx="1848">
                  <c:v>0.77842755035737399</c:v>
                </c:pt>
                <c:pt idx="1849">
                  <c:v>0.77922077922077904</c:v>
                </c:pt>
                <c:pt idx="1850">
                  <c:v>0.77941176470588203</c:v>
                </c:pt>
                <c:pt idx="1851">
                  <c:v>0.77966101694915202</c:v>
                </c:pt>
                <c:pt idx="1852">
                  <c:v>0.78</c:v>
                </c:pt>
                <c:pt idx="1853">
                  <c:v>0.78047138047137998</c:v>
                </c:pt>
                <c:pt idx="1854">
                  <c:v>0.78048780487804803</c:v>
                </c:pt>
                <c:pt idx="1855">
                  <c:v>0.78082191780821897</c:v>
                </c:pt>
                <c:pt idx="1856">
                  <c:v>0.78125</c:v>
                </c:pt>
                <c:pt idx="1857">
                  <c:v>0.78181818181818097</c:v>
                </c:pt>
                <c:pt idx="1858">
                  <c:v>0.78260869565217395</c:v>
                </c:pt>
                <c:pt idx="1859">
                  <c:v>0.78263403263403197</c:v>
                </c:pt>
                <c:pt idx="1860">
                  <c:v>0.78276353276353206</c:v>
                </c:pt>
                <c:pt idx="1861">
                  <c:v>0.78333333333333299</c:v>
                </c:pt>
                <c:pt idx="1862">
                  <c:v>0.78339100346020696</c:v>
                </c:pt>
                <c:pt idx="1863">
                  <c:v>0.78378378378378299</c:v>
                </c:pt>
                <c:pt idx="1864">
                  <c:v>0.78431372549019496</c:v>
                </c:pt>
                <c:pt idx="1865">
                  <c:v>0.78443968593861502</c:v>
                </c:pt>
                <c:pt idx="1866">
                  <c:v>0.78461538461538405</c:v>
                </c:pt>
                <c:pt idx="1867">
                  <c:v>0.784810126582278</c:v>
                </c:pt>
                <c:pt idx="1868">
                  <c:v>0.78553406223717404</c:v>
                </c:pt>
                <c:pt idx="1869">
                  <c:v>0.78571428571428503</c:v>
                </c:pt>
                <c:pt idx="1870">
                  <c:v>0.78666666666666596</c:v>
                </c:pt>
                <c:pt idx="1871">
                  <c:v>0.78686233403214501</c:v>
                </c:pt>
                <c:pt idx="1872">
                  <c:v>0.786885245901639</c:v>
                </c:pt>
                <c:pt idx="1873">
                  <c:v>0.78723404255319096</c:v>
                </c:pt>
                <c:pt idx="1874">
                  <c:v>0.78749999999999998</c:v>
                </c:pt>
                <c:pt idx="1875">
                  <c:v>0.78787878787878696</c:v>
                </c:pt>
                <c:pt idx="1876">
                  <c:v>0.78843537414965903</c:v>
                </c:pt>
                <c:pt idx="1877">
                  <c:v>0.78846153846153799</c:v>
                </c:pt>
                <c:pt idx="1878">
                  <c:v>0.78865248226950302</c:v>
                </c:pt>
                <c:pt idx="1879">
                  <c:v>0.78873239436619702</c:v>
                </c:pt>
                <c:pt idx="1880">
                  <c:v>0.78947368421052599</c:v>
                </c:pt>
                <c:pt idx="1881">
                  <c:v>0.78996598639455695</c:v>
                </c:pt>
                <c:pt idx="1882">
                  <c:v>0.79012345679012297</c:v>
                </c:pt>
                <c:pt idx="1883">
                  <c:v>0.79014989293361804</c:v>
                </c:pt>
                <c:pt idx="1884">
                  <c:v>0.79032258064516103</c:v>
                </c:pt>
                <c:pt idx="1885">
                  <c:v>0.79069767441860395</c:v>
                </c:pt>
                <c:pt idx="1886">
                  <c:v>0.79104477611940205</c:v>
                </c:pt>
                <c:pt idx="1887">
                  <c:v>0.79166666666666596</c:v>
                </c:pt>
                <c:pt idx="1888">
                  <c:v>0.79220779220779203</c:v>
                </c:pt>
                <c:pt idx="1889">
                  <c:v>0.792432432432432</c:v>
                </c:pt>
                <c:pt idx="1890">
                  <c:v>0.79245283018867896</c:v>
                </c:pt>
                <c:pt idx="1891">
                  <c:v>0.792682926829268</c:v>
                </c:pt>
                <c:pt idx="1892">
                  <c:v>0.79310344827586199</c:v>
                </c:pt>
                <c:pt idx="1893">
                  <c:v>0.79347214406302702</c:v>
                </c:pt>
                <c:pt idx="1894">
                  <c:v>0.79365079365079305</c:v>
                </c:pt>
                <c:pt idx="1895">
                  <c:v>0.79411764705882304</c:v>
                </c:pt>
                <c:pt idx="1896">
                  <c:v>0.79452054794520499</c:v>
                </c:pt>
                <c:pt idx="1897">
                  <c:v>0.79480346435709504</c:v>
                </c:pt>
                <c:pt idx="1898">
                  <c:v>0.79487179487179405</c:v>
                </c:pt>
                <c:pt idx="1899">
                  <c:v>0.79545454545454497</c:v>
                </c:pt>
                <c:pt idx="1900">
                  <c:v>0.795663052543786</c:v>
                </c:pt>
                <c:pt idx="1901">
                  <c:v>0.79591836734693799</c:v>
                </c:pt>
                <c:pt idx="1902">
                  <c:v>0.79629629629629595</c:v>
                </c:pt>
                <c:pt idx="1903">
                  <c:v>0.79661016949152497</c:v>
                </c:pt>
                <c:pt idx="1904">
                  <c:v>0.796875</c:v>
                </c:pt>
                <c:pt idx="1905">
                  <c:v>0.79710144927536197</c:v>
                </c:pt>
                <c:pt idx="1906">
                  <c:v>0.79729729729729704</c:v>
                </c:pt>
                <c:pt idx="1907">
                  <c:v>0.79787234042553101</c:v>
                </c:pt>
                <c:pt idx="1908">
                  <c:v>0.79859072225484395</c:v>
                </c:pt>
                <c:pt idx="1909">
                  <c:v>0.79886685552407899</c:v>
                </c:pt>
                <c:pt idx="1910">
                  <c:v>0.8</c:v>
                </c:pt>
                <c:pt idx="1911">
                  <c:v>0.80100755667506296</c:v>
                </c:pt>
                <c:pt idx="1912">
                  <c:v>0.80165975103734399</c:v>
                </c:pt>
                <c:pt idx="1913">
                  <c:v>0.80180180180180105</c:v>
                </c:pt>
                <c:pt idx="1914">
                  <c:v>0.80201541197391801</c:v>
                </c:pt>
                <c:pt idx="1915">
                  <c:v>0.80225988700564899</c:v>
                </c:pt>
                <c:pt idx="1916">
                  <c:v>0.80246913580246904</c:v>
                </c:pt>
                <c:pt idx="1917">
                  <c:v>0.80263157894736803</c:v>
                </c:pt>
                <c:pt idx="1918">
                  <c:v>0.80281690140844997</c:v>
                </c:pt>
                <c:pt idx="1919">
                  <c:v>0.80303030303030298</c:v>
                </c:pt>
                <c:pt idx="1920">
                  <c:v>0.803242446573323</c:v>
                </c:pt>
                <c:pt idx="1921">
                  <c:v>0.80327868852458995</c:v>
                </c:pt>
                <c:pt idx="1922">
                  <c:v>0.80357142857142805</c:v>
                </c:pt>
                <c:pt idx="1923">
                  <c:v>0.80373831775700899</c:v>
                </c:pt>
                <c:pt idx="1924">
                  <c:v>0.80378657487091199</c:v>
                </c:pt>
                <c:pt idx="1925">
                  <c:v>0.80392156862745001</c:v>
                </c:pt>
                <c:pt idx="1926">
                  <c:v>0.80434782608695599</c:v>
                </c:pt>
                <c:pt idx="1927">
                  <c:v>0.80450070323487999</c:v>
                </c:pt>
                <c:pt idx="1928">
                  <c:v>0.80487804878048697</c:v>
                </c:pt>
                <c:pt idx="1929">
                  <c:v>0.80519480519480502</c:v>
                </c:pt>
                <c:pt idx="1930">
                  <c:v>0.80555555555555503</c:v>
                </c:pt>
                <c:pt idx="1931">
                  <c:v>0.80597014925373101</c:v>
                </c:pt>
                <c:pt idx="1932">
                  <c:v>0.80645161290322498</c:v>
                </c:pt>
                <c:pt idx="1933">
                  <c:v>0.80650542118432</c:v>
                </c:pt>
                <c:pt idx="1934">
                  <c:v>0.80701754385964897</c:v>
                </c:pt>
                <c:pt idx="1935">
                  <c:v>0.80769230769230704</c:v>
                </c:pt>
                <c:pt idx="1936">
                  <c:v>0.80821917808219101</c:v>
                </c:pt>
                <c:pt idx="1937">
                  <c:v>0.80851063829787195</c:v>
                </c:pt>
                <c:pt idx="1938">
                  <c:v>0.80882352941176405</c:v>
                </c:pt>
                <c:pt idx="1939">
                  <c:v>0.80952380952380898</c:v>
                </c:pt>
                <c:pt idx="1940">
                  <c:v>0.810126582278481</c:v>
                </c:pt>
                <c:pt idx="1941">
                  <c:v>0.81034482758620596</c:v>
                </c:pt>
                <c:pt idx="1942">
                  <c:v>0.81041666666666601</c:v>
                </c:pt>
                <c:pt idx="1943">
                  <c:v>0.81081081081080997</c:v>
                </c:pt>
                <c:pt idx="1944">
                  <c:v>0.81132075471698095</c:v>
                </c:pt>
                <c:pt idx="1945">
                  <c:v>0.81159420289855</c:v>
                </c:pt>
                <c:pt idx="1946">
                  <c:v>0.8125</c:v>
                </c:pt>
                <c:pt idx="1947">
                  <c:v>0.81302170283806297</c:v>
                </c:pt>
                <c:pt idx="1948">
                  <c:v>0.81333333333333302</c:v>
                </c:pt>
                <c:pt idx="1949">
                  <c:v>0.81355932203389802</c:v>
                </c:pt>
                <c:pt idx="1950">
                  <c:v>0.81370967741935396</c:v>
                </c:pt>
                <c:pt idx="1951">
                  <c:v>0.81377475613360895</c:v>
                </c:pt>
                <c:pt idx="1952">
                  <c:v>0.81395348837209303</c:v>
                </c:pt>
                <c:pt idx="1953">
                  <c:v>0.81401115933043999</c:v>
                </c:pt>
                <c:pt idx="1954">
                  <c:v>0.81428571428571395</c:v>
                </c:pt>
                <c:pt idx="1955">
                  <c:v>0.81460674157303303</c:v>
                </c:pt>
                <c:pt idx="1956">
                  <c:v>0.81481481481481399</c:v>
                </c:pt>
                <c:pt idx="1957">
                  <c:v>0.81503889369057902</c:v>
                </c:pt>
                <c:pt idx="1958">
                  <c:v>0.81528279181708696</c:v>
                </c:pt>
                <c:pt idx="1959">
                  <c:v>0.81538461538461504</c:v>
                </c:pt>
                <c:pt idx="1960">
                  <c:v>0.81547619047619002</c:v>
                </c:pt>
                <c:pt idx="1961">
                  <c:v>0.81578947368420995</c:v>
                </c:pt>
                <c:pt idx="1962">
                  <c:v>0.81626016260162504</c:v>
                </c:pt>
                <c:pt idx="1963">
                  <c:v>0.81632653061224503</c:v>
                </c:pt>
                <c:pt idx="1964">
                  <c:v>0.81666666666666599</c:v>
                </c:pt>
                <c:pt idx="1965">
                  <c:v>0.81690140845070403</c:v>
                </c:pt>
                <c:pt idx="1966">
                  <c:v>0.81707317073170704</c:v>
                </c:pt>
                <c:pt idx="1967">
                  <c:v>0.81750619322873597</c:v>
                </c:pt>
                <c:pt idx="1968">
                  <c:v>0.81777777777777705</c:v>
                </c:pt>
                <c:pt idx="1969">
                  <c:v>0.81818181818181801</c:v>
                </c:pt>
                <c:pt idx="1970">
                  <c:v>0.81825657894736803</c:v>
                </c:pt>
                <c:pt idx="1971">
                  <c:v>0.81889763779527502</c:v>
                </c:pt>
                <c:pt idx="1972">
                  <c:v>0.81944444444444398</c:v>
                </c:pt>
                <c:pt idx="1973">
                  <c:v>0.81967213114754101</c:v>
                </c:pt>
                <c:pt idx="1974">
                  <c:v>0.82</c:v>
                </c:pt>
                <c:pt idx="1975">
                  <c:v>0.82006369426751502</c:v>
                </c:pt>
                <c:pt idx="1976">
                  <c:v>0.82013047530288896</c:v>
                </c:pt>
                <c:pt idx="1977">
                  <c:v>0.82051282051282004</c:v>
                </c:pt>
                <c:pt idx="1978">
                  <c:v>0.82089552238805896</c:v>
                </c:pt>
                <c:pt idx="1979">
                  <c:v>0.82142857142857095</c:v>
                </c:pt>
                <c:pt idx="1980">
                  <c:v>0.82191780821917804</c:v>
                </c:pt>
                <c:pt idx="1981">
                  <c:v>0.82222222222222197</c:v>
                </c:pt>
                <c:pt idx="1982">
                  <c:v>0.82242990654205494</c:v>
                </c:pt>
                <c:pt idx="1983">
                  <c:v>0.82258064516129004</c:v>
                </c:pt>
                <c:pt idx="1984">
                  <c:v>0.822784810126582</c:v>
                </c:pt>
                <c:pt idx="1985">
                  <c:v>0.82293423271500798</c:v>
                </c:pt>
                <c:pt idx="1986">
                  <c:v>0.82352941176470495</c:v>
                </c:pt>
                <c:pt idx="1987">
                  <c:v>0.82408500590318701</c:v>
                </c:pt>
                <c:pt idx="1988">
                  <c:v>0.824189526184538</c:v>
                </c:pt>
                <c:pt idx="1989">
                  <c:v>0.82432432432432401</c:v>
                </c:pt>
                <c:pt idx="1990">
                  <c:v>0.82456140350877105</c:v>
                </c:pt>
                <c:pt idx="1991">
                  <c:v>0.82499999999999996</c:v>
                </c:pt>
                <c:pt idx="1992">
                  <c:v>0.82539682539682502</c:v>
                </c:pt>
                <c:pt idx="1993">
                  <c:v>0.82550335570469802</c:v>
                </c:pt>
                <c:pt idx="1994">
                  <c:v>0.82563510392609696</c:v>
                </c:pt>
                <c:pt idx="1995">
                  <c:v>0.82608695652173902</c:v>
                </c:pt>
                <c:pt idx="1996">
                  <c:v>0.82666666666666599</c:v>
                </c:pt>
                <c:pt idx="1997">
                  <c:v>0.82692307692307598</c:v>
                </c:pt>
                <c:pt idx="1998">
                  <c:v>0.826938775510204</c:v>
                </c:pt>
                <c:pt idx="1999">
                  <c:v>0.82716049382715995</c:v>
                </c:pt>
                <c:pt idx="2000">
                  <c:v>0.82758620689655105</c:v>
                </c:pt>
                <c:pt idx="2001">
                  <c:v>0.828125</c:v>
                </c:pt>
                <c:pt idx="2002">
                  <c:v>0.82829581993569101</c:v>
                </c:pt>
                <c:pt idx="2003">
                  <c:v>0.82857142857142796</c:v>
                </c:pt>
                <c:pt idx="2004">
                  <c:v>0.82864792503346696</c:v>
                </c:pt>
                <c:pt idx="2005">
                  <c:v>0.82894736842105199</c:v>
                </c:pt>
                <c:pt idx="2006">
                  <c:v>0.82926829268292601</c:v>
                </c:pt>
                <c:pt idx="2007">
                  <c:v>0.82940360610263497</c:v>
                </c:pt>
                <c:pt idx="2008">
                  <c:v>0.82978723404255295</c:v>
                </c:pt>
                <c:pt idx="2009">
                  <c:v>0.83018867924528295</c:v>
                </c:pt>
                <c:pt idx="2010">
                  <c:v>0.83026064844246605</c:v>
                </c:pt>
                <c:pt idx="2011">
                  <c:v>0.83050847457627097</c:v>
                </c:pt>
                <c:pt idx="2012">
                  <c:v>0.83070388349514501</c:v>
                </c:pt>
                <c:pt idx="2013">
                  <c:v>0.83076923076923004</c:v>
                </c:pt>
                <c:pt idx="2014">
                  <c:v>0.83098591549295697</c:v>
                </c:pt>
                <c:pt idx="2015">
                  <c:v>0.831168831168831</c:v>
                </c:pt>
                <c:pt idx="2016">
                  <c:v>0.83124128312412804</c:v>
                </c:pt>
                <c:pt idx="2017">
                  <c:v>0.83333333333333304</c:v>
                </c:pt>
                <c:pt idx="2018">
                  <c:v>0.83495145631067902</c:v>
                </c:pt>
                <c:pt idx="2019">
                  <c:v>0.83522727272727204</c:v>
                </c:pt>
                <c:pt idx="2020">
                  <c:v>0.835443037974683</c:v>
                </c:pt>
                <c:pt idx="2021">
                  <c:v>0.83561643835616395</c:v>
                </c:pt>
                <c:pt idx="2022">
                  <c:v>0.83582089552238703</c:v>
                </c:pt>
                <c:pt idx="2023">
                  <c:v>0.83585313174945997</c:v>
                </c:pt>
                <c:pt idx="2024">
                  <c:v>0.83606557377049096</c:v>
                </c:pt>
                <c:pt idx="2025">
                  <c:v>0.83636363636363598</c:v>
                </c:pt>
                <c:pt idx="2026">
                  <c:v>0.83639822447685397</c:v>
                </c:pt>
                <c:pt idx="2027">
                  <c:v>0.83673469387755095</c:v>
                </c:pt>
                <c:pt idx="2028">
                  <c:v>0.83690280065897804</c:v>
                </c:pt>
                <c:pt idx="2029">
                  <c:v>0.83703703703703702</c:v>
                </c:pt>
                <c:pt idx="2030">
                  <c:v>0.837209302325581</c:v>
                </c:pt>
                <c:pt idx="2031">
                  <c:v>0.83750000000000002</c:v>
                </c:pt>
                <c:pt idx="2032">
                  <c:v>0.83783783783783705</c:v>
                </c:pt>
                <c:pt idx="2033">
                  <c:v>0.838095238095238</c:v>
                </c:pt>
                <c:pt idx="2034">
                  <c:v>0.83823529411764697</c:v>
                </c:pt>
                <c:pt idx="2035">
                  <c:v>0.83845126835781003</c:v>
                </c:pt>
                <c:pt idx="2036">
                  <c:v>0.83870967741935398</c:v>
                </c:pt>
                <c:pt idx="2037">
                  <c:v>0.83928571428571397</c:v>
                </c:pt>
                <c:pt idx="2038">
                  <c:v>0.83950617283950602</c:v>
                </c:pt>
                <c:pt idx="2039">
                  <c:v>0.84</c:v>
                </c:pt>
                <c:pt idx="2040">
                  <c:v>0.84018529241459095</c:v>
                </c:pt>
                <c:pt idx="2041">
                  <c:v>0.84033613445378097</c:v>
                </c:pt>
                <c:pt idx="2042">
                  <c:v>0.84057971014492705</c:v>
                </c:pt>
                <c:pt idx="2043">
                  <c:v>0.84090909090909005</c:v>
                </c:pt>
                <c:pt idx="2044">
                  <c:v>0.84126984126984095</c:v>
                </c:pt>
                <c:pt idx="2045">
                  <c:v>0.84130688448074598</c:v>
                </c:pt>
                <c:pt idx="2046">
                  <c:v>0.84146341463414598</c:v>
                </c:pt>
                <c:pt idx="2047">
                  <c:v>0.84154460719041202</c:v>
                </c:pt>
                <c:pt idx="2048">
                  <c:v>0.84210526315789402</c:v>
                </c:pt>
                <c:pt idx="2049">
                  <c:v>0.84285714285714197</c:v>
                </c:pt>
                <c:pt idx="2050">
                  <c:v>0.84313725490196001</c:v>
                </c:pt>
                <c:pt idx="2051">
                  <c:v>0.843621399176954</c:v>
                </c:pt>
                <c:pt idx="2052">
                  <c:v>0.84375</c:v>
                </c:pt>
                <c:pt idx="2053">
                  <c:v>0.84399282725642499</c:v>
                </c:pt>
                <c:pt idx="2054">
                  <c:v>0.84415584415584399</c:v>
                </c:pt>
                <c:pt idx="2055">
                  <c:v>0.844444444444444</c:v>
                </c:pt>
                <c:pt idx="2056">
                  <c:v>0.84464043419267298</c:v>
                </c:pt>
                <c:pt idx="2057">
                  <c:v>0.84482758620689602</c:v>
                </c:pt>
                <c:pt idx="2058">
                  <c:v>0.84507042253521103</c:v>
                </c:pt>
                <c:pt idx="2059">
                  <c:v>0.84589892294946101</c:v>
                </c:pt>
                <c:pt idx="2060">
                  <c:v>0.84615384615384603</c:v>
                </c:pt>
                <c:pt idx="2061">
                  <c:v>0.84712837837837796</c:v>
                </c:pt>
                <c:pt idx="2062">
                  <c:v>0.84722222222222199</c:v>
                </c:pt>
                <c:pt idx="2063">
                  <c:v>0.84745762711864303</c:v>
                </c:pt>
                <c:pt idx="2064">
                  <c:v>0.84782608695652095</c:v>
                </c:pt>
                <c:pt idx="2065">
                  <c:v>0.84805194805194795</c:v>
                </c:pt>
                <c:pt idx="2066">
                  <c:v>0.848101265822784</c:v>
                </c:pt>
                <c:pt idx="2067">
                  <c:v>0.84848484848484795</c:v>
                </c:pt>
                <c:pt idx="2068">
                  <c:v>0.84877622377622297</c:v>
                </c:pt>
                <c:pt idx="2069">
                  <c:v>0.84892541087231299</c:v>
                </c:pt>
                <c:pt idx="2070">
                  <c:v>0.84905660377358405</c:v>
                </c:pt>
                <c:pt idx="2071">
                  <c:v>0.84931506849314997</c:v>
                </c:pt>
                <c:pt idx="2072">
                  <c:v>0.849480021893815</c:v>
                </c:pt>
                <c:pt idx="2073">
                  <c:v>0.84955752212389302</c:v>
                </c:pt>
                <c:pt idx="2074">
                  <c:v>0.85</c:v>
                </c:pt>
                <c:pt idx="2075">
                  <c:v>0.85039370078740095</c:v>
                </c:pt>
                <c:pt idx="2076">
                  <c:v>0.85058430717863098</c:v>
                </c:pt>
                <c:pt idx="2077">
                  <c:v>0.85064935064934999</c:v>
                </c:pt>
                <c:pt idx="2078">
                  <c:v>0.85074626865671599</c:v>
                </c:pt>
                <c:pt idx="2079">
                  <c:v>0.85106382978723405</c:v>
                </c:pt>
                <c:pt idx="2080">
                  <c:v>0.85135135135135098</c:v>
                </c:pt>
                <c:pt idx="2081">
                  <c:v>0.85185185185185097</c:v>
                </c:pt>
                <c:pt idx="2082">
                  <c:v>0.85232558139534798</c:v>
                </c:pt>
                <c:pt idx="2083">
                  <c:v>0.85245901639344202</c:v>
                </c:pt>
                <c:pt idx="2084">
                  <c:v>0.85270049099836298</c:v>
                </c:pt>
                <c:pt idx="2085">
                  <c:v>0.85294117647058798</c:v>
                </c:pt>
                <c:pt idx="2086">
                  <c:v>0.85306618093503295</c:v>
                </c:pt>
                <c:pt idx="2087">
                  <c:v>0.85321100917431103</c:v>
                </c:pt>
                <c:pt idx="2088">
                  <c:v>0.85326757090012295</c:v>
                </c:pt>
                <c:pt idx="2089">
                  <c:v>0.85333333333333306</c:v>
                </c:pt>
                <c:pt idx="2090">
                  <c:v>0.85357737104825204</c:v>
                </c:pt>
                <c:pt idx="2091">
                  <c:v>0.85365853658536495</c:v>
                </c:pt>
                <c:pt idx="2092">
                  <c:v>0.85368043087971202</c:v>
                </c:pt>
                <c:pt idx="2093">
                  <c:v>0.85416666666666596</c:v>
                </c:pt>
                <c:pt idx="2094">
                  <c:v>0.85454545454545405</c:v>
                </c:pt>
                <c:pt idx="2095">
                  <c:v>0.85483870967741904</c:v>
                </c:pt>
                <c:pt idx="2096">
                  <c:v>0.85507246376811596</c:v>
                </c:pt>
                <c:pt idx="2097">
                  <c:v>0.85526315789473595</c:v>
                </c:pt>
                <c:pt idx="2098">
                  <c:v>0.85568976478067305</c:v>
                </c:pt>
                <c:pt idx="2099">
                  <c:v>0.85593934288121298</c:v>
                </c:pt>
                <c:pt idx="2100">
                  <c:v>0.85603932584269604</c:v>
                </c:pt>
                <c:pt idx="2101">
                  <c:v>0.85606060606060597</c:v>
                </c:pt>
                <c:pt idx="2102">
                  <c:v>0.85714285714285698</c:v>
                </c:pt>
                <c:pt idx="2103">
                  <c:v>0.85830618892508104</c:v>
                </c:pt>
                <c:pt idx="2104">
                  <c:v>0.858510638297872</c:v>
                </c:pt>
                <c:pt idx="2105">
                  <c:v>0.85867381111855301</c:v>
                </c:pt>
                <c:pt idx="2106">
                  <c:v>0.85912052117263804</c:v>
                </c:pt>
                <c:pt idx="2107">
                  <c:v>0.85915492957746398</c:v>
                </c:pt>
                <c:pt idx="2108">
                  <c:v>0.859375</c:v>
                </c:pt>
                <c:pt idx="2109">
                  <c:v>0.859649122807017</c:v>
                </c:pt>
                <c:pt idx="2110">
                  <c:v>0.86</c:v>
                </c:pt>
                <c:pt idx="2111">
                  <c:v>0.86010362694300502</c:v>
                </c:pt>
                <c:pt idx="2112">
                  <c:v>0.86021505376343999</c:v>
                </c:pt>
                <c:pt idx="2113">
                  <c:v>0.86045165026056702</c:v>
                </c:pt>
                <c:pt idx="2114">
                  <c:v>0.86046511627906896</c:v>
                </c:pt>
                <c:pt idx="2115">
                  <c:v>0.86111111111111005</c:v>
                </c:pt>
                <c:pt idx="2116">
                  <c:v>0.86130599028602195</c:v>
                </c:pt>
                <c:pt idx="2117">
                  <c:v>0.86131386861313797</c:v>
                </c:pt>
                <c:pt idx="2118">
                  <c:v>0.86141304347825998</c:v>
                </c:pt>
                <c:pt idx="2119">
                  <c:v>0.86153846153846103</c:v>
                </c:pt>
                <c:pt idx="2120">
                  <c:v>0.86206896551724099</c:v>
                </c:pt>
                <c:pt idx="2121">
                  <c:v>0.86220789685737298</c:v>
                </c:pt>
                <c:pt idx="2122">
                  <c:v>0.86230728335991402</c:v>
                </c:pt>
                <c:pt idx="2123">
                  <c:v>0.86250000000000004</c:v>
                </c:pt>
                <c:pt idx="2124">
                  <c:v>0.86274509803921495</c:v>
                </c:pt>
                <c:pt idx="2125">
                  <c:v>0.86281276962899001</c:v>
                </c:pt>
                <c:pt idx="2126">
                  <c:v>0.86282811176968599</c:v>
                </c:pt>
                <c:pt idx="2127">
                  <c:v>0.86297925832809497</c:v>
                </c:pt>
                <c:pt idx="2128">
                  <c:v>0.86301369863013699</c:v>
                </c:pt>
                <c:pt idx="2129">
                  <c:v>0.86363636363636298</c:v>
                </c:pt>
                <c:pt idx="2130">
                  <c:v>0.86384704519119304</c:v>
                </c:pt>
                <c:pt idx="2131">
                  <c:v>0.86419753086419704</c:v>
                </c:pt>
                <c:pt idx="2132">
                  <c:v>0.86440677966101698</c:v>
                </c:pt>
                <c:pt idx="2133">
                  <c:v>0.86479591836734604</c:v>
                </c:pt>
                <c:pt idx="2134">
                  <c:v>0.86486486486486402</c:v>
                </c:pt>
                <c:pt idx="2135">
                  <c:v>0.865145228215767</c:v>
                </c:pt>
                <c:pt idx="2136">
                  <c:v>0.86538461538461497</c:v>
                </c:pt>
                <c:pt idx="2137">
                  <c:v>0.86567164179104406</c:v>
                </c:pt>
                <c:pt idx="2138">
                  <c:v>0.86597307221542197</c:v>
                </c:pt>
                <c:pt idx="2139">
                  <c:v>0.86602451838879102</c:v>
                </c:pt>
                <c:pt idx="2140">
                  <c:v>0.86613475177304899</c:v>
                </c:pt>
                <c:pt idx="2141">
                  <c:v>0.86666666666666603</c:v>
                </c:pt>
                <c:pt idx="2142">
                  <c:v>0.86764705882352899</c:v>
                </c:pt>
                <c:pt idx="2143">
                  <c:v>0.86792452830188604</c:v>
                </c:pt>
                <c:pt idx="2144">
                  <c:v>0.86842105263157898</c:v>
                </c:pt>
                <c:pt idx="2145">
                  <c:v>0.86867977528089801</c:v>
                </c:pt>
                <c:pt idx="2146">
                  <c:v>0.86885245901639296</c:v>
                </c:pt>
                <c:pt idx="2147">
                  <c:v>0.86949429037520298</c:v>
                </c:pt>
                <c:pt idx="2148">
                  <c:v>0.86956521739130399</c:v>
                </c:pt>
                <c:pt idx="2149">
                  <c:v>0.870056497175141</c:v>
                </c:pt>
                <c:pt idx="2150">
                  <c:v>0.87008821170809902</c:v>
                </c:pt>
                <c:pt idx="2151">
                  <c:v>0.87012987012986998</c:v>
                </c:pt>
                <c:pt idx="2152">
                  <c:v>0.87016574585635298</c:v>
                </c:pt>
                <c:pt idx="2153">
                  <c:v>0.87037037037037002</c:v>
                </c:pt>
                <c:pt idx="2154">
                  <c:v>0.87074829931972697</c:v>
                </c:pt>
                <c:pt idx="2155">
                  <c:v>0.87096774193548299</c:v>
                </c:pt>
                <c:pt idx="2156">
                  <c:v>0.87100591715976305</c:v>
                </c:pt>
                <c:pt idx="2157">
                  <c:v>0.871428571428571</c:v>
                </c:pt>
                <c:pt idx="2158">
                  <c:v>0.87150837988826801</c:v>
                </c:pt>
                <c:pt idx="2159">
                  <c:v>0.87179487179487103</c:v>
                </c:pt>
                <c:pt idx="2160">
                  <c:v>0.87218683651804596</c:v>
                </c:pt>
                <c:pt idx="2161">
                  <c:v>0.87234042553191404</c:v>
                </c:pt>
                <c:pt idx="2162">
                  <c:v>0.87272727272727202</c:v>
                </c:pt>
                <c:pt idx="2163">
                  <c:v>0.87275341480948898</c:v>
                </c:pt>
                <c:pt idx="2164">
                  <c:v>0.87301587301587302</c:v>
                </c:pt>
                <c:pt idx="2165">
                  <c:v>0.87323943661971803</c:v>
                </c:pt>
                <c:pt idx="2166">
                  <c:v>0.87333333333333296</c:v>
                </c:pt>
                <c:pt idx="2167">
                  <c:v>0.87417218543046304</c:v>
                </c:pt>
                <c:pt idx="2168">
                  <c:v>0.875</c:v>
                </c:pt>
                <c:pt idx="2169">
                  <c:v>0.87510548523206699</c:v>
                </c:pt>
                <c:pt idx="2170">
                  <c:v>0.87581699346405195</c:v>
                </c:pt>
                <c:pt idx="2171">
                  <c:v>0.87628205128205106</c:v>
                </c:pt>
                <c:pt idx="2172">
                  <c:v>0.87654320987654299</c:v>
                </c:pt>
                <c:pt idx="2173">
                  <c:v>0.87671232876712302</c:v>
                </c:pt>
                <c:pt idx="2174">
                  <c:v>0.87692307692307603</c:v>
                </c:pt>
                <c:pt idx="2175">
                  <c:v>0.87700534759358195</c:v>
                </c:pt>
                <c:pt idx="2176">
                  <c:v>0.87719298245613997</c:v>
                </c:pt>
                <c:pt idx="2177">
                  <c:v>0.87720536344389499</c:v>
                </c:pt>
                <c:pt idx="2178">
                  <c:v>0.87726475745178201</c:v>
                </c:pt>
                <c:pt idx="2179">
                  <c:v>0.87745389649018402</c:v>
                </c:pt>
                <c:pt idx="2180">
                  <c:v>0.877494838265657</c:v>
                </c:pt>
                <c:pt idx="2181">
                  <c:v>0.87755102040816302</c:v>
                </c:pt>
                <c:pt idx="2182">
                  <c:v>0.877729257641921</c:v>
                </c:pt>
                <c:pt idx="2183">
                  <c:v>0.87804878048780399</c:v>
                </c:pt>
                <c:pt idx="2184">
                  <c:v>0.87837837837837796</c:v>
                </c:pt>
                <c:pt idx="2185">
                  <c:v>0.87878787878787801</c:v>
                </c:pt>
                <c:pt idx="2186">
                  <c:v>0.87923904052936297</c:v>
                </c:pt>
                <c:pt idx="2187">
                  <c:v>0.87931034482758597</c:v>
                </c:pt>
                <c:pt idx="2188">
                  <c:v>0.87933025404156995</c:v>
                </c:pt>
                <c:pt idx="2189">
                  <c:v>0.88</c:v>
                </c:pt>
                <c:pt idx="2190">
                  <c:v>0.88015717092337897</c:v>
                </c:pt>
                <c:pt idx="2191">
                  <c:v>0.88055395268320802</c:v>
                </c:pt>
                <c:pt idx="2192">
                  <c:v>0.88059701492537301</c:v>
                </c:pt>
                <c:pt idx="2193">
                  <c:v>0.88082595870206404</c:v>
                </c:pt>
                <c:pt idx="2194">
                  <c:v>0.88095238095238104</c:v>
                </c:pt>
                <c:pt idx="2195">
                  <c:v>0.88128606760098904</c:v>
                </c:pt>
                <c:pt idx="2196">
                  <c:v>0.88135593220338904</c:v>
                </c:pt>
                <c:pt idx="2197">
                  <c:v>0.88157894736842002</c:v>
                </c:pt>
                <c:pt idx="2198">
                  <c:v>0.88235294117647001</c:v>
                </c:pt>
                <c:pt idx="2199">
                  <c:v>0.88272157564905995</c:v>
                </c:pt>
                <c:pt idx="2200">
                  <c:v>0.88311688311688297</c:v>
                </c:pt>
                <c:pt idx="2201">
                  <c:v>0.88318912237330005</c:v>
                </c:pt>
                <c:pt idx="2202">
                  <c:v>0.88325150027277599</c:v>
                </c:pt>
                <c:pt idx="2203">
                  <c:v>0.88333333333333297</c:v>
                </c:pt>
                <c:pt idx="2204">
                  <c:v>0.88366124893070996</c:v>
                </c:pt>
                <c:pt idx="2205">
                  <c:v>0.88372093023255804</c:v>
                </c:pt>
                <c:pt idx="2206">
                  <c:v>0.88405797101449202</c:v>
                </c:pt>
                <c:pt idx="2207">
                  <c:v>0.88424437299035297</c:v>
                </c:pt>
                <c:pt idx="2208">
                  <c:v>0.88445890968266805</c:v>
                </c:pt>
                <c:pt idx="2209">
                  <c:v>0.88461538461538403</c:v>
                </c:pt>
                <c:pt idx="2210">
                  <c:v>0.88483547925607997</c:v>
                </c:pt>
                <c:pt idx="2211">
                  <c:v>0.88487894015532198</c:v>
                </c:pt>
                <c:pt idx="2212">
                  <c:v>0.885067114093959</c:v>
                </c:pt>
                <c:pt idx="2213">
                  <c:v>0.88524590163934402</c:v>
                </c:pt>
                <c:pt idx="2214">
                  <c:v>0.88571428571428501</c:v>
                </c:pt>
                <c:pt idx="2215">
                  <c:v>0.88588149231894597</c:v>
                </c:pt>
                <c:pt idx="2216">
                  <c:v>0.88596491228070096</c:v>
                </c:pt>
                <c:pt idx="2217">
                  <c:v>0.88636363636363602</c:v>
                </c:pt>
                <c:pt idx="2218">
                  <c:v>0.88679245283018804</c:v>
                </c:pt>
                <c:pt idx="2219">
                  <c:v>0.88709677419354804</c:v>
                </c:pt>
                <c:pt idx="2220">
                  <c:v>0.88732394366197098</c:v>
                </c:pt>
                <c:pt idx="2221">
                  <c:v>0.88749999999999996</c:v>
                </c:pt>
                <c:pt idx="2222">
                  <c:v>0.88779069767441798</c:v>
                </c:pt>
                <c:pt idx="2223">
                  <c:v>0.88780487804878006</c:v>
                </c:pt>
                <c:pt idx="2224">
                  <c:v>0.88814589665653498</c:v>
                </c:pt>
                <c:pt idx="2225">
                  <c:v>0.88826025459688795</c:v>
                </c:pt>
                <c:pt idx="2226">
                  <c:v>0.88852988691437795</c:v>
                </c:pt>
                <c:pt idx="2227">
                  <c:v>0.88856978747846005</c:v>
                </c:pt>
                <c:pt idx="2228">
                  <c:v>0.88866930171278002</c:v>
                </c:pt>
                <c:pt idx="2229">
                  <c:v>0.88888888888888795</c:v>
                </c:pt>
                <c:pt idx="2230">
                  <c:v>0.88939256572982694</c:v>
                </c:pt>
                <c:pt idx="2231">
                  <c:v>0.88946459412780599</c:v>
                </c:pt>
                <c:pt idx="2232">
                  <c:v>0.88960689283790995</c:v>
                </c:pt>
                <c:pt idx="2233">
                  <c:v>0.889617486338797</c:v>
                </c:pt>
                <c:pt idx="2234">
                  <c:v>0.89013840830449797</c:v>
                </c:pt>
                <c:pt idx="2235">
                  <c:v>0.89041095890410904</c:v>
                </c:pt>
                <c:pt idx="2236">
                  <c:v>0.89056356487549104</c:v>
                </c:pt>
                <c:pt idx="2237">
                  <c:v>0.890625</c:v>
                </c:pt>
                <c:pt idx="2238">
                  <c:v>0.89090909090908998</c:v>
                </c:pt>
                <c:pt idx="2239">
                  <c:v>0.89129259058950705</c:v>
                </c:pt>
                <c:pt idx="2240">
                  <c:v>0.89130434782608603</c:v>
                </c:pt>
                <c:pt idx="2241">
                  <c:v>0.89156626506024095</c:v>
                </c:pt>
                <c:pt idx="2242">
                  <c:v>0.89182058047493395</c:v>
                </c:pt>
                <c:pt idx="2243">
                  <c:v>0.891891891891892</c:v>
                </c:pt>
                <c:pt idx="2244">
                  <c:v>0.89204152249134905</c:v>
                </c:pt>
                <c:pt idx="2245">
                  <c:v>0.89214840379637605</c:v>
                </c:pt>
                <c:pt idx="2246">
                  <c:v>0.89230769230769202</c:v>
                </c:pt>
                <c:pt idx="2247">
                  <c:v>0.89245014245014198</c:v>
                </c:pt>
                <c:pt idx="2248">
                  <c:v>0.89285714285714202</c:v>
                </c:pt>
                <c:pt idx="2249">
                  <c:v>0.89333333333333298</c:v>
                </c:pt>
                <c:pt idx="2250">
                  <c:v>0.89361702127659504</c:v>
                </c:pt>
                <c:pt idx="2251">
                  <c:v>0.89393939393939303</c:v>
                </c:pt>
                <c:pt idx="2252">
                  <c:v>0.893984514592019</c:v>
                </c:pt>
                <c:pt idx="2253">
                  <c:v>0.89473684210526205</c:v>
                </c:pt>
                <c:pt idx="2254">
                  <c:v>0.89483870967741896</c:v>
                </c:pt>
                <c:pt idx="2255">
                  <c:v>0.89512646514497196</c:v>
                </c:pt>
                <c:pt idx="2256">
                  <c:v>0.89528118939883605</c:v>
                </c:pt>
                <c:pt idx="2257">
                  <c:v>0.89536340852130303</c:v>
                </c:pt>
                <c:pt idx="2258">
                  <c:v>0.89552238805970097</c:v>
                </c:pt>
                <c:pt idx="2259">
                  <c:v>0.89583333333333304</c:v>
                </c:pt>
                <c:pt idx="2260">
                  <c:v>0.89590811198851295</c:v>
                </c:pt>
                <c:pt idx="2261">
                  <c:v>0.89611562782294396</c:v>
                </c:pt>
                <c:pt idx="2262">
                  <c:v>0.89614935822637098</c:v>
                </c:pt>
                <c:pt idx="2263">
                  <c:v>0.89655172413793005</c:v>
                </c:pt>
                <c:pt idx="2264">
                  <c:v>0.89696622781911794</c:v>
                </c:pt>
                <c:pt idx="2265">
                  <c:v>0.89705882352941102</c:v>
                </c:pt>
                <c:pt idx="2266">
                  <c:v>0.897288414133114</c:v>
                </c:pt>
                <c:pt idx="2267">
                  <c:v>0.89743589743589702</c:v>
                </c:pt>
                <c:pt idx="2268">
                  <c:v>0.89752348420153605</c:v>
                </c:pt>
                <c:pt idx="2269">
                  <c:v>0.89758534554537805</c:v>
                </c:pt>
                <c:pt idx="2270">
                  <c:v>0.89781021897810198</c:v>
                </c:pt>
                <c:pt idx="2271">
                  <c:v>0.89784004670169204</c:v>
                </c:pt>
                <c:pt idx="2272">
                  <c:v>0.89795918367346905</c:v>
                </c:pt>
                <c:pt idx="2273">
                  <c:v>0.89799476896250996</c:v>
                </c:pt>
                <c:pt idx="2274">
                  <c:v>0.89825581395348797</c:v>
                </c:pt>
                <c:pt idx="2275">
                  <c:v>0.89829437776373899</c:v>
                </c:pt>
                <c:pt idx="2276">
                  <c:v>0.89830508474576198</c:v>
                </c:pt>
                <c:pt idx="2277">
                  <c:v>0.89855072463768104</c:v>
                </c:pt>
                <c:pt idx="2278">
                  <c:v>0.89859154929577401</c:v>
                </c:pt>
                <c:pt idx="2279">
                  <c:v>0.89899833055091705</c:v>
                </c:pt>
                <c:pt idx="2280">
                  <c:v>0.899022801302931</c:v>
                </c:pt>
                <c:pt idx="2281">
                  <c:v>0.89949748743718505</c:v>
                </c:pt>
                <c:pt idx="2282">
                  <c:v>0.9</c:v>
                </c:pt>
                <c:pt idx="2283">
                  <c:v>0.90014064697608998</c:v>
                </c:pt>
                <c:pt idx="2284">
                  <c:v>0.90015748031496001</c:v>
                </c:pt>
                <c:pt idx="2285">
                  <c:v>0.90023752969121096</c:v>
                </c:pt>
                <c:pt idx="2286">
                  <c:v>0.90024135156878504</c:v>
                </c:pt>
                <c:pt idx="2287">
                  <c:v>0.90087232355273505</c:v>
                </c:pt>
                <c:pt idx="2288">
                  <c:v>0.90105078809106798</c:v>
                </c:pt>
                <c:pt idx="2289">
                  <c:v>0.90136054421768697</c:v>
                </c:pt>
                <c:pt idx="2290">
                  <c:v>0.90140845070422504</c:v>
                </c:pt>
                <c:pt idx="2291">
                  <c:v>0.90149006622516503</c:v>
                </c:pt>
                <c:pt idx="2292">
                  <c:v>0.90163934426229497</c:v>
                </c:pt>
                <c:pt idx="2293">
                  <c:v>0.90196078431372495</c:v>
                </c:pt>
                <c:pt idx="2294">
                  <c:v>0.90225563909774398</c:v>
                </c:pt>
                <c:pt idx="2295">
                  <c:v>0.90243902439024404</c:v>
                </c:pt>
                <c:pt idx="2296">
                  <c:v>0.90277777777777701</c:v>
                </c:pt>
                <c:pt idx="2297">
                  <c:v>0.90322580645161199</c:v>
                </c:pt>
                <c:pt idx="2298">
                  <c:v>0.90352112676056295</c:v>
                </c:pt>
                <c:pt idx="2299">
                  <c:v>0.90352397458116696</c:v>
                </c:pt>
                <c:pt idx="2300">
                  <c:v>0.90384615384615397</c:v>
                </c:pt>
                <c:pt idx="2301">
                  <c:v>0.90410958904109495</c:v>
                </c:pt>
                <c:pt idx="2302">
                  <c:v>0.904181184668989</c:v>
                </c:pt>
                <c:pt idx="2303">
                  <c:v>0.90425531914893598</c:v>
                </c:pt>
                <c:pt idx="2304">
                  <c:v>0.90465116279069702</c:v>
                </c:pt>
                <c:pt idx="2305">
                  <c:v>0.90476190476190399</c:v>
                </c:pt>
                <c:pt idx="2306">
                  <c:v>0.90496529631607003</c:v>
                </c:pt>
                <c:pt idx="2307">
                  <c:v>0.90502484815019302</c:v>
                </c:pt>
                <c:pt idx="2308">
                  <c:v>0.90540540540540504</c:v>
                </c:pt>
                <c:pt idx="2309">
                  <c:v>0.90561667631731302</c:v>
                </c:pt>
                <c:pt idx="2310">
                  <c:v>0.90566037735849003</c:v>
                </c:pt>
                <c:pt idx="2311">
                  <c:v>0.90570934256055302</c:v>
                </c:pt>
                <c:pt idx="2312">
                  <c:v>0.90594059405940597</c:v>
                </c:pt>
                <c:pt idx="2313">
                  <c:v>0.90612244897959104</c:v>
                </c:pt>
                <c:pt idx="2314">
                  <c:v>0.90615512006624299</c:v>
                </c:pt>
                <c:pt idx="2315">
                  <c:v>0.90625</c:v>
                </c:pt>
                <c:pt idx="2316">
                  <c:v>0.90666666666666595</c:v>
                </c:pt>
                <c:pt idx="2317">
                  <c:v>0.90697674418604601</c:v>
                </c:pt>
                <c:pt idx="2318">
                  <c:v>0.90711805555555503</c:v>
                </c:pt>
                <c:pt idx="2319">
                  <c:v>0.907407407407407</c:v>
                </c:pt>
                <c:pt idx="2320">
                  <c:v>0.90769230769230702</c:v>
                </c:pt>
                <c:pt idx="2321">
                  <c:v>0.90770135214579595</c:v>
                </c:pt>
                <c:pt idx="2322">
                  <c:v>0.90789473684210498</c:v>
                </c:pt>
                <c:pt idx="2323">
                  <c:v>0.90901571546732796</c:v>
                </c:pt>
                <c:pt idx="2324">
                  <c:v>0.90909090909090895</c:v>
                </c:pt>
                <c:pt idx="2325">
                  <c:v>0.90935046395431796</c:v>
                </c:pt>
                <c:pt idx="2326">
                  <c:v>0.90945836701697602</c:v>
                </c:pt>
                <c:pt idx="2327">
                  <c:v>0.90946024376088197</c:v>
                </c:pt>
                <c:pt idx="2328">
                  <c:v>0.91025641025641002</c:v>
                </c:pt>
                <c:pt idx="2329">
                  <c:v>0.91028708133971203</c:v>
                </c:pt>
                <c:pt idx="2330">
                  <c:v>0.91041303083187897</c:v>
                </c:pt>
                <c:pt idx="2331">
                  <c:v>0.91044776119402904</c:v>
                </c:pt>
                <c:pt idx="2332">
                  <c:v>0.91052254831782298</c:v>
                </c:pt>
                <c:pt idx="2333">
                  <c:v>0.91058655221745299</c:v>
                </c:pt>
                <c:pt idx="2334">
                  <c:v>0.91061827956989205</c:v>
                </c:pt>
                <c:pt idx="2335">
                  <c:v>0.91063449508489702</c:v>
                </c:pt>
                <c:pt idx="2336">
                  <c:v>0.91071428571428503</c:v>
                </c:pt>
                <c:pt idx="2337">
                  <c:v>0.91111111111111098</c:v>
                </c:pt>
                <c:pt idx="2338">
                  <c:v>0.91149228130360205</c:v>
                </c:pt>
                <c:pt idx="2339">
                  <c:v>0.91153342070773202</c:v>
                </c:pt>
                <c:pt idx="2340">
                  <c:v>0.91176470588235203</c:v>
                </c:pt>
                <c:pt idx="2341">
                  <c:v>0.91181556195965396</c:v>
                </c:pt>
                <c:pt idx="2342">
                  <c:v>0.91183673469387705</c:v>
                </c:pt>
                <c:pt idx="2343">
                  <c:v>0.91228070175438603</c:v>
                </c:pt>
                <c:pt idx="2344">
                  <c:v>0.91239316239316204</c:v>
                </c:pt>
                <c:pt idx="2345">
                  <c:v>0.91249999999999998</c:v>
                </c:pt>
                <c:pt idx="2346">
                  <c:v>0.91265306122448897</c:v>
                </c:pt>
                <c:pt idx="2347">
                  <c:v>0.91292134831460603</c:v>
                </c:pt>
                <c:pt idx="2348">
                  <c:v>0.91292590589507805</c:v>
                </c:pt>
                <c:pt idx="2349">
                  <c:v>0.91304347826086896</c:v>
                </c:pt>
                <c:pt idx="2350">
                  <c:v>0.91358024691357997</c:v>
                </c:pt>
                <c:pt idx="2351">
                  <c:v>0.91379310344827502</c:v>
                </c:pt>
                <c:pt idx="2352">
                  <c:v>0.91381345926800395</c:v>
                </c:pt>
                <c:pt idx="2353">
                  <c:v>0.913821138211382</c:v>
                </c:pt>
                <c:pt idx="2354">
                  <c:v>0.913829047949965</c:v>
                </c:pt>
                <c:pt idx="2355">
                  <c:v>0.91428571428571404</c:v>
                </c:pt>
                <c:pt idx="2356">
                  <c:v>0.91452282157676301</c:v>
                </c:pt>
                <c:pt idx="2357">
                  <c:v>0.91489361702127603</c:v>
                </c:pt>
                <c:pt idx="2358">
                  <c:v>0.91525423728813504</c:v>
                </c:pt>
                <c:pt idx="2359">
                  <c:v>0.91549295774647799</c:v>
                </c:pt>
                <c:pt idx="2360">
                  <c:v>0.91581632653061196</c:v>
                </c:pt>
                <c:pt idx="2361">
                  <c:v>0.91586794462193799</c:v>
                </c:pt>
                <c:pt idx="2362">
                  <c:v>0.91588785046728904</c:v>
                </c:pt>
                <c:pt idx="2363">
                  <c:v>0.91595441595441596</c:v>
                </c:pt>
                <c:pt idx="2364">
                  <c:v>0.91651969429747204</c:v>
                </c:pt>
                <c:pt idx="2365">
                  <c:v>0.91666666666666596</c:v>
                </c:pt>
                <c:pt idx="2366">
                  <c:v>0.91685109073664195</c:v>
                </c:pt>
                <c:pt idx="2367">
                  <c:v>0.91685779816513702</c:v>
                </c:pt>
                <c:pt idx="2368">
                  <c:v>0.91780821917808197</c:v>
                </c:pt>
                <c:pt idx="2369">
                  <c:v>0.91803278688524603</c:v>
                </c:pt>
                <c:pt idx="2370">
                  <c:v>0.91811846689895404</c:v>
                </c:pt>
                <c:pt idx="2371">
                  <c:v>0.91815680880330097</c:v>
                </c:pt>
                <c:pt idx="2372">
                  <c:v>0.91830238726790403</c:v>
                </c:pt>
                <c:pt idx="2373">
                  <c:v>0.91836734693877498</c:v>
                </c:pt>
                <c:pt idx="2374">
                  <c:v>0.91852286049237897</c:v>
                </c:pt>
                <c:pt idx="2375">
                  <c:v>0.91856392294220601</c:v>
                </c:pt>
                <c:pt idx="2376">
                  <c:v>0.91891891891891897</c:v>
                </c:pt>
                <c:pt idx="2377">
                  <c:v>0.919333333333333</c:v>
                </c:pt>
                <c:pt idx="2378">
                  <c:v>0.91935483870967705</c:v>
                </c:pt>
                <c:pt idx="2379">
                  <c:v>0.91979075850043501</c:v>
                </c:pt>
                <c:pt idx="2380">
                  <c:v>0.92</c:v>
                </c:pt>
                <c:pt idx="2381">
                  <c:v>0.92016558249556502</c:v>
                </c:pt>
                <c:pt idx="2382">
                  <c:v>0.92063492063492003</c:v>
                </c:pt>
                <c:pt idx="2383">
                  <c:v>0.92105263157894701</c:v>
                </c:pt>
                <c:pt idx="2384">
                  <c:v>0.92156862745098</c:v>
                </c:pt>
                <c:pt idx="2385">
                  <c:v>0.921875</c:v>
                </c:pt>
                <c:pt idx="2386">
                  <c:v>0.92207792207792205</c:v>
                </c:pt>
                <c:pt idx="2387">
                  <c:v>0.922149122807017</c:v>
                </c:pt>
                <c:pt idx="2388">
                  <c:v>0.92215013901760901</c:v>
                </c:pt>
                <c:pt idx="2389">
                  <c:v>0.92228571428571404</c:v>
                </c:pt>
                <c:pt idx="2390">
                  <c:v>0.92279020234291798</c:v>
                </c:pt>
                <c:pt idx="2391">
                  <c:v>0.92307692307692302</c:v>
                </c:pt>
                <c:pt idx="2392">
                  <c:v>0.92391304347825998</c:v>
                </c:pt>
                <c:pt idx="2393">
                  <c:v>0.924050632911392</c:v>
                </c:pt>
                <c:pt idx="2394">
                  <c:v>0.92417815482502597</c:v>
                </c:pt>
                <c:pt idx="2395">
                  <c:v>0.92421551213735897</c:v>
                </c:pt>
                <c:pt idx="2396">
                  <c:v>0.92424242424242398</c:v>
                </c:pt>
                <c:pt idx="2397">
                  <c:v>0.92433795712484201</c:v>
                </c:pt>
                <c:pt idx="2398">
                  <c:v>0.92439456585942104</c:v>
                </c:pt>
                <c:pt idx="2399">
                  <c:v>0.92452830188679203</c:v>
                </c:pt>
                <c:pt idx="2400">
                  <c:v>0.92455993294216199</c:v>
                </c:pt>
                <c:pt idx="2401">
                  <c:v>0.92456140350877103</c:v>
                </c:pt>
                <c:pt idx="2402">
                  <c:v>0.92482915717539804</c:v>
                </c:pt>
                <c:pt idx="2403">
                  <c:v>0.92500000000000004</c:v>
                </c:pt>
                <c:pt idx="2404">
                  <c:v>0.92508710801393701</c:v>
                </c:pt>
                <c:pt idx="2405">
                  <c:v>0.92537313432835799</c:v>
                </c:pt>
                <c:pt idx="2406">
                  <c:v>0.925449871465295</c:v>
                </c:pt>
                <c:pt idx="2407">
                  <c:v>0.92583333333333295</c:v>
                </c:pt>
                <c:pt idx="2408">
                  <c:v>0.92592592592592504</c:v>
                </c:pt>
                <c:pt idx="2409">
                  <c:v>0.92647058823529405</c:v>
                </c:pt>
                <c:pt idx="2410">
                  <c:v>0.92652027027026995</c:v>
                </c:pt>
                <c:pt idx="2411">
                  <c:v>0.92654364797728805</c:v>
                </c:pt>
                <c:pt idx="2412">
                  <c:v>0.92660550458715496</c:v>
                </c:pt>
                <c:pt idx="2413">
                  <c:v>0.92681388012618204</c:v>
                </c:pt>
                <c:pt idx="2414">
                  <c:v>0.92682926829268197</c:v>
                </c:pt>
                <c:pt idx="2415">
                  <c:v>0.92696245733788396</c:v>
                </c:pt>
                <c:pt idx="2416">
                  <c:v>0.92721347093970596</c:v>
                </c:pt>
                <c:pt idx="2417">
                  <c:v>0.92727272727272703</c:v>
                </c:pt>
                <c:pt idx="2418">
                  <c:v>0.92746113989637202</c:v>
                </c:pt>
                <c:pt idx="2419">
                  <c:v>0.92753623188405798</c:v>
                </c:pt>
                <c:pt idx="2420">
                  <c:v>0.92768959435626097</c:v>
                </c:pt>
                <c:pt idx="2421">
                  <c:v>0.92783505154639101</c:v>
                </c:pt>
                <c:pt idx="2422">
                  <c:v>0.92791612057666994</c:v>
                </c:pt>
                <c:pt idx="2423">
                  <c:v>0.92794376098418196</c:v>
                </c:pt>
                <c:pt idx="2424">
                  <c:v>0.92814371257484996</c:v>
                </c:pt>
                <c:pt idx="2425">
                  <c:v>0.928321678321678</c:v>
                </c:pt>
                <c:pt idx="2426">
                  <c:v>0.92857142857142805</c:v>
                </c:pt>
                <c:pt idx="2427">
                  <c:v>0.92892976588628695</c:v>
                </c:pt>
                <c:pt idx="2428">
                  <c:v>0.92899408284023599</c:v>
                </c:pt>
                <c:pt idx="2429">
                  <c:v>0.92957746478873204</c:v>
                </c:pt>
                <c:pt idx="2430">
                  <c:v>0.92964824120602996</c:v>
                </c:pt>
                <c:pt idx="2431">
                  <c:v>0.92966194111232203</c:v>
                </c:pt>
                <c:pt idx="2432">
                  <c:v>0.92975206611570205</c:v>
                </c:pt>
                <c:pt idx="2433">
                  <c:v>0.929824561403508</c:v>
                </c:pt>
                <c:pt idx="2434">
                  <c:v>0.93023255813953398</c:v>
                </c:pt>
                <c:pt idx="2435">
                  <c:v>0.930247718383311</c:v>
                </c:pt>
                <c:pt idx="2436">
                  <c:v>0.93055555555555503</c:v>
                </c:pt>
                <c:pt idx="2437">
                  <c:v>0.93074792243767301</c:v>
                </c:pt>
                <c:pt idx="2438">
                  <c:v>0.93101415094339601</c:v>
                </c:pt>
                <c:pt idx="2439">
                  <c:v>0.93103448275862</c:v>
                </c:pt>
                <c:pt idx="2440">
                  <c:v>0.93143596377749005</c:v>
                </c:pt>
                <c:pt idx="2441">
                  <c:v>0.93164693218514505</c:v>
                </c:pt>
                <c:pt idx="2442">
                  <c:v>0.93181818181818099</c:v>
                </c:pt>
                <c:pt idx="2443">
                  <c:v>0.93220338983050799</c:v>
                </c:pt>
                <c:pt idx="2444">
                  <c:v>0.93231441048034902</c:v>
                </c:pt>
                <c:pt idx="2445">
                  <c:v>0.93243243243243201</c:v>
                </c:pt>
                <c:pt idx="2446">
                  <c:v>0.93253287592910195</c:v>
                </c:pt>
                <c:pt idx="2447">
                  <c:v>0.93262119967132295</c:v>
                </c:pt>
                <c:pt idx="2448">
                  <c:v>0.93268608414239396</c:v>
                </c:pt>
                <c:pt idx="2449">
                  <c:v>0.93277310924369705</c:v>
                </c:pt>
                <c:pt idx="2450">
                  <c:v>0.93302935309204904</c:v>
                </c:pt>
                <c:pt idx="2451">
                  <c:v>0.93328929986789899</c:v>
                </c:pt>
                <c:pt idx="2452">
                  <c:v>0.93328973185088204</c:v>
                </c:pt>
                <c:pt idx="2453">
                  <c:v>0.93333333333333302</c:v>
                </c:pt>
                <c:pt idx="2454">
                  <c:v>0.93342776203966005</c:v>
                </c:pt>
                <c:pt idx="2455">
                  <c:v>0.93348891481913598</c:v>
                </c:pt>
                <c:pt idx="2456">
                  <c:v>0.93388960205391502</c:v>
                </c:pt>
                <c:pt idx="2457">
                  <c:v>0.93391304347825999</c:v>
                </c:pt>
                <c:pt idx="2458">
                  <c:v>0.93421052631578905</c:v>
                </c:pt>
                <c:pt idx="2459">
                  <c:v>0.93425605536332101</c:v>
                </c:pt>
                <c:pt idx="2460">
                  <c:v>0.93442622950819598</c:v>
                </c:pt>
                <c:pt idx="2461">
                  <c:v>0.93459045374189698</c:v>
                </c:pt>
                <c:pt idx="2462">
                  <c:v>0.934757505773672</c:v>
                </c:pt>
                <c:pt idx="2463">
                  <c:v>0.934782608695652</c:v>
                </c:pt>
                <c:pt idx="2464">
                  <c:v>0.93506493506493504</c:v>
                </c:pt>
                <c:pt idx="2465">
                  <c:v>0.93518005540166205</c:v>
                </c:pt>
                <c:pt idx="2466">
                  <c:v>0.93534246575342395</c:v>
                </c:pt>
                <c:pt idx="2467">
                  <c:v>0.93546544831524803</c:v>
                </c:pt>
                <c:pt idx="2468">
                  <c:v>0.93548387096774099</c:v>
                </c:pt>
                <c:pt idx="2469">
                  <c:v>0.93617021276595702</c:v>
                </c:pt>
                <c:pt idx="2470">
                  <c:v>0.93632075471698095</c:v>
                </c:pt>
                <c:pt idx="2471">
                  <c:v>0.93650793650793596</c:v>
                </c:pt>
                <c:pt idx="2472">
                  <c:v>0.93662728249194405</c:v>
                </c:pt>
                <c:pt idx="2473">
                  <c:v>0.936645962732919</c:v>
                </c:pt>
                <c:pt idx="2474">
                  <c:v>0.93691588785046698</c:v>
                </c:pt>
                <c:pt idx="2475">
                  <c:v>0.93708240534521103</c:v>
                </c:pt>
                <c:pt idx="2476">
                  <c:v>0.93709150326797297</c:v>
                </c:pt>
                <c:pt idx="2477">
                  <c:v>0.93723849372384904</c:v>
                </c:pt>
                <c:pt idx="2478">
                  <c:v>0.937241948802642</c:v>
                </c:pt>
                <c:pt idx="2479">
                  <c:v>0.93736616702355402</c:v>
                </c:pt>
                <c:pt idx="2480">
                  <c:v>0.93741851368969997</c:v>
                </c:pt>
                <c:pt idx="2481">
                  <c:v>0.9375</c:v>
                </c:pt>
                <c:pt idx="2482">
                  <c:v>0.937533948940793</c:v>
                </c:pt>
                <c:pt idx="2483">
                  <c:v>0.93758212877792302</c:v>
                </c:pt>
                <c:pt idx="2484">
                  <c:v>0.93776595744680802</c:v>
                </c:pt>
                <c:pt idx="2485">
                  <c:v>0.93789954337899495</c:v>
                </c:pt>
                <c:pt idx="2486">
                  <c:v>0.93793472445157799</c:v>
                </c:pt>
                <c:pt idx="2487">
                  <c:v>0.938271604938271</c:v>
                </c:pt>
                <c:pt idx="2488">
                  <c:v>0.93846153846153801</c:v>
                </c:pt>
                <c:pt idx="2489">
                  <c:v>0.93877551020408101</c:v>
                </c:pt>
                <c:pt idx="2490">
                  <c:v>0.93896713615023397</c:v>
                </c:pt>
                <c:pt idx="2491">
                  <c:v>0.93925233644859796</c:v>
                </c:pt>
                <c:pt idx="2492">
                  <c:v>0.93934288121314202</c:v>
                </c:pt>
                <c:pt idx="2493">
                  <c:v>0.939393939393939</c:v>
                </c:pt>
                <c:pt idx="2494">
                  <c:v>0.93948126801152698</c:v>
                </c:pt>
                <c:pt idx="2495">
                  <c:v>0.939720129171151</c:v>
                </c:pt>
                <c:pt idx="2496">
                  <c:v>0.93987621573828395</c:v>
                </c:pt>
                <c:pt idx="2497">
                  <c:v>0.94</c:v>
                </c:pt>
                <c:pt idx="2498">
                  <c:v>0.94006479481641403</c:v>
                </c:pt>
                <c:pt idx="2499">
                  <c:v>0.94029850746268595</c:v>
                </c:pt>
                <c:pt idx="2500">
                  <c:v>0.94047619047619002</c:v>
                </c:pt>
                <c:pt idx="2501">
                  <c:v>0.94049159120310399</c:v>
                </c:pt>
                <c:pt idx="2502">
                  <c:v>0.94062765055131403</c:v>
                </c:pt>
                <c:pt idx="2503">
                  <c:v>0.94090305444887101</c:v>
                </c:pt>
                <c:pt idx="2504">
                  <c:v>0.94117647058823495</c:v>
                </c:pt>
                <c:pt idx="2505">
                  <c:v>0.94138232720909798</c:v>
                </c:pt>
                <c:pt idx="2506">
                  <c:v>0.94148936170212705</c:v>
                </c:pt>
                <c:pt idx="2507">
                  <c:v>0.94152710757876801</c:v>
                </c:pt>
                <c:pt idx="2508">
                  <c:v>0.94156804733727795</c:v>
                </c:pt>
                <c:pt idx="2509">
                  <c:v>0.94196804037005799</c:v>
                </c:pt>
                <c:pt idx="2510">
                  <c:v>0.94202898550724601</c:v>
                </c:pt>
                <c:pt idx="2511">
                  <c:v>0.94227188081936597</c:v>
                </c:pt>
                <c:pt idx="2512">
                  <c:v>0.94230769230769196</c:v>
                </c:pt>
                <c:pt idx="2513">
                  <c:v>0.94269102990033204</c:v>
                </c:pt>
                <c:pt idx="2514">
                  <c:v>0.94285714285714195</c:v>
                </c:pt>
                <c:pt idx="2515">
                  <c:v>0.94293478260869501</c:v>
                </c:pt>
                <c:pt idx="2516">
                  <c:v>0.94339622641509402</c:v>
                </c:pt>
                <c:pt idx="2517">
                  <c:v>0.94343575418994396</c:v>
                </c:pt>
                <c:pt idx="2518">
                  <c:v>0.94357184409540396</c:v>
                </c:pt>
                <c:pt idx="2519">
                  <c:v>0.94366197183098599</c:v>
                </c:pt>
                <c:pt idx="2520">
                  <c:v>0.94371091035441201</c:v>
                </c:pt>
                <c:pt idx="2521">
                  <c:v>0.94425675675675602</c:v>
                </c:pt>
                <c:pt idx="2522">
                  <c:v>0.94430162810625495</c:v>
                </c:pt>
                <c:pt idx="2523">
                  <c:v>0.94444444444444398</c:v>
                </c:pt>
                <c:pt idx="2524">
                  <c:v>0.94450934579439205</c:v>
                </c:pt>
                <c:pt idx="2525">
                  <c:v>0.94453507340946097</c:v>
                </c:pt>
                <c:pt idx="2526">
                  <c:v>0.94470046082949299</c:v>
                </c:pt>
                <c:pt idx="2527">
                  <c:v>0.94474034620505898</c:v>
                </c:pt>
                <c:pt idx="2528">
                  <c:v>0.94520547945205402</c:v>
                </c:pt>
                <c:pt idx="2529">
                  <c:v>0.94535131298793396</c:v>
                </c:pt>
                <c:pt idx="2530">
                  <c:v>0.94545454545454499</c:v>
                </c:pt>
                <c:pt idx="2531">
                  <c:v>0.94548063127690096</c:v>
                </c:pt>
                <c:pt idx="2532">
                  <c:v>0.94565477615513505</c:v>
                </c:pt>
                <c:pt idx="2533">
                  <c:v>0.94566623544631301</c:v>
                </c:pt>
                <c:pt idx="2534">
                  <c:v>0.94584245076586404</c:v>
                </c:pt>
                <c:pt idx="2535">
                  <c:v>0.94585050029428996</c:v>
                </c:pt>
                <c:pt idx="2536">
                  <c:v>0.94594594594594505</c:v>
                </c:pt>
                <c:pt idx="2537">
                  <c:v>0.94596165020336997</c:v>
                </c:pt>
                <c:pt idx="2538">
                  <c:v>0.94597574421168595</c:v>
                </c:pt>
                <c:pt idx="2539">
                  <c:v>0.94611307420494695</c:v>
                </c:pt>
                <c:pt idx="2540">
                  <c:v>0.94614970382337005</c:v>
                </c:pt>
                <c:pt idx="2541">
                  <c:v>0.94642857142857095</c:v>
                </c:pt>
                <c:pt idx="2542">
                  <c:v>0.94650723725613595</c:v>
                </c:pt>
                <c:pt idx="2543">
                  <c:v>0.94666666666666599</c:v>
                </c:pt>
                <c:pt idx="2544">
                  <c:v>0.94692903995229505</c:v>
                </c:pt>
                <c:pt idx="2545">
                  <c:v>0.94705882352941095</c:v>
                </c:pt>
                <c:pt idx="2546">
                  <c:v>0.94708711918760002</c:v>
                </c:pt>
                <c:pt idx="2547">
                  <c:v>0.94721407624633402</c:v>
                </c:pt>
                <c:pt idx="2548">
                  <c:v>0.94728171334431599</c:v>
                </c:pt>
                <c:pt idx="2549">
                  <c:v>0.94736842105263097</c:v>
                </c:pt>
                <c:pt idx="2550">
                  <c:v>0.94788732394366204</c:v>
                </c:pt>
                <c:pt idx="2551">
                  <c:v>0.94827586206896497</c:v>
                </c:pt>
                <c:pt idx="2552">
                  <c:v>0.94837044207808896</c:v>
                </c:pt>
                <c:pt idx="2553">
                  <c:v>0.94839067702552704</c:v>
                </c:pt>
                <c:pt idx="2554">
                  <c:v>0.94848732624693299</c:v>
                </c:pt>
                <c:pt idx="2555">
                  <c:v>0.94871794871794801</c:v>
                </c:pt>
                <c:pt idx="2556">
                  <c:v>0.94876325088339197</c:v>
                </c:pt>
                <c:pt idx="2557">
                  <c:v>0.94884910485933405</c:v>
                </c:pt>
                <c:pt idx="2558">
                  <c:v>0.94904458598726105</c:v>
                </c:pt>
                <c:pt idx="2559">
                  <c:v>0.94911242603550205</c:v>
                </c:pt>
                <c:pt idx="2560">
                  <c:v>0.94915254237288105</c:v>
                </c:pt>
                <c:pt idx="2561">
                  <c:v>0.94923504867871999</c:v>
                </c:pt>
                <c:pt idx="2562">
                  <c:v>0.94944799535153901</c:v>
                </c:pt>
                <c:pt idx="2563">
                  <c:v>0.94951233505450305</c:v>
                </c:pt>
                <c:pt idx="2564">
                  <c:v>0.95</c:v>
                </c:pt>
                <c:pt idx="2565">
                  <c:v>0.95004233700254004</c:v>
                </c:pt>
                <c:pt idx="2566">
                  <c:v>0.95061011040092902</c:v>
                </c:pt>
                <c:pt idx="2567">
                  <c:v>0.95081967213114704</c:v>
                </c:pt>
                <c:pt idx="2568">
                  <c:v>0.95085066162570797</c:v>
                </c:pt>
                <c:pt idx="2569">
                  <c:v>0.95121951219512202</c:v>
                </c:pt>
                <c:pt idx="2570">
                  <c:v>0.95127118644067798</c:v>
                </c:pt>
                <c:pt idx="2571">
                  <c:v>0.95138306789605998</c:v>
                </c:pt>
                <c:pt idx="2572">
                  <c:v>0.95143884892086295</c:v>
                </c:pt>
                <c:pt idx="2573">
                  <c:v>0.95157780195865005</c:v>
                </c:pt>
                <c:pt idx="2574">
                  <c:v>0.95161290322580605</c:v>
                </c:pt>
                <c:pt idx="2575">
                  <c:v>0.95166666666666599</c:v>
                </c:pt>
                <c:pt idx="2576">
                  <c:v>0.951814396192742</c:v>
                </c:pt>
                <c:pt idx="2577">
                  <c:v>0.95187793427230005</c:v>
                </c:pt>
                <c:pt idx="2578">
                  <c:v>0.95212479827864405</c:v>
                </c:pt>
                <c:pt idx="2579">
                  <c:v>0.95214521452145195</c:v>
                </c:pt>
                <c:pt idx="2580">
                  <c:v>0.95218894009216504</c:v>
                </c:pt>
                <c:pt idx="2581">
                  <c:v>0.95228758169934602</c:v>
                </c:pt>
                <c:pt idx="2582">
                  <c:v>0.952380952380952</c:v>
                </c:pt>
                <c:pt idx="2583">
                  <c:v>0.95299145299145205</c:v>
                </c:pt>
                <c:pt idx="2584">
                  <c:v>0.95301655098771998</c:v>
                </c:pt>
                <c:pt idx="2585">
                  <c:v>0.953125</c:v>
                </c:pt>
                <c:pt idx="2586">
                  <c:v>0.95334261838440104</c:v>
                </c:pt>
                <c:pt idx="2587">
                  <c:v>0.95348837209302295</c:v>
                </c:pt>
                <c:pt idx="2588">
                  <c:v>0.95381882770870297</c:v>
                </c:pt>
                <c:pt idx="2589">
                  <c:v>0.95384615384615401</c:v>
                </c:pt>
                <c:pt idx="2590">
                  <c:v>0.95428973277074503</c:v>
                </c:pt>
                <c:pt idx="2591">
                  <c:v>0.95431123325317702</c:v>
                </c:pt>
                <c:pt idx="2592">
                  <c:v>0.954513645906228</c:v>
                </c:pt>
                <c:pt idx="2593">
                  <c:v>0.95454545454545403</c:v>
                </c:pt>
                <c:pt idx="2594">
                  <c:v>0.95457227138642997</c:v>
                </c:pt>
                <c:pt idx="2595">
                  <c:v>0.95467625899280495</c:v>
                </c:pt>
                <c:pt idx="2596">
                  <c:v>0.95470383275261295</c:v>
                </c:pt>
                <c:pt idx="2597">
                  <c:v>0.95472994068061201</c:v>
                </c:pt>
                <c:pt idx="2598">
                  <c:v>0.95473595976529702</c:v>
                </c:pt>
                <c:pt idx="2599">
                  <c:v>0.95498783454987801</c:v>
                </c:pt>
                <c:pt idx="2600">
                  <c:v>0.95504664970313802</c:v>
                </c:pt>
                <c:pt idx="2601">
                  <c:v>0.95510422234099401</c:v>
                </c:pt>
                <c:pt idx="2602">
                  <c:v>0.95522388059701402</c:v>
                </c:pt>
                <c:pt idx="2603">
                  <c:v>0.95549450549450499</c:v>
                </c:pt>
                <c:pt idx="2604">
                  <c:v>0.95555555555555505</c:v>
                </c:pt>
                <c:pt idx="2605">
                  <c:v>0.95588235294117596</c:v>
                </c:pt>
                <c:pt idx="2606">
                  <c:v>0.95640616693248204</c:v>
                </c:pt>
                <c:pt idx="2607">
                  <c:v>0.95652173913043403</c:v>
                </c:pt>
                <c:pt idx="2608">
                  <c:v>0.95656836461126005</c:v>
                </c:pt>
                <c:pt idx="2609">
                  <c:v>0.95667365478686195</c:v>
                </c:pt>
                <c:pt idx="2610">
                  <c:v>0.95687331536388098</c:v>
                </c:pt>
                <c:pt idx="2611">
                  <c:v>0.956890459363957</c:v>
                </c:pt>
                <c:pt idx="2612">
                  <c:v>0.95690157251019103</c:v>
                </c:pt>
                <c:pt idx="2613">
                  <c:v>0.95704225352112604</c:v>
                </c:pt>
                <c:pt idx="2614">
                  <c:v>0.95714285714285696</c:v>
                </c:pt>
                <c:pt idx="2615">
                  <c:v>0.95725014442518697</c:v>
                </c:pt>
                <c:pt idx="2616">
                  <c:v>0.95744680851063801</c:v>
                </c:pt>
                <c:pt idx="2617">
                  <c:v>0.95758564437194105</c:v>
                </c:pt>
                <c:pt idx="2618">
                  <c:v>0.95764075067024101</c:v>
                </c:pt>
                <c:pt idx="2619">
                  <c:v>0.95766516998075601</c:v>
                </c:pt>
                <c:pt idx="2620">
                  <c:v>0.95767195767195701</c:v>
                </c:pt>
                <c:pt idx="2621">
                  <c:v>0.95774647887323905</c:v>
                </c:pt>
                <c:pt idx="2622">
                  <c:v>0.95775497887748895</c:v>
                </c:pt>
                <c:pt idx="2623">
                  <c:v>0.95776566757493098</c:v>
                </c:pt>
                <c:pt idx="2624">
                  <c:v>0.95822454308093996</c:v>
                </c:pt>
                <c:pt idx="2625">
                  <c:v>0.95833333333333304</c:v>
                </c:pt>
                <c:pt idx="2626">
                  <c:v>0.95850144092219003</c:v>
                </c:pt>
                <c:pt idx="2627">
                  <c:v>0.95862552594670403</c:v>
                </c:pt>
                <c:pt idx="2628">
                  <c:v>0.95890410958904004</c:v>
                </c:pt>
                <c:pt idx="2629">
                  <c:v>0.95906902086677304</c:v>
                </c:pt>
                <c:pt idx="2630">
                  <c:v>0.95918367346938704</c:v>
                </c:pt>
                <c:pt idx="2631">
                  <c:v>0.95925661186561795</c:v>
                </c:pt>
                <c:pt idx="2632">
                  <c:v>0.95933609958506205</c:v>
                </c:pt>
                <c:pt idx="2633">
                  <c:v>0.95945945945945899</c:v>
                </c:pt>
                <c:pt idx="2634">
                  <c:v>0.95948136142625595</c:v>
                </c:pt>
                <c:pt idx="2635">
                  <c:v>0.96</c:v>
                </c:pt>
                <c:pt idx="2636">
                  <c:v>0.96052631578947301</c:v>
                </c:pt>
                <c:pt idx="2637">
                  <c:v>0.96054519368723001</c:v>
                </c:pt>
                <c:pt idx="2638">
                  <c:v>0.96067722555980295</c:v>
                </c:pt>
                <c:pt idx="2639">
                  <c:v>0.96071733561058903</c:v>
                </c:pt>
                <c:pt idx="2640">
                  <c:v>0.96078431372549</c:v>
                </c:pt>
                <c:pt idx="2641">
                  <c:v>0.96106259097525404</c:v>
                </c:pt>
                <c:pt idx="2642">
                  <c:v>0.96118192352259502</c:v>
                </c:pt>
                <c:pt idx="2643">
                  <c:v>0.96126760563380198</c:v>
                </c:pt>
                <c:pt idx="2644">
                  <c:v>0.96137105549510304</c:v>
                </c:pt>
                <c:pt idx="2645">
                  <c:v>0.96153846153846101</c:v>
                </c:pt>
                <c:pt idx="2646">
                  <c:v>0.96164235548352195</c:v>
                </c:pt>
                <c:pt idx="2647">
                  <c:v>0.96226415094339601</c:v>
                </c:pt>
                <c:pt idx="2648">
                  <c:v>0.96248534583821799</c:v>
                </c:pt>
                <c:pt idx="2649">
                  <c:v>0.96250000000000002</c:v>
                </c:pt>
                <c:pt idx="2650">
                  <c:v>0.96296296296296202</c:v>
                </c:pt>
                <c:pt idx="2651">
                  <c:v>0.96302665520206299</c:v>
                </c:pt>
                <c:pt idx="2652">
                  <c:v>0.963048498845265</c:v>
                </c:pt>
                <c:pt idx="2653">
                  <c:v>0.96306068601583095</c:v>
                </c:pt>
                <c:pt idx="2654">
                  <c:v>0.96309523809523701</c:v>
                </c:pt>
                <c:pt idx="2655">
                  <c:v>0.96320474777447995</c:v>
                </c:pt>
                <c:pt idx="2656">
                  <c:v>0.96342551293487899</c:v>
                </c:pt>
                <c:pt idx="2657">
                  <c:v>0.96363636363636296</c:v>
                </c:pt>
                <c:pt idx="2658">
                  <c:v>0.96384479717812999</c:v>
                </c:pt>
                <c:pt idx="2659">
                  <c:v>0.96428571428571397</c:v>
                </c:pt>
                <c:pt idx="2660">
                  <c:v>0.96431070678796305</c:v>
                </c:pt>
                <c:pt idx="2661">
                  <c:v>0.96446339729921804</c:v>
                </c:pt>
                <c:pt idx="2662">
                  <c:v>0.96463022508038498</c:v>
                </c:pt>
                <c:pt idx="2663">
                  <c:v>0.96478121664887895</c:v>
                </c:pt>
                <c:pt idx="2664">
                  <c:v>0.96480582524271796</c:v>
                </c:pt>
                <c:pt idx="2665">
                  <c:v>0.96491228070175405</c:v>
                </c:pt>
                <c:pt idx="2666">
                  <c:v>0.96501457725947504</c:v>
                </c:pt>
                <c:pt idx="2667">
                  <c:v>0.965039180229053</c:v>
                </c:pt>
                <c:pt idx="2668">
                  <c:v>0.96513605442176797</c:v>
                </c:pt>
                <c:pt idx="2669">
                  <c:v>0.96539379474940301</c:v>
                </c:pt>
                <c:pt idx="2670">
                  <c:v>0.96545768566493895</c:v>
                </c:pt>
                <c:pt idx="2671">
                  <c:v>0.96551724137931005</c:v>
                </c:pt>
                <c:pt idx="2672">
                  <c:v>0.96568364611260005</c:v>
                </c:pt>
                <c:pt idx="2673">
                  <c:v>0.96605374823196499</c:v>
                </c:pt>
                <c:pt idx="2674">
                  <c:v>0.96610169491525399</c:v>
                </c:pt>
                <c:pt idx="2675">
                  <c:v>0.966116420503909</c:v>
                </c:pt>
                <c:pt idx="2676">
                  <c:v>0.96637744034707096</c:v>
                </c:pt>
                <c:pt idx="2677">
                  <c:v>0.96652497343251798</c:v>
                </c:pt>
                <c:pt idx="2678">
                  <c:v>0.96666666666666601</c:v>
                </c:pt>
                <c:pt idx="2679">
                  <c:v>0.96678321678321599</c:v>
                </c:pt>
                <c:pt idx="2680">
                  <c:v>0.96721311475409799</c:v>
                </c:pt>
                <c:pt idx="2681">
                  <c:v>0.96743063932448703</c:v>
                </c:pt>
                <c:pt idx="2682">
                  <c:v>0.96746347941567001</c:v>
                </c:pt>
                <c:pt idx="2683">
                  <c:v>0.96749358426005105</c:v>
                </c:pt>
                <c:pt idx="2684">
                  <c:v>0.96763485477178401</c:v>
                </c:pt>
                <c:pt idx="2685">
                  <c:v>0.967741935483871</c:v>
                </c:pt>
                <c:pt idx="2686">
                  <c:v>0.96786288162828005</c:v>
                </c:pt>
                <c:pt idx="2687">
                  <c:v>0.96801705756929601</c:v>
                </c:pt>
                <c:pt idx="2688">
                  <c:v>0.968194070080862</c:v>
                </c:pt>
                <c:pt idx="2689">
                  <c:v>0.96824480369514998</c:v>
                </c:pt>
                <c:pt idx="2690">
                  <c:v>0.96825396825396803</c:v>
                </c:pt>
                <c:pt idx="2691">
                  <c:v>0.96847826086956501</c:v>
                </c:pt>
                <c:pt idx="2692">
                  <c:v>0.96848484848484795</c:v>
                </c:pt>
                <c:pt idx="2693">
                  <c:v>0.96855345911949597</c:v>
                </c:pt>
                <c:pt idx="2694">
                  <c:v>0.96875</c:v>
                </c:pt>
                <c:pt idx="2695">
                  <c:v>0.96884016156953201</c:v>
                </c:pt>
                <c:pt idx="2696">
                  <c:v>0.96885139519792296</c:v>
                </c:pt>
                <c:pt idx="2697">
                  <c:v>0.96891534391534395</c:v>
                </c:pt>
                <c:pt idx="2698">
                  <c:v>0.96894767107532997</c:v>
                </c:pt>
                <c:pt idx="2699">
                  <c:v>0.96923076923076901</c:v>
                </c:pt>
                <c:pt idx="2700">
                  <c:v>0.969444444444444</c:v>
                </c:pt>
                <c:pt idx="2701">
                  <c:v>0.96958174904942895</c:v>
                </c:pt>
                <c:pt idx="2702">
                  <c:v>0.96958912973147804</c:v>
                </c:pt>
                <c:pt idx="2703">
                  <c:v>0.969615728328865</c:v>
                </c:pt>
                <c:pt idx="2704">
                  <c:v>0.96969696969696895</c:v>
                </c:pt>
                <c:pt idx="2705">
                  <c:v>0.96973032471106202</c:v>
                </c:pt>
                <c:pt idx="2706">
                  <c:v>0.96980461811722896</c:v>
                </c:pt>
                <c:pt idx="2707">
                  <c:v>0.97</c:v>
                </c:pt>
                <c:pt idx="2708">
                  <c:v>0.97014925373134298</c:v>
                </c:pt>
                <c:pt idx="2709">
                  <c:v>0.97018221976808405</c:v>
                </c:pt>
                <c:pt idx="2710">
                  <c:v>0.97047970479704704</c:v>
                </c:pt>
                <c:pt idx="2711">
                  <c:v>0.97058823529411697</c:v>
                </c:pt>
                <c:pt idx="2712">
                  <c:v>0.97066666666666601</c:v>
                </c:pt>
                <c:pt idx="2713">
                  <c:v>0.97075254682878698</c:v>
                </c:pt>
                <c:pt idx="2714">
                  <c:v>0.97080900750625498</c:v>
                </c:pt>
                <c:pt idx="2715">
                  <c:v>0.97082658022690405</c:v>
                </c:pt>
                <c:pt idx="2716">
                  <c:v>0.97105045492142195</c:v>
                </c:pt>
                <c:pt idx="2717">
                  <c:v>0.97113997113997097</c:v>
                </c:pt>
                <c:pt idx="2718">
                  <c:v>0.97119341563785999</c:v>
                </c:pt>
                <c:pt idx="2719">
                  <c:v>0.97142857142857097</c:v>
                </c:pt>
                <c:pt idx="2720">
                  <c:v>0.97222222222222199</c:v>
                </c:pt>
                <c:pt idx="2721">
                  <c:v>0.97252747252747196</c:v>
                </c:pt>
                <c:pt idx="2722">
                  <c:v>0.97271073377804695</c:v>
                </c:pt>
                <c:pt idx="2723">
                  <c:v>0.97276688453158999</c:v>
                </c:pt>
                <c:pt idx="2724">
                  <c:v>0.97289972899728905</c:v>
                </c:pt>
                <c:pt idx="2725">
                  <c:v>0.97297297297297303</c:v>
                </c:pt>
                <c:pt idx="2726">
                  <c:v>0.97300613496932498</c:v>
                </c:pt>
                <c:pt idx="2727">
                  <c:v>0.97306689834926097</c:v>
                </c:pt>
                <c:pt idx="2728">
                  <c:v>0.97307944845699201</c:v>
                </c:pt>
                <c:pt idx="2729">
                  <c:v>0.97311827956989205</c:v>
                </c:pt>
                <c:pt idx="2730">
                  <c:v>0.97316219369894996</c:v>
                </c:pt>
                <c:pt idx="2731">
                  <c:v>0.97320169252468203</c:v>
                </c:pt>
                <c:pt idx="2732">
                  <c:v>0.97320261437908495</c:v>
                </c:pt>
                <c:pt idx="2733">
                  <c:v>0.97322282435447804</c:v>
                </c:pt>
                <c:pt idx="2734">
                  <c:v>0.97329859980462397</c:v>
                </c:pt>
                <c:pt idx="2735">
                  <c:v>0.973314606741573</c:v>
                </c:pt>
                <c:pt idx="2736">
                  <c:v>0.97342657342657302</c:v>
                </c:pt>
                <c:pt idx="2737">
                  <c:v>0.97356828193832601</c:v>
                </c:pt>
                <c:pt idx="2738">
                  <c:v>0.97368421052631504</c:v>
                </c:pt>
                <c:pt idx="2739">
                  <c:v>0.97371794871794803</c:v>
                </c:pt>
                <c:pt idx="2740">
                  <c:v>0.97383966244725695</c:v>
                </c:pt>
                <c:pt idx="2741">
                  <c:v>0.97387044093630903</c:v>
                </c:pt>
                <c:pt idx="2742">
                  <c:v>0.97389791183294605</c:v>
                </c:pt>
                <c:pt idx="2743">
                  <c:v>0.97393570807993002</c:v>
                </c:pt>
                <c:pt idx="2744">
                  <c:v>0.97397260273972597</c:v>
                </c:pt>
                <c:pt idx="2745">
                  <c:v>0.97413793103448199</c:v>
                </c:pt>
                <c:pt idx="2746">
                  <c:v>0.97435897435897401</c:v>
                </c:pt>
                <c:pt idx="2747">
                  <c:v>0.97482435597189698</c:v>
                </c:pt>
                <c:pt idx="2748">
                  <c:v>0.97486033519552995</c:v>
                </c:pt>
                <c:pt idx="2749">
                  <c:v>0.97486910994764397</c:v>
                </c:pt>
                <c:pt idx="2750">
                  <c:v>0.974898785425101</c:v>
                </c:pt>
                <c:pt idx="2751">
                  <c:v>0.97497337593184197</c:v>
                </c:pt>
                <c:pt idx="2752">
                  <c:v>0.97499999999999998</c:v>
                </c:pt>
                <c:pt idx="2753">
                  <c:v>0.97502656748140204</c:v>
                </c:pt>
                <c:pt idx="2754">
                  <c:v>0.97510729613733904</c:v>
                </c:pt>
                <c:pt idx="2755">
                  <c:v>0.97529880478087605</c:v>
                </c:pt>
                <c:pt idx="2756">
                  <c:v>0.97538100820633</c:v>
                </c:pt>
                <c:pt idx="2757">
                  <c:v>0.975579975579975</c:v>
                </c:pt>
                <c:pt idx="2758">
                  <c:v>0.97560975609756095</c:v>
                </c:pt>
                <c:pt idx="2759">
                  <c:v>0.976033553025764</c:v>
                </c:pt>
                <c:pt idx="2760">
                  <c:v>0.97607318789584796</c:v>
                </c:pt>
                <c:pt idx="2761">
                  <c:v>0.97619047619047505</c:v>
                </c:pt>
                <c:pt idx="2762">
                  <c:v>0.97642163661581105</c:v>
                </c:pt>
                <c:pt idx="2763">
                  <c:v>0.97643097643097598</c:v>
                </c:pt>
                <c:pt idx="2764">
                  <c:v>0.97648316408337699</c:v>
                </c:pt>
                <c:pt idx="2765">
                  <c:v>0.97667464114832503</c:v>
                </c:pt>
                <c:pt idx="2766">
                  <c:v>0.97674418604651103</c:v>
                </c:pt>
                <c:pt idx="2767">
                  <c:v>0.97702539298669799</c:v>
                </c:pt>
                <c:pt idx="2768">
                  <c:v>0.97719298245613995</c:v>
                </c:pt>
                <c:pt idx="2769">
                  <c:v>0.97727272727272696</c:v>
                </c:pt>
                <c:pt idx="2770">
                  <c:v>0.97740112994350203</c:v>
                </c:pt>
                <c:pt idx="2771">
                  <c:v>0.97755211117049701</c:v>
                </c:pt>
                <c:pt idx="2772">
                  <c:v>0.97777777777777697</c:v>
                </c:pt>
                <c:pt idx="2773">
                  <c:v>0.97826086956521696</c:v>
                </c:pt>
                <c:pt idx="2774">
                  <c:v>0.97865013774104603</c:v>
                </c:pt>
                <c:pt idx="2775">
                  <c:v>0.97872340425531901</c:v>
                </c:pt>
                <c:pt idx="2776">
                  <c:v>0.97887748943874398</c:v>
                </c:pt>
                <c:pt idx="2777">
                  <c:v>0.97891036906854101</c:v>
                </c:pt>
                <c:pt idx="2778">
                  <c:v>0.97916666666666596</c:v>
                </c:pt>
                <c:pt idx="2779">
                  <c:v>0.97921478060046196</c:v>
                </c:pt>
                <c:pt idx="2780">
                  <c:v>0.97949080622347895</c:v>
                </c:pt>
                <c:pt idx="2781">
                  <c:v>0.97959183673469397</c:v>
                </c:pt>
                <c:pt idx="2782">
                  <c:v>0.97986577181208001</c:v>
                </c:pt>
                <c:pt idx="2783">
                  <c:v>0.98</c:v>
                </c:pt>
                <c:pt idx="2784">
                  <c:v>0.98021434460016399</c:v>
                </c:pt>
                <c:pt idx="2785">
                  <c:v>0.98022355975924302</c:v>
                </c:pt>
                <c:pt idx="2786">
                  <c:v>0.98030127462340599</c:v>
                </c:pt>
                <c:pt idx="2787">
                  <c:v>0.980310262529833</c:v>
                </c:pt>
                <c:pt idx="2788">
                  <c:v>0.98035714285714204</c:v>
                </c:pt>
                <c:pt idx="2789">
                  <c:v>0.98039215686274495</c:v>
                </c:pt>
                <c:pt idx="2790">
                  <c:v>0.98043052837573297</c:v>
                </c:pt>
                <c:pt idx="2791">
                  <c:v>0.98050893340552203</c:v>
                </c:pt>
                <c:pt idx="2792">
                  <c:v>0.98054054054053996</c:v>
                </c:pt>
                <c:pt idx="2793">
                  <c:v>0.98060036757198199</c:v>
                </c:pt>
                <c:pt idx="2794">
                  <c:v>0.98063380281690105</c:v>
                </c:pt>
                <c:pt idx="2795">
                  <c:v>0.98076923076922995</c:v>
                </c:pt>
                <c:pt idx="2796">
                  <c:v>0.98098859315589304</c:v>
                </c:pt>
                <c:pt idx="2797">
                  <c:v>0.98104265402843605</c:v>
                </c:pt>
                <c:pt idx="2798">
                  <c:v>0.98113207547169801</c:v>
                </c:pt>
                <c:pt idx="2799">
                  <c:v>0.98128559804719195</c:v>
                </c:pt>
                <c:pt idx="2800">
                  <c:v>0.98145506419400796</c:v>
                </c:pt>
                <c:pt idx="2801">
                  <c:v>0.98148148148148096</c:v>
                </c:pt>
                <c:pt idx="2802">
                  <c:v>0.98151460942158597</c:v>
                </c:pt>
                <c:pt idx="2803">
                  <c:v>0.98162162162162103</c:v>
                </c:pt>
                <c:pt idx="2804">
                  <c:v>0.98165137614678899</c:v>
                </c:pt>
                <c:pt idx="2805">
                  <c:v>0.98176718092566595</c:v>
                </c:pt>
                <c:pt idx="2806">
                  <c:v>0.981829980532122</c:v>
                </c:pt>
                <c:pt idx="2807">
                  <c:v>0.98188093183779102</c:v>
                </c:pt>
                <c:pt idx="2808">
                  <c:v>0.98190309398715703</c:v>
                </c:pt>
                <c:pt idx="2809">
                  <c:v>0.98204117389399903</c:v>
                </c:pt>
                <c:pt idx="2810">
                  <c:v>0.98214285714285698</c:v>
                </c:pt>
                <c:pt idx="2811">
                  <c:v>0.98216833095577705</c:v>
                </c:pt>
                <c:pt idx="2812">
                  <c:v>0.98221614227086096</c:v>
                </c:pt>
                <c:pt idx="2813">
                  <c:v>0.98224476854787501</c:v>
                </c:pt>
                <c:pt idx="2814">
                  <c:v>0.98236914600550895</c:v>
                </c:pt>
                <c:pt idx="2815">
                  <c:v>0.98239060832443903</c:v>
                </c:pt>
                <c:pt idx="2816">
                  <c:v>0.98243488794669898</c:v>
                </c:pt>
                <c:pt idx="2817">
                  <c:v>0.982437466737626</c:v>
                </c:pt>
                <c:pt idx="2818">
                  <c:v>0.98244382022471899</c:v>
                </c:pt>
                <c:pt idx="2819">
                  <c:v>0.98245614035087703</c:v>
                </c:pt>
                <c:pt idx="2820">
                  <c:v>0.98254228041462</c:v>
                </c:pt>
                <c:pt idx="2821">
                  <c:v>0.98263888888888795</c:v>
                </c:pt>
                <c:pt idx="2822">
                  <c:v>0.98275862068965503</c:v>
                </c:pt>
                <c:pt idx="2823">
                  <c:v>0.98280423280423201</c:v>
                </c:pt>
                <c:pt idx="2824">
                  <c:v>0.98290126861555405</c:v>
                </c:pt>
                <c:pt idx="2825">
                  <c:v>0.98297872340425496</c:v>
                </c:pt>
                <c:pt idx="2826">
                  <c:v>0.98308051341890301</c:v>
                </c:pt>
                <c:pt idx="2827">
                  <c:v>0.98313253012048196</c:v>
                </c:pt>
                <c:pt idx="2828">
                  <c:v>0.98316889146836905</c:v>
                </c:pt>
                <c:pt idx="2829">
                  <c:v>0.98317959848073799</c:v>
                </c:pt>
                <c:pt idx="2830">
                  <c:v>0.98321602598808799</c:v>
                </c:pt>
                <c:pt idx="2831">
                  <c:v>0.98333333333333295</c:v>
                </c:pt>
                <c:pt idx="2832">
                  <c:v>0.98350137488542599</c:v>
                </c:pt>
                <c:pt idx="2833">
                  <c:v>0.98366477272727204</c:v>
                </c:pt>
                <c:pt idx="2834">
                  <c:v>0.98387096774193505</c:v>
                </c:pt>
                <c:pt idx="2835">
                  <c:v>0.98396094839609405</c:v>
                </c:pt>
                <c:pt idx="2836">
                  <c:v>0.98405103668261495</c:v>
                </c:pt>
                <c:pt idx="2837">
                  <c:v>0.984100877192982</c:v>
                </c:pt>
                <c:pt idx="2838">
                  <c:v>0.984375</c:v>
                </c:pt>
                <c:pt idx="2839">
                  <c:v>0.984399872652021</c:v>
                </c:pt>
                <c:pt idx="2840">
                  <c:v>0.98448433221782705</c:v>
                </c:pt>
                <c:pt idx="2841">
                  <c:v>0.98457792207792205</c:v>
                </c:pt>
                <c:pt idx="2842">
                  <c:v>0.984615384615384</c:v>
                </c:pt>
                <c:pt idx="2843">
                  <c:v>0.98469688051795101</c:v>
                </c:pt>
                <c:pt idx="2844">
                  <c:v>0.98472449536279305</c:v>
                </c:pt>
                <c:pt idx="2845">
                  <c:v>0.98478393183201396</c:v>
                </c:pt>
                <c:pt idx="2846">
                  <c:v>0.98478642480983003</c:v>
                </c:pt>
                <c:pt idx="2847">
                  <c:v>0.984805510534846</c:v>
                </c:pt>
                <c:pt idx="2848">
                  <c:v>0.98484848484848397</c:v>
                </c:pt>
                <c:pt idx="2849">
                  <c:v>0.98493626882966401</c:v>
                </c:pt>
                <c:pt idx="2850">
                  <c:v>0.98493975903614395</c:v>
                </c:pt>
                <c:pt idx="2851">
                  <c:v>0.98495370370370305</c:v>
                </c:pt>
                <c:pt idx="2852">
                  <c:v>0.98517520215633403</c:v>
                </c:pt>
                <c:pt idx="2853">
                  <c:v>0.98538205980066396</c:v>
                </c:pt>
                <c:pt idx="2854">
                  <c:v>0.98552403011001699</c:v>
                </c:pt>
                <c:pt idx="2855">
                  <c:v>0.98560767590618303</c:v>
                </c:pt>
                <c:pt idx="2856">
                  <c:v>0.98563611491108005</c:v>
                </c:pt>
                <c:pt idx="2857">
                  <c:v>0.98565400843881801</c:v>
                </c:pt>
                <c:pt idx="2858">
                  <c:v>0.98605150214592197</c:v>
                </c:pt>
                <c:pt idx="2859">
                  <c:v>0.98611111111111105</c:v>
                </c:pt>
                <c:pt idx="2860">
                  <c:v>0.986206896551724</c:v>
                </c:pt>
                <c:pt idx="2861">
                  <c:v>0.98638911128903095</c:v>
                </c:pt>
                <c:pt idx="2862">
                  <c:v>0.98641975308641905</c:v>
                </c:pt>
                <c:pt idx="2863">
                  <c:v>0.98663101604278003</c:v>
                </c:pt>
                <c:pt idx="2864">
                  <c:v>0.98663994655978604</c:v>
                </c:pt>
                <c:pt idx="2865">
                  <c:v>0.98669891172914104</c:v>
                </c:pt>
                <c:pt idx="2866">
                  <c:v>0.98678996036988098</c:v>
                </c:pt>
                <c:pt idx="2867">
                  <c:v>0.98680456490727497</c:v>
                </c:pt>
                <c:pt idx="2868">
                  <c:v>0.98708983324367905</c:v>
                </c:pt>
                <c:pt idx="2869">
                  <c:v>0.98713450292397598</c:v>
                </c:pt>
                <c:pt idx="2870">
                  <c:v>0.98713550600343003</c:v>
                </c:pt>
                <c:pt idx="2871">
                  <c:v>0.98714515265131197</c:v>
                </c:pt>
                <c:pt idx="2872">
                  <c:v>0.98715203426124198</c:v>
                </c:pt>
                <c:pt idx="2873">
                  <c:v>0.98736842105263101</c:v>
                </c:pt>
                <c:pt idx="2874">
                  <c:v>0.98738435660218604</c:v>
                </c:pt>
                <c:pt idx="2875">
                  <c:v>0.98741258741258697</c:v>
                </c:pt>
                <c:pt idx="2876">
                  <c:v>0.98755186721991695</c:v>
                </c:pt>
                <c:pt idx="2877">
                  <c:v>0.98760775862068895</c:v>
                </c:pt>
                <c:pt idx="2878">
                  <c:v>0.98784722222222199</c:v>
                </c:pt>
                <c:pt idx="2879">
                  <c:v>0.98786581013561703</c:v>
                </c:pt>
                <c:pt idx="2880">
                  <c:v>0.98787528868360197</c:v>
                </c:pt>
                <c:pt idx="2881">
                  <c:v>0.98800436205016295</c:v>
                </c:pt>
                <c:pt idx="2882">
                  <c:v>0.98828125</c:v>
                </c:pt>
                <c:pt idx="2883">
                  <c:v>0.98834405144694504</c:v>
                </c:pt>
                <c:pt idx="2884">
                  <c:v>0.98842975206611505</c:v>
                </c:pt>
                <c:pt idx="2885">
                  <c:v>0.98849630238290798</c:v>
                </c:pt>
                <c:pt idx="2886">
                  <c:v>0.98886936145284099</c:v>
                </c:pt>
                <c:pt idx="2887">
                  <c:v>0.98891551827441504</c:v>
                </c:pt>
                <c:pt idx="2888">
                  <c:v>0.98906605922551205</c:v>
                </c:pt>
                <c:pt idx="2889">
                  <c:v>0.98955696202531596</c:v>
                </c:pt>
                <c:pt idx="2890">
                  <c:v>0.98971255673222402</c:v>
                </c:pt>
                <c:pt idx="2891">
                  <c:v>0.99006410256410204</c:v>
                </c:pt>
                <c:pt idx="2892">
                  <c:v>0.99007795889440098</c:v>
                </c:pt>
                <c:pt idx="2893">
                  <c:v>0.99039615846338502</c:v>
                </c:pt>
                <c:pt idx="2894">
                  <c:v>0.99048266485384096</c:v>
                </c:pt>
                <c:pt idx="2895">
                  <c:v>0.99062290689886101</c:v>
                </c:pt>
                <c:pt idx="2896">
                  <c:v>0.99074074074074003</c:v>
                </c:pt>
                <c:pt idx="2897">
                  <c:v>0.99075081610446103</c:v>
                </c:pt>
                <c:pt idx="2898">
                  <c:v>0.99075391180654304</c:v>
                </c:pt>
                <c:pt idx="2899">
                  <c:v>0.99108367626886096</c:v>
                </c:pt>
                <c:pt idx="2900">
                  <c:v>0.99132697311361595</c:v>
                </c:pt>
                <c:pt idx="2901">
                  <c:v>0.99148763680583696</c:v>
                </c:pt>
                <c:pt idx="2902">
                  <c:v>0.99191374663072696</c:v>
                </c:pt>
                <c:pt idx="2903">
                  <c:v>0.99217731421121202</c:v>
                </c:pt>
                <c:pt idx="2904">
                  <c:v>0.99221453287197203</c:v>
                </c:pt>
                <c:pt idx="2905">
                  <c:v>0.99277978339350104</c:v>
                </c:pt>
                <c:pt idx="2906">
                  <c:v>0.99302325581395301</c:v>
                </c:pt>
                <c:pt idx="2907">
                  <c:v>0.99353099730458205</c:v>
                </c:pt>
                <c:pt idx="2908">
                  <c:v>0.99365994236311195</c:v>
                </c:pt>
                <c:pt idx="2909">
                  <c:v>0.99373259052924801</c:v>
                </c:pt>
                <c:pt idx="2910">
                  <c:v>0.994310099573257</c:v>
                </c:pt>
                <c:pt idx="2911">
                  <c:v>0.994354838709677</c:v>
                </c:pt>
                <c:pt idx="2912">
                  <c:v>1</c:v>
                </c:pt>
              </c:numCache>
            </c:numRef>
          </c:xVal>
          <c:yVal>
            <c:numRef>
              <c:f>Sheet1!$B$1:$B$2913</c:f>
              <c:numCache>
                <c:formatCode>General</c:formatCode>
                <c:ptCount val="2913"/>
                <c:pt idx="0">
                  <c:v>1264764</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2</c:v>
                </c:pt>
                <c:pt idx="27">
                  <c:v>1</c:v>
                </c:pt>
                <c:pt idx="28">
                  <c:v>1</c:v>
                </c:pt>
                <c:pt idx="29">
                  <c:v>1</c:v>
                </c:pt>
                <c:pt idx="30">
                  <c:v>2</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2</c:v>
                </c:pt>
                <c:pt idx="60">
                  <c:v>1</c:v>
                </c:pt>
                <c:pt idx="61">
                  <c:v>3</c:v>
                </c:pt>
                <c:pt idx="62">
                  <c:v>1</c:v>
                </c:pt>
                <c:pt idx="63">
                  <c:v>1</c:v>
                </c:pt>
                <c:pt idx="64">
                  <c:v>1</c:v>
                </c:pt>
                <c:pt idx="65">
                  <c:v>1</c:v>
                </c:pt>
                <c:pt idx="66">
                  <c:v>2</c:v>
                </c:pt>
                <c:pt idx="67">
                  <c:v>2</c:v>
                </c:pt>
                <c:pt idx="68">
                  <c:v>1</c:v>
                </c:pt>
                <c:pt idx="69">
                  <c:v>1</c:v>
                </c:pt>
                <c:pt idx="70">
                  <c:v>1</c:v>
                </c:pt>
                <c:pt idx="71">
                  <c:v>2</c:v>
                </c:pt>
                <c:pt idx="72">
                  <c:v>1</c:v>
                </c:pt>
                <c:pt idx="73">
                  <c:v>1</c:v>
                </c:pt>
                <c:pt idx="74">
                  <c:v>1</c:v>
                </c:pt>
                <c:pt idx="75">
                  <c:v>1</c:v>
                </c:pt>
                <c:pt idx="76">
                  <c:v>1</c:v>
                </c:pt>
                <c:pt idx="77">
                  <c:v>1</c:v>
                </c:pt>
                <c:pt idx="78">
                  <c:v>1</c:v>
                </c:pt>
                <c:pt idx="79">
                  <c:v>1</c:v>
                </c:pt>
                <c:pt idx="80">
                  <c:v>1</c:v>
                </c:pt>
                <c:pt idx="81">
                  <c:v>1</c:v>
                </c:pt>
                <c:pt idx="82">
                  <c:v>1</c:v>
                </c:pt>
                <c:pt idx="83">
                  <c:v>1</c:v>
                </c:pt>
                <c:pt idx="84">
                  <c:v>1</c:v>
                </c:pt>
                <c:pt idx="85">
                  <c:v>3</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2</c:v>
                </c:pt>
                <c:pt idx="105">
                  <c:v>1</c:v>
                </c:pt>
                <c:pt idx="106">
                  <c:v>1</c:v>
                </c:pt>
                <c:pt idx="107">
                  <c:v>1</c:v>
                </c:pt>
                <c:pt idx="108">
                  <c:v>1</c:v>
                </c:pt>
                <c:pt idx="109">
                  <c:v>1</c:v>
                </c:pt>
                <c:pt idx="110">
                  <c:v>1</c:v>
                </c:pt>
                <c:pt idx="111">
                  <c:v>1</c:v>
                </c:pt>
                <c:pt idx="112">
                  <c:v>1</c:v>
                </c:pt>
                <c:pt idx="113">
                  <c:v>1</c:v>
                </c:pt>
                <c:pt idx="114">
                  <c:v>1</c:v>
                </c:pt>
                <c:pt idx="115">
                  <c:v>1</c:v>
                </c:pt>
                <c:pt idx="116">
                  <c:v>1</c:v>
                </c:pt>
                <c:pt idx="117">
                  <c:v>2</c:v>
                </c:pt>
                <c:pt idx="118">
                  <c:v>1</c:v>
                </c:pt>
                <c:pt idx="119">
                  <c:v>1</c:v>
                </c:pt>
                <c:pt idx="120">
                  <c:v>1</c:v>
                </c:pt>
                <c:pt idx="121">
                  <c:v>1</c:v>
                </c:pt>
                <c:pt idx="122">
                  <c:v>1</c:v>
                </c:pt>
                <c:pt idx="123">
                  <c:v>1</c:v>
                </c:pt>
                <c:pt idx="124">
                  <c:v>1</c:v>
                </c:pt>
                <c:pt idx="125">
                  <c:v>1</c:v>
                </c:pt>
                <c:pt idx="126">
                  <c:v>1</c:v>
                </c:pt>
                <c:pt idx="127">
                  <c:v>2</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2</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2</c:v>
                </c:pt>
                <c:pt idx="199">
                  <c:v>1</c:v>
                </c:pt>
                <c:pt idx="200">
                  <c:v>1</c:v>
                </c:pt>
                <c:pt idx="201">
                  <c:v>1</c:v>
                </c:pt>
                <c:pt idx="202">
                  <c:v>2</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2</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2</c:v>
                </c:pt>
                <c:pt idx="275">
                  <c:v>1</c:v>
                </c:pt>
                <c:pt idx="276">
                  <c:v>1</c:v>
                </c:pt>
                <c:pt idx="277">
                  <c:v>2</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2</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2</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5</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2</c:v>
                </c:pt>
                <c:pt idx="388">
                  <c:v>1</c:v>
                </c:pt>
                <c:pt idx="389">
                  <c:v>1</c:v>
                </c:pt>
                <c:pt idx="390">
                  <c:v>1</c:v>
                </c:pt>
                <c:pt idx="391">
                  <c:v>4</c:v>
                </c:pt>
                <c:pt idx="392">
                  <c:v>1</c:v>
                </c:pt>
                <c:pt idx="393">
                  <c:v>7</c:v>
                </c:pt>
                <c:pt idx="394">
                  <c:v>1</c:v>
                </c:pt>
                <c:pt idx="395">
                  <c:v>1</c:v>
                </c:pt>
                <c:pt idx="396">
                  <c:v>1</c:v>
                </c:pt>
                <c:pt idx="397">
                  <c:v>1</c:v>
                </c:pt>
                <c:pt idx="398">
                  <c:v>11</c:v>
                </c:pt>
                <c:pt idx="399">
                  <c:v>1</c:v>
                </c:pt>
                <c:pt idx="400">
                  <c:v>1</c:v>
                </c:pt>
                <c:pt idx="401">
                  <c:v>4</c:v>
                </c:pt>
                <c:pt idx="402">
                  <c:v>1</c:v>
                </c:pt>
                <c:pt idx="403">
                  <c:v>1</c:v>
                </c:pt>
                <c:pt idx="404">
                  <c:v>1</c:v>
                </c:pt>
                <c:pt idx="405">
                  <c:v>33</c:v>
                </c:pt>
                <c:pt idx="406">
                  <c:v>1</c:v>
                </c:pt>
                <c:pt idx="407">
                  <c:v>1</c:v>
                </c:pt>
                <c:pt idx="408">
                  <c:v>1</c:v>
                </c:pt>
                <c:pt idx="409">
                  <c:v>1</c:v>
                </c:pt>
                <c:pt idx="410">
                  <c:v>1</c:v>
                </c:pt>
                <c:pt idx="411">
                  <c:v>1</c:v>
                </c:pt>
                <c:pt idx="412">
                  <c:v>1</c:v>
                </c:pt>
                <c:pt idx="413">
                  <c:v>1</c:v>
                </c:pt>
                <c:pt idx="414">
                  <c:v>1</c:v>
                </c:pt>
                <c:pt idx="415">
                  <c:v>11</c:v>
                </c:pt>
                <c:pt idx="416">
                  <c:v>1</c:v>
                </c:pt>
                <c:pt idx="417">
                  <c:v>1</c:v>
                </c:pt>
                <c:pt idx="418">
                  <c:v>1</c:v>
                </c:pt>
                <c:pt idx="419">
                  <c:v>1</c:v>
                </c:pt>
                <c:pt idx="420">
                  <c:v>82</c:v>
                </c:pt>
                <c:pt idx="421">
                  <c:v>1</c:v>
                </c:pt>
                <c:pt idx="422">
                  <c:v>1</c:v>
                </c:pt>
                <c:pt idx="423">
                  <c:v>1</c:v>
                </c:pt>
                <c:pt idx="424">
                  <c:v>1</c:v>
                </c:pt>
                <c:pt idx="425">
                  <c:v>1</c:v>
                </c:pt>
                <c:pt idx="426">
                  <c:v>1</c:v>
                </c:pt>
                <c:pt idx="427">
                  <c:v>23</c:v>
                </c:pt>
                <c:pt idx="428">
                  <c:v>1</c:v>
                </c:pt>
                <c:pt idx="429">
                  <c:v>1</c:v>
                </c:pt>
                <c:pt idx="430">
                  <c:v>7</c:v>
                </c:pt>
                <c:pt idx="431">
                  <c:v>2</c:v>
                </c:pt>
                <c:pt idx="432">
                  <c:v>1</c:v>
                </c:pt>
                <c:pt idx="433">
                  <c:v>13</c:v>
                </c:pt>
                <c:pt idx="434">
                  <c:v>1</c:v>
                </c:pt>
                <c:pt idx="435">
                  <c:v>1</c:v>
                </c:pt>
                <c:pt idx="436">
                  <c:v>1</c:v>
                </c:pt>
                <c:pt idx="437">
                  <c:v>1</c:v>
                </c:pt>
                <c:pt idx="438">
                  <c:v>1</c:v>
                </c:pt>
                <c:pt idx="439">
                  <c:v>1</c:v>
                </c:pt>
                <c:pt idx="440">
                  <c:v>1</c:v>
                </c:pt>
                <c:pt idx="441">
                  <c:v>1</c:v>
                </c:pt>
                <c:pt idx="442">
                  <c:v>2</c:v>
                </c:pt>
                <c:pt idx="443">
                  <c:v>1</c:v>
                </c:pt>
                <c:pt idx="444">
                  <c:v>1</c:v>
                </c:pt>
                <c:pt idx="445">
                  <c:v>3</c:v>
                </c:pt>
                <c:pt idx="446">
                  <c:v>1</c:v>
                </c:pt>
                <c:pt idx="447">
                  <c:v>1</c:v>
                </c:pt>
                <c:pt idx="448">
                  <c:v>1</c:v>
                </c:pt>
                <c:pt idx="449">
                  <c:v>1</c:v>
                </c:pt>
                <c:pt idx="450">
                  <c:v>1</c:v>
                </c:pt>
                <c:pt idx="451">
                  <c:v>1</c:v>
                </c:pt>
                <c:pt idx="452">
                  <c:v>1</c:v>
                </c:pt>
                <c:pt idx="453">
                  <c:v>2</c:v>
                </c:pt>
                <c:pt idx="454">
                  <c:v>1</c:v>
                </c:pt>
                <c:pt idx="455">
                  <c:v>1</c:v>
                </c:pt>
                <c:pt idx="456">
                  <c:v>1</c:v>
                </c:pt>
                <c:pt idx="457">
                  <c:v>4</c:v>
                </c:pt>
                <c:pt idx="458">
                  <c:v>1</c:v>
                </c:pt>
                <c:pt idx="459">
                  <c:v>1</c:v>
                </c:pt>
                <c:pt idx="460">
                  <c:v>1</c:v>
                </c:pt>
                <c:pt idx="461">
                  <c:v>1</c:v>
                </c:pt>
                <c:pt idx="462">
                  <c:v>2</c:v>
                </c:pt>
                <c:pt idx="463">
                  <c:v>1</c:v>
                </c:pt>
                <c:pt idx="464">
                  <c:v>1</c:v>
                </c:pt>
                <c:pt idx="465">
                  <c:v>1</c:v>
                </c:pt>
                <c:pt idx="466">
                  <c:v>1</c:v>
                </c:pt>
                <c:pt idx="467">
                  <c:v>6</c:v>
                </c:pt>
                <c:pt idx="468">
                  <c:v>1</c:v>
                </c:pt>
                <c:pt idx="469">
                  <c:v>9</c:v>
                </c:pt>
                <c:pt idx="470">
                  <c:v>1</c:v>
                </c:pt>
                <c:pt idx="471">
                  <c:v>25</c:v>
                </c:pt>
                <c:pt idx="472">
                  <c:v>1</c:v>
                </c:pt>
                <c:pt idx="473">
                  <c:v>20</c:v>
                </c:pt>
                <c:pt idx="474">
                  <c:v>35</c:v>
                </c:pt>
                <c:pt idx="475">
                  <c:v>1</c:v>
                </c:pt>
                <c:pt idx="476">
                  <c:v>1</c:v>
                </c:pt>
                <c:pt idx="477">
                  <c:v>22</c:v>
                </c:pt>
                <c:pt idx="478">
                  <c:v>1</c:v>
                </c:pt>
                <c:pt idx="479">
                  <c:v>50</c:v>
                </c:pt>
                <c:pt idx="480">
                  <c:v>1</c:v>
                </c:pt>
                <c:pt idx="481">
                  <c:v>1</c:v>
                </c:pt>
                <c:pt idx="482">
                  <c:v>1</c:v>
                </c:pt>
                <c:pt idx="483">
                  <c:v>2</c:v>
                </c:pt>
                <c:pt idx="484">
                  <c:v>1</c:v>
                </c:pt>
                <c:pt idx="485">
                  <c:v>1</c:v>
                </c:pt>
                <c:pt idx="486">
                  <c:v>35</c:v>
                </c:pt>
                <c:pt idx="487">
                  <c:v>1</c:v>
                </c:pt>
                <c:pt idx="488">
                  <c:v>1</c:v>
                </c:pt>
                <c:pt idx="489">
                  <c:v>14</c:v>
                </c:pt>
                <c:pt idx="490">
                  <c:v>1</c:v>
                </c:pt>
                <c:pt idx="491">
                  <c:v>1</c:v>
                </c:pt>
                <c:pt idx="492">
                  <c:v>7</c:v>
                </c:pt>
                <c:pt idx="493">
                  <c:v>1</c:v>
                </c:pt>
                <c:pt idx="494">
                  <c:v>1</c:v>
                </c:pt>
                <c:pt idx="495">
                  <c:v>21</c:v>
                </c:pt>
                <c:pt idx="496">
                  <c:v>1</c:v>
                </c:pt>
                <c:pt idx="497">
                  <c:v>1</c:v>
                </c:pt>
                <c:pt idx="498">
                  <c:v>2</c:v>
                </c:pt>
                <c:pt idx="499">
                  <c:v>1</c:v>
                </c:pt>
                <c:pt idx="500">
                  <c:v>1</c:v>
                </c:pt>
                <c:pt idx="501">
                  <c:v>1</c:v>
                </c:pt>
                <c:pt idx="502">
                  <c:v>1</c:v>
                </c:pt>
                <c:pt idx="503">
                  <c:v>8</c:v>
                </c:pt>
                <c:pt idx="504">
                  <c:v>1</c:v>
                </c:pt>
                <c:pt idx="505">
                  <c:v>2</c:v>
                </c:pt>
                <c:pt idx="506">
                  <c:v>1</c:v>
                </c:pt>
                <c:pt idx="507">
                  <c:v>3</c:v>
                </c:pt>
                <c:pt idx="508">
                  <c:v>1</c:v>
                </c:pt>
                <c:pt idx="509">
                  <c:v>1</c:v>
                </c:pt>
                <c:pt idx="510">
                  <c:v>15</c:v>
                </c:pt>
                <c:pt idx="511">
                  <c:v>1</c:v>
                </c:pt>
                <c:pt idx="512">
                  <c:v>5</c:v>
                </c:pt>
                <c:pt idx="513">
                  <c:v>1</c:v>
                </c:pt>
                <c:pt idx="514">
                  <c:v>1</c:v>
                </c:pt>
                <c:pt idx="515">
                  <c:v>1</c:v>
                </c:pt>
                <c:pt idx="516">
                  <c:v>1</c:v>
                </c:pt>
                <c:pt idx="517">
                  <c:v>1</c:v>
                </c:pt>
                <c:pt idx="518">
                  <c:v>27</c:v>
                </c:pt>
                <c:pt idx="519">
                  <c:v>1</c:v>
                </c:pt>
                <c:pt idx="520">
                  <c:v>18</c:v>
                </c:pt>
                <c:pt idx="521">
                  <c:v>1</c:v>
                </c:pt>
                <c:pt idx="522">
                  <c:v>1</c:v>
                </c:pt>
                <c:pt idx="523">
                  <c:v>1</c:v>
                </c:pt>
                <c:pt idx="524">
                  <c:v>1</c:v>
                </c:pt>
                <c:pt idx="525">
                  <c:v>1</c:v>
                </c:pt>
                <c:pt idx="526">
                  <c:v>49</c:v>
                </c:pt>
                <c:pt idx="527">
                  <c:v>1</c:v>
                </c:pt>
                <c:pt idx="528">
                  <c:v>1</c:v>
                </c:pt>
                <c:pt idx="529">
                  <c:v>27</c:v>
                </c:pt>
                <c:pt idx="530">
                  <c:v>1</c:v>
                </c:pt>
                <c:pt idx="531">
                  <c:v>47</c:v>
                </c:pt>
                <c:pt idx="532">
                  <c:v>2</c:v>
                </c:pt>
                <c:pt idx="533">
                  <c:v>1</c:v>
                </c:pt>
                <c:pt idx="534">
                  <c:v>25</c:v>
                </c:pt>
                <c:pt idx="535">
                  <c:v>1</c:v>
                </c:pt>
                <c:pt idx="536">
                  <c:v>1</c:v>
                </c:pt>
                <c:pt idx="537">
                  <c:v>24</c:v>
                </c:pt>
                <c:pt idx="538">
                  <c:v>1</c:v>
                </c:pt>
                <c:pt idx="539">
                  <c:v>6</c:v>
                </c:pt>
                <c:pt idx="540">
                  <c:v>1</c:v>
                </c:pt>
                <c:pt idx="541">
                  <c:v>5</c:v>
                </c:pt>
                <c:pt idx="542">
                  <c:v>2</c:v>
                </c:pt>
                <c:pt idx="543">
                  <c:v>1</c:v>
                </c:pt>
                <c:pt idx="544">
                  <c:v>14</c:v>
                </c:pt>
                <c:pt idx="545">
                  <c:v>1</c:v>
                </c:pt>
                <c:pt idx="546">
                  <c:v>11</c:v>
                </c:pt>
                <c:pt idx="547">
                  <c:v>11</c:v>
                </c:pt>
                <c:pt idx="548">
                  <c:v>81</c:v>
                </c:pt>
                <c:pt idx="549">
                  <c:v>1</c:v>
                </c:pt>
                <c:pt idx="550">
                  <c:v>1</c:v>
                </c:pt>
                <c:pt idx="551">
                  <c:v>24</c:v>
                </c:pt>
                <c:pt idx="552">
                  <c:v>1</c:v>
                </c:pt>
                <c:pt idx="553">
                  <c:v>3</c:v>
                </c:pt>
                <c:pt idx="554">
                  <c:v>1</c:v>
                </c:pt>
                <c:pt idx="555">
                  <c:v>35</c:v>
                </c:pt>
                <c:pt idx="556">
                  <c:v>2</c:v>
                </c:pt>
                <c:pt idx="557">
                  <c:v>29</c:v>
                </c:pt>
                <c:pt idx="558">
                  <c:v>1</c:v>
                </c:pt>
                <c:pt idx="559">
                  <c:v>1</c:v>
                </c:pt>
                <c:pt idx="560">
                  <c:v>1</c:v>
                </c:pt>
                <c:pt idx="561">
                  <c:v>14591</c:v>
                </c:pt>
                <c:pt idx="562">
                  <c:v>1</c:v>
                </c:pt>
                <c:pt idx="563">
                  <c:v>1</c:v>
                </c:pt>
                <c:pt idx="564">
                  <c:v>1</c:v>
                </c:pt>
                <c:pt idx="565">
                  <c:v>1</c:v>
                </c:pt>
                <c:pt idx="566">
                  <c:v>3</c:v>
                </c:pt>
                <c:pt idx="567">
                  <c:v>1</c:v>
                </c:pt>
                <c:pt idx="568">
                  <c:v>1</c:v>
                </c:pt>
                <c:pt idx="569">
                  <c:v>34</c:v>
                </c:pt>
                <c:pt idx="570">
                  <c:v>1</c:v>
                </c:pt>
                <c:pt idx="571">
                  <c:v>15</c:v>
                </c:pt>
                <c:pt idx="572">
                  <c:v>24</c:v>
                </c:pt>
                <c:pt idx="573">
                  <c:v>1</c:v>
                </c:pt>
                <c:pt idx="574">
                  <c:v>12</c:v>
                </c:pt>
                <c:pt idx="575">
                  <c:v>4</c:v>
                </c:pt>
                <c:pt idx="576">
                  <c:v>15</c:v>
                </c:pt>
                <c:pt idx="577">
                  <c:v>45</c:v>
                </c:pt>
                <c:pt idx="578">
                  <c:v>1852</c:v>
                </c:pt>
                <c:pt idx="579">
                  <c:v>1</c:v>
                </c:pt>
                <c:pt idx="580">
                  <c:v>2</c:v>
                </c:pt>
                <c:pt idx="581">
                  <c:v>59</c:v>
                </c:pt>
                <c:pt idx="582">
                  <c:v>6</c:v>
                </c:pt>
                <c:pt idx="583">
                  <c:v>4</c:v>
                </c:pt>
                <c:pt idx="584">
                  <c:v>1</c:v>
                </c:pt>
                <c:pt idx="585">
                  <c:v>1</c:v>
                </c:pt>
                <c:pt idx="586">
                  <c:v>37</c:v>
                </c:pt>
                <c:pt idx="587">
                  <c:v>1</c:v>
                </c:pt>
                <c:pt idx="588">
                  <c:v>1</c:v>
                </c:pt>
                <c:pt idx="589">
                  <c:v>1</c:v>
                </c:pt>
                <c:pt idx="590">
                  <c:v>7</c:v>
                </c:pt>
                <c:pt idx="591">
                  <c:v>1</c:v>
                </c:pt>
                <c:pt idx="592">
                  <c:v>1</c:v>
                </c:pt>
                <c:pt idx="593">
                  <c:v>42</c:v>
                </c:pt>
                <c:pt idx="594">
                  <c:v>21</c:v>
                </c:pt>
                <c:pt idx="595">
                  <c:v>1</c:v>
                </c:pt>
                <c:pt idx="596">
                  <c:v>2</c:v>
                </c:pt>
                <c:pt idx="597">
                  <c:v>2</c:v>
                </c:pt>
                <c:pt idx="598">
                  <c:v>1</c:v>
                </c:pt>
                <c:pt idx="599">
                  <c:v>24</c:v>
                </c:pt>
                <c:pt idx="600">
                  <c:v>14</c:v>
                </c:pt>
                <c:pt idx="601">
                  <c:v>412</c:v>
                </c:pt>
                <c:pt idx="602">
                  <c:v>1</c:v>
                </c:pt>
                <c:pt idx="603">
                  <c:v>2</c:v>
                </c:pt>
                <c:pt idx="604">
                  <c:v>33</c:v>
                </c:pt>
                <c:pt idx="605">
                  <c:v>11</c:v>
                </c:pt>
                <c:pt idx="606">
                  <c:v>1</c:v>
                </c:pt>
                <c:pt idx="607">
                  <c:v>5</c:v>
                </c:pt>
                <c:pt idx="608">
                  <c:v>46</c:v>
                </c:pt>
                <c:pt idx="609">
                  <c:v>15</c:v>
                </c:pt>
                <c:pt idx="610">
                  <c:v>7</c:v>
                </c:pt>
                <c:pt idx="611">
                  <c:v>29</c:v>
                </c:pt>
                <c:pt idx="612">
                  <c:v>18</c:v>
                </c:pt>
                <c:pt idx="613">
                  <c:v>10</c:v>
                </c:pt>
                <c:pt idx="614">
                  <c:v>43</c:v>
                </c:pt>
                <c:pt idx="615">
                  <c:v>12</c:v>
                </c:pt>
                <c:pt idx="616">
                  <c:v>3</c:v>
                </c:pt>
                <c:pt idx="617">
                  <c:v>1</c:v>
                </c:pt>
                <c:pt idx="618">
                  <c:v>40</c:v>
                </c:pt>
                <c:pt idx="619">
                  <c:v>17</c:v>
                </c:pt>
                <c:pt idx="620">
                  <c:v>3</c:v>
                </c:pt>
                <c:pt idx="621">
                  <c:v>1</c:v>
                </c:pt>
                <c:pt idx="622">
                  <c:v>3390</c:v>
                </c:pt>
                <c:pt idx="623">
                  <c:v>1</c:v>
                </c:pt>
                <c:pt idx="624">
                  <c:v>8</c:v>
                </c:pt>
                <c:pt idx="625">
                  <c:v>42</c:v>
                </c:pt>
                <c:pt idx="626">
                  <c:v>15</c:v>
                </c:pt>
                <c:pt idx="627">
                  <c:v>1</c:v>
                </c:pt>
                <c:pt idx="628">
                  <c:v>2</c:v>
                </c:pt>
                <c:pt idx="629">
                  <c:v>16</c:v>
                </c:pt>
                <c:pt idx="630">
                  <c:v>35</c:v>
                </c:pt>
                <c:pt idx="631">
                  <c:v>14</c:v>
                </c:pt>
                <c:pt idx="632">
                  <c:v>15</c:v>
                </c:pt>
                <c:pt idx="633">
                  <c:v>57</c:v>
                </c:pt>
                <c:pt idx="634">
                  <c:v>2</c:v>
                </c:pt>
                <c:pt idx="635">
                  <c:v>34</c:v>
                </c:pt>
                <c:pt idx="636">
                  <c:v>7</c:v>
                </c:pt>
                <c:pt idx="637">
                  <c:v>1</c:v>
                </c:pt>
                <c:pt idx="638">
                  <c:v>37</c:v>
                </c:pt>
                <c:pt idx="639">
                  <c:v>2</c:v>
                </c:pt>
                <c:pt idx="640">
                  <c:v>24</c:v>
                </c:pt>
                <c:pt idx="641">
                  <c:v>8</c:v>
                </c:pt>
                <c:pt idx="642">
                  <c:v>3</c:v>
                </c:pt>
                <c:pt idx="643">
                  <c:v>23</c:v>
                </c:pt>
                <c:pt idx="644">
                  <c:v>1</c:v>
                </c:pt>
                <c:pt idx="645">
                  <c:v>34</c:v>
                </c:pt>
                <c:pt idx="646">
                  <c:v>9</c:v>
                </c:pt>
                <c:pt idx="647">
                  <c:v>1</c:v>
                </c:pt>
                <c:pt idx="648">
                  <c:v>2</c:v>
                </c:pt>
                <c:pt idx="649">
                  <c:v>7</c:v>
                </c:pt>
                <c:pt idx="650">
                  <c:v>22</c:v>
                </c:pt>
                <c:pt idx="651">
                  <c:v>34</c:v>
                </c:pt>
                <c:pt idx="652">
                  <c:v>17</c:v>
                </c:pt>
                <c:pt idx="653">
                  <c:v>1</c:v>
                </c:pt>
                <c:pt idx="654">
                  <c:v>138501</c:v>
                </c:pt>
                <c:pt idx="655">
                  <c:v>1</c:v>
                </c:pt>
                <c:pt idx="656">
                  <c:v>1</c:v>
                </c:pt>
                <c:pt idx="657">
                  <c:v>1</c:v>
                </c:pt>
                <c:pt idx="658">
                  <c:v>1</c:v>
                </c:pt>
                <c:pt idx="659">
                  <c:v>6</c:v>
                </c:pt>
                <c:pt idx="660">
                  <c:v>24</c:v>
                </c:pt>
                <c:pt idx="661">
                  <c:v>36</c:v>
                </c:pt>
                <c:pt idx="662">
                  <c:v>6</c:v>
                </c:pt>
                <c:pt idx="663">
                  <c:v>1</c:v>
                </c:pt>
                <c:pt idx="664">
                  <c:v>1</c:v>
                </c:pt>
                <c:pt idx="665">
                  <c:v>11</c:v>
                </c:pt>
                <c:pt idx="666">
                  <c:v>49</c:v>
                </c:pt>
                <c:pt idx="667">
                  <c:v>1</c:v>
                </c:pt>
                <c:pt idx="668">
                  <c:v>45</c:v>
                </c:pt>
                <c:pt idx="669">
                  <c:v>2</c:v>
                </c:pt>
                <c:pt idx="670">
                  <c:v>8</c:v>
                </c:pt>
                <c:pt idx="671">
                  <c:v>11</c:v>
                </c:pt>
                <c:pt idx="672">
                  <c:v>37</c:v>
                </c:pt>
                <c:pt idx="673">
                  <c:v>6</c:v>
                </c:pt>
                <c:pt idx="674">
                  <c:v>21</c:v>
                </c:pt>
                <c:pt idx="675">
                  <c:v>24</c:v>
                </c:pt>
                <c:pt idx="676">
                  <c:v>1</c:v>
                </c:pt>
                <c:pt idx="677">
                  <c:v>4</c:v>
                </c:pt>
                <c:pt idx="678">
                  <c:v>42</c:v>
                </c:pt>
                <c:pt idx="679">
                  <c:v>249</c:v>
                </c:pt>
                <c:pt idx="680">
                  <c:v>11</c:v>
                </c:pt>
                <c:pt idx="681">
                  <c:v>25</c:v>
                </c:pt>
                <c:pt idx="682">
                  <c:v>4</c:v>
                </c:pt>
                <c:pt idx="683">
                  <c:v>2</c:v>
                </c:pt>
                <c:pt idx="684">
                  <c:v>45</c:v>
                </c:pt>
                <c:pt idx="685">
                  <c:v>1</c:v>
                </c:pt>
                <c:pt idx="686">
                  <c:v>18</c:v>
                </c:pt>
                <c:pt idx="687">
                  <c:v>6</c:v>
                </c:pt>
                <c:pt idx="688">
                  <c:v>1</c:v>
                </c:pt>
                <c:pt idx="689">
                  <c:v>56</c:v>
                </c:pt>
                <c:pt idx="690">
                  <c:v>1</c:v>
                </c:pt>
                <c:pt idx="691">
                  <c:v>37</c:v>
                </c:pt>
                <c:pt idx="692">
                  <c:v>1</c:v>
                </c:pt>
                <c:pt idx="693">
                  <c:v>25</c:v>
                </c:pt>
                <c:pt idx="694">
                  <c:v>18</c:v>
                </c:pt>
                <c:pt idx="695">
                  <c:v>30</c:v>
                </c:pt>
                <c:pt idx="696">
                  <c:v>1</c:v>
                </c:pt>
                <c:pt idx="697">
                  <c:v>37</c:v>
                </c:pt>
                <c:pt idx="698">
                  <c:v>14</c:v>
                </c:pt>
                <c:pt idx="699">
                  <c:v>12</c:v>
                </c:pt>
                <c:pt idx="700">
                  <c:v>1</c:v>
                </c:pt>
                <c:pt idx="701">
                  <c:v>3</c:v>
                </c:pt>
                <c:pt idx="702">
                  <c:v>31</c:v>
                </c:pt>
                <c:pt idx="703">
                  <c:v>35</c:v>
                </c:pt>
                <c:pt idx="704">
                  <c:v>33</c:v>
                </c:pt>
                <c:pt idx="705">
                  <c:v>7</c:v>
                </c:pt>
                <c:pt idx="706">
                  <c:v>6</c:v>
                </c:pt>
                <c:pt idx="707">
                  <c:v>107492</c:v>
                </c:pt>
                <c:pt idx="708">
                  <c:v>5</c:v>
                </c:pt>
                <c:pt idx="709">
                  <c:v>16</c:v>
                </c:pt>
                <c:pt idx="710">
                  <c:v>50</c:v>
                </c:pt>
                <c:pt idx="711">
                  <c:v>27</c:v>
                </c:pt>
                <c:pt idx="712">
                  <c:v>14</c:v>
                </c:pt>
                <c:pt idx="713">
                  <c:v>1</c:v>
                </c:pt>
                <c:pt idx="714">
                  <c:v>3</c:v>
                </c:pt>
                <c:pt idx="715">
                  <c:v>41</c:v>
                </c:pt>
                <c:pt idx="716">
                  <c:v>33</c:v>
                </c:pt>
                <c:pt idx="717">
                  <c:v>38</c:v>
                </c:pt>
                <c:pt idx="718">
                  <c:v>1</c:v>
                </c:pt>
                <c:pt idx="719">
                  <c:v>12</c:v>
                </c:pt>
                <c:pt idx="720">
                  <c:v>8</c:v>
                </c:pt>
                <c:pt idx="721">
                  <c:v>19</c:v>
                </c:pt>
                <c:pt idx="722">
                  <c:v>52</c:v>
                </c:pt>
                <c:pt idx="723">
                  <c:v>6</c:v>
                </c:pt>
                <c:pt idx="724">
                  <c:v>26</c:v>
                </c:pt>
                <c:pt idx="725">
                  <c:v>11</c:v>
                </c:pt>
                <c:pt idx="726">
                  <c:v>55</c:v>
                </c:pt>
                <c:pt idx="727">
                  <c:v>4</c:v>
                </c:pt>
                <c:pt idx="728">
                  <c:v>24</c:v>
                </c:pt>
                <c:pt idx="729">
                  <c:v>2</c:v>
                </c:pt>
                <c:pt idx="730">
                  <c:v>29</c:v>
                </c:pt>
                <c:pt idx="731">
                  <c:v>19</c:v>
                </c:pt>
                <c:pt idx="732">
                  <c:v>30</c:v>
                </c:pt>
                <c:pt idx="733">
                  <c:v>21</c:v>
                </c:pt>
                <c:pt idx="734">
                  <c:v>5</c:v>
                </c:pt>
                <c:pt idx="735">
                  <c:v>37</c:v>
                </c:pt>
                <c:pt idx="736">
                  <c:v>21</c:v>
                </c:pt>
                <c:pt idx="737">
                  <c:v>4</c:v>
                </c:pt>
                <c:pt idx="738">
                  <c:v>91</c:v>
                </c:pt>
                <c:pt idx="739">
                  <c:v>3</c:v>
                </c:pt>
                <c:pt idx="740">
                  <c:v>45</c:v>
                </c:pt>
                <c:pt idx="741">
                  <c:v>24</c:v>
                </c:pt>
                <c:pt idx="742">
                  <c:v>4</c:v>
                </c:pt>
                <c:pt idx="743">
                  <c:v>1</c:v>
                </c:pt>
                <c:pt idx="744">
                  <c:v>23</c:v>
                </c:pt>
                <c:pt idx="745">
                  <c:v>33</c:v>
                </c:pt>
                <c:pt idx="746">
                  <c:v>17</c:v>
                </c:pt>
                <c:pt idx="747">
                  <c:v>27</c:v>
                </c:pt>
                <c:pt idx="748">
                  <c:v>6</c:v>
                </c:pt>
                <c:pt idx="749">
                  <c:v>30</c:v>
                </c:pt>
                <c:pt idx="750">
                  <c:v>16</c:v>
                </c:pt>
                <c:pt idx="751">
                  <c:v>69</c:v>
                </c:pt>
                <c:pt idx="752">
                  <c:v>1</c:v>
                </c:pt>
                <c:pt idx="753">
                  <c:v>31</c:v>
                </c:pt>
                <c:pt idx="754">
                  <c:v>2</c:v>
                </c:pt>
                <c:pt idx="755">
                  <c:v>2</c:v>
                </c:pt>
                <c:pt idx="756">
                  <c:v>32</c:v>
                </c:pt>
                <c:pt idx="757">
                  <c:v>18</c:v>
                </c:pt>
                <c:pt idx="758">
                  <c:v>18</c:v>
                </c:pt>
                <c:pt idx="759">
                  <c:v>30</c:v>
                </c:pt>
                <c:pt idx="760">
                  <c:v>33</c:v>
                </c:pt>
                <c:pt idx="761">
                  <c:v>34</c:v>
                </c:pt>
                <c:pt idx="762">
                  <c:v>17</c:v>
                </c:pt>
                <c:pt idx="763">
                  <c:v>1</c:v>
                </c:pt>
                <c:pt idx="764">
                  <c:v>1</c:v>
                </c:pt>
                <c:pt idx="765">
                  <c:v>6</c:v>
                </c:pt>
                <c:pt idx="766">
                  <c:v>1</c:v>
                </c:pt>
                <c:pt idx="767">
                  <c:v>13</c:v>
                </c:pt>
                <c:pt idx="768">
                  <c:v>3</c:v>
                </c:pt>
                <c:pt idx="769">
                  <c:v>28</c:v>
                </c:pt>
                <c:pt idx="770">
                  <c:v>51</c:v>
                </c:pt>
                <c:pt idx="771">
                  <c:v>63</c:v>
                </c:pt>
                <c:pt idx="772">
                  <c:v>26</c:v>
                </c:pt>
                <c:pt idx="773">
                  <c:v>8</c:v>
                </c:pt>
                <c:pt idx="774">
                  <c:v>9</c:v>
                </c:pt>
                <c:pt idx="775">
                  <c:v>1</c:v>
                </c:pt>
                <c:pt idx="776">
                  <c:v>3</c:v>
                </c:pt>
                <c:pt idx="777">
                  <c:v>1</c:v>
                </c:pt>
                <c:pt idx="778">
                  <c:v>9</c:v>
                </c:pt>
                <c:pt idx="779">
                  <c:v>30</c:v>
                </c:pt>
                <c:pt idx="780">
                  <c:v>33</c:v>
                </c:pt>
                <c:pt idx="781">
                  <c:v>34</c:v>
                </c:pt>
                <c:pt idx="782">
                  <c:v>23</c:v>
                </c:pt>
                <c:pt idx="783">
                  <c:v>12</c:v>
                </c:pt>
                <c:pt idx="784">
                  <c:v>2</c:v>
                </c:pt>
                <c:pt idx="785">
                  <c:v>321</c:v>
                </c:pt>
                <c:pt idx="786">
                  <c:v>1</c:v>
                </c:pt>
                <c:pt idx="787">
                  <c:v>3</c:v>
                </c:pt>
                <c:pt idx="788">
                  <c:v>6</c:v>
                </c:pt>
                <c:pt idx="789">
                  <c:v>22</c:v>
                </c:pt>
                <c:pt idx="790">
                  <c:v>37</c:v>
                </c:pt>
                <c:pt idx="791">
                  <c:v>32</c:v>
                </c:pt>
                <c:pt idx="792">
                  <c:v>15</c:v>
                </c:pt>
                <c:pt idx="793">
                  <c:v>19</c:v>
                </c:pt>
                <c:pt idx="794">
                  <c:v>5</c:v>
                </c:pt>
                <c:pt idx="795">
                  <c:v>3</c:v>
                </c:pt>
                <c:pt idx="796">
                  <c:v>12</c:v>
                </c:pt>
                <c:pt idx="797">
                  <c:v>14</c:v>
                </c:pt>
                <c:pt idx="798">
                  <c:v>40</c:v>
                </c:pt>
                <c:pt idx="799">
                  <c:v>54</c:v>
                </c:pt>
                <c:pt idx="800">
                  <c:v>55</c:v>
                </c:pt>
                <c:pt idx="801">
                  <c:v>1</c:v>
                </c:pt>
                <c:pt idx="802">
                  <c:v>19</c:v>
                </c:pt>
                <c:pt idx="803">
                  <c:v>16</c:v>
                </c:pt>
                <c:pt idx="804">
                  <c:v>25</c:v>
                </c:pt>
                <c:pt idx="805">
                  <c:v>4</c:v>
                </c:pt>
                <c:pt idx="806">
                  <c:v>17</c:v>
                </c:pt>
                <c:pt idx="807">
                  <c:v>4</c:v>
                </c:pt>
                <c:pt idx="808">
                  <c:v>32</c:v>
                </c:pt>
                <c:pt idx="809">
                  <c:v>6</c:v>
                </c:pt>
                <c:pt idx="810">
                  <c:v>29</c:v>
                </c:pt>
                <c:pt idx="811">
                  <c:v>21</c:v>
                </c:pt>
                <c:pt idx="812">
                  <c:v>7</c:v>
                </c:pt>
                <c:pt idx="813">
                  <c:v>40</c:v>
                </c:pt>
                <c:pt idx="814">
                  <c:v>50</c:v>
                </c:pt>
                <c:pt idx="815">
                  <c:v>3</c:v>
                </c:pt>
                <c:pt idx="816">
                  <c:v>34</c:v>
                </c:pt>
                <c:pt idx="817">
                  <c:v>1</c:v>
                </c:pt>
                <c:pt idx="818">
                  <c:v>2</c:v>
                </c:pt>
                <c:pt idx="819">
                  <c:v>4</c:v>
                </c:pt>
                <c:pt idx="820">
                  <c:v>40</c:v>
                </c:pt>
                <c:pt idx="821">
                  <c:v>20</c:v>
                </c:pt>
                <c:pt idx="822">
                  <c:v>5</c:v>
                </c:pt>
                <c:pt idx="823">
                  <c:v>20</c:v>
                </c:pt>
                <c:pt idx="824">
                  <c:v>31</c:v>
                </c:pt>
                <c:pt idx="825">
                  <c:v>23</c:v>
                </c:pt>
                <c:pt idx="826">
                  <c:v>325</c:v>
                </c:pt>
                <c:pt idx="827">
                  <c:v>45</c:v>
                </c:pt>
                <c:pt idx="828">
                  <c:v>16</c:v>
                </c:pt>
                <c:pt idx="829">
                  <c:v>2</c:v>
                </c:pt>
                <c:pt idx="830">
                  <c:v>4</c:v>
                </c:pt>
                <c:pt idx="831">
                  <c:v>59</c:v>
                </c:pt>
                <c:pt idx="832">
                  <c:v>2</c:v>
                </c:pt>
                <c:pt idx="833">
                  <c:v>12</c:v>
                </c:pt>
                <c:pt idx="834">
                  <c:v>26</c:v>
                </c:pt>
                <c:pt idx="835">
                  <c:v>31</c:v>
                </c:pt>
                <c:pt idx="836">
                  <c:v>25</c:v>
                </c:pt>
                <c:pt idx="837">
                  <c:v>1</c:v>
                </c:pt>
                <c:pt idx="838">
                  <c:v>24</c:v>
                </c:pt>
                <c:pt idx="839">
                  <c:v>16</c:v>
                </c:pt>
                <c:pt idx="840">
                  <c:v>29</c:v>
                </c:pt>
                <c:pt idx="841">
                  <c:v>66</c:v>
                </c:pt>
                <c:pt idx="842">
                  <c:v>9</c:v>
                </c:pt>
                <c:pt idx="843">
                  <c:v>1</c:v>
                </c:pt>
                <c:pt idx="844">
                  <c:v>1</c:v>
                </c:pt>
                <c:pt idx="845">
                  <c:v>20</c:v>
                </c:pt>
                <c:pt idx="846">
                  <c:v>75</c:v>
                </c:pt>
                <c:pt idx="847">
                  <c:v>8</c:v>
                </c:pt>
                <c:pt idx="848">
                  <c:v>8</c:v>
                </c:pt>
                <c:pt idx="849">
                  <c:v>99</c:v>
                </c:pt>
                <c:pt idx="850">
                  <c:v>34</c:v>
                </c:pt>
                <c:pt idx="851">
                  <c:v>51</c:v>
                </c:pt>
                <c:pt idx="852">
                  <c:v>28</c:v>
                </c:pt>
                <c:pt idx="853">
                  <c:v>4</c:v>
                </c:pt>
                <c:pt idx="854">
                  <c:v>4</c:v>
                </c:pt>
                <c:pt idx="855">
                  <c:v>11</c:v>
                </c:pt>
                <c:pt idx="856">
                  <c:v>43</c:v>
                </c:pt>
                <c:pt idx="857">
                  <c:v>29</c:v>
                </c:pt>
                <c:pt idx="858">
                  <c:v>17</c:v>
                </c:pt>
                <c:pt idx="859">
                  <c:v>31</c:v>
                </c:pt>
                <c:pt idx="860">
                  <c:v>49</c:v>
                </c:pt>
                <c:pt idx="861">
                  <c:v>3</c:v>
                </c:pt>
                <c:pt idx="862">
                  <c:v>50</c:v>
                </c:pt>
                <c:pt idx="863">
                  <c:v>27</c:v>
                </c:pt>
                <c:pt idx="864">
                  <c:v>12</c:v>
                </c:pt>
                <c:pt idx="865">
                  <c:v>31</c:v>
                </c:pt>
                <c:pt idx="866">
                  <c:v>51</c:v>
                </c:pt>
                <c:pt idx="867">
                  <c:v>8</c:v>
                </c:pt>
                <c:pt idx="868">
                  <c:v>6</c:v>
                </c:pt>
                <c:pt idx="869">
                  <c:v>19</c:v>
                </c:pt>
                <c:pt idx="870">
                  <c:v>19</c:v>
                </c:pt>
                <c:pt idx="871">
                  <c:v>1</c:v>
                </c:pt>
                <c:pt idx="872">
                  <c:v>1</c:v>
                </c:pt>
                <c:pt idx="873">
                  <c:v>59098</c:v>
                </c:pt>
                <c:pt idx="874">
                  <c:v>22</c:v>
                </c:pt>
                <c:pt idx="875">
                  <c:v>17</c:v>
                </c:pt>
                <c:pt idx="876">
                  <c:v>8</c:v>
                </c:pt>
                <c:pt idx="877">
                  <c:v>42</c:v>
                </c:pt>
                <c:pt idx="878">
                  <c:v>28</c:v>
                </c:pt>
                <c:pt idx="879">
                  <c:v>32</c:v>
                </c:pt>
                <c:pt idx="880">
                  <c:v>37</c:v>
                </c:pt>
                <c:pt idx="881">
                  <c:v>11</c:v>
                </c:pt>
                <c:pt idx="882">
                  <c:v>11</c:v>
                </c:pt>
                <c:pt idx="883">
                  <c:v>50</c:v>
                </c:pt>
                <c:pt idx="884">
                  <c:v>6</c:v>
                </c:pt>
                <c:pt idx="885">
                  <c:v>62</c:v>
                </c:pt>
                <c:pt idx="886">
                  <c:v>26</c:v>
                </c:pt>
                <c:pt idx="887">
                  <c:v>21</c:v>
                </c:pt>
                <c:pt idx="888">
                  <c:v>14</c:v>
                </c:pt>
                <c:pt idx="889">
                  <c:v>39</c:v>
                </c:pt>
                <c:pt idx="890">
                  <c:v>19</c:v>
                </c:pt>
                <c:pt idx="891">
                  <c:v>3</c:v>
                </c:pt>
                <c:pt idx="892">
                  <c:v>20</c:v>
                </c:pt>
                <c:pt idx="893">
                  <c:v>1</c:v>
                </c:pt>
                <c:pt idx="894">
                  <c:v>86</c:v>
                </c:pt>
                <c:pt idx="895">
                  <c:v>1</c:v>
                </c:pt>
                <c:pt idx="896">
                  <c:v>11</c:v>
                </c:pt>
                <c:pt idx="897">
                  <c:v>6</c:v>
                </c:pt>
                <c:pt idx="898">
                  <c:v>59</c:v>
                </c:pt>
                <c:pt idx="899">
                  <c:v>32</c:v>
                </c:pt>
                <c:pt idx="900">
                  <c:v>5</c:v>
                </c:pt>
                <c:pt idx="901">
                  <c:v>36</c:v>
                </c:pt>
                <c:pt idx="902">
                  <c:v>54</c:v>
                </c:pt>
                <c:pt idx="903">
                  <c:v>29</c:v>
                </c:pt>
                <c:pt idx="904">
                  <c:v>44</c:v>
                </c:pt>
                <c:pt idx="905">
                  <c:v>26</c:v>
                </c:pt>
                <c:pt idx="906">
                  <c:v>4</c:v>
                </c:pt>
                <c:pt idx="907">
                  <c:v>14</c:v>
                </c:pt>
                <c:pt idx="908">
                  <c:v>20</c:v>
                </c:pt>
                <c:pt idx="909">
                  <c:v>1</c:v>
                </c:pt>
                <c:pt idx="910">
                  <c:v>14</c:v>
                </c:pt>
                <c:pt idx="911">
                  <c:v>1</c:v>
                </c:pt>
                <c:pt idx="912">
                  <c:v>25</c:v>
                </c:pt>
                <c:pt idx="913">
                  <c:v>30</c:v>
                </c:pt>
                <c:pt idx="914">
                  <c:v>51</c:v>
                </c:pt>
                <c:pt idx="915">
                  <c:v>57</c:v>
                </c:pt>
                <c:pt idx="916">
                  <c:v>51</c:v>
                </c:pt>
                <c:pt idx="917">
                  <c:v>18</c:v>
                </c:pt>
                <c:pt idx="918">
                  <c:v>15</c:v>
                </c:pt>
                <c:pt idx="919">
                  <c:v>1</c:v>
                </c:pt>
                <c:pt idx="920">
                  <c:v>7</c:v>
                </c:pt>
                <c:pt idx="921">
                  <c:v>7</c:v>
                </c:pt>
                <c:pt idx="922">
                  <c:v>27</c:v>
                </c:pt>
                <c:pt idx="923">
                  <c:v>16</c:v>
                </c:pt>
                <c:pt idx="924">
                  <c:v>44</c:v>
                </c:pt>
                <c:pt idx="925">
                  <c:v>1</c:v>
                </c:pt>
                <c:pt idx="926">
                  <c:v>28</c:v>
                </c:pt>
                <c:pt idx="927">
                  <c:v>82</c:v>
                </c:pt>
                <c:pt idx="928">
                  <c:v>20</c:v>
                </c:pt>
                <c:pt idx="929">
                  <c:v>45</c:v>
                </c:pt>
                <c:pt idx="930">
                  <c:v>3</c:v>
                </c:pt>
                <c:pt idx="931">
                  <c:v>22</c:v>
                </c:pt>
                <c:pt idx="932">
                  <c:v>264</c:v>
                </c:pt>
                <c:pt idx="933">
                  <c:v>6</c:v>
                </c:pt>
                <c:pt idx="934">
                  <c:v>3</c:v>
                </c:pt>
                <c:pt idx="935">
                  <c:v>24</c:v>
                </c:pt>
                <c:pt idx="936">
                  <c:v>17</c:v>
                </c:pt>
                <c:pt idx="937">
                  <c:v>61</c:v>
                </c:pt>
                <c:pt idx="938">
                  <c:v>50</c:v>
                </c:pt>
                <c:pt idx="939">
                  <c:v>42</c:v>
                </c:pt>
                <c:pt idx="940">
                  <c:v>38</c:v>
                </c:pt>
                <c:pt idx="941">
                  <c:v>18</c:v>
                </c:pt>
                <c:pt idx="942">
                  <c:v>14</c:v>
                </c:pt>
                <c:pt idx="943">
                  <c:v>3</c:v>
                </c:pt>
                <c:pt idx="944">
                  <c:v>1</c:v>
                </c:pt>
                <c:pt idx="945">
                  <c:v>18</c:v>
                </c:pt>
                <c:pt idx="946">
                  <c:v>1</c:v>
                </c:pt>
                <c:pt idx="947">
                  <c:v>1</c:v>
                </c:pt>
                <c:pt idx="948">
                  <c:v>70</c:v>
                </c:pt>
                <c:pt idx="949">
                  <c:v>18</c:v>
                </c:pt>
                <c:pt idx="950">
                  <c:v>92</c:v>
                </c:pt>
                <c:pt idx="951">
                  <c:v>32</c:v>
                </c:pt>
                <c:pt idx="952">
                  <c:v>38</c:v>
                </c:pt>
                <c:pt idx="953">
                  <c:v>9</c:v>
                </c:pt>
                <c:pt idx="954">
                  <c:v>1</c:v>
                </c:pt>
                <c:pt idx="955">
                  <c:v>13</c:v>
                </c:pt>
                <c:pt idx="956">
                  <c:v>22</c:v>
                </c:pt>
                <c:pt idx="957">
                  <c:v>3</c:v>
                </c:pt>
                <c:pt idx="958">
                  <c:v>22</c:v>
                </c:pt>
                <c:pt idx="959">
                  <c:v>39</c:v>
                </c:pt>
                <c:pt idx="960">
                  <c:v>53</c:v>
                </c:pt>
                <c:pt idx="961">
                  <c:v>1</c:v>
                </c:pt>
                <c:pt idx="962">
                  <c:v>33</c:v>
                </c:pt>
                <c:pt idx="963">
                  <c:v>62</c:v>
                </c:pt>
                <c:pt idx="964">
                  <c:v>4</c:v>
                </c:pt>
                <c:pt idx="965">
                  <c:v>16</c:v>
                </c:pt>
                <c:pt idx="966">
                  <c:v>37</c:v>
                </c:pt>
                <c:pt idx="967">
                  <c:v>21</c:v>
                </c:pt>
                <c:pt idx="968">
                  <c:v>33</c:v>
                </c:pt>
                <c:pt idx="969">
                  <c:v>67</c:v>
                </c:pt>
                <c:pt idx="970">
                  <c:v>1</c:v>
                </c:pt>
                <c:pt idx="971">
                  <c:v>38</c:v>
                </c:pt>
                <c:pt idx="972">
                  <c:v>2</c:v>
                </c:pt>
                <c:pt idx="973">
                  <c:v>1</c:v>
                </c:pt>
                <c:pt idx="974">
                  <c:v>34</c:v>
                </c:pt>
                <c:pt idx="975">
                  <c:v>34</c:v>
                </c:pt>
                <c:pt idx="976">
                  <c:v>25</c:v>
                </c:pt>
                <c:pt idx="977">
                  <c:v>2</c:v>
                </c:pt>
                <c:pt idx="978">
                  <c:v>98</c:v>
                </c:pt>
                <c:pt idx="979">
                  <c:v>17</c:v>
                </c:pt>
                <c:pt idx="980">
                  <c:v>4</c:v>
                </c:pt>
                <c:pt idx="981">
                  <c:v>58</c:v>
                </c:pt>
                <c:pt idx="982">
                  <c:v>31</c:v>
                </c:pt>
                <c:pt idx="983">
                  <c:v>25</c:v>
                </c:pt>
                <c:pt idx="984">
                  <c:v>16</c:v>
                </c:pt>
                <c:pt idx="985">
                  <c:v>2</c:v>
                </c:pt>
                <c:pt idx="986">
                  <c:v>39</c:v>
                </c:pt>
                <c:pt idx="987">
                  <c:v>34</c:v>
                </c:pt>
                <c:pt idx="988">
                  <c:v>15</c:v>
                </c:pt>
                <c:pt idx="989">
                  <c:v>314</c:v>
                </c:pt>
                <c:pt idx="990">
                  <c:v>59</c:v>
                </c:pt>
                <c:pt idx="991">
                  <c:v>1</c:v>
                </c:pt>
                <c:pt idx="992">
                  <c:v>31</c:v>
                </c:pt>
                <c:pt idx="993">
                  <c:v>11</c:v>
                </c:pt>
                <c:pt idx="994">
                  <c:v>30</c:v>
                </c:pt>
                <c:pt idx="995">
                  <c:v>39</c:v>
                </c:pt>
                <c:pt idx="996">
                  <c:v>6</c:v>
                </c:pt>
                <c:pt idx="997">
                  <c:v>63</c:v>
                </c:pt>
                <c:pt idx="998">
                  <c:v>51</c:v>
                </c:pt>
                <c:pt idx="999">
                  <c:v>50</c:v>
                </c:pt>
                <c:pt idx="1000">
                  <c:v>1</c:v>
                </c:pt>
                <c:pt idx="1001">
                  <c:v>3</c:v>
                </c:pt>
                <c:pt idx="1002">
                  <c:v>14</c:v>
                </c:pt>
                <c:pt idx="1003">
                  <c:v>37</c:v>
                </c:pt>
                <c:pt idx="1004">
                  <c:v>90</c:v>
                </c:pt>
                <c:pt idx="1005">
                  <c:v>1</c:v>
                </c:pt>
                <c:pt idx="1006">
                  <c:v>2</c:v>
                </c:pt>
                <c:pt idx="1007">
                  <c:v>32</c:v>
                </c:pt>
                <c:pt idx="1008">
                  <c:v>18</c:v>
                </c:pt>
                <c:pt idx="1009">
                  <c:v>22</c:v>
                </c:pt>
                <c:pt idx="1010">
                  <c:v>147</c:v>
                </c:pt>
                <c:pt idx="1011">
                  <c:v>5</c:v>
                </c:pt>
                <c:pt idx="1012">
                  <c:v>50</c:v>
                </c:pt>
                <c:pt idx="1013">
                  <c:v>29</c:v>
                </c:pt>
                <c:pt idx="1014">
                  <c:v>10</c:v>
                </c:pt>
                <c:pt idx="1015">
                  <c:v>54</c:v>
                </c:pt>
                <c:pt idx="1016">
                  <c:v>62</c:v>
                </c:pt>
                <c:pt idx="1017">
                  <c:v>27</c:v>
                </c:pt>
                <c:pt idx="1018">
                  <c:v>2</c:v>
                </c:pt>
                <c:pt idx="1019">
                  <c:v>3</c:v>
                </c:pt>
                <c:pt idx="1020">
                  <c:v>34</c:v>
                </c:pt>
                <c:pt idx="1021">
                  <c:v>19</c:v>
                </c:pt>
                <c:pt idx="1022">
                  <c:v>52</c:v>
                </c:pt>
                <c:pt idx="1023">
                  <c:v>9</c:v>
                </c:pt>
                <c:pt idx="1024">
                  <c:v>56</c:v>
                </c:pt>
                <c:pt idx="1025">
                  <c:v>1</c:v>
                </c:pt>
                <c:pt idx="1026">
                  <c:v>40</c:v>
                </c:pt>
                <c:pt idx="1027">
                  <c:v>1</c:v>
                </c:pt>
                <c:pt idx="1028">
                  <c:v>52</c:v>
                </c:pt>
                <c:pt idx="1029">
                  <c:v>95</c:v>
                </c:pt>
                <c:pt idx="1030">
                  <c:v>9</c:v>
                </c:pt>
                <c:pt idx="1031">
                  <c:v>30</c:v>
                </c:pt>
                <c:pt idx="1032">
                  <c:v>42</c:v>
                </c:pt>
                <c:pt idx="1033">
                  <c:v>39</c:v>
                </c:pt>
                <c:pt idx="1034">
                  <c:v>1</c:v>
                </c:pt>
                <c:pt idx="1035">
                  <c:v>8</c:v>
                </c:pt>
                <c:pt idx="1036">
                  <c:v>48</c:v>
                </c:pt>
                <c:pt idx="1037">
                  <c:v>4</c:v>
                </c:pt>
                <c:pt idx="1038">
                  <c:v>24</c:v>
                </c:pt>
                <c:pt idx="1039">
                  <c:v>84</c:v>
                </c:pt>
                <c:pt idx="1040">
                  <c:v>1</c:v>
                </c:pt>
                <c:pt idx="1041">
                  <c:v>40</c:v>
                </c:pt>
                <c:pt idx="1042">
                  <c:v>69</c:v>
                </c:pt>
                <c:pt idx="1043">
                  <c:v>3</c:v>
                </c:pt>
                <c:pt idx="1044">
                  <c:v>1</c:v>
                </c:pt>
                <c:pt idx="1045">
                  <c:v>14</c:v>
                </c:pt>
                <c:pt idx="1046">
                  <c:v>24</c:v>
                </c:pt>
                <c:pt idx="1047">
                  <c:v>47</c:v>
                </c:pt>
                <c:pt idx="1048">
                  <c:v>37</c:v>
                </c:pt>
                <c:pt idx="1049">
                  <c:v>49</c:v>
                </c:pt>
                <c:pt idx="1050">
                  <c:v>2</c:v>
                </c:pt>
                <c:pt idx="1051">
                  <c:v>8</c:v>
                </c:pt>
                <c:pt idx="1052">
                  <c:v>29</c:v>
                </c:pt>
                <c:pt idx="1053">
                  <c:v>34</c:v>
                </c:pt>
                <c:pt idx="1054">
                  <c:v>58</c:v>
                </c:pt>
                <c:pt idx="1055">
                  <c:v>2</c:v>
                </c:pt>
                <c:pt idx="1056">
                  <c:v>50013</c:v>
                </c:pt>
                <c:pt idx="1057">
                  <c:v>3</c:v>
                </c:pt>
                <c:pt idx="1058">
                  <c:v>31</c:v>
                </c:pt>
                <c:pt idx="1059">
                  <c:v>17</c:v>
                </c:pt>
                <c:pt idx="1060">
                  <c:v>23</c:v>
                </c:pt>
                <c:pt idx="1061">
                  <c:v>3</c:v>
                </c:pt>
                <c:pt idx="1062">
                  <c:v>3</c:v>
                </c:pt>
                <c:pt idx="1063">
                  <c:v>1</c:v>
                </c:pt>
                <c:pt idx="1064">
                  <c:v>1</c:v>
                </c:pt>
                <c:pt idx="1065">
                  <c:v>1</c:v>
                </c:pt>
                <c:pt idx="1066">
                  <c:v>74</c:v>
                </c:pt>
                <c:pt idx="1067">
                  <c:v>45</c:v>
                </c:pt>
                <c:pt idx="1068">
                  <c:v>85</c:v>
                </c:pt>
                <c:pt idx="1069">
                  <c:v>26</c:v>
                </c:pt>
                <c:pt idx="1070">
                  <c:v>11</c:v>
                </c:pt>
                <c:pt idx="1071">
                  <c:v>61</c:v>
                </c:pt>
                <c:pt idx="1072">
                  <c:v>1</c:v>
                </c:pt>
                <c:pt idx="1073">
                  <c:v>1</c:v>
                </c:pt>
                <c:pt idx="1074">
                  <c:v>33</c:v>
                </c:pt>
                <c:pt idx="1075">
                  <c:v>60</c:v>
                </c:pt>
                <c:pt idx="1076">
                  <c:v>21</c:v>
                </c:pt>
                <c:pt idx="1077">
                  <c:v>12</c:v>
                </c:pt>
                <c:pt idx="1078">
                  <c:v>2</c:v>
                </c:pt>
                <c:pt idx="1079">
                  <c:v>59</c:v>
                </c:pt>
                <c:pt idx="1080">
                  <c:v>81</c:v>
                </c:pt>
                <c:pt idx="1081">
                  <c:v>17</c:v>
                </c:pt>
                <c:pt idx="1082">
                  <c:v>3</c:v>
                </c:pt>
                <c:pt idx="1083">
                  <c:v>50</c:v>
                </c:pt>
                <c:pt idx="1084">
                  <c:v>36</c:v>
                </c:pt>
                <c:pt idx="1085">
                  <c:v>123</c:v>
                </c:pt>
                <c:pt idx="1086">
                  <c:v>4</c:v>
                </c:pt>
                <c:pt idx="1087">
                  <c:v>44</c:v>
                </c:pt>
                <c:pt idx="1088">
                  <c:v>5</c:v>
                </c:pt>
                <c:pt idx="1089">
                  <c:v>70</c:v>
                </c:pt>
                <c:pt idx="1090">
                  <c:v>13</c:v>
                </c:pt>
                <c:pt idx="1091">
                  <c:v>7</c:v>
                </c:pt>
                <c:pt idx="1092">
                  <c:v>98</c:v>
                </c:pt>
                <c:pt idx="1093">
                  <c:v>24</c:v>
                </c:pt>
                <c:pt idx="1094">
                  <c:v>2</c:v>
                </c:pt>
                <c:pt idx="1095">
                  <c:v>36</c:v>
                </c:pt>
                <c:pt idx="1096">
                  <c:v>96</c:v>
                </c:pt>
                <c:pt idx="1097">
                  <c:v>68</c:v>
                </c:pt>
                <c:pt idx="1098">
                  <c:v>42</c:v>
                </c:pt>
                <c:pt idx="1099">
                  <c:v>4</c:v>
                </c:pt>
                <c:pt idx="1100">
                  <c:v>20</c:v>
                </c:pt>
                <c:pt idx="1101">
                  <c:v>67</c:v>
                </c:pt>
                <c:pt idx="1102">
                  <c:v>2</c:v>
                </c:pt>
                <c:pt idx="1103">
                  <c:v>74</c:v>
                </c:pt>
                <c:pt idx="1104">
                  <c:v>10</c:v>
                </c:pt>
                <c:pt idx="1105">
                  <c:v>15</c:v>
                </c:pt>
                <c:pt idx="1106">
                  <c:v>47</c:v>
                </c:pt>
                <c:pt idx="1107">
                  <c:v>41</c:v>
                </c:pt>
                <c:pt idx="1108">
                  <c:v>190</c:v>
                </c:pt>
                <c:pt idx="1109">
                  <c:v>1</c:v>
                </c:pt>
                <c:pt idx="1110">
                  <c:v>25</c:v>
                </c:pt>
                <c:pt idx="1111">
                  <c:v>54</c:v>
                </c:pt>
                <c:pt idx="1112">
                  <c:v>22</c:v>
                </c:pt>
                <c:pt idx="1113">
                  <c:v>1</c:v>
                </c:pt>
                <c:pt idx="1114">
                  <c:v>2</c:v>
                </c:pt>
                <c:pt idx="1115">
                  <c:v>136</c:v>
                </c:pt>
                <c:pt idx="1116">
                  <c:v>18</c:v>
                </c:pt>
                <c:pt idx="1117">
                  <c:v>32</c:v>
                </c:pt>
                <c:pt idx="1118">
                  <c:v>3</c:v>
                </c:pt>
                <c:pt idx="1119">
                  <c:v>81</c:v>
                </c:pt>
                <c:pt idx="1120">
                  <c:v>44</c:v>
                </c:pt>
                <c:pt idx="1121">
                  <c:v>26</c:v>
                </c:pt>
                <c:pt idx="1122">
                  <c:v>5</c:v>
                </c:pt>
                <c:pt idx="1123">
                  <c:v>45</c:v>
                </c:pt>
                <c:pt idx="1124">
                  <c:v>155</c:v>
                </c:pt>
                <c:pt idx="1125">
                  <c:v>5</c:v>
                </c:pt>
                <c:pt idx="1126">
                  <c:v>3</c:v>
                </c:pt>
                <c:pt idx="1127">
                  <c:v>63</c:v>
                </c:pt>
                <c:pt idx="1128">
                  <c:v>76</c:v>
                </c:pt>
                <c:pt idx="1129">
                  <c:v>22</c:v>
                </c:pt>
                <c:pt idx="1130">
                  <c:v>54</c:v>
                </c:pt>
                <c:pt idx="1131">
                  <c:v>6</c:v>
                </c:pt>
                <c:pt idx="1132">
                  <c:v>2</c:v>
                </c:pt>
                <c:pt idx="1133">
                  <c:v>14</c:v>
                </c:pt>
                <c:pt idx="1134">
                  <c:v>153</c:v>
                </c:pt>
                <c:pt idx="1135">
                  <c:v>2</c:v>
                </c:pt>
                <c:pt idx="1136">
                  <c:v>64</c:v>
                </c:pt>
                <c:pt idx="1137">
                  <c:v>124</c:v>
                </c:pt>
                <c:pt idx="1138">
                  <c:v>41</c:v>
                </c:pt>
                <c:pt idx="1139">
                  <c:v>6</c:v>
                </c:pt>
                <c:pt idx="1140">
                  <c:v>88</c:v>
                </c:pt>
                <c:pt idx="1141">
                  <c:v>15</c:v>
                </c:pt>
                <c:pt idx="1142">
                  <c:v>13</c:v>
                </c:pt>
                <c:pt idx="1143">
                  <c:v>2</c:v>
                </c:pt>
                <c:pt idx="1144">
                  <c:v>41</c:v>
                </c:pt>
                <c:pt idx="1145">
                  <c:v>141</c:v>
                </c:pt>
                <c:pt idx="1146">
                  <c:v>40</c:v>
                </c:pt>
                <c:pt idx="1147">
                  <c:v>1</c:v>
                </c:pt>
                <c:pt idx="1148">
                  <c:v>23</c:v>
                </c:pt>
                <c:pt idx="1149">
                  <c:v>1</c:v>
                </c:pt>
                <c:pt idx="1150">
                  <c:v>1</c:v>
                </c:pt>
                <c:pt idx="1151">
                  <c:v>5</c:v>
                </c:pt>
                <c:pt idx="1152">
                  <c:v>63</c:v>
                </c:pt>
                <c:pt idx="1153">
                  <c:v>57</c:v>
                </c:pt>
                <c:pt idx="1154">
                  <c:v>273</c:v>
                </c:pt>
                <c:pt idx="1155">
                  <c:v>40</c:v>
                </c:pt>
                <c:pt idx="1156">
                  <c:v>2</c:v>
                </c:pt>
                <c:pt idx="1157">
                  <c:v>2</c:v>
                </c:pt>
                <c:pt idx="1158">
                  <c:v>148</c:v>
                </c:pt>
                <c:pt idx="1159">
                  <c:v>22</c:v>
                </c:pt>
                <c:pt idx="1160">
                  <c:v>38</c:v>
                </c:pt>
                <c:pt idx="1161">
                  <c:v>17</c:v>
                </c:pt>
                <c:pt idx="1162">
                  <c:v>148</c:v>
                </c:pt>
                <c:pt idx="1163">
                  <c:v>6</c:v>
                </c:pt>
                <c:pt idx="1164">
                  <c:v>12</c:v>
                </c:pt>
                <c:pt idx="1165">
                  <c:v>96</c:v>
                </c:pt>
                <c:pt idx="1166">
                  <c:v>57</c:v>
                </c:pt>
                <c:pt idx="1167">
                  <c:v>133</c:v>
                </c:pt>
                <c:pt idx="1168">
                  <c:v>9</c:v>
                </c:pt>
                <c:pt idx="1169">
                  <c:v>5</c:v>
                </c:pt>
                <c:pt idx="1170">
                  <c:v>1</c:v>
                </c:pt>
                <c:pt idx="1171">
                  <c:v>45</c:v>
                </c:pt>
                <c:pt idx="1172">
                  <c:v>7</c:v>
                </c:pt>
                <c:pt idx="1173">
                  <c:v>37</c:v>
                </c:pt>
                <c:pt idx="1174">
                  <c:v>1</c:v>
                </c:pt>
                <c:pt idx="1175">
                  <c:v>19</c:v>
                </c:pt>
                <c:pt idx="1176">
                  <c:v>1</c:v>
                </c:pt>
                <c:pt idx="1177">
                  <c:v>89</c:v>
                </c:pt>
                <c:pt idx="1178">
                  <c:v>5</c:v>
                </c:pt>
                <c:pt idx="1179">
                  <c:v>14</c:v>
                </c:pt>
                <c:pt idx="1180">
                  <c:v>84</c:v>
                </c:pt>
                <c:pt idx="1181">
                  <c:v>7</c:v>
                </c:pt>
                <c:pt idx="1182">
                  <c:v>50</c:v>
                </c:pt>
                <c:pt idx="1183">
                  <c:v>39</c:v>
                </c:pt>
                <c:pt idx="1184">
                  <c:v>154</c:v>
                </c:pt>
                <c:pt idx="1185">
                  <c:v>2</c:v>
                </c:pt>
                <c:pt idx="1186">
                  <c:v>29</c:v>
                </c:pt>
                <c:pt idx="1187">
                  <c:v>9</c:v>
                </c:pt>
                <c:pt idx="1188">
                  <c:v>136</c:v>
                </c:pt>
                <c:pt idx="1189">
                  <c:v>107</c:v>
                </c:pt>
                <c:pt idx="1190">
                  <c:v>2</c:v>
                </c:pt>
                <c:pt idx="1191">
                  <c:v>20</c:v>
                </c:pt>
                <c:pt idx="1192">
                  <c:v>158</c:v>
                </c:pt>
                <c:pt idx="1193">
                  <c:v>25</c:v>
                </c:pt>
                <c:pt idx="1194">
                  <c:v>2</c:v>
                </c:pt>
                <c:pt idx="1195">
                  <c:v>21</c:v>
                </c:pt>
                <c:pt idx="1196">
                  <c:v>44</c:v>
                </c:pt>
                <c:pt idx="1197">
                  <c:v>10</c:v>
                </c:pt>
                <c:pt idx="1198">
                  <c:v>37</c:v>
                </c:pt>
                <c:pt idx="1199">
                  <c:v>1</c:v>
                </c:pt>
                <c:pt idx="1200">
                  <c:v>28</c:v>
                </c:pt>
                <c:pt idx="1201">
                  <c:v>4</c:v>
                </c:pt>
                <c:pt idx="1202">
                  <c:v>1</c:v>
                </c:pt>
                <c:pt idx="1203">
                  <c:v>65</c:v>
                </c:pt>
                <c:pt idx="1204">
                  <c:v>3</c:v>
                </c:pt>
                <c:pt idx="1205">
                  <c:v>3</c:v>
                </c:pt>
                <c:pt idx="1206">
                  <c:v>1</c:v>
                </c:pt>
                <c:pt idx="1207">
                  <c:v>13</c:v>
                </c:pt>
                <c:pt idx="1208">
                  <c:v>11</c:v>
                </c:pt>
                <c:pt idx="1209">
                  <c:v>14</c:v>
                </c:pt>
                <c:pt idx="1210">
                  <c:v>33</c:v>
                </c:pt>
                <c:pt idx="1211">
                  <c:v>24</c:v>
                </c:pt>
                <c:pt idx="1212">
                  <c:v>87</c:v>
                </c:pt>
                <c:pt idx="1213">
                  <c:v>74</c:v>
                </c:pt>
                <c:pt idx="1214">
                  <c:v>37</c:v>
                </c:pt>
                <c:pt idx="1215">
                  <c:v>172</c:v>
                </c:pt>
                <c:pt idx="1216">
                  <c:v>34</c:v>
                </c:pt>
                <c:pt idx="1217">
                  <c:v>126</c:v>
                </c:pt>
                <c:pt idx="1218">
                  <c:v>85</c:v>
                </c:pt>
                <c:pt idx="1219">
                  <c:v>1</c:v>
                </c:pt>
                <c:pt idx="1220">
                  <c:v>190</c:v>
                </c:pt>
                <c:pt idx="1221">
                  <c:v>1</c:v>
                </c:pt>
                <c:pt idx="1222">
                  <c:v>2</c:v>
                </c:pt>
                <c:pt idx="1223">
                  <c:v>2</c:v>
                </c:pt>
                <c:pt idx="1224">
                  <c:v>1</c:v>
                </c:pt>
                <c:pt idx="1225">
                  <c:v>6</c:v>
                </c:pt>
                <c:pt idx="1226">
                  <c:v>11</c:v>
                </c:pt>
                <c:pt idx="1227">
                  <c:v>2</c:v>
                </c:pt>
                <c:pt idx="1228">
                  <c:v>17</c:v>
                </c:pt>
                <c:pt idx="1229">
                  <c:v>18</c:v>
                </c:pt>
                <c:pt idx="1230">
                  <c:v>8</c:v>
                </c:pt>
                <c:pt idx="1231">
                  <c:v>46</c:v>
                </c:pt>
                <c:pt idx="1232">
                  <c:v>11</c:v>
                </c:pt>
                <c:pt idx="1233">
                  <c:v>40</c:v>
                </c:pt>
                <c:pt idx="1234">
                  <c:v>56</c:v>
                </c:pt>
                <c:pt idx="1235">
                  <c:v>1</c:v>
                </c:pt>
                <c:pt idx="1236">
                  <c:v>85</c:v>
                </c:pt>
                <c:pt idx="1237">
                  <c:v>3</c:v>
                </c:pt>
                <c:pt idx="1238">
                  <c:v>1</c:v>
                </c:pt>
                <c:pt idx="1239">
                  <c:v>9</c:v>
                </c:pt>
                <c:pt idx="1240">
                  <c:v>37896</c:v>
                </c:pt>
                <c:pt idx="1241">
                  <c:v>1</c:v>
                </c:pt>
                <c:pt idx="1242">
                  <c:v>6</c:v>
                </c:pt>
                <c:pt idx="1243">
                  <c:v>3</c:v>
                </c:pt>
                <c:pt idx="1244">
                  <c:v>83</c:v>
                </c:pt>
                <c:pt idx="1245">
                  <c:v>7</c:v>
                </c:pt>
                <c:pt idx="1246">
                  <c:v>54</c:v>
                </c:pt>
                <c:pt idx="1247">
                  <c:v>48</c:v>
                </c:pt>
                <c:pt idx="1248">
                  <c:v>10</c:v>
                </c:pt>
                <c:pt idx="1249">
                  <c:v>58</c:v>
                </c:pt>
                <c:pt idx="1250">
                  <c:v>11</c:v>
                </c:pt>
                <c:pt idx="1251">
                  <c:v>16</c:v>
                </c:pt>
                <c:pt idx="1252">
                  <c:v>18</c:v>
                </c:pt>
                <c:pt idx="1253">
                  <c:v>5</c:v>
                </c:pt>
                <c:pt idx="1254">
                  <c:v>4</c:v>
                </c:pt>
                <c:pt idx="1255">
                  <c:v>3</c:v>
                </c:pt>
                <c:pt idx="1256">
                  <c:v>1</c:v>
                </c:pt>
                <c:pt idx="1257">
                  <c:v>3</c:v>
                </c:pt>
                <c:pt idx="1258">
                  <c:v>2</c:v>
                </c:pt>
                <c:pt idx="1259">
                  <c:v>215</c:v>
                </c:pt>
                <c:pt idx="1260">
                  <c:v>1</c:v>
                </c:pt>
                <c:pt idx="1261">
                  <c:v>123</c:v>
                </c:pt>
                <c:pt idx="1262">
                  <c:v>153</c:v>
                </c:pt>
                <c:pt idx="1263">
                  <c:v>30</c:v>
                </c:pt>
                <c:pt idx="1264">
                  <c:v>204</c:v>
                </c:pt>
                <c:pt idx="1265">
                  <c:v>43</c:v>
                </c:pt>
                <c:pt idx="1266">
                  <c:v>72</c:v>
                </c:pt>
                <c:pt idx="1267">
                  <c:v>81</c:v>
                </c:pt>
                <c:pt idx="1268">
                  <c:v>19</c:v>
                </c:pt>
                <c:pt idx="1269">
                  <c:v>35</c:v>
                </c:pt>
                <c:pt idx="1270">
                  <c:v>21</c:v>
                </c:pt>
                <c:pt idx="1271">
                  <c:v>12</c:v>
                </c:pt>
                <c:pt idx="1272">
                  <c:v>13</c:v>
                </c:pt>
                <c:pt idx="1273">
                  <c:v>2</c:v>
                </c:pt>
                <c:pt idx="1274">
                  <c:v>5</c:v>
                </c:pt>
                <c:pt idx="1275">
                  <c:v>7</c:v>
                </c:pt>
                <c:pt idx="1276">
                  <c:v>84</c:v>
                </c:pt>
                <c:pt idx="1277">
                  <c:v>4</c:v>
                </c:pt>
                <c:pt idx="1278">
                  <c:v>45</c:v>
                </c:pt>
                <c:pt idx="1279">
                  <c:v>53</c:v>
                </c:pt>
                <c:pt idx="1280">
                  <c:v>1</c:v>
                </c:pt>
                <c:pt idx="1281">
                  <c:v>8</c:v>
                </c:pt>
                <c:pt idx="1282">
                  <c:v>56</c:v>
                </c:pt>
                <c:pt idx="1283">
                  <c:v>6</c:v>
                </c:pt>
                <c:pt idx="1284">
                  <c:v>13</c:v>
                </c:pt>
                <c:pt idx="1285">
                  <c:v>252</c:v>
                </c:pt>
                <c:pt idx="1286">
                  <c:v>16</c:v>
                </c:pt>
                <c:pt idx="1287">
                  <c:v>143</c:v>
                </c:pt>
                <c:pt idx="1288">
                  <c:v>128</c:v>
                </c:pt>
                <c:pt idx="1289">
                  <c:v>11</c:v>
                </c:pt>
                <c:pt idx="1290">
                  <c:v>40</c:v>
                </c:pt>
                <c:pt idx="1291">
                  <c:v>4</c:v>
                </c:pt>
                <c:pt idx="1292">
                  <c:v>184</c:v>
                </c:pt>
                <c:pt idx="1293">
                  <c:v>55</c:v>
                </c:pt>
                <c:pt idx="1294">
                  <c:v>1</c:v>
                </c:pt>
                <c:pt idx="1295">
                  <c:v>81</c:v>
                </c:pt>
                <c:pt idx="1296">
                  <c:v>5</c:v>
                </c:pt>
                <c:pt idx="1297">
                  <c:v>68</c:v>
                </c:pt>
                <c:pt idx="1298">
                  <c:v>1</c:v>
                </c:pt>
                <c:pt idx="1299">
                  <c:v>18</c:v>
                </c:pt>
                <c:pt idx="1300">
                  <c:v>7</c:v>
                </c:pt>
                <c:pt idx="1301">
                  <c:v>111</c:v>
                </c:pt>
                <c:pt idx="1302">
                  <c:v>1</c:v>
                </c:pt>
                <c:pt idx="1303">
                  <c:v>9</c:v>
                </c:pt>
                <c:pt idx="1304">
                  <c:v>49</c:v>
                </c:pt>
                <c:pt idx="1305">
                  <c:v>10</c:v>
                </c:pt>
                <c:pt idx="1306">
                  <c:v>45</c:v>
                </c:pt>
                <c:pt idx="1307">
                  <c:v>8</c:v>
                </c:pt>
                <c:pt idx="1308">
                  <c:v>18</c:v>
                </c:pt>
                <c:pt idx="1309">
                  <c:v>284</c:v>
                </c:pt>
                <c:pt idx="1310">
                  <c:v>60</c:v>
                </c:pt>
                <c:pt idx="1311">
                  <c:v>154</c:v>
                </c:pt>
                <c:pt idx="1312">
                  <c:v>13</c:v>
                </c:pt>
                <c:pt idx="1313">
                  <c:v>125</c:v>
                </c:pt>
                <c:pt idx="1314">
                  <c:v>15</c:v>
                </c:pt>
                <c:pt idx="1315">
                  <c:v>46</c:v>
                </c:pt>
                <c:pt idx="1316">
                  <c:v>22</c:v>
                </c:pt>
                <c:pt idx="1317">
                  <c:v>225</c:v>
                </c:pt>
                <c:pt idx="1318">
                  <c:v>11</c:v>
                </c:pt>
                <c:pt idx="1319">
                  <c:v>5</c:v>
                </c:pt>
                <c:pt idx="1320">
                  <c:v>48</c:v>
                </c:pt>
                <c:pt idx="1321">
                  <c:v>2</c:v>
                </c:pt>
                <c:pt idx="1322">
                  <c:v>222</c:v>
                </c:pt>
                <c:pt idx="1323">
                  <c:v>104</c:v>
                </c:pt>
                <c:pt idx="1324">
                  <c:v>82</c:v>
                </c:pt>
                <c:pt idx="1325">
                  <c:v>8</c:v>
                </c:pt>
                <c:pt idx="1326">
                  <c:v>6</c:v>
                </c:pt>
                <c:pt idx="1327">
                  <c:v>23</c:v>
                </c:pt>
                <c:pt idx="1328">
                  <c:v>52</c:v>
                </c:pt>
                <c:pt idx="1329">
                  <c:v>306</c:v>
                </c:pt>
                <c:pt idx="1330">
                  <c:v>38</c:v>
                </c:pt>
                <c:pt idx="1331">
                  <c:v>3</c:v>
                </c:pt>
                <c:pt idx="1332">
                  <c:v>1</c:v>
                </c:pt>
                <c:pt idx="1333">
                  <c:v>11</c:v>
                </c:pt>
                <c:pt idx="1334">
                  <c:v>16</c:v>
                </c:pt>
                <c:pt idx="1335">
                  <c:v>173</c:v>
                </c:pt>
                <c:pt idx="1336">
                  <c:v>12</c:v>
                </c:pt>
                <c:pt idx="1337">
                  <c:v>63</c:v>
                </c:pt>
                <c:pt idx="1338">
                  <c:v>146</c:v>
                </c:pt>
                <c:pt idx="1339">
                  <c:v>67</c:v>
                </c:pt>
                <c:pt idx="1340">
                  <c:v>226</c:v>
                </c:pt>
                <c:pt idx="1341">
                  <c:v>18</c:v>
                </c:pt>
                <c:pt idx="1342">
                  <c:v>4</c:v>
                </c:pt>
                <c:pt idx="1343">
                  <c:v>12</c:v>
                </c:pt>
                <c:pt idx="1344">
                  <c:v>49</c:v>
                </c:pt>
                <c:pt idx="1345">
                  <c:v>23</c:v>
                </c:pt>
                <c:pt idx="1346">
                  <c:v>84</c:v>
                </c:pt>
                <c:pt idx="1347">
                  <c:v>89</c:v>
                </c:pt>
                <c:pt idx="1348">
                  <c:v>1</c:v>
                </c:pt>
                <c:pt idx="1349">
                  <c:v>7</c:v>
                </c:pt>
                <c:pt idx="1350">
                  <c:v>2</c:v>
                </c:pt>
                <c:pt idx="1351">
                  <c:v>389</c:v>
                </c:pt>
                <c:pt idx="1352">
                  <c:v>48</c:v>
                </c:pt>
                <c:pt idx="1353">
                  <c:v>1</c:v>
                </c:pt>
                <c:pt idx="1354">
                  <c:v>9</c:v>
                </c:pt>
                <c:pt idx="1355">
                  <c:v>25</c:v>
                </c:pt>
                <c:pt idx="1356">
                  <c:v>51</c:v>
                </c:pt>
                <c:pt idx="1357">
                  <c:v>1</c:v>
                </c:pt>
                <c:pt idx="1358">
                  <c:v>179</c:v>
                </c:pt>
                <c:pt idx="1359">
                  <c:v>4</c:v>
                </c:pt>
                <c:pt idx="1360">
                  <c:v>46</c:v>
                </c:pt>
                <c:pt idx="1361">
                  <c:v>22</c:v>
                </c:pt>
                <c:pt idx="1362">
                  <c:v>129</c:v>
                </c:pt>
                <c:pt idx="1363">
                  <c:v>9</c:v>
                </c:pt>
                <c:pt idx="1364">
                  <c:v>1</c:v>
                </c:pt>
                <c:pt idx="1365">
                  <c:v>27</c:v>
                </c:pt>
                <c:pt idx="1366">
                  <c:v>69</c:v>
                </c:pt>
                <c:pt idx="1367">
                  <c:v>44</c:v>
                </c:pt>
                <c:pt idx="1368">
                  <c:v>261</c:v>
                </c:pt>
                <c:pt idx="1369">
                  <c:v>100</c:v>
                </c:pt>
                <c:pt idx="1370">
                  <c:v>55</c:v>
                </c:pt>
                <c:pt idx="1371">
                  <c:v>26</c:v>
                </c:pt>
                <c:pt idx="1372">
                  <c:v>6</c:v>
                </c:pt>
                <c:pt idx="1373">
                  <c:v>1</c:v>
                </c:pt>
                <c:pt idx="1374">
                  <c:v>2</c:v>
                </c:pt>
                <c:pt idx="1375">
                  <c:v>319</c:v>
                </c:pt>
                <c:pt idx="1376">
                  <c:v>4</c:v>
                </c:pt>
                <c:pt idx="1377">
                  <c:v>97</c:v>
                </c:pt>
                <c:pt idx="1378">
                  <c:v>25</c:v>
                </c:pt>
                <c:pt idx="1379">
                  <c:v>5</c:v>
                </c:pt>
                <c:pt idx="1380">
                  <c:v>57</c:v>
                </c:pt>
                <c:pt idx="1381">
                  <c:v>1</c:v>
                </c:pt>
                <c:pt idx="1382">
                  <c:v>1</c:v>
                </c:pt>
                <c:pt idx="1383">
                  <c:v>106</c:v>
                </c:pt>
                <c:pt idx="1384">
                  <c:v>151</c:v>
                </c:pt>
                <c:pt idx="1385">
                  <c:v>40</c:v>
                </c:pt>
                <c:pt idx="1386">
                  <c:v>2</c:v>
                </c:pt>
                <c:pt idx="1387">
                  <c:v>18</c:v>
                </c:pt>
                <c:pt idx="1388">
                  <c:v>32</c:v>
                </c:pt>
                <c:pt idx="1389">
                  <c:v>146</c:v>
                </c:pt>
                <c:pt idx="1390">
                  <c:v>5</c:v>
                </c:pt>
                <c:pt idx="1391">
                  <c:v>25</c:v>
                </c:pt>
                <c:pt idx="1392">
                  <c:v>2</c:v>
                </c:pt>
                <c:pt idx="1393">
                  <c:v>105</c:v>
                </c:pt>
                <c:pt idx="1394">
                  <c:v>6</c:v>
                </c:pt>
                <c:pt idx="1395">
                  <c:v>58</c:v>
                </c:pt>
                <c:pt idx="1396">
                  <c:v>4</c:v>
                </c:pt>
                <c:pt idx="1397">
                  <c:v>2</c:v>
                </c:pt>
                <c:pt idx="1398">
                  <c:v>224</c:v>
                </c:pt>
                <c:pt idx="1399">
                  <c:v>19</c:v>
                </c:pt>
                <c:pt idx="1400">
                  <c:v>79</c:v>
                </c:pt>
                <c:pt idx="1401">
                  <c:v>1</c:v>
                </c:pt>
                <c:pt idx="1402">
                  <c:v>12</c:v>
                </c:pt>
                <c:pt idx="1403">
                  <c:v>340</c:v>
                </c:pt>
                <c:pt idx="1404">
                  <c:v>53</c:v>
                </c:pt>
                <c:pt idx="1405">
                  <c:v>4</c:v>
                </c:pt>
                <c:pt idx="1406">
                  <c:v>13</c:v>
                </c:pt>
                <c:pt idx="1407">
                  <c:v>1</c:v>
                </c:pt>
                <c:pt idx="1408">
                  <c:v>18</c:v>
                </c:pt>
                <c:pt idx="1409">
                  <c:v>1</c:v>
                </c:pt>
                <c:pt idx="1410">
                  <c:v>86</c:v>
                </c:pt>
                <c:pt idx="1411">
                  <c:v>56</c:v>
                </c:pt>
                <c:pt idx="1412">
                  <c:v>3</c:v>
                </c:pt>
                <c:pt idx="1413">
                  <c:v>181</c:v>
                </c:pt>
                <c:pt idx="1414">
                  <c:v>25</c:v>
                </c:pt>
                <c:pt idx="1415">
                  <c:v>25</c:v>
                </c:pt>
                <c:pt idx="1416">
                  <c:v>77</c:v>
                </c:pt>
                <c:pt idx="1417">
                  <c:v>38</c:v>
                </c:pt>
                <c:pt idx="1418">
                  <c:v>140</c:v>
                </c:pt>
                <c:pt idx="1419">
                  <c:v>1</c:v>
                </c:pt>
                <c:pt idx="1420">
                  <c:v>1</c:v>
                </c:pt>
                <c:pt idx="1421">
                  <c:v>3</c:v>
                </c:pt>
                <c:pt idx="1422">
                  <c:v>14</c:v>
                </c:pt>
                <c:pt idx="1423">
                  <c:v>38</c:v>
                </c:pt>
                <c:pt idx="1424">
                  <c:v>20</c:v>
                </c:pt>
                <c:pt idx="1425">
                  <c:v>61</c:v>
                </c:pt>
                <c:pt idx="1426">
                  <c:v>15</c:v>
                </c:pt>
                <c:pt idx="1427">
                  <c:v>1</c:v>
                </c:pt>
                <c:pt idx="1428">
                  <c:v>24175</c:v>
                </c:pt>
                <c:pt idx="1429">
                  <c:v>1</c:v>
                </c:pt>
                <c:pt idx="1430">
                  <c:v>1</c:v>
                </c:pt>
                <c:pt idx="1431">
                  <c:v>5</c:v>
                </c:pt>
                <c:pt idx="1432">
                  <c:v>46</c:v>
                </c:pt>
                <c:pt idx="1433">
                  <c:v>17</c:v>
                </c:pt>
                <c:pt idx="1434">
                  <c:v>18</c:v>
                </c:pt>
                <c:pt idx="1435">
                  <c:v>3</c:v>
                </c:pt>
                <c:pt idx="1436">
                  <c:v>2</c:v>
                </c:pt>
                <c:pt idx="1437">
                  <c:v>14</c:v>
                </c:pt>
                <c:pt idx="1438">
                  <c:v>181</c:v>
                </c:pt>
                <c:pt idx="1439">
                  <c:v>56</c:v>
                </c:pt>
                <c:pt idx="1440">
                  <c:v>104</c:v>
                </c:pt>
                <c:pt idx="1441">
                  <c:v>32</c:v>
                </c:pt>
                <c:pt idx="1442">
                  <c:v>12</c:v>
                </c:pt>
                <c:pt idx="1443">
                  <c:v>1</c:v>
                </c:pt>
                <c:pt idx="1444">
                  <c:v>3</c:v>
                </c:pt>
                <c:pt idx="1445">
                  <c:v>137</c:v>
                </c:pt>
                <c:pt idx="1446">
                  <c:v>47</c:v>
                </c:pt>
                <c:pt idx="1447">
                  <c:v>100</c:v>
                </c:pt>
                <c:pt idx="1448">
                  <c:v>2</c:v>
                </c:pt>
                <c:pt idx="1449">
                  <c:v>32</c:v>
                </c:pt>
                <c:pt idx="1450">
                  <c:v>10</c:v>
                </c:pt>
                <c:pt idx="1451">
                  <c:v>70</c:v>
                </c:pt>
                <c:pt idx="1452">
                  <c:v>29</c:v>
                </c:pt>
                <c:pt idx="1453">
                  <c:v>2</c:v>
                </c:pt>
                <c:pt idx="1454">
                  <c:v>317</c:v>
                </c:pt>
                <c:pt idx="1455">
                  <c:v>1</c:v>
                </c:pt>
                <c:pt idx="1456">
                  <c:v>37</c:v>
                </c:pt>
                <c:pt idx="1457">
                  <c:v>82</c:v>
                </c:pt>
                <c:pt idx="1458">
                  <c:v>1</c:v>
                </c:pt>
                <c:pt idx="1459">
                  <c:v>9</c:v>
                </c:pt>
                <c:pt idx="1460">
                  <c:v>292</c:v>
                </c:pt>
                <c:pt idx="1461">
                  <c:v>1</c:v>
                </c:pt>
                <c:pt idx="1462">
                  <c:v>77</c:v>
                </c:pt>
                <c:pt idx="1463">
                  <c:v>8</c:v>
                </c:pt>
                <c:pt idx="1464">
                  <c:v>48</c:v>
                </c:pt>
                <c:pt idx="1465">
                  <c:v>13</c:v>
                </c:pt>
                <c:pt idx="1466">
                  <c:v>57</c:v>
                </c:pt>
                <c:pt idx="1467">
                  <c:v>11</c:v>
                </c:pt>
                <c:pt idx="1468">
                  <c:v>193</c:v>
                </c:pt>
                <c:pt idx="1469">
                  <c:v>30</c:v>
                </c:pt>
                <c:pt idx="1470">
                  <c:v>68</c:v>
                </c:pt>
                <c:pt idx="1471">
                  <c:v>6</c:v>
                </c:pt>
                <c:pt idx="1472">
                  <c:v>1</c:v>
                </c:pt>
                <c:pt idx="1473">
                  <c:v>23</c:v>
                </c:pt>
                <c:pt idx="1474">
                  <c:v>119</c:v>
                </c:pt>
                <c:pt idx="1475">
                  <c:v>141</c:v>
                </c:pt>
                <c:pt idx="1476">
                  <c:v>1</c:v>
                </c:pt>
                <c:pt idx="1477">
                  <c:v>9</c:v>
                </c:pt>
                <c:pt idx="1478">
                  <c:v>24</c:v>
                </c:pt>
                <c:pt idx="1479">
                  <c:v>41</c:v>
                </c:pt>
                <c:pt idx="1480">
                  <c:v>13</c:v>
                </c:pt>
                <c:pt idx="1481">
                  <c:v>1</c:v>
                </c:pt>
                <c:pt idx="1482">
                  <c:v>518</c:v>
                </c:pt>
                <c:pt idx="1483">
                  <c:v>1</c:v>
                </c:pt>
                <c:pt idx="1484">
                  <c:v>90</c:v>
                </c:pt>
                <c:pt idx="1485">
                  <c:v>28</c:v>
                </c:pt>
                <c:pt idx="1486">
                  <c:v>21</c:v>
                </c:pt>
                <c:pt idx="1487">
                  <c:v>5</c:v>
                </c:pt>
                <c:pt idx="1488">
                  <c:v>300</c:v>
                </c:pt>
                <c:pt idx="1489">
                  <c:v>54</c:v>
                </c:pt>
                <c:pt idx="1490">
                  <c:v>42</c:v>
                </c:pt>
                <c:pt idx="1491">
                  <c:v>1</c:v>
                </c:pt>
                <c:pt idx="1492">
                  <c:v>6</c:v>
                </c:pt>
                <c:pt idx="1493">
                  <c:v>71</c:v>
                </c:pt>
                <c:pt idx="1494">
                  <c:v>1</c:v>
                </c:pt>
                <c:pt idx="1495">
                  <c:v>185</c:v>
                </c:pt>
                <c:pt idx="1496">
                  <c:v>63</c:v>
                </c:pt>
                <c:pt idx="1497">
                  <c:v>5</c:v>
                </c:pt>
                <c:pt idx="1498">
                  <c:v>60</c:v>
                </c:pt>
                <c:pt idx="1499">
                  <c:v>55</c:v>
                </c:pt>
                <c:pt idx="1500">
                  <c:v>1</c:v>
                </c:pt>
                <c:pt idx="1501">
                  <c:v>10</c:v>
                </c:pt>
                <c:pt idx="1502">
                  <c:v>21</c:v>
                </c:pt>
                <c:pt idx="1503">
                  <c:v>160</c:v>
                </c:pt>
                <c:pt idx="1504">
                  <c:v>246</c:v>
                </c:pt>
                <c:pt idx="1505">
                  <c:v>314</c:v>
                </c:pt>
                <c:pt idx="1506">
                  <c:v>46</c:v>
                </c:pt>
                <c:pt idx="1507">
                  <c:v>41</c:v>
                </c:pt>
                <c:pt idx="1508">
                  <c:v>3</c:v>
                </c:pt>
                <c:pt idx="1509">
                  <c:v>78</c:v>
                </c:pt>
                <c:pt idx="1510">
                  <c:v>24</c:v>
                </c:pt>
                <c:pt idx="1511">
                  <c:v>69</c:v>
                </c:pt>
                <c:pt idx="1512">
                  <c:v>124</c:v>
                </c:pt>
                <c:pt idx="1513">
                  <c:v>2</c:v>
                </c:pt>
                <c:pt idx="1514">
                  <c:v>6</c:v>
                </c:pt>
                <c:pt idx="1515">
                  <c:v>34</c:v>
                </c:pt>
                <c:pt idx="1516">
                  <c:v>16</c:v>
                </c:pt>
                <c:pt idx="1517">
                  <c:v>318</c:v>
                </c:pt>
                <c:pt idx="1518">
                  <c:v>7</c:v>
                </c:pt>
                <c:pt idx="1519">
                  <c:v>34</c:v>
                </c:pt>
                <c:pt idx="1520">
                  <c:v>193</c:v>
                </c:pt>
                <c:pt idx="1521">
                  <c:v>49</c:v>
                </c:pt>
                <c:pt idx="1522">
                  <c:v>1</c:v>
                </c:pt>
                <c:pt idx="1523">
                  <c:v>7</c:v>
                </c:pt>
                <c:pt idx="1524">
                  <c:v>83</c:v>
                </c:pt>
                <c:pt idx="1525">
                  <c:v>1</c:v>
                </c:pt>
                <c:pt idx="1526">
                  <c:v>77</c:v>
                </c:pt>
                <c:pt idx="1527">
                  <c:v>1</c:v>
                </c:pt>
                <c:pt idx="1528">
                  <c:v>56</c:v>
                </c:pt>
                <c:pt idx="1529">
                  <c:v>19</c:v>
                </c:pt>
                <c:pt idx="1530">
                  <c:v>129</c:v>
                </c:pt>
                <c:pt idx="1531">
                  <c:v>6</c:v>
                </c:pt>
                <c:pt idx="1532">
                  <c:v>12</c:v>
                </c:pt>
                <c:pt idx="1533">
                  <c:v>1</c:v>
                </c:pt>
                <c:pt idx="1534">
                  <c:v>384</c:v>
                </c:pt>
                <c:pt idx="1535">
                  <c:v>27</c:v>
                </c:pt>
                <c:pt idx="1536">
                  <c:v>1</c:v>
                </c:pt>
                <c:pt idx="1537">
                  <c:v>143</c:v>
                </c:pt>
                <c:pt idx="1538">
                  <c:v>51</c:v>
                </c:pt>
                <c:pt idx="1539">
                  <c:v>95</c:v>
                </c:pt>
                <c:pt idx="1540">
                  <c:v>3</c:v>
                </c:pt>
                <c:pt idx="1541">
                  <c:v>83</c:v>
                </c:pt>
                <c:pt idx="1542">
                  <c:v>21</c:v>
                </c:pt>
                <c:pt idx="1543">
                  <c:v>20</c:v>
                </c:pt>
                <c:pt idx="1544">
                  <c:v>17</c:v>
                </c:pt>
                <c:pt idx="1545">
                  <c:v>36</c:v>
                </c:pt>
                <c:pt idx="1546">
                  <c:v>33</c:v>
                </c:pt>
                <c:pt idx="1547">
                  <c:v>102</c:v>
                </c:pt>
                <c:pt idx="1548">
                  <c:v>34</c:v>
                </c:pt>
                <c:pt idx="1549">
                  <c:v>312</c:v>
                </c:pt>
                <c:pt idx="1550">
                  <c:v>9</c:v>
                </c:pt>
                <c:pt idx="1551">
                  <c:v>173</c:v>
                </c:pt>
                <c:pt idx="1552">
                  <c:v>1</c:v>
                </c:pt>
                <c:pt idx="1553">
                  <c:v>2</c:v>
                </c:pt>
                <c:pt idx="1554">
                  <c:v>1</c:v>
                </c:pt>
                <c:pt idx="1555">
                  <c:v>2</c:v>
                </c:pt>
                <c:pt idx="1556">
                  <c:v>3</c:v>
                </c:pt>
                <c:pt idx="1557">
                  <c:v>12</c:v>
                </c:pt>
                <c:pt idx="1558">
                  <c:v>28</c:v>
                </c:pt>
                <c:pt idx="1559">
                  <c:v>39</c:v>
                </c:pt>
                <c:pt idx="1560">
                  <c:v>53</c:v>
                </c:pt>
                <c:pt idx="1561">
                  <c:v>78</c:v>
                </c:pt>
                <c:pt idx="1562">
                  <c:v>74</c:v>
                </c:pt>
                <c:pt idx="1563">
                  <c:v>67</c:v>
                </c:pt>
                <c:pt idx="1564">
                  <c:v>141</c:v>
                </c:pt>
                <c:pt idx="1565">
                  <c:v>11</c:v>
                </c:pt>
                <c:pt idx="1566">
                  <c:v>300</c:v>
                </c:pt>
                <c:pt idx="1567">
                  <c:v>1</c:v>
                </c:pt>
                <c:pt idx="1568">
                  <c:v>497</c:v>
                </c:pt>
                <c:pt idx="1569">
                  <c:v>1</c:v>
                </c:pt>
                <c:pt idx="1570">
                  <c:v>3</c:v>
                </c:pt>
                <c:pt idx="1571">
                  <c:v>1</c:v>
                </c:pt>
                <c:pt idx="1572">
                  <c:v>181</c:v>
                </c:pt>
                <c:pt idx="1573">
                  <c:v>8</c:v>
                </c:pt>
                <c:pt idx="1574">
                  <c:v>1</c:v>
                </c:pt>
                <c:pt idx="1575">
                  <c:v>318</c:v>
                </c:pt>
                <c:pt idx="1576">
                  <c:v>31</c:v>
                </c:pt>
                <c:pt idx="1577">
                  <c:v>130</c:v>
                </c:pt>
                <c:pt idx="1578">
                  <c:v>50</c:v>
                </c:pt>
                <c:pt idx="1579">
                  <c:v>1</c:v>
                </c:pt>
                <c:pt idx="1580">
                  <c:v>46</c:v>
                </c:pt>
                <c:pt idx="1581">
                  <c:v>19</c:v>
                </c:pt>
                <c:pt idx="1582">
                  <c:v>14</c:v>
                </c:pt>
                <c:pt idx="1583">
                  <c:v>6</c:v>
                </c:pt>
                <c:pt idx="1584">
                  <c:v>1</c:v>
                </c:pt>
                <c:pt idx="1585">
                  <c:v>1</c:v>
                </c:pt>
                <c:pt idx="1586">
                  <c:v>1</c:v>
                </c:pt>
                <c:pt idx="1587">
                  <c:v>318</c:v>
                </c:pt>
                <c:pt idx="1588">
                  <c:v>1</c:v>
                </c:pt>
                <c:pt idx="1589">
                  <c:v>12</c:v>
                </c:pt>
                <c:pt idx="1590">
                  <c:v>119</c:v>
                </c:pt>
                <c:pt idx="1591">
                  <c:v>60</c:v>
                </c:pt>
                <c:pt idx="1592">
                  <c:v>80</c:v>
                </c:pt>
                <c:pt idx="1593">
                  <c:v>78</c:v>
                </c:pt>
                <c:pt idx="1594">
                  <c:v>62</c:v>
                </c:pt>
                <c:pt idx="1595">
                  <c:v>38</c:v>
                </c:pt>
                <c:pt idx="1596">
                  <c:v>43</c:v>
                </c:pt>
                <c:pt idx="1597">
                  <c:v>12</c:v>
                </c:pt>
                <c:pt idx="1598">
                  <c:v>15</c:v>
                </c:pt>
                <c:pt idx="1599">
                  <c:v>71</c:v>
                </c:pt>
                <c:pt idx="1600">
                  <c:v>109</c:v>
                </c:pt>
                <c:pt idx="1601">
                  <c:v>2</c:v>
                </c:pt>
                <c:pt idx="1602">
                  <c:v>1</c:v>
                </c:pt>
                <c:pt idx="1603">
                  <c:v>52</c:v>
                </c:pt>
                <c:pt idx="1604">
                  <c:v>153</c:v>
                </c:pt>
                <c:pt idx="1605">
                  <c:v>25</c:v>
                </c:pt>
                <c:pt idx="1606">
                  <c:v>1</c:v>
                </c:pt>
                <c:pt idx="1607">
                  <c:v>1</c:v>
                </c:pt>
                <c:pt idx="1608">
                  <c:v>82</c:v>
                </c:pt>
                <c:pt idx="1609">
                  <c:v>1</c:v>
                </c:pt>
                <c:pt idx="1610">
                  <c:v>189</c:v>
                </c:pt>
                <c:pt idx="1611">
                  <c:v>1</c:v>
                </c:pt>
                <c:pt idx="1612">
                  <c:v>9</c:v>
                </c:pt>
                <c:pt idx="1613">
                  <c:v>28</c:v>
                </c:pt>
                <c:pt idx="1614">
                  <c:v>284</c:v>
                </c:pt>
                <c:pt idx="1615">
                  <c:v>8</c:v>
                </c:pt>
                <c:pt idx="1616">
                  <c:v>1</c:v>
                </c:pt>
                <c:pt idx="1617">
                  <c:v>26</c:v>
                </c:pt>
                <c:pt idx="1618">
                  <c:v>444</c:v>
                </c:pt>
                <c:pt idx="1619">
                  <c:v>9</c:v>
                </c:pt>
                <c:pt idx="1620">
                  <c:v>53</c:v>
                </c:pt>
                <c:pt idx="1621">
                  <c:v>4</c:v>
                </c:pt>
                <c:pt idx="1622">
                  <c:v>106</c:v>
                </c:pt>
                <c:pt idx="1623">
                  <c:v>58</c:v>
                </c:pt>
                <c:pt idx="1624">
                  <c:v>65</c:v>
                </c:pt>
                <c:pt idx="1625">
                  <c:v>24</c:v>
                </c:pt>
                <c:pt idx="1626">
                  <c:v>80</c:v>
                </c:pt>
                <c:pt idx="1627">
                  <c:v>14</c:v>
                </c:pt>
                <c:pt idx="1628">
                  <c:v>96</c:v>
                </c:pt>
                <c:pt idx="1629">
                  <c:v>57</c:v>
                </c:pt>
                <c:pt idx="1630">
                  <c:v>96</c:v>
                </c:pt>
                <c:pt idx="1631">
                  <c:v>4</c:v>
                </c:pt>
                <c:pt idx="1632">
                  <c:v>104</c:v>
                </c:pt>
                <c:pt idx="1633">
                  <c:v>1</c:v>
                </c:pt>
                <c:pt idx="1634">
                  <c:v>34</c:v>
                </c:pt>
                <c:pt idx="1635">
                  <c:v>3</c:v>
                </c:pt>
                <c:pt idx="1636">
                  <c:v>56</c:v>
                </c:pt>
                <c:pt idx="1637">
                  <c:v>1</c:v>
                </c:pt>
                <c:pt idx="1638">
                  <c:v>1</c:v>
                </c:pt>
                <c:pt idx="1639">
                  <c:v>34</c:v>
                </c:pt>
                <c:pt idx="1640">
                  <c:v>159</c:v>
                </c:pt>
                <c:pt idx="1641">
                  <c:v>1</c:v>
                </c:pt>
                <c:pt idx="1642">
                  <c:v>194</c:v>
                </c:pt>
                <c:pt idx="1643">
                  <c:v>1</c:v>
                </c:pt>
                <c:pt idx="1644">
                  <c:v>18</c:v>
                </c:pt>
                <c:pt idx="1645">
                  <c:v>41</c:v>
                </c:pt>
                <c:pt idx="1646">
                  <c:v>8</c:v>
                </c:pt>
                <c:pt idx="1647">
                  <c:v>2</c:v>
                </c:pt>
                <c:pt idx="1648">
                  <c:v>13223</c:v>
                </c:pt>
                <c:pt idx="1649">
                  <c:v>1</c:v>
                </c:pt>
                <c:pt idx="1650">
                  <c:v>13</c:v>
                </c:pt>
                <c:pt idx="1651">
                  <c:v>1</c:v>
                </c:pt>
                <c:pt idx="1652">
                  <c:v>46</c:v>
                </c:pt>
                <c:pt idx="1653">
                  <c:v>32</c:v>
                </c:pt>
                <c:pt idx="1654">
                  <c:v>4</c:v>
                </c:pt>
                <c:pt idx="1655">
                  <c:v>109</c:v>
                </c:pt>
                <c:pt idx="1656">
                  <c:v>125</c:v>
                </c:pt>
                <c:pt idx="1657">
                  <c:v>48</c:v>
                </c:pt>
                <c:pt idx="1658">
                  <c:v>72</c:v>
                </c:pt>
                <c:pt idx="1659">
                  <c:v>1</c:v>
                </c:pt>
                <c:pt idx="1660">
                  <c:v>50</c:v>
                </c:pt>
                <c:pt idx="1661">
                  <c:v>2</c:v>
                </c:pt>
                <c:pt idx="1662">
                  <c:v>92</c:v>
                </c:pt>
                <c:pt idx="1663">
                  <c:v>57</c:v>
                </c:pt>
                <c:pt idx="1664">
                  <c:v>48</c:v>
                </c:pt>
                <c:pt idx="1665">
                  <c:v>1</c:v>
                </c:pt>
                <c:pt idx="1666">
                  <c:v>95</c:v>
                </c:pt>
                <c:pt idx="1667">
                  <c:v>112</c:v>
                </c:pt>
                <c:pt idx="1668">
                  <c:v>3</c:v>
                </c:pt>
                <c:pt idx="1669">
                  <c:v>30</c:v>
                </c:pt>
                <c:pt idx="1670">
                  <c:v>95</c:v>
                </c:pt>
                <c:pt idx="1671">
                  <c:v>1</c:v>
                </c:pt>
                <c:pt idx="1672">
                  <c:v>51</c:v>
                </c:pt>
                <c:pt idx="1673">
                  <c:v>1</c:v>
                </c:pt>
                <c:pt idx="1674">
                  <c:v>197</c:v>
                </c:pt>
                <c:pt idx="1675">
                  <c:v>1</c:v>
                </c:pt>
                <c:pt idx="1676">
                  <c:v>2</c:v>
                </c:pt>
                <c:pt idx="1677">
                  <c:v>20</c:v>
                </c:pt>
                <c:pt idx="1678">
                  <c:v>42</c:v>
                </c:pt>
                <c:pt idx="1679">
                  <c:v>200</c:v>
                </c:pt>
                <c:pt idx="1680">
                  <c:v>13</c:v>
                </c:pt>
                <c:pt idx="1681">
                  <c:v>269</c:v>
                </c:pt>
                <c:pt idx="1682">
                  <c:v>1</c:v>
                </c:pt>
                <c:pt idx="1683">
                  <c:v>420</c:v>
                </c:pt>
                <c:pt idx="1684">
                  <c:v>1</c:v>
                </c:pt>
                <c:pt idx="1685">
                  <c:v>1</c:v>
                </c:pt>
                <c:pt idx="1686">
                  <c:v>13</c:v>
                </c:pt>
                <c:pt idx="1687">
                  <c:v>87</c:v>
                </c:pt>
                <c:pt idx="1688">
                  <c:v>32</c:v>
                </c:pt>
                <c:pt idx="1689">
                  <c:v>112</c:v>
                </c:pt>
                <c:pt idx="1690">
                  <c:v>21</c:v>
                </c:pt>
                <c:pt idx="1691">
                  <c:v>4</c:v>
                </c:pt>
                <c:pt idx="1692">
                  <c:v>2</c:v>
                </c:pt>
                <c:pt idx="1693">
                  <c:v>61</c:v>
                </c:pt>
                <c:pt idx="1694">
                  <c:v>123</c:v>
                </c:pt>
                <c:pt idx="1695">
                  <c:v>1</c:v>
                </c:pt>
                <c:pt idx="1696">
                  <c:v>26</c:v>
                </c:pt>
                <c:pt idx="1697">
                  <c:v>2</c:v>
                </c:pt>
                <c:pt idx="1698">
                  <c:v>76</c:v>
                </c:pt>
                <c:pt idx="1699">
                  <c:v>89</c:v>
                </c:pt>
                <c:pt idx="1700">
                  <c:v>2</c:v>
                </c:pt>
                <c:pt idx="1701">
                  <c:v>59</c:v>
                </c:pt>
                <c:pt idx="1702">
                  <c:v>1</c:v>
                </c:pt>
                <c:pt idx="1703">
                  <c:v>136</c:v>
                </c:pt>
                <c:pt idx="1704">
                  <c:v>1</c:v>
                </c:pt>
                <c:pt idx="1705">
                  <c:v>1</c:v>
                </c:pt>
                <c:pt idx="1706">
                  <c:v>1</c:v>
                </c:pt>
                <c:pt idx="1707">
                  <c:v>76</c:v>
                </c:pt>
                <c:pt idx="1708">
                  <c:v>7</c:v>
                </c:pt>
                <c:pt idx="1709">
                  <c:v>139</c:v>
                </c:pt>
                <c:pt idx="1710">
                  <c:v>65</c:v>
                </c:pt>
                <c:pt idx="1711">
                  <c:v>48</c:v>
                </c:pt>
                <c:pt idx="1712">
                  <c:v>259</c:v>
                </c:pt>
                <c:pt idx="1713">
                  <c:v>14</c:v>
                </c:pt>
                <c:pt idx="1714">
                  <c:v>108</c:v>
                </c:pt>
                <c:pt idx="1715">
                  <c:v>10</c:v>
                </c:pt>
                <c:pt idx="1716">
                  <c:v>1</c:v>
                </c:pt>
                <c:pt idx="1717">
                  <c:v>277</c:v>
                </c:pt>
                <c:pt idx="1718">
                  <c:v>1</c:v>
                </c:pt>
                <c:pt idx="1719">
                  <c:v>16</c:v>
                </c:pt>
                <c:pt idx="1720">
                  <c:v>289</c:v>
                </c:pt>
                <c:pt idx="1721">
                  <c:v>47</c:v>
                </c:pt>
                <c:pt idx="1722">
                  <c:v>8</c:v>
                </c:pt>
                <c:pt idx="1723">
                  <c:v>73</c:v>
                </c:pt>
                <c:pt idx="1724">
                  <c:v>1</c:v>
                </c:pt>
                <c:pt idx="1725">
                  <c:v>47</c:v>
                </c:pt>
                <c:pt idx="1726">
                  <c:v>31</c:v>
                </c:pt>
                <c:pt idx="1727">
                  <c:v>51</c:v>
                </c:pt>
                <c:pt idx="1728">
                  <c:v>2</c:v>
                </c:pt>
                <c:pt idx="1729">
                  <c:v>1</c:v>
                </c:pt>
                <c:pt idx="1730">
                  <c:v>59</c:v>
                </c:pt>
                <c:pt idx="1731">
                  <c:v>79</c:v>
                </c:pt>
                <c:pt idx="1732">
                  <c:v>155</c:v>
                </c:pt>
                <c:pt idx="1733">
                  <c:v>1</c:v>
                </c:pt>
                <c:pt idx="1734">
                  <c:v>1</c:v>
                </c:pt>
                <c:pt idx="1735">
                  <c:v>138</c:v>
                </c:pt>
                <c:pt idx="1736">
                  <c:v>13</c:v>
                </c:pt>
                <c:pt idx="1737">
                  <c:v>77</c:v>
                </c:pt>
                <c:pt idx="1738">
                  <c:v>21</c:v>
                </c:pt>
                <c:pt idx="1739">
                  <c:v>100</c:v>
                </c:pt>
                <c:pt idx="1740">
                  <c:v>215</c:v>
                </c:pt>
                <c:pt idx="1741">
                  <c:v>248</c:v>
                </c:pt>
                <c:pt idx="1742">
                  <c:v>1</c:v>
                </c:pt>
                <c:pt idx="1743">
                  <c:v>53</c:v>
                </c:pt>
                <c:pt idx="1744">
                  <c:v>2</c:v>
                </c:pt>
                <c:pt idx="1745">
                  <c:v>90</c:v>
                </c:pt>
                <c:pt idx="1746">
                  <c:v>44</c:v>
                </c:pt>
                <c:pt idx="1747">
                  <c:v>14</c:v>
                </c:pt>
                <c:pt idx="1748">
                  <c:v>14</c:v>
                </c:pt>
                <c:pt idx="1749">
                  <c:v>1</c:v>
                </c:pt>
                <c:pt idx="1750">
                  <c:v>7</c:v>
                </c:pt>
                <c:pt idx="1751">
                  <c:v>58</c:v>
                </c:pt>
                <c:pt idx="1752">
                  <c:v>1</c:v>
                </c:pt>
                <c:pt idx="1753">
                  <c:v>70</c:v>
                </c:pt>
                <c:pt idx="1754">
                  <c:v>107</c:v>
                </c:pt>
                <c:pt idx="1755">
                  <c:v>1</c:v>
                </c:pt>
                <c:pt idx="1756">
                  <c:v>176</c:v>
                </c:pt>
                <c:pt idx="1757">
                  <c:v>274</c:v>
                </c:pt>
                <c:pt idx="1758">
                  <c:v>81</c:v>
                </c:pt>
                <c:pt idx="1759">
                  <c:v>2</c:v>
                </c:pt>
                <c:pt idx="1760">
                  <c:v>1</c:v>
                </c:pt>
                <c:pt idx="1761">
                  <c:v>7</c:v>
                </c:pt>
                <c:pt idx="1762">
                  <c:v>1</c:v>
                </c:pt>
                <c:pt idx="1763">
                  <c:v>15</c:v>
                </c:pt>
                <c:pt idx="1764">
                  <c:v>1</c:v>
                </c:pt>
                <c:pt idx="1765">
                  <c:v>47</c:v>
                </c:pt>
                <c:pt idx="1766">
                  <c:v>52</c:v>
                </c:pt>
                <c:pt idx="1767">
                  <c:v>42</c:v>
                </c:pt>
                <c:pt idx="1768">
                  <c:v>41</c:v>
                </c:pt>
                <c:pt idx="1769">
                  <c:v>55</c:v>
                </c:pt>
                <c:pt idx="1770">
                  <c:v>1</c:v>
                </c:pt>
                <c:pt idx="1771">
                  <c:v>37</c:v>
                </c:pt>
                <c:pt idx="1772">
                  <c:v>1</c:v>
                </c:pt>
                <c:pt idx="1773">
                  <c:v>1</c:v>
                </c:pt>
                <c:pt idx="1774">
                  <c:v>958</c:v>
                </c:pt>
                <c:pt idx="1775">
                  <c:v>1</c:v>
                </c:pt>
                <c:pt idx="1776">
                  <c:v>1</c:v>
                </c:pt>
                <c:pt idx="1777">
                  <c:v>7</c:v>
                </c:pt>
                <c:pt idx="1778">
                  <c:v>9</c:v>
                </c:pt>
                <c:pt idx="1779">
                  <c:v>6</c:v>
                </c:pt>
                <c:pt idx="1780">
                  <c:v>27</c:v>
                </c:pt>
                <c:pt idx="1781">
                  <c:v>82</c:v>
                </c:pt>
                <c:pt idx="1782">
                  <c:v>1</c:v>
                </c:pt>
                <c:pt idx="1783">
                  <c:v>70</c:v>
                </c:pt>
                <c:pt idx="1784">
                  <c:v>41</c:v>
                </c:pt>
                <c:pt idx="1785">
                  <c:v>42</c:v>
                </c:pt>
                <c:pt idx="1786">
                  <c:v>19</c:v>
                </c:pt>
                <c:pt idx="1787">
                  <c:v>4</c:v>
                </c:pt>
                <c:pt idx="1788">
                  <c:v>1</c:v>
                </c:pt>
                <c:pt idx="1789">
                  <c:v>73</c:v>
                </c:pt>
                <c:pt idx="1790">
                  <c:v>275</c:v>
                </c:pt>
                <c:pt idx="1791">
                  <c:v>186</c:v>
                </c:pt>
                <c:pt idx="1792">
                  <c:v>103</c:v>
                </c:pt>
                <c:pt idx="1793">
                  <c:v>93</c:v>
                </c:pt>
                <c:pt idx="1794">
                  <c:v>1</c:v>
                </c:pt>
                <c:pt idx="1795">
                  <c:v>1</c:v>
                </c:pt>
                <c:pt idx="1796">
                  <c:v>67</c:v>
                </c:pt>
                <c:pt idx="1797">
                  <c:v>1</c:v>
                </c:pt>
                <c:pt idx="1798">
                  <c:v>76</c:v>
                </c:pt>
                <c:pt idx="1799">
                  <c:v>1</c:v>
                </c:pt>
                <c:pt idx="1800">
                  <c:v>50</c:v>
                </c:pt>
                <c:pt idx="1801">
                  <c:v>8</c:v>
                </c:pt>
                <c:pt idx="1802">
                  <c:v>45</c:v>
                </c:pt>
                <c:pt idx="1803">
                  <c:v>50</c:v>
                </c:pt>
                <c:pt idx="1804">
                  <c:v>204</c:v>
                </c:pt>
                <c:pt idx="1805">
                  <c:v>52</c:v>
                </c:pt>
                <c:pt idx="1806">
                  <c:v>145</c:v>
                </c:pt>
                <c:pt idx="1807">
                  <c:v>36</c:v>
                </c:pt>
                <c:pt idx="1808">
                  <c:v>81</c:v>
                </c:pt>
                <c:pt idx="1809">
                  <c:v>100</c:v>
                </c:pt>
                <c:pt idx="1810">
                  <c:v>13</c:v>
                </c:pt>
                <c:pt idx="1811">
                  <c:v>118</c:v>
                </c:pt>
                <c:pt idx="1812">
                  <c:v>9</c:v>
                </c:pt>
                <c:pt idx="1813">
                  <c:v>7</c:v>
                </c:pt>
                <c:pt idx="1814">
                  <c:v>109</c:v>
                </c:pt>
                <c:pt idx="1815">
                  <c:v>6</c:v>
                </c:pt>
                <c:pt idx="1816">
                  <c:v>3</c:v>
                </c:pt>
                <c:pt idx="1817">
                  <c:v>1</c:v>
                </c:pt>
                <c:pt idx="1818">
                  <c:v>76</c:v>
                </c:pt>
                <c:pt idx="1819">
                  <c:v>35</c:v>
                </c:pt>
                <c:pt idx="1820">
                  <c:v>1</c:v>
                </c:pt>
                <c:pt idx="1821">
                  <c:v>2</c:v>
                </c:pt>
                <c:pt idx="1822">
                  <c:v>1</c:v>
                </c:pt>
                <c:pt idx="1823">
                  <c:v>129</c:v>
                </c:pt>
                <c:pt idx="1824">
                  <c:v>1</c:v>
                </c:pt>
                <c:pt idx="1825">
                  <c:v>1</c:v>
                </c:pt>
                <c:pt idx="1826">
                  <c:v>62</c:v>
                </c:pt>
                <c:pt idx="1827">
                  <c:v>69</c:v>
                </c:pt>
                <c:pt idx="1828">
                  <c:v>19</c:v>
                </c:pt>
                <c:pt idx="1829">
                  <c:v>240</c:v>
                </c:pt>
                <c:pt idx="1830">
                  <c:v>1</c:v>
                </c:pt>
                <c:pt idx="1831">
                  <c:v>32</c:v>
                </c:pt>
                <c:pt idx="1832">
                  <c:v>2</c:v>
                </c:pt>
                <c:pt idx="1833">
                  <c:v>191</c:v>
                </c:pt>
                <c:pt idx="1834">
                  <c:v>41</c:v>
                </c:pt>
                <c:pt idx="1835">
                  <c:v>33</c:v>
                </c:pt>
                <c:pt idx="1836">
                  <c:v>1</c:v>
                </c:pt>
                <c:pt idx="1837">
                  <c:v>91</c:v>
                </c:pt>
                <c:pt idx="1838">
                  <c:v>54</c:v>
                </c:pt>
                <c:pt idx="1839">
                  <c:v>191</c:v>
                </c:pt>
                <c:pt idx="1840">
                  <c:v>21</c:v>
                </c:pt>
                <c:pt idx="1841">
                  <c:v>97</c:v>
                </c:pt>
                <c:pt idx="1842">
                  <c:v>46</c:v>
                </c:pt>
                <c:pt idx="1843">
                  <c:v>131</c:v>
                </c:pt>
                <c:pt idx="1844">
                  <c:v>1</c:v>
                </c:pt>
                <c:pt idx="1845">
                  <c:v>1</c:v>
                </c:pt>
                <c:pt idx="1846">
                  <c:v>213</c:v>
                </c:pt>
                <c:pt idx="1847">
                  <c:v>1</c:v>
                </c:pt>
                <c:pt idx="1848">
                  <c:v>1</c:v>
                </c:pt>
                <c:pt idx="1849">
                  <c:v>7</c:v>
                </c:pt>
                <c:pt idx="1850">
                  <c:v>70</c:v>
                </c:pt>
                <c:pt idx="1851">
                  <c:v>58</c:v>
                </c:pt>
                <c:pt idx="1852">
                  <c:v>26</c:v>
                </c:pt>
                <c:pt idx="1853">
                  <c:v>1</c:v>
                </c:pt>
                <c:pt idx="1854">
                  <c:v>2</c:v>
                </c:pt>
                <c:pt idx="1855">
                  <c:v>9</c:v>
                </c:pt>
                <c:pt idx="1856">
                  <c:v>130</c:v>
                </c:pt>
                <c:pt idx="1857">
                  <c:v>55</c:v>
                </c:pt>
                <c:pt idx="1858">
                  <c:v>41</c:v>
                </c:pt>
                <c:pt idx="1859">
                  <c:v>1</c:v>
                </c:pt>
                <c:pt idx="1860">
                  <c:v>1</c:v>
                </c:pt>
                <c:pt idx="1861">
                  <c:v>101</c:v>
                </c:pt>
                <c:pt idx="1862">
                  <c:v>1</c:v>
                </c:pt>
                <c:pt idx="1863">
                  <c:v>53</c:v>
                </c:pt>
                <c:pt idx="1864">
                  <c:v>23</c:v>
                </c:pt>
                <c:pt idx="1865">
                  <c:v>1</c:v>
                </c:pt>
                <c:pt idx="1866">
                  <c:v>79</c:v>
                </c:pt>
                <c:pt idx="1867">
                  <c:v>1</c:v>
                </c:pt>
                <c:pt idx="1868">
                  <c:v>1</c:v>
                </c:pt>
                <c:pt idx="1869">
                  <c:v>298</c:v>
                </c:pt>
                <c:pt idx="1870">
                  <c:v>30</c:v>
                </c:pt>
                <c:pt idx="1871">
                  <c:v>1</c:v>
                </c:pt>
                <c:pt idx="1872">
                  <c:v>64</c:v>
                </c:pt>
                <c:pt idx="1873">
                  <c:v>16</c:v>
                </c:pt>
                <c:pt idx="1874">
                  <c:v>198</c:v>
                </c:pt>
                <c:pt idx="1875">
                  <c:v>164</c:v>
                </c:pt>
                <c:pt idx="1876">
                  <c:v>1</c:v>
                </c:pt>
                <c:pt idx="1877">
                  <c:v>53</c:v>
                </c:pt>
                <c:pt idx="1878">
                  <c:v>1</c:v>
                </c:pt>
                <c:pt idx="1879">
                  <c:v>49</c:v>
                </c:pt>
                <c:pt idx="1880">
                  <c:v>148</c:v>
                </c:pt>
                <c:pt idx="1881">
                  <c:v>1</c:v>
                </c:pt>
                <c:pt idx="1882">
                  <c:v>6</c:v>
                </c:pt>
                <c:pt idx="1883">
                  <c:v>1</c:v>
                </c:pt>
                <c:pt idx="1884">
                  <c:v>114</c:v>
                </c:pt>
                <c:pt idx="1885">
                  <c:v>9</c:v>
                </c:pt>
                <c:pt idx="1886">
                  <c:v>39</c:v>
                </c:pt>
                <c:pt idx="1887">
                  <c:v>104</c:v>
                </c:pt>
                <c:pt idx="1888">
                  <c:v>11</c:v>
                </c:pt>
                <c:pt idx="1889">
                  <c:v>1</c:v>
                </c:pt>
                <c:pt idx="1890">
                  <c:v>42</c:v>
                </c:pt>
                <c:pt idx="1891">
                  <c:v>1</c:v>
                </c:pt>
                <c:pt idx="1892">
                  <c:v>87</c:v>
                </c:pt>
                <c:pt idx="1893">
                  <c:v>1</c:v>
                </c:pt>
                <c:pt idx="1894">
                  <c:v>40</c:v>
                </c:pt>
                <c:pt idx="1895">
                  <c:v>70</c:v>
                </c:pt>
                <c:pt idx="1896">
                  <c:v>6</c:v>
                </c:pt>
                <c:pt idx="1897">
                  <c:v>1</c:v>
                </c:pt>
                <c:pt idx="1898">
                  <c:v>1</c:v>
                </c:pt>
                <c:pt idx="1899">
                  <c:v>9</c:v>
                </c:pt>
                <c:pt idx="1900">
                  <c:v>1</c:v>
                </c:pt>
                <c:pt idx="1901">
                  <c:v>22</c:v>
                </c:pt>
                <c:pt idx="1902">
                  <c:v>68</c:v>
                </c:pt>
                <c:pt idx="1903">
                  <c:v>55</c:v>
                </c:pt>
                <c:pt idx="1904">
                  <c:v>110</c:v>
                </c:pt>
                <c:pt idx="1905">
                  <c:v>31</c:v>
                </c:pt>
                <c:pt idx="1906">
                  <c:v>51</c:v>
                </c:pt>
                <c:pt idx="1907">
                  <c:v>1</c:v>
                </c:pt>
                <c:pt idx="1908">
                  <c:v>1</c:v>
                </c:pt>
                <c:pt idx="1909">
                  <c:v>1</c:v>
                </c:pt>
                <c:pt idx="1910">
                  <c:v>7029</c:v>
                </c:pt>
                <c:pt idx="1911">
                  <c:v>1</c:v>
                </c:pt>
                <c:pt idx="1912">
                  <c:v>1</c:v>
                </c:pt>
                <c:pt idx="1913">
                  <c:v>1</c:v>
                </c:pt>
                <c:pt idx="1914">
                  <c:v>1</c:v>
                </c:pt>
                <c:pt idx="1915">
                  <c:v>1</c:v>
                </c:pt>
                <c:pt idx="1916">
                  <c:v>8</c:v>
                </c:pt>
                <c:pt idx="1917">
                  <c:v>100</c:v>
                </c:pt>
                <c:pt idx="1918">
                  <c:v>30</c:v>
                </c:pt>
                <c:pt idx="1919">
                  <c:v>151</c:v>
                </c:pt>
                <c:pt idx="1920">
                  <c:v>1</c:v>
                </c:pt>
                <c:pt idx="1921">
                  <c:v>68</c:v>
                </c:pt>
                <c:pt idx="1922">
                  <c:v>97</c:v>
                </c:pt>
                <c:pt idx="1923">
                  <c:v>1</c:v>
                </c:pt>
                <c:pt idx="1924">
                  <c:v>1</c:v>
                </c:pt>
                <c:pt idx="1925">
                  <c:v>25</c:v>
                </c:pt>
                <c:pt idx="1926">
                  <c:v>19</c:v>
                </c:pt>
                <c:pt idx="1927">
                  <c:v>1</c:v>
                </c:pt>
                <c:pt idx="1928">
                  <c:v>3</c:v>
                </c:pt>
                <c:pt idx="1929">
                  <c:v>11</c:v>
                </c:pt>
                <c:pt idx="1930">
                  <c:v>77</c:v>
                </c:pt>
                <c:pt idx="1931">
                  <c:v>27</c:v>
                </c:pt>
                <c:pt idx="1932">
                  <c:v>134</c:v>
                </c:pt>
                <c:pt idx="1933">
                  <c:v>1</c:v>
                </c:pt>
                <c:pt idx="1934">
                  <c:v>35</c:v>
                </c:pt>
                <c:pt idx="1935">
                  <c:v>82</c:v>
                </c:pt>
                <c:pt idx="1936">
                  <c:v>5</c:v>
                </c:pt>
                <c:pt idx="1937">
                  <c:v>14</c:v>
                </c:pt>
                <c:pt idx="1938">
                  <c:v>64</c:v>
                </c:pt>
                <c:pt idx="1939">
                  <c:v>45</c:v>
                </c:pt>
                <c:pt idx="1940">
                  <c:v>1</c:v>
                </c:pt>
                <c:pt idx="1941">
                  <c:v>83</c:v>
                </c:pt>
                <c:pt idx="1942">
                  <c:v>1</c:v>
                </c:pt>
                <c:pt idx="1943">
                  <c:v>44</c:v>
                </c:pt>
                <c:pt idx="1944">
                  <c:v>31</c:v>
                </c:pt>
                <c:pt idx="1945">
                  <c:v>24</c:v>
                </c:pt>
                <c:pt idx="1946">
                  <c:v>272</c:v>
                </c:pt>
                <c:pt idx="1947">
                  <c:v>1</c:v>
                </c:pt>
                <c:pt idx="1948">
                  <c:v>23</c:v>
                </c:pt>
                <c:pt idx="1949">
                  <c:v>52</c:v>
                </c:pt>
                <c:pt idx="1950">
                  <c:v>1</c:v>
                </c:pt>
                <c:pt idx="1951">
                  <c:v>1</c:v>
                </c:pt>
                <c:pt idx="1952">
                  <c:v>6</c:v>
                </c:pt>
                <c:pt idx="1953">
                  <c:v>1</c:v>
                </c:pt>
                <c:pt idx="1954">
                  <c:v>202</c:v>
                </c:pt>
                <c:pt idx="1955">
                  <c:v>1</c:v>
                </c:pt>
                <c:pt idx="1956">
                  <c:v>67</c:v>
                </c:pt>
                <c:pt idx="1957">
                  <c:v>1</c:v>
                </c:pt>
                <c:pt idx="1958">
                  <c:v>1</c:v>
                </c:pt>
                <c:pt idx="1959">
                  <c:v>62</c:v>
                </c:pt>
                <c:pt idx="1960">
                  <c:v>1</c:v>
                </c:pt>
                <c:pt idx="1961">
                  <c:v>111</c:v>
                </c:pt>
                <c:pt idx="1962">
                  <c:v>1</c:v>
                </c:pt>
                <c:pt idx="1963">
                  <c:v>35</c:v>
                </c:pt>
                <c:pt idx="1964">
                  <c:v>120</c:v>
                </c:pt>
                <c:pt idx="1965">
                  <c:v>33</c:v>
                </c:pt>
                <c:pt idx="1966">
                  <c:v>1</c:v>
                </c:pt>
                <c:pt idx="1967">
                  <c:v>1</c:v>
                </c:pt>
                <c:pt idx="1968">
                  <c:v>2</c:v>
                </c:pt>
                <c:pt idx="1969">
                  <c:v>264</c:v>
                </c:pt>
                <c:pt idx="1970">
                  <c:v>1</c:v>
                </c:pt>
                <c:pt idx="1971">
                  <c:v>1</c:v>
                </c:pt>
                <c:pt idx="1972">
                  <c:v>58</c:v>
                </c:pt>
                <c:pt idx="1973">
                  <c:v>56</c:v>
                </c:pt>
                <c:pt idx="1974">
                  <c:v>43</c:v>
                </c:pt>
                <c:pt idx="1975">
                  <c:v>1</c:v>
                </c:pt>
                <c:pt idx="1976">
                  <c:v>1</c:v>
                </c:pt>
                <c:pt idx="1977">
                  <c:v>3</c:v>
                </c:pt>
                <c:pt idx="1978">
                  <c:v>31</c:v>
                </c:pt>
                <c:pt idx="1979">
                  <c:v>79</c:v>
                </c:pt>
                <c:pt idx="1980">
                  <c:v>7</c:v>
                </c:pt>
                <c:pt idx="1981">
                  <c:v>19</c:v>
                </c:pt>
                <c:pt idx="1982">
                  <c:v>1</c:v>
                </c:pt>
                <c:pt idx="1983">
                  <c:v>114</c:v>
                </c:pt>
                <c:pt idx="1984">
                  <c:v>1</c:v>
                </c:pt>
                <c:pt idx="1985">
                  <c:v>1</c:v>
                </c:pt>
                <c:pt idx="1986">
                  <c:v>105</c:v>
                </c:pt>
                <c:pt idx="1987">
                  <c:v>1</c:v>
                </c:pt>
                <c:pt idx="1988">
                  <c:v>1</c:v>
                </c:pt>
                <c:pt idx="1989">
                  <c:v>39</c:v>
                </c:pt>
                <c:pt idx="1990">
                  <c:v>45</c:v>
                </c:pt>
                <c:pt idx="1991">
                  <c:v>151</c:v>
                </c:pt>
                <c:pt idx="1992">
                  <c:v>32</c:v>
                </c:pt>
                <c:pt idx="1993">
                  <c:v>1</c:v>
                </c:pt>
                <c:pt idx="1994">
                  <c:v>1</c:v>
                </c:pt>
                <c:pt idx="1995">
                  <c:v>46</c:v>
                </c:pt>
                <c:pt idx="1996">
                  <c:v>14</c:v>
                </c:pt>
                <c:pt idx="1997">
                  <c:v>74</c:v>
                </c:pt>
                <c:pt idx="1998">
                  <c:v>1</c:v>
                </c:pt>
                <c:pt idx="1999">
                  <c:v>4</c:v>
                </c:pt>
                <c:pt idx="2000">
                  <c:v>87</c:v>
                </c:pt>
                <c:pt idx="2001">
                  <c:v>109</c:v>
                </c:pt>
                <c:pt idx="2002">
                  <c:v>1</c:v>
                </c:pt>
                <c:pt idx="2003">
                  <c:v>174</c:v>
                </c:pt>
                <c:pt idx="2004">
                  <c:v>1</c:v>
                </c:pt>
                <c:pt idx="2005">
                  <c:v>74</c:v>
                </c:pt>
                <c:pt idx="2006">
                  <c:v>7</c:v>
                </c:pt>
                <c:pt idx="2007">
                  <c:v>1</c:v>
                </c:pt>
                <c:pt idx="2008">
                  <c:v>16</c:v>
                </c:pt>
                <c:pt idx="2009">
                  <c:v>46</c:v>
                </c:pt>
                <c:pt idx="2010">
                  <c:v>1</c:v>
                </c:pt>
                <c:pt idx="2011">
                  <c:v>49</c:v>
                </c:pt>
                <c:pt idx="2012">
                  <c:v>1</c:v>
                </c:pt>
                <c:pt idx="2013">
                  <c:v>52</c:v>
                </c:pt>
                <c:pt idx="2014">
                  <c:v>17</c:v>
                </c:pt>
                <c:pt idx="2015">
                  <c:v>4</c:v>
                </c:pt>
                <c:pt idx="2016">
                  <c:v>1</c:v>
                </c:pt>
                <c:pt idx="2017">
                  <c:v>3900</c:v>
                </c:pt>
                <c:pt idx="2018">
                  <c:v>1</c:v>
                </c:pt>
                <c:pt idx="2019">
                  <c:v>1</c:v>
                </c:pt>
                <c:pt idx="2020">
                  <c:v>2</c:v>
                </c:pt>
                <c:pt idx="2021">
                  <c:v>9</c:v>
                </c:pt>
                <c:pt idx="2022">
                  <c:v>30</c:v>
                </c:pt>
                <c:pt idx="2023">
                  <c:v>1</c:v>
                </c:pt>
                <c:pt idx="2024">
                  <c:v>65</c:v>
                </c:pt>
                <c:pt idx="2025">
                  <c:v>47</c:v>
                </c:pt>
                <c:pt idx="2026">
                  <c:v>1</c:v>
                </c:pt>
                <c:pt idx="2027">
                  <c:v>26</c:v>
                </c:pt>
                <c:pt idx="2028">
                  <c:v>1</c:v>
                </c:pt>
                <c:pt idx="2029">
                  <c:v>1</c:v>
                </c:pt>
                <c:pt idx="2030">
                  <c:v>8</c:v>
                </c:pt>
                <c:pt idx="2031">
                  <c:v>101</c:v>
                </c:pt>
                <c:pt idx="2032">
                  <c:v>32</c:v>
                </c:pt>
                <c:pt idx="2033">
                  <c:v>1</c:v>
                </c:pt>
                <c:pt idx="2034">
                  <c:v>47</c:v>
                </c:pt>
                <c:pt idx="2035">
                  <c:v>1</c:v>
                </c:pt>
                <c:pt idx="2036">
                  <c:v>84</c:v>
                </c:pt>
                <c:pt idx="2037">
                  <c:v>97</c:v>
                </c:pt>
                <c:pt idx="2038">
                  <c:v>5</c:v>
                </c:pt>
                <c:pt idx="2039">
                  <c:v>63</c:v>
                </c:pt>
                <c:pt idx="2040">
                  <c:v>1</c:v>
                </c:pt>
                <c:pt idx="2041">
                  <c:v>1</c:v>
                </c:pt>
                <c:pt idx="2042">
                  <c:v>39</c:v>
                </c:pt>
                <c:pt idx="2043">
                  <c:v>23</c:v>
                </c:pt>
                <c:pt idx="2044">
                  <c:v>32</c:v>
                </c:pt>
                <c:pt idx="2045">
                  <c:v>1</c:v>
                </c:pt>
                <c:pt idx="2046">
                  <c:v>3</c:v>
                </c:pt>
                <c:pt idx="2047">
                  <c:v>1</c:v>
                </c:pt>
                <c:pt idx="2048">
                  <c:v>138</c:v>
                </c:pt>
                <c:pt idx="2049">
                  <c:v>178</c:v>
                </c:pt>
                <c:pt idx="2050">
                  <c:v>30</c:v>
                </c:pt>
                <c:pt idx="2051">
                  <c:v>1</c:v>
                </c:pt>
                <c:pt idx="2052">
                  <c:v>73</c:v>
                </c:pt>
                <c:pt idx="2053">
                  <c:v>1</c:v>
                </c:pt>
                <c:pt idx="2054">
                  <c:v>3</c:v>
                </c:pt>
                <c:pt idx="2055">
                  <c:v>18</c:v>
                </c:pt>
                <c:pt idx="2056">
                  <c:v>1</c:v>
                </c:pt>
                <c:pt idx="2057">
                  <c:v>87</c:v>
                </c:pt>
                <c:pt idx="2058">
                  <c:v>28</c:v>
                </c:pt>
                <c:pt idx="2059">
                  <c:v>1</c:v>
                </c:pt>
                <c:pt idx="2060">
                  <c:v>125</c:v>
                </c:pt>
                <c:pt idx="2061">
                  <c:v>1</c:v>
                </c:pt>
                <c:pt idx="2062">
                  <c:v>57</c:v>
                </c:pt>
                <c:pt idx="2063">
                  <c:v>40</c:v>
                </c:pt>
                <c:pt idx="2064">
                  <c:v>29</c:v>
                </c:pt>
                <c:pt idx="2065">
                  <c:v>1</c:v>
                </c:pt>
                <c:pt idx="2066">
                  <c:v>1</c:v>
                </c:pt>
                <c:pt idx="2067">
                  <c:v>125</c:v>
                </c:pt>
                <c:pt idx="2068">
                  <c:v>1</c:v>
                </c:pt>
                <c:pt idx="2069">
                  <c:v>1</c:v>
                </c:pt>
                <c:pt idx="2070">
                  <c:v>43</c:v>
                </c:pt>
                <c:pt idx="2071">
                  <c:v>6</c:v>
                </c:pt>
                <c:pt idx="2072">
                  <c:v>1</c:v>
                </c:pt>
                <c:pt idx="2073">
                  <c:v>1</c:v>
                </c:pt>
                <c:pt idx="2074">
                  <c:v>214</c:v>
                </c:pt>
                <c:pt idx="2075">
                  <c:v>1</c:v>
                </c:pt>
                <c:pt idx="2076">
                  <c:v>1</c:v>
                </c:pt>
                <c:pt idx="2077">
                  <c:v>1</c:v>
                </c:pt>
                <c:pt idx="2078">
                  <c:v>30</c:v>
                </c:pt>
                <c:pt idx="2079">
                  <c:v>26</c:v>
                </c:pt>
                <c:pt idx="2080">
                  <c:v>24</c:v>
                </c:pt>
                <c:pt idx="2081">
                  <c:v>78</c:v>
                </c:pt>
                <c:pt idx="2082">
                  <c:v>1</c:v>
                </c:pt>
                <c:pt idx="2083">
                  <c:v>59</c:v>
                </c:pt>
                <c:pt idx="2084">
                  <c:v>1</c:v>
                </c:pt>
                <c:pt idx="2085">
                  <c:v>46</c:v>
                </c:pt>
                <c:pt idx="2086">
                  <c:v>1</c:v>
                </c:pt>
                <c:pt idx="2087">
                  <c:v>1</c:v>
                </c:pt>
                <c:pt idx="2088">
                  <c:v>1</c:v>
                </c:pt>
                <c:pt idx="2089">
                  <c:v>19</c:v>
                </c:pt>
                <c:pt idx="2090">
                  <c:v>1</c:v>
                </c:pt>
                <c:pt idx="2091">
                  <c:v>5</c:v>
                </c:pt>
                <c:pt idx="2092">
                  <c:v>1</c:v>
                </c:pt>
                <c:pt idx="2093">
                  <c:v>43</c:v>
                </c:pt>
                <c:pt idx="2094">
                  <c:v>54</c:v>
                </c:pt>
                <c:pt idx="2095">
                  <c:v>107</c:v>
                </c:pt>
                <c:pt idx="2096">
                  <c:v>23</c:v>
                </c:pt>
                <c:pt idx="2097">
                  <c:v>59</c:v>
                </c:pt>
                <c:pt idx="2098">
                  <c:v>1</c:v>
                </c:pt>
                <c:pt idx="2099">
                  <c:v>1</c:v>
                </c:pt>
                <c:pt idx="2100">
                  <c:v>1</c:v>
                </c:pt>
                <c:pt idx="2101">
                  <c:v>1</c:v>
                </c:pt>
                <c:pt idx="2102">
                  <c:v>389</c:v>
                </c:pt>
                <c:pt idx="2103">
                  <c:v>1</c:v>
                </c:pt>
                <c:pt idx="2104">
                  <c:v>1</c:v>
                </c:pt>
                <c:pt idx="2105">
                  <c:v>1</c:v>
                </c:pt>
                <c:pt idx="2106">
                  <c:v>1</c:v>
                </c:pt>
                <c:pt idx="2107">
                  <c:v>29</c:v>
                </c:pt>
                <c:pt idx="2108">
                  <c:v>69</c:v>
                </c:pt>
                <c:pt idx="2109">
                  <c:v>44</c:v>
                </c:pt>
                <c:pt idx="2110">
                  <c:v>40</c:v>
                </c:pt>
                <c:pt idx="2111">
                  <c:v>1</c:v>
                </c:pt>
                <c:pt idx="2112">
                  <c:v>1</c:v>
                </c:pt>
                <c:pt idx="2113">
                  <c:v>1</c:v>
                </c:pt>
                <c:pt idx="2114">
                  <c:v>13</c:v>
                </c:pt>
                <c:pt idx="2115">
                  <c:v>34</c:v>
                </c:pt>
                <c:pt idx="2116">
                  <c:v>1</c:v>
                </c:pt>
                <c:pt idx="2117">
                  <c:v>1</c:v>
                </c:pt>
                <c:pt idx="2118">
                  <c:v>1</c:v>
                </c:pt>
                <c:pt idx="2119">
                  <c:v>39</c:v>
                </c:pt>
                <c:pt idx="2120">
                  <c:v>73</c:v>
                </c:pt>
                <c:pt idx="2121">
                  <c:v>1</c:v>
                </c:pt>
                <c:pt idx="2122">
                  <c:v>1</c:v>
                </c:pt>
                <c:pt idx="2123">
                  <c:v>64</c:v>
                </c:pt>
                <c:pt idx="2124">
                  <c:v>39</c:v>
                </c:pt>
                <c:pt idx="2125">
                  <c:v>1</c:v>
                </c:pt>
                <c:pt idx="2126">
                  <c:v>1</c:v>
                </c:pt>
                <c:pt idx="2127">
                  <c:v>1</c:v>
                </c:pt>
                <c:pt idx="2128">
                  <c:v>4</c:v>
                </c:pt>
                <c:pt idx="2129">
                  <c:v>131</c:v>
                </c:pt>
                <c:pt idx="2130">
                  <c:v>1</c:v>
                </c:pt>
                <c:pt idx="2131">
                  <c:v>5</c:v>
                </c:pt>
                <c:pt idx="2132">
                  <c:v>41</c:v>
                </c:pt>
                <c:pt idx="2133">
                  <c:v>1</c:v>
                </c:pt>
                <c:pt idx="2134">
                  <c:v>23</c:v>
                </c:pt>
                <c:pt idx="2135">
                  <c:v>1</c:v>
                </c:pt>
                <c:pt idx="2136">
                  <c:v>61</c:v>
                </c:pt>
                <c:pt idx="2137">
                  <c:v>29</c:v>
                </c:pt>
                <c:pt idx="2138">
                  <c:v>1</c:v>
                </c:pt>
                <c:pt idx="2139">
                  <c:v>1</c:v>
                </c:pt>
                <c:pt idx="2140">
                  <c:v>1</c:v>
                </c:pt>
                <c:pt idx="2141">
                  <c:v>101</c:v>
                </c:pt>
                <c:pt idx="2142">
                  <c:v>32</c:v>
                </c:pt>
                <c:pt idx="2143">
                  <c:v>40</c:v>
                </c:pt>
                <c:pt idx="2144">
                  <c:v>60</c:v>
                </c:pt>
                <c:pt idx="2145">
                  <c:v>1</c:v>
                </c:pt>
                <c:pt idx="2146">
                  <c:v>49</c:v>
                </c:pt>
                <c:pt idx="2147">
                  <c:v>1</c:v>
                </c:pt>
                <c:pt idx="2148">
                  <c:v>47</c:v>
                </c:pt>
                <c:pt idx="2149">
                  <c:v>1</c:v>
                </c:pt>
                <c:pt idx="2150">
                  <c:v>1</c:v>
                </c:pt>
                <c:pt idx="2151">
                  <c:v>7</c:v>
                </c:pt>
                <c:pt idx="2152">
                  <c:v>1</c:v>
                </c:pt>
                <c:pt idx="2153">
                  <c:v>77</c:v>
                </c:pt>
                <c:pt idx="2154">
                  <c:v>1</c:v>
                </c:pt>
                <c:pt idx="2155">
                  <c:v>92</c:v>
                </c:pt>
                <c:pt idx="2156">
                  <c:v>1</c:v>
                </c:pt>
                <c:pt idx="2157">
                  <c:v>119</c:v>
                </c:pt>
                <c:pt idx="2158">
                  <c:v>1</c:v>
                </c:pt>
                <c:pt idx="2159">
                  <c:v>2</c:v>
                </c:pt>
                <c:pt idx="2160">
                  <c:v>1</c:v>
                </c:pt>
                <c:pt idx="2161">
                  <c:v>23</c:v>
                </c:pt>
                <c:pt idx="2162">
                  <c:v>60</c:v>
                </c:pt>
                <c:pt idx="2163">
                  <c:v>1</c:v>
                </c:pt>
                <c:pt idx="2164">
                  <c:v>22</c:v>
                </c:pt>
                <c:pt idx="2165">
                  <c:v>19</c:v>
                </c:pt>
                <c:pt idx="2166">
                  <c:v>1</c:v>
                </c:pt>
                <c:pt idx="2167">
                  <c:v>2</c:v>
                </c:pt>
                <c:pt idx="2168">
                  <c:v>314</c:v>
                </c:pt>
                <c:pt idx="2169">
                  <c:v>1</c:v>
                </c:pt>
                <c:pt idx="2170">
                  <c:v>1</c:v>
                </c:pt>
                <c:pt idx="2171">
                  <c:v>1</c:v>
                </c:pt>
                <c:pt idx="2172">
                  <c:v>4</c:v>
                </c:pt>
                <c:pt idx="2173">
                  <c:v>4</c:v>
                </c:pt>
                <c:pt idx="2174">
                  <c:v>33</c:v>
                </c:pt>
                <c:pt idx="2175">
                  <c:v>1</c:v>
                </c:pt>
                <c:pt idx="2176">
                  <c:v>39</c:v>
                </c:pt>
                <c:pt idx="2177">
                  <c:v>1</c:v>
                </c:pt>
                <c:pt idx="2178">
                  <c:v>1</c:v>
                </c:pt>
                <c:pt idx="2179">
                  <c:v>1</c:v>
                </c:pt>
                <c:pt idx="2180">
                  <c:v>1</c:v>
                </c:pt>
                <c:pt idx="2181">
                  <c:v>33</c:v>
                </c:pt>
                <c:pt idx="2182">
                  <c:v>1</c:v>
                </c:pt>
                <c:pt idx="2183">
                  <c:v>15</c:v>
                </c:pt>
                <c:pt idx="2184">
                  <c:v>19</c:v>
                </c:pt>
                <c:pt idx="2185">
                  <c:v>93</c:v>
                </c:pt>
                <c:pt idx="2186">
                  <c:v>1</c:v>
                </c:pt>
                <c:pt idx="2187">
                  <c:v>75</c:v>
                </c:pt>
                <c:pt idx="2188">
                  <c:v>1</c:v>
                </c:pt>
                <c:pt idx="2189">
                  <c:v>69</c:v>
                </c:pt>
                <c:pt idx="2190">
                  <c:v>1</c:v>
                </c:pt>
                <c:pt idx="2191">
                  <c:v>1</c:v>
                </c:pt>
                <c:pt idx="2192">
                  <c:v>17</c:v>
                </c:pt>
                <c:pt idx="2193">
                  <c:v>1</c:v>
                </c:pt>
                <c:pt idx="2194">
                  <c:v>11</c:v>
                </c:pt>
                <c:pt idx="2195">
                  <c:v>1</c:v>
                </c:pt>
                <c:pt idx="2196">
                  <c:v>35</c:v>
                </c:pt>
                <c:pt idx="2197">
                  <c:v>29</c:v>
                </c:pt>
                <c:pt idx="2198">
                  <c:v>52</c:v>
                </c:pt>
                <c:pt idx="2199">
                  <c:v>1</c:v>
                </c:pt>
                <c:pt idx="2200">
                  <c:v>9</c:v>
                </c:pt>
                <c:pt idx="2201">
                  <c:v>1</c:v>
                </c:pt>
                <c:pt idx="2202">
                  <c:v>1</c:v>
                </c:pt>
                <c:pt idx="2203">
                  <c:v>82</c:v>
                </c:pt>
                <c:pt idx="2204">
                  <c:v>1</c:v>
                </c:pt>
                <c:pt idx="2205">
                  <c:v>16</c:v>
                </c:pt>
                <c:pt idx="2206">
                  <c:v>14</c:v>
                </c:pt>
                <c:pt idx="2207">
                  <c:v>1</c:v>
                </c:pt>
                <c:pt idx="2208">
                  <c:v>1</c:v>
                </c:pt>
                <c:pt idx="2209">
                  <c:v>64</c:v>
                </c:pt>
                <c:pt idx="2210">
                  <c:v>1</c:v>
                </c:pt>
                <c:pt idx="2211">
                  <c:v>1</c:v>
                </c:pt>
                <c:pt idx="2212">
                  <c:v>2</c:v>
                </c:pt>
                <c:pt idx="2213">
                  <c:v>56</c:v>
                </c:pt>
                <c:pt idx="2214">
                  <c:v>103</c:v>
                </c:pt>
                <c:pt idx="2215">
                  <c:v>1</c:v>
                </c:pt>
                <c:pt idx="2216">
                  <c:v>1</c:v>
                </c:pt>
                <c:pt idx="2217">
                  <c:v>30</c:v>
                </c:pt>
                <c:pt idx="2218">
                  <c:v>35</c:v>
                </c:pt>
                <c:pt idx="2219">
                  <c:v>57</c:v>
                </c:pt>
                <c:pt idx="2220">
                  <c:v>10</c:v>
                </c:pt>
                <c:pt idx="2221">
                  <c:v>41</c:v>
                </c:pt>
                <c:pt idx="2222">
                  <c:v>1</c:v>
                </c:pt>
                <c:pt idx="2223">
                  <c:v>1</c:v>
                </c:pt>
                <c:pt idx="2224">
                  <c:v>1</c:v>
                </c:pt>
                <c:pt idx="2225">
                  <c:v>1</c:v>
                </c:pt>
                <c:pt idx="2226">
                  <c:v>1</c:v>
                </c:pt>
                <c:pt idx="2227">
                  <c:v>1</c:v>
                </c:pt>
                <c:pt idx="2228">
                  <c:v>1</c:v>
                </c:pt>
                <c:pt idx="2229">
                  <c:v>162</c:v>
                </c:pt>
                <c:pt idx="2230">
                  <c:v>1</c:v>
                </c:pt>
                <c:pt idx="2231">
                  <c:v>1</c:v>
                </c:pt>
                <c:pt idx="2232">
                  <c:v>1</c:v>
                </c:pt>
                <c:pt idx="2233">
                  <c:v>1</c:v>
                </c:pt>
                <c:pt idx="2234">
                  <c:v>1</c:v>
                </c:pt>
                <c:pt idx="2235">
                  <c:v>5</c:v>
                </c:pt>
                <c:pt idx="2236">
                  <c:v>1</c:v>
                </c:pt>
                <c:pt idx="2237">
                  <c:v>45</c:v>
                </c:pt>
                <c:pt idx="2238">
                  <c:v>41</c:v>
                </c:pt>
                <c:pt idx="2239">
                  <c:v>1</c:v>
                </c:pt>
                <c:pt idx="2240">
                  <c:v>31</c:v>
                </c:pt>
                <c:pt idx="2241">
                  <c:v>1</c:v>
                </c:pt>
                <c:pt idx="2242">
                  <c:v>1</c:v>
                </c:pt>
                <c:pt idx="2243">
                  <c:v>19</c:v>
                </c:pt>
                <c:pt idx="2244">
                  <c:v>1</c:v>
                </c:pt>
                <c:pt idx="2245">
                  <c:v>1</c:v>
                </c:pt>
                <c:pt idx="2246">
                  <c:v>38</c:v>
                </c:pt>
                <c:pt idx="2247">
                  <c:v>1</c:v>
                </c:pt>
                <c:pt idx="2248">
                  <c:v>60</c:v>
                </c:pt>
                <c:pt idx="2249">
                  <c:v>15</c:v>
                </c:pt>
                <c:pt idx="2250">
                  <c:v>34</c:v>
                </c:pt>
                <c:pt idx="2251">
                  <c:v>91</c:v>
                </c:pt>
                <c:pt idx="2252">
                  <c:v>1</c:v>
                </c:pt>
                <c:pt idx="2253">
                  <c:v>76</c:v>
                </c:pt>
                <c:pt idx="2254">
                  <c:v>1</c:v>
                </c:pt>
                <c:pt idx="2255">
                  <c:v>1</c:v>
                </c:pt>
                <c:pt idx="2256">
                  <c:v>1</c:v>
                </c:pt>
                <c:pt idx="2257">
                  <c:v>1</c:v>
                </c:pt>
                <c:pt idx="2258">
                  <c:v>12</c:v>
                </c:pt>
                <c:pt idx="2259">
                  <c:v>31</c:v>
                </c:pt>
                <c:pt idx="2260">
                  <c:v>1</c:v>
                </c:pt>
                <c:pt idx="2261">
                  <c:v>1</c:v>
                </c:pt>
                <c:pt idx="2262">
                  <c:v>1</c:v>
                </c:pt>
                <c:pt idx="2263">
                  <c:v>53</c:v>
                </c:pt>
                <c:pt idx="2264">
                  <c:v>1</c:v>
                </c:pt>
                <c:pt idx="2265">
                  <c:v>22</c:v>
                </c:pt>
                <c:pt idx="2266">
                  <c:v>1</c:v>
                </c:pt>
                <c:pt idx="2267">
                  <c:v>6</c:v>
                </c:pt>
                <c:pt idx="2268">
                  <c:v>1</c:v>
                </c:pt>
                <c:pt idx="2269">
                  <c:v>1</c:v>
                </c:pt>
                <c:pt idx="2270">
                  <c:v>1</c:v>
                </c:pt>
                <c:pt idx="2271">
                  <c:v>1</c:v>
                </c:pt>
                <c:pt idx="2272">
                  <c:v>29</c:v>
                </c:pt>
                <c:pt idx="2273">
                  <c:v>1</c:v>
                </c:pt>
                <c:pt idx="2274">
                  <c:v>1</c:v>
                </c:pt>
                <c:pt idx="2275">
                  <c:v>1</c:v>
                </c:pt>
                <c:pt idx="2276">
                  <c:v>23</c:v>
                </c:pt>
                <c:pt idx="2277">
                  <c:v>7</c:v>
                </c:pt>
                <c:pt idx="2278">
                  <c:v>1</c:v>
                </c:pt>
                <c:pt idx="2279">
                  <c:v>1</c:v>
                </c:pt>
                <c:pt idx="2280">
                  <c:v>1</c:v>
                </c:pt>
                <c:pt idx="2281">
                  <c:v>1</c:v>
                </c:pt>
                <c:pt idx="2282">
                  <c:v>1709</c:v>
                </c:pt>
                <c:pt idx="2283">
                  <c:v>1</c:v>
                </c:pt>
                <c:pt idx="2284">
                  <c:v>1</c:v>
                </c:pt>
                <c:pt idx="2285">
                  <c:v>1</c:v>
                </c:pt>
                <c:pt idx="2286">
                  <c:v>1</c:v>
                </c:pt>
                <c:pt idx="2287">
                  <c:v>1</c:v>
                </c:pt>
                <c:pt idx="2288">
                  <c:v>1</c:v>
                </c:pt>
                <c:pt idx="2289">
                  <c:v>1</c:v>
                </c:pt>
                <c:pt idx="2290">
                  <c:v>13</c:v>
                </c:pt>
                <c:pt idx="2291">
                  <c:v>1</c:v>
                </c:pt>
                <c:pt idx="2292">
                  <c:v>22</c:v>
                </c:pt>
                <c:pt idx="2293">
                  <c:v>34</c:v>
                </c:pt>
                <c:pt idx="2294">
                  <c:v>1</c:v>
                </c:pt>
                <c:pt idx="2295">
                  <c:v>13</c:v>
                </c:pt>
                <c:pt idx="2296">
                  <c:v>25</c:v>
                </c:pt>
                <c:pt idx="2297">
                  <c:v>47</c:v>
                </c:pt>
                <c:pt idx="2298">
                  <c:v>1</c:v>
                </c:pt>
                <c:pt idx="2299">
                  <c:v>1</c:v>
                </c:pt>
                <c:pt idx="2300">
                  <c:v>47</c:v>
                </c:pt>
                <c:pt idx="2301">
                  <c:v>1</c:v>
                </c:pt>
                <c:pt idx="2302">
                  <c:v>1</c:v>
                </c:pt>
                <c:pt idx="2303">
                  <c:v>1</c:v>
                </c:pt>
                <c:pt idx="2304">
                  <c:v>1</c:v>
                </c:pt>
                <c:pt idx="2305">
                  <c:v>35</c:v>
                </c:pt>
                <c:pt idx="2306">
                  <c:v>1</c:v>
                </c:pt>
                <c:pt idx="2307">
                  <c:v>1</c:v>
                </c:pt>
                <c:pt idx="2308">
                  <c:v>13</c:v>
                </c:pt>
                <c:pt idx="2309">
                  <c:v>1</c:v>
                </c:pt>
                <c:pt idx="2310">
                  <c:v>29</c:v>
                </c:pt>
                <c:pt idx="2311">
                  <c:v>1</c:v>
                </c:pt>
                <c:pt idx="2312">
                  <c:v>1</c:v>
                </c:pt>
                <c:pt idx="2313">
                  <c:v>1</c:v>
                </c:pt>
                <c:pt idx="2314">
                  <c:v>1</c:v>
                </c:pt>
                <c:pt idx="2315">
                  <c:v>31</c:v>
                </c:pt>
                <c:pt idx="2316">
                  <c:v>7</c:v>
                </c:pt>
                <c:pt idx="2317">
                  <c:v>11</c:v>
                </c:pt>
                <c:pt idx="2318">
                  <c:v>1</c:v>
                </c:pt>
                <c:pt idx="2319">
                  <c:v>60</c:v>
                </c:pt>
                <c:pt idx="2320">
                  <c:v>20</c:v>
                </c:pt>
                <c:pt idx="2321">
                  <c:v>1</c:v>
                </c:pt>
                <c:pt idx="2322">
                  <c:v>28</c:v>
                </c:pt>
                <c:pt idx="2323">
                  <c:v>1</c:v>
                </c:pt>
                <c:pt idx="2324">
                  <c:v>128</c:v>
                </c:pt>
                <c:pt idx="2325">
                  <c:v>1</c:v>
                </c:pt>
                <c:pt idx="2326">
                  <c:v>1</c:v>
                </c:pt>
                <c:pt idx="2327">
                  <c:v>1</c:v>
                </c:pt>
                <c:pt idx="2328">
                  <c:v>1</c:v>
                </c:pt>
                <c:pt idx="2329">
                  <c:v>1</c:v>
                </c:pt>
                <c:pt idx="2330">
                  <c:v>1</c:v>
                </c:pt>
                <c:pt idx="2331">
                  <c:v>6</c:v>
                </c:pt>
                <c:pt idx="2332">
                  <c:v>1</c:v>
                </c:pt>
                <c:pt idx="2333">
                  <c:v>1</c:v>
                </c:pt>
                <c:pt idx="2334">
                  <c:v>1</c:v>
                </c:pt>
                <c:pt idx="2335">
                  <c:v>1</c:v>
                </c:pt>
                <c:pt idx="2336">
                  <c:v>62</c:v>
                </c:pt>
                <c:pt idx="2337">
                  <c:v>20</c:v>
                </c:pt>
                <c:pt idx="2338">
                  <c:v>1</c:v>
                </c:pt>
                <c:pt idx="2339">
                  <c:v>1</c:v>
                </c:pt>
                <c:pt idx="2340">
                  <c:v>12</c:v>
                </c:pt>
                <c:pt idx="2341">
                  <c:v>1</c:v>
                </c:pt>
                <c:pt idx="2342">
                  <c:v>1</c:v>
                </c:pt>
                <c:pt idx="2343">
                  <c:v>30</c:v>
                </c:pt>
                <c:pt idx="2344">
                  <c:v>1</c:v>
                </c:pt>
                <c:pt idx="2345">
                  <c:v>23</c:v>
                </c:pt>
                <c:pt idx="2346">
                  <c:v>1</c:v>
                </c:pt>
                <c:pt idx="2347">
                  <c:v>1</c:v>
                </c:pt>
                <c:pt idx="2348">
                  <c:v>1</c:v>
                </c:pt>
                <c:pt idx="2349">
                  <c:v>44</c:v>
                </c:pt>
                <c:pt idx="2350">
                  <c:v>2</c:v>
                </c:pt>
                <c:pt idx="2351">
                  <c:v>48</c:v>
                </c:pt>
                <c:pt idx="2352">
                  <c:v>1</c:v>
                </c:pt>
                <c:pt idx="2353">
                  <c:v>1</c:v>
                </c:pt>
                <c:pt idx="2354">
                  <c:v>1</c:v>
                </c:pt>
                <c:pt idx="2355">
                  <c:v>69</c:v>
                </c:pt>
                <c:pt idx="2356">
                  <c:v>1</c:v>
                </c:pt>
                <c:pt idx="2357">
                  <c:v>16</c:v>
                </c:pt>
                <c:pt idx="2358">
                  <c:v>25</c:v>
                </c:pt>
                <c:pt idx="2359">
                  <c:v>6</c:v>
                </c:pt>
                <c:pt idx="2360">
                  <c:v>1</c:v>
                </c:pt>
                <c:pt idx="2361">
                  <c:v>1</c:v>
                </c:pt>
                <c:pt idx="2362">
                  <c:v>1</c:v>
                </c:pt>
                <c:pt idx="2363">
                  <c:v>1</c:v>
                </c:pt>
                <c:pt idx="2364">
                  <c:v>1</c:v>
                </c:pt>
                <c:pt idx="2365">
                  <c:v>115</c:v>
                </c:pt>
                <c:pt idx="2366">
                  <c:v>1</c:v>
                </c:pt>
                <c:pt idx="2367">
                  <c:v>1</c:v>
                </c:pt>
                <c:pt idx="2368">
                  <c:v>3</c:v>
                </c:pt>
                <c:pt idx="2369">
                  <c:v>20</c:v>
                </c:pt>
                <c:pt idx="2370">
                  <c:v>1</c:v>
                </c:pt>
                <c:pt idx="2371">
                  <c:v>1</c:v>
                </c:pt>
                <c:pt idx="2372">
                  <c:v>1</c:v>
                </c:pt>
                <c:pt idx="2373">
                  <c:v>25</c:v>
                </c:pt>
                <c:pt idx="2374">
                  <c:v>1</c:v>
                </c:pt>
                <c:pt idx="2375">
                  <c:v>1</c:v>
                </c:pt>
                <c:pt idx="2376">
                  <c:v>9</c:v>
                </c:pt>
                <c:pt idx="2377">
                  <c:v>1</c:v>
                </c:pt>
                <c:pt idx="2378">
                  <c:v>37</c:v>
                </c:pt>
                <c:pt idx="2379">
                  <c:v>1</c:v>
                </c:pt>
                <c:pt idx="2380">
                  <c:v>53</c:v>
                </c:pt>
                <c:pt idx="2381">
                  <c:v>1</c:v>
                </c:pt>
                <c:pt idx="2382">
                  <c:v>10</c:v>
                </c:pt>
                <c:pt idx="2383">
                  <c:v>25</c:v>
                </c:pt>
                <c:pt idx="2384">
                  <c:v>25</c:v>
                </c:pt>
                <c:pt idx="2385">
                  <c:v>41</c:v>
                </c:pt>
                <c:pt idx="2386">
                  <c:v>1</c:v>
                </c:pt>
                <c:pt idx="2387">
                  <c:v>1</c:v>
                </c:pt>
                <c:pt idx="2388">
                  <c:v>1</c:v>
                </c:pt>
                <c:pt idx="2389">
                  <c:v>1</c:v>
                </c:pt>
                <c:pt idx="2390">
                  <c:v>1</c:v>
                </c:pt>
                <c:pt idx="2391">
                  <c:v>72</c:v>
                </c:pt>
                <c:pt idx="2392">
                  <c:v>1</c:v>
                </c:pt>
                <c:pt idx="2393">
                  <c:v>1</c:v>
                </c:pt>
                <c:pt idx="2394">
                  <c:v>1</c:v>
                </c:pt>
                <c:pt idx="2395">
                  <c:v>1</c:v>
                </c:pt>
                <c:pt idx="2396">
                  <c:v>39</c:v>
                </c:pt>
                <c:pt idx="2397">
                  <c:v>1</c:v>
                </c:pt>
                <c:pt idx="2398">
                  <c:v>1</c:v>
                </c:pt>
                <c:pt idx="2399">
                  <c:v>16</c:v>
                </c:pt>
                <c:pt idx="2400">
                  <c:v>1</c:v>
                </c:pt>
                <c:pt idx="2401">
                  <c:v>1</c:v>
                </c:pt>
                <c:pt idx="2402">
                  <c:v>1</c:v>
                </c:pt>
                <c:pt idx="2403">
                  <c:v>21</c:v>
                </c:pt>
                <c:pt idx="2404">
                  <c:v>1</c:v>
                </c:pt>
                <c:pt idx="2405">
                  <c:v>6</c:v>
                </c:pt>
                <c:pt idx="2406">
                  <c:v>1</c:v>
                </c:pt>
                <c:pt idx="2407">
                  <c:v>1</c:v>
                </c:pt>
                <c:pt idx="2408">
                  <c:v>41</c:v>
                </c:pt>
                <c:pt idx="2409">
                  <c:v>8</c:v>
                </c:pt>
                <c:pt idx="2410">
                  <c:v>1</c:v>
                </c:pt>
                <c:pt idx="2411">
                  <c:v>1</c:v>
                </c:pt>
                <c:pt idx="2412">
                  <c:v>1</c:v>
                </c:pt>
                <c:pt idx="2413">
                  <c:v>1</c:v>
                </c:pt>
                <c:pt idx="2414">
                  <c:v>12</c:v>
                </c:pt>
                <c:pt idx="2415">
                  <c:v>1</c:v>
                </c:pt>
                <c:pt idx="2416">
                  <c:v>1</c:v>
                </c:pt>
                <c:pt idx="2417">
                  <c:v>23</c:v>
                </c:pt>
                <c:pt idx="2418">
                  <c:v>1</c:v>
                </c:pt>
                <c:pt idx="2419">
                  <c:v>3</c:v>
                </c:pt>
                <c:pt idx="2420">
                  <c:v>1</c:v>
                </c:pt>
                <c:pt idx="2421">
                  <c:v>1</c:v>
                </c:pt>
                <c:pt idx="2422">
                  <c:v>1</c:v>
                </c:pt>
                <c:pt idx="2423">
                  <c:v>1</c:v>
                </c:pt>
                <c:pt idx="2424">
                  <c:v>1</c:v>
                </c:pt>
                <c:pt idx="2425">
                  <c:v>1</c:v>
                </c:pt>
                <c:pt idx="2426">
                  <c:v>72</c:v>
                </c:pt>
                <c:pt idx="2427">
                  <c:v>1</c:v>
                </c:pt>
                <c:pt idx="2428">
                  <c:v>1</c:v>
                </c:pt>
                <c:pt idx="2429">
                  <c:v>8</c:v>
                </c:pt>
                <c:pt idx="2430">
                  <c:v>1</c:v>
                </c:pt>
                <c:pt idx="2431">
                  <c:v>1</c:v>
                </c:pt>
                <c:pt idx="2432">
                  <c:v>1</c:v>
                </c:pt>
                <c:pt idx="2433">
                  <c:v>15</c:v>
                </c:pt>
                <c:pt idx="2434">
                  <c:v>10</c:v>
                </c:pt>
                <c:pt idx="2435">
                  <c:v>1</c:v>
                </c:pt>
                <c:pt idx="2436">
                  <c:v>6</c:v>
                </c:pt>
                <c:pt idx="2437">
                  <c:v>1</c:v>
                </c:pt>
                <c:pt idx="2438">
                  <c:v>1</c:v>
                </c:pt>
                <c:pt idx="2439">
                  <c:v>28</c:v>
                </c:pt>
                <c:pt idx="2440">
                  <c:v>1</c:v>
                </c:pt>
                <c:pt idx="2441">
                  <c:v>1</c:v>
                </c:pt>
                <c:pt idx="2442">
                  <c:v>14</c:v>
                </c:pt>
                <c:pt idx="2443">
                  <c:v>14</c:v>
                </c:pt>
                <c:pt idx="2444">
                  <c:v>1</c:v>
                </c:pt>
                <c:pt idx="2445">
                  <c:v>2</c:v>
                </c:pt>
                <c:pt idx="2446">
                  <c:v>1</c:v>
                </c:pt>
                <c:pt idx="2447">
                  <c:v>1</c:v>
                </c:pt>
                <c:pt idx="2448">
                  <c:v>1</c:v>
                </c:pt>
                <c:pt idx="2449">
                  <c:v>1</c:v>
                </c:pt>
                <c:pt idx="2450">
                  <c:v>1</c:v>
                </c:pt>
                <c:pt idx="2451">
                  <c:v>1</c:v>
                </c:pt>
                <c:pt idx="2452">
                  <c:v>1</c:v>
                </c:pt>
                <c:pt idx="2453">
                  <c:v>56</c:v>
                </c:pt>
                <c:pt idx="2454">
                  <c:v>1</c:v>
                </c:pt>
                <c:pt idx="2455">
                  <c:v>1</c:v>
                </c:pt>
                <c:pt idx="2456">
                  <c:v>1</c:v>
                </c:pt>
                <c:pt idx="2457">
                  <c:v>1</c:v>
                </c:pt>
                <c:pt idx="2458">
                  <c:v>11</c:v>
                </c:pt>
                <c:pt idx="2459">
                  <c:v>1</c:v>
                </c:pt>
                <c:pt idx="2460">
                  <c:v>14</c:v>
                </c:pt>
                <c:pt idx="2461">
                  <c:v>1</c:v>
                </c:pt>
                <c:pt idx="2462">
                  <c:v>1</c:v>
                </c:pt>
                <c:pt idx="2463">
                  <c:v>28</c:v>
                </c:pt>
                <c:pt idx="2464">
                  <c:v>1</c:v>
                </c:pt>
                <c:pt idx="2465">
                  <c:v>1</c:v>
                </c:pt>
                <c:pt idx="2466">
                  <c:v>1</c:v>
                </c:pt>
                <c:pt idx="2467">
                  <c:v>1</c:v>
                </c:pt>
                <c:pt idx="2468">
                  <c:v>27</c:v>
                </c:pt>
                <c:pt idx="2469">
                  <c:v>15</c:v>
                </c:pt>
                <c:pt idx="2470">
                  <c:v>1</c:v>
                </c:pt>
                <c:pt idx="2471">
                  <c:v>8</c:v>
                </c:pt>
                <c:pt idx="2472">
                  <c:v>1</c:v>
                </c:pt>
                <c:pt idx="2473">
                  <c:v>1</c:v>
                </c:pt>
                <c:pt idx="2474">
                  <c:v>1</c:v>
                </c:pt>
                <c:pt idx="2475">
                  <c:v>1</c:v>
                </c:pt>
                <c:pt idx="2476">
                  <c:v>1</c:v>
                </c:pt>
                <c:pt idx="2477">
                  <c:v>1</c:v>
                </c:pt>
                <c:pt idx="2478">
                  <c:v>1</c:v>
                </c:pt>
                <c:pt idx="2479">
                  <c:v>1</c:v>
                </c:pt>
                <c:pt idx="2480">
                  <c:v>1</c:v>
                </c:pt>
                <c:pt idx="2481">
                  <c:v>53</c:v>
                </c:pt>
                <c:pt idx="2482">
                  <c:v>1</c:v>
                </c:pt>
                <c:pt idx="2483">
                  <c:v>1</c:v>
                </c:pt>
                <c:pt idx="2484">
                  <c:v>1</c:v>
                </c:pt>
                <c:pt idx="2485">
                  <c:v>1</c:v>
                </c:pt>
                <c:pt idx="2486">
                  <c:v>1</c:v>
                </c:pt>
                <c:pt idx="2487">
                  <c:v>1</c:v>
                </c:pt>
                <c:pt idx="2488">
                  <c:v>6</c:v>
                </c:pt>
                <c:pt idx="2489">
                  <c:v>19</c:v>
                </c:pt>
                <c:pt idx="2490">
                  <c:v>1</c:v>
                </c:pt>
                <c:pt idx="2491">
                  <c:v>1</c:v>
                </c:pt>
                <c:pt idx="2492">
                  <c:v>1</c:v>
                </c:pt>
                <c:pt idx="2493">
                  <c:v>23</c:v>
                </c:pt>
                <c:pt idx="2494">
                  <c:v>1</c:v>
                </c:pt>
                <c:pt idx="2495">
                  <c:v>1</c:v>
                </c:pt>
                <c:pt idx="2496">
                  <c:v>1</c:v>
                </c:pt>
                <c:pt idx="2497">
                  <c:v>26</c:v>
                </c:pt>
                <c:pt idx="2498">
                  <c:v>1</c:v>
                </c:pt>
                <c:pt idx="2499">
                  <c:v>1</c:v>
                </c:pt>
                <c:pt idx="2500">
                  <c:v>1</c:v>
                </c:pt>
                <c:pt idx="2501">
                  <c:v>1</c:v>
                </c:pt>
                <c:pt idx="2502">
                  <c:v>1</c:v>
                </c:pt>
                <c:pt idx="2503">
                  <c:v>1</c:v>
                </c:pt>
                <c:pt idx="2504">
                  <c:v>32</c:v>
                </c:pt>
                <c:pt idx="2505">
                  <c:v>1</c:v>
                </c:pt>
                <c:pt idx="2506">
                  <c:v>2</c:v>
                </c:pt>
                <c:pt idx="2507">
                  <c:v>1</c:v>
                </c:pt>
                <c:pt idx="2508">
                  <c:v>1</c:v>
                </c:pt>
                <c:pt idx="2509">
                  <c:v>1</c:v>
                </c:pt>
                <c:pt idx="2510">
                  <c:v>5</c:v>
                </c:pt>
                <c:pt idx="2511">
                  <c:v>1</c:v>
                </c:pt>
                <c:pt idx="2512">
                  <c:v>20</c:v>
                </c:pt>
                <c:pt idx="2513">
                  <c:v>1</c:v>
                </c:pt>
                <c:pt idx="2514">
                  <c:v>30</c:v>
                </c:pt>
                <c:pt idx="2515">
                  <c:v>1</c:v>
                </c:pt>
                <c:pt idx="2516">
                  <c:v>18</c:v>
                </c:pt>
                <c:pt idx="2517">
                  <c:v>1</c:v>
                </c:pt>
                <c:pt idx="2518">
                  <c:v>1</c:v>
                </c:pt>
                <c:pt idx="2519">
                  <c:v>2</c:v>
                </c:pt>
                <c:pt idx="2520">
                  <c:v>1</c:v>
                </c:pt>
                <c:pt idx="2521">
                  <c:v>1</c:v>
                </c:pt>
                <c:pt idx="2522">
                  <c:v>1</c:v>
                </c:pt>
                <c:pt idx="2523">
                  <c:v>29</c:v>
                </c:pt>
                <c:pt idx="2524">
                  <c:v>1</c:v>
                </c:pt>
                <c:pt idx="2525">
                  <c:v>1</c:v>
                </c:pt>
                <c:pt idx="2526">
                  <c:v>1</c:v>
                </c:pt>
                <c:pt idx="2527">
                  <c:v>1</c:v>
                </c:pt>
                <c:pt idx="2528">
                  <c:v>1</c:v>
                </c:pt>
                <c:pt idx="2529">
                  <c:v>1</c:v>
                </c:pt>
                <c:pt idx="2530">
                  <c:v>18</c:v>
                </c:pt>
                <c:pt idx="2531">
                  <c:v>1</c:v>
                </c:pt>
                <c:pt idx="2532">
                  <c:v>1</c:v>
                </c:pt>
                <c:pt idx="2533">
                  <c:v>1</c:v>
                </c:pt>
                <c:pt idx="2534">
                  <c:v>1</c:v>
                </c:pt>
                <c:pt idx="2535">
                  <c:v>1</c:v>
                </c:pt>
                <c:pt idx="2536">
                  <c:v>5</c:v>
                </c:pt>
                <c:pt idx="2537">
                  <c:v>1</c:v>
                </c:pt>
                <c:pt idx="2538">
                  <c:v>1</c:v>
                </c:pt>
                <c:pt idx="2539">
                  <c:v>1</c:v>
                </c:pt>
                <c:pt idx="2540">
                  <c:v>1</c:v>
                </c:pt>
                <c:pt idx="2541">
                  <c:v>21</c:v>
                </c:pt>
                <c:pt idx="2542">
                  <c:v>1</c:v>
                </c:pt>
                <c:pt idx="2543">
                  <c:v>1</c:v>
                </c:pt>
                <c:pt idx="2544">
                  <c:v>1</c:v>
                </c:pt>
                <c:pt idx="2545">
                  <c:v>1</c:v>
                </c:pt>
                <c:pt idx="2546">
                  <c:v>1</c:v>
                </c:pt>
                <c:pt idx="2547">
                  <c:v>1</c:v>
                </c:pt>
                <c:pt idx="2548">
                  <c:v>1</c:v>
                </c:pt>
                <c:pt idx="2549">
                  <c:v>25</c:v>
                </c:pt>
                <c:pt idx="2550">
                  <c:v>1</c:v>
                </c:pt>
                <c:pt idx="2551">
                  <c:v>27</c:v>
                </c:pt>
                <c:pt idx="2552">
                  <c:v>1</c:v>
                </c:pt>
                <c:pt idx="2553">
                  <c:v>1</c:v>
                </c:pt>
                <c:pt idx="2554">
                  <c:v>1</c:v>
                </c:pt>
                <c:pt idx="2555">
                  <c:v>11</c:v>
                </c:pt>
                <c:pt idx="2556">
                  <c:v>1</c:v>
                </c:pt>
                <c:pt idx="2557">
                  <c:v>1</c:v>
                </c:pt>
                <c:pt idx="2558">
                  <c:v>2</c:v>
                </c:pt>
                <c:pt idx="2559">
                  <c:v>1</c:v>
                </c:pt>
                <c:pt idx="2560">
                  <c:v>6</c:v>
                </c:pt>
                <c:pt idx="2561">
                  <c:v>1</c:v>
                </c:pt>
                <c:pt idx="2562">
                  <c:v>1</c:v>
                </c:pt>
                <c:pt idx="2563">
                  <c:v>1</c:v>
                </c:pt>
                <c:pt idx="2564">
                  <c:v>25</c:v>
                </c:pt>
                <c:pt idx="2565">
                  <c:v>1</c:v>
                </c:pt>
                <c:pt idx="2566">
                  <c:v>1</c:v>
                </c:pt>
                <c:pt idx="2567">
                  <c:v>11</c:v>
                </c:pt>
                <c:pt idx="2568">
                  <c:v>1</c:v>
                </c:pt>
                <c:pt idx="2569">
                  <c:v>7</c:v>
                </c:pt>
                <c:pt idx="2570">
                  <c:v>1</c:v>
                </c:pt>
                <c:pt idx="2571">
                  <c:v>1</c:v>
                </c:pt>
                <c:pt idx="2572">
                  <c:v>1</c:v>
                </c:pt>
                <c:pt idx="2573">
                  <c:v>1</c:v>
                </c:pt>
                <c:pt idx="2574">
                  <c:v>11</c:v>
                </c:pt>
                <c:pt idx="2575">
                  <c:v>1</c:v>
                </c:pt>
                <c:pt idx="2576">
                  <c:v>1</c:v>
                </c:pt>
                <c:pt idx="2577">
                  <c:v>1</c:v>
                </c:pt>
                <c:pt idx="2578">
                  <c:v>1</c:v>
                </c:pt>
                <c:pt idx="2579">
                  <c:v>1</c:v>
                </c:pt>
                <c:pt idx="2580">
                  <c:v>1</c:v>
                </c:pt>
                <c:pt idx="2581">
                  <c:v>1</c:v>
                </c:pt>
                <c:pt idx="2582">
                  <c:v>11</c:v>
                </c:pt>
                <c:pt idx="2583">
                  <c:v>1</c:v>
                </c:pt>
                <c:pt idx="2584">
                  <c:v>1</c:v>
                </c:pt>
                <c:pt idx="2585">
                  <c:v>7</c:v>
                </c:pt>
                <c:pt idx="2586">
                  <c:v>1</c:v>
                </c:pt>
                <c:pt idx="2587">
                  <c:v>4</c:v>
                </c:pt>
                <c:pt idx="2588">
                  <c:v>1</c:v>
                </c:pt>
                <c:pt idx="2589">
                  <c:v>3</c:v>
                </c:pt>
                <c:pt idx="2590">
                  <c:v>1</c:v>
                </c:pt>
                <c:pt idx="2591">
                  <c:v>1</c:v>
                </c:pt>
                <c:pt idx="2592">
                  <c:v>1</c:v>
                </c:pt>
                <c:pt idx="2593">
                  <c:v>23</c:v>
                </c:pt>
                <c:pt idx="2594">
                  <c:v>1</c:v>
                </c:pt>
                <c:pt idx="2595">
                  <c:v>1</c:v>
                </c:pt>
                <c:pt idx="2596">
                  <c:v>1</c:v>
                </c:pt>
                <c:pt idx="2597">
                  <c:v>1</c:v>
                </c:pt>
                <c:pt idx="2598">
                  <c:v>1</c:v>
                </c:pt>
                <c:pt idx="2599">
                  <c:v>1</c:v>
                </c:pt>
                <c:pt idx="2600">
                  <c:v>1</c:v>
                </c:pt>
                <c:pt idx="2601">
                  <c:v>1</c:v>
                </c:pt>
                <c:pt idx="2602">
                  <c:v>2</c:v>
                </c:pt>
                <c:pt idx="2603">
                  <c:v>1</c:v>
                </c:pt>
                <c:pt idx="2604">
                  <c:v>13</c:v>
                </c:pt>
                <c:pt idx="2605">
                  <c:v>2</c:v>
                </c:pt>
                <c:pt idx="2606">
                  <c:v>1</c:v>
                </c:pt>
                <c:pt idx="2607">
                  <c:v>14</c:v>
                </c:pt>
                <c:pt idx="2608">
                  <c:v>1</c:v>
                </c:pt>
                <c:pt idx="2609">
                  <c:v>1</c:v>
                </c:pt>
                <c:pt idx="2610">
                  <c:v>1</c:v>
                </c:pt>
                <c:pt idx="2611">
                  <c:v>1</c:v>
                </c:pt>
                <c:pt idx="2612">
                  <c:v>1</c:v>
                </c:pt>
                <c:pt idx="2613">
                  <c:v>1</c:v>
                </c:pt>
                <c:pt idx="2614">
                  <c:v>8</c:v>
                </c:pt>
                <c:pt idx="2615">
                  <c:v>1</c:v>
                </c:pt>
                <c:pt idx="2616">
                  <c:v>14</c:v>
                </c:pt>
                <c:pt idx="2617">
                  <c:v>1</c:v>
                </c:pt>
                <c:pt idx="2618">
                  <c:v>1</c:v>
                </c:pt>
                <c:pt idx="2619">
                  <c:v>1</c:v>
                </c:pt>
                <c:pt idx="2620">
                  <c:v>1</c:v>
                </c:pt>
                <c:pt idx="2621">
                  <c:v>1</c:v>
                </c:pt>
                <c:pt idx="2622">
                  <c:v>1</c:v>
                </c:pt>
                <c:pt idx="2623">
                  <c:v>1</c:v>
                </c:pt>
                <c:pt idx="2624">
                  <c:v>1</c:v>
                </c:pt>
                <c:pt idx="2625">
                  <c:v>16</c:v>
                </c:pt>
                <c:pt idx="2626">
                  <c:v>1</c:v>
                </c:pt>
                <c:pt idx="2627">
                  <c:v>1</c:v>
                </c:pt>
                <c:pt idx="2628">
                  <c:v>1</c:v>
                </c:pt>
                <c:pt idx="2629">
                  <c:v>1</c:v>
                </c:pt>
                <c:pt idx="2630">
                  <c:v>14</c:v>
                </c:pt>
                <c:pt idx="2631">
                  <c:v>1</c:v>
                </c:pt>
                <c:pt idx="2632">
                  <c:v>1</c:v>
                </c:pt>
                <c:pt idx="2633">
                  <c:v>1</c:v>
                </c:pt>
                <c:pt idx="2634">
                  <c:v>1</c:v>
                </c:pt>
                <c:pt idx="2635">
                  <c:v>12</c:v>
                </c:pt>
                <c:pt idx="2636">
                  <c:v>2</c:v>
                </c:pt>
                <c:pt idx="2637">
                  <c:v>1</c:v>
                </c:pt>
                <c:pt idx="2638">
                  <c:v>1</c:v>
                </c:pt>
                <c:pt idx="2639">
                  <c:v>1</c:v>
                </c:pt>
                <c:pt idx="2640">
                  <c:v>13</c:v>
                </c:pt>
                <c:pt idx="2641">
                  <c:v>1</c:v>
                </c:pt>
                <c:pt idx="2642">
                  <c:v>1</c:v>
                </c:pt>
                <c:pt idx="2643">
                  <c:v>1</c:v>
                </c:pt>
                <c:pt idx="2644">
                  <c:v>1</c:v>
                </c:pt>
                <c:pt idx="2645">
                  <c:v>11</c:v>
                </c:pt>
                <c:pt idx="2646">
                  <c:v>1</c:v>
                </c:pt>
                <c:pt idx="2647">
                  <c:v>6</c:v>
                </c:pt>
                <c:pt idx="2648">
                  <c:v>1</c:v>
                </c:pt>
                <c:pt idx="2649">
                  <c:v>2</c:v>
                </c:pt>
                <c:pt idx="2650">
                  <c:v>10</c:v>
                </c:pt>
                <c:pt idx="2651">
                  <c:v>1</c:v>
                </c:pt>
                <c:pt idx="2652">
                  <c:v>1</c:v>
                </c:pt>
                <c:pt idx="2653">
                  <c:v>1</c:v>
                </c:pt>
                <c:pt idx="2654">
                  <c:v>1</c:v>
                </c:pt>
                <c:pt idx="2655">
                  <c:v>1</c:v>
                </c:pt>
                <c:pt idx="2656">
                  <c:v>1</c:v>
                </c:pt>
                <c:pt idx="2657">
                  <c:v>5</c:v>
                </c:pt>
                <c:pt idx="2658">
                  <c:v>1</c:v>
                </c:pt>
                <c:pt idx="2659">
                  <c:v>7</c:v>
                </c:pt>
                <c:pt idx="2660">
                  <c:v>1</c:v>
                </c:pt>
                <c:pt idx="2661">
                  <c:v>1</c:v>
                </c:pt>
                <c:pt idx="2662">
                  <c:v>1</c:v>
                </c:pt>
                <c:pt idx="2663">
                  <c:v>1</c:v>
                </c:pt>
                <c:pt idx="2664">
                  <c:v>1</c:v>
                </c:pt>
                <c:pt idx="2665">
                  <c:v>4</c:v>
                </c:pt>
                <c:pt idx="2666">
                  <c:v>1</c:v>
                </c:pt>
                <c:pt idx="2667">
                  <c:v>1</c:v>
                </c:pt>
                <c:pt idx="2668">
                  <c:v>1</c:v>
                </c:pt>
                <c:pt idx="2669">
                  <c:v>1</c:v>
                </c:pt>
                <c:pt idx="2670">
                  <c:v>1</c:v>
                </c:pt>
                <c:pt idx="2671">
                  <c:v>7</c:v>
                </c:pt>
                <c:pt idx="2672">
                  <c:v>1</c:v>
                </c:pt>
                <c:pt idx="2673">
                  <c:v>1</c:v>
                </c:pt>
                <c:pt idx="2674">
                  <c:v>1</c:v>
                </c:pt>
                <c:pt idx="2675">
                  <c:v>1</c:v>
                </c:pt>
                <c:pt idx="2676">
                  <c:v>1</c:v>
                </c:pt>
                <c:pt idx="2677">
                  <c:v>1</c:v>
                </c:pt>
                <c:pt idx="2678">
                  <c:v>8</c:v>
                </c:pt>
                <c:pt idx="2679">
                  <c:v>1</c:v>
                </c:pt>
                <c:pt idx="2680">
                  <c:v>1</c:v>
                </c:pt>
                <c:pt idx="2681">
                  <c:v>1</c:v>
                </c:pt>
                <c:pt idx="2682">
                  <c:v>1</c:v>
                </c:pt>
                <c:pt idx="2683">
                  <c:v>1</c:v>
                </c:pt>
                <c:pt idx="2684">
                  <c:v>1</c:v>
                </c:pt>
                <c:pt idx="2685">
                  <c:v>5</c:v>
                </c:pt>
                <c:pt idx="2686">
                  <c:v>1</c:v>
                </c:pt>
                <c:pt idx="2687">
                  <c:v>1</c:v>
                </c:pt>
                <c:pt idx="2688">
                  <c:v>1</c:v>
                </c:pt>
                <c:pt idx="2689">
                  <c:v>1</c:v>
                </c:pt>
                <c:pt idx="2690">
                  <c:v>1</c:v>
                </c:pt>
                <c:pt idx="2691">
                  <c:v>1</c:v>
                </c:pt>
                <c:pt idx="2692">
                  <c:v>1</c:v>
                </c:pt>
                <c:pt idx="2693">
                  <c:v>1</c:v>
                </c:pt>
                <c:pt idx="2694">
                  <c:v>7</c:v>
                </c:pt>
                <c:pt idx="2695">
                  <c:v>1</c:v>
                </c:pt>
                <c:pt idx="2696">
                  <c:v>1</c:v>
                </c:pt>
                <c:pt idx="2697">
                  <c:v>1</c:v>
                </c:pt>
                <c:pt idx="2698">
                  <c:v>1</c:v>
                </c:pt>
                <c:pt idx="2699">
                  <c:v>4</c:v>
                </c:pt>
                <c:pt idx="2700">
                  <c:v>1</c:v>
                </c:pt>
                <c:pt idx="2701">
                  <c:v>1</c:v>
                </c:pt>
                <c:pt idx="2702">
                  <c:v>1</c:v>
                </c:pt>
                <c:pt idx="2703">
                  <c:v>1</c:v>
                </c:pt>
                <c:pt idx="2704">
                  <c:v>6</c:v>
                </c:pt>
                <c:pt idx="2705">
                  <c:v>1</c:v>
                </c:pt>
                <c:pt idx="2706">
                  <c:v>1</c:v>
                </c:pt>
                <c:pt idx="2707">
                  <c:v>1</c:v>
                </c:pt>
                <c:pt idx="2708">
                  <c:v>1</c:v>
                </c:pt>
                <c:pt idx="2709">
                  <c:v>1</c:v>
                </c:pt>
                <c:pt idx="2710">
                  <c:v>1</c:v>
                </c:pt>
                <c:pt idx="2711">
                  <c:v>1</c:v>
                </c:pt>
                <c:pt idx="2712">
                  <c:v>1</c:v>
                </c:pt>
                <c:pt idx="2713">
                  <c:v>1</c:v>
                </c:pt>
                <c:pt idx="2714">
                  <c:v>1</c:v>
                </c:pt>
                <c:pt idx="2715">
                  <c:v>1</c:v>
                </c:pt>
                <c:pt idx="2716">
                  <c:v>1</c:v>
                </c:pt>
                <c:pt idx="2717">
                  <c:v>1</c:v>
                </c:pt>
                <c:pt idx="2718">
                  <c:v>1</c:v>
                </c:pt>
                <c:pt idx="2719">
                  <c:v>5</c:v>
                </c:pt>
                <c:pt idx="2720">
                  <c:v>1</c:v>
                </c:pt>
                <c:pt idx="2721">
                  <c:v>1</c:v>
                </c:pt>
                <c:pt idx="2722">
                  <c:v>1</c:v>
                </c:pt>
                <c:pt idx="2723">
                  <c:v>1</c:v>
                </c:pt>
                <c:pt idx="2724">
                  <c:v>1</c:v>
                </c:pt>
                <c:pt idx="2725">
                  <c:v>10</c:v>
                </c:pt>
                <c:pt idx="2726">
                  <c:v>1</c:v>
                </c:pt>
                <c:pt idx="2727">
                  <c:v>1</c:v>
                </c:pt>
                <c:pt idx="2728">
                  <c:v>1</c:v>
                </c:pt>
                <c:pt idx="2729">
                  <c:v>1</c:v>
                </c:pt>
                <c:pt idx="2730">
                  <c:v>1</c:v>
                </c:pt>
                <c:pt idx="2731">
                  <c:v>1</c:v>
                </c:pt>
                <c:pt idx="2732">
                  <c:v>1</c:v>
                </c:pt>
                <c:pt idx="2733">
                  <c:v>1</c:v>
                </c:pt>
                <c:pt idx="2734">
                  <c:v>1</c:v>
                </c:pt>
                <c:pt idx="2735">
                  <c:v>1</c:v>
                </c:pt>
                <c:pt idx="2736">
                  <c:v>1</c:v>
                </c:pt>
                <c:pt idx="2737">
                  <c:v>1</c:v>
                </c:pt>
                <c:pt idx="2738">
                  <c:v>2</c:v>
                </c:pt>
                <c:pt idx="2739">
                  <c:v>1</c:v>
                </c:pt>
                <c:pt idx="2740">
                  <c:v>1</c:v>
                </c:pt>
                <c:pt idx="2741">
                  <c:v>1</c:v>
                </c:pt>
                <c:pt idx="2742">
                  <c:v>1</c:v>
                </c:pt>
                <c:pt idx="2743">
                  <c:v>1</c:v>
                </c:pt>
                <c:pt idx="2744">
                  <c:v>1</c:v>
                </c:pt>
                <c:pt idx="2745">
                  <c:v>1</c:v>
                </c:pt>
                <c:pt idx="2746">
                  <c:v>2</c:v>
                </c:pt>
                <c:pt idx="2747">
                  <c:v>1</c:v>
                </c:pt>
                <c:pt idx="2748">
                  <c:v>1</c:v>
                </c:pt>
                <c:pt idx="2749">
                  <c:v>1</c:v>
                </c:pt>
                <c:pt idx="2750">
                  <c:v>1</c:v>
                </c:pt>
                <c:pt idx="2751">
                  <c:v>1</c:v>
                </c:pt>
                <c:pt idx="2752">
                  <c:v>6</c:v>
                </c:pt>
                <c:pt idx="2753">
                  <c:v>1</c:v>
                </c:pt>
                <c:pt idx="2754">
                  <c:v>1</c:v>
                </c:pt>
                <c:pt idx="2755">
                  <c:v>1</c:v>
                </c:pt>
                <c:pt idx="2756">
                  <c:v>1</c:v>
                </c:pt>
                <c:pt idx="2757">
                  <c:v>1</c:v>
                </c:pt>
                <c:pt idx="2758">
                  <c:v>6</c:v>
                </c:pt>
                <c:pt idx="2759">
                  <c:v>1</c:v>
                </c:pt>
                <c:pt idx="2760">
                  <c:v>1</c:v>
                </c:pt>
                <c:pt idx="2761">
                  <c:v>4</c:v>
                </c:pt>
                <c:pt idx="2762">
                  <c:v>1</c:v>
                </c:pt>
                <c:pt idx="2763">
                  <c:v>1</c:v>
                </c:pt>
                <c:pt idx="2764">
                  <c:v>1</c:v>
                </c:pt>
                <c:pt idx="2765">
                  <c:v>1</c:v>
                </c:pt>
                <c:pt idx="2766">
                  <c:v>6</c:v>
                </c:pt>
                <c:pt idx="2767">
                  <c:v>1</c:v>
                </c:pt>
                <c:pt idx="2768">
                  <c:v>1</c:v>
                </c:pt>
                <c:pt idx="2769">
                  <c:v>7</c:v>
                </c:pt>
                <c:pt idx="2770">
                  <c:v>1</c:v>
                </c:pt>
                <c:pt idx="2771">
                  <c:v>1</c:v>
                </c:pt>
                <c:pt idx="2772">
                  <c:v>3</c:v>
                </c:pt>
                <c:pt idx="2773">
                  <c:v>4</c:v>
                </c:pt>
                <c:pt idx="2774">
                  <c:v>1</c:v>
                </c:pt>
                <c:pt idx="2775">
                  <c:v>2</c:v>
                </c:pt>
                <c:pt idx="2776">
                  <c:v>1</c:v>
                </c:pt>
                <c:pt idx="2777">
                  <c:v>1</c:v>
                </c:pt>
                <c:pt idx="2778">
                  <c:v>7</c:v>
                </c:pt>
                <c:pt idx="2779">
                  <c:v>1</c:v>
                </c:pt>
                <c:pt idx="2780">
                  <c:v>1</c:v>
                </c:pt>
                <c:pt idx="2781">
                  <c:v>2</c:v>
                </c:pt>
                <c:pt idx="2782">
                  <c:v>1</c:v>
                </c:pt>
                <c:pt idx="2783">
                  <c:v>2</c:v>
                </c:pt>
                <c:pt idx="2784">
                  <c:v>1</c:v>
                </c:pt>
                <c:pt idx="2785">
                  <c:v>1</c:v>
                </c:pt>
                <c:pt idx="2786">
                  <c:v>1</c:v>
                </c:pt>
                <c:pt idx="2787">
                  <c:v>1</c:v>
                </c:pt>
                <c:pt idx="2788">
                  <c:v>1</c:v>
                </c:pt>
                <c:pt idx="2789">
                  <c:v>4</c:v>
                </c:pt>
                <c:pt idx="2790">
                  <c:v>1</c:v>
                </c:pt>
                <c:pt idx="2791">
                  <c:v>1</c:v>
                </c:pt>
                <c:pt idx="2792">
                  <c:v>1</c:v>
                </c:pt>
                <c:pt idx="2793">
                  <c:v>1</c:v>
                </c:pt>
                <c:pt idx="2794">
                  <c:v>1</c:v>
                </c:pt>
                <c:pt idx="2795">
                  <c:v>3</c:v>
                </c:pt>
                <c:pt idx="2796">
                  <c:v>1</c:v>
                </c:pt>
                <c:pt idx="2797">
                  <c:v>1</c:v>
                </c:pt>
                <c:pt idx="2798">
                  <c:v>2</c:v>
                </c:pt>
                <c:pt idx="2799">
                  <c:v>1</c:v>
                </c:pt>
                <c:pt idx="2800">
                  <c:v>1</c:v>
                </c:pt>
                <c:pt idx="2801">
                  <c:v>2</c:v>
                </c:pt>
                <c:pt idx="2802">
                  <c:v>1</c:v>
                </c:pt>
                <c:pt idx="2803">
                  <c:v>1</c:v>
                </c:pt>
                <c:pt idx="2804">
                  <c:v>1</c:v>
                </c:pt>
                <c:pt idx="2805">
                  <c:v>1</c:v>
                </c:pt>
                <c:pt idx="2806">
                  <c:v>1</c:v>
                </c:pt>
                <c:pt idx="2807">
                  <c:v>1</c:v>
                </c:pt>
                <c:pt idx="2808">
                  <c:v>1</c:v>
                </c:pt>
                <c:pt idx="2809">
                  <c:v>1</c:v>
                </c:pt>
                <c:pt idx="2810">
                  <c:v>2</c:v>
                </c:pt>
                <c:pt idx="2811">
                  <c:v>1</c:v>
                </c:pt>
                <c:pt idx="2812">
                  <c:v>1</c:v>
                </c:pt>
                <c:pt idx="2813">
                  <c:v>1</c:v>
                </c:pt>
                <c:pt idx="2814">
                  <c:v>1</c:v>
                </c:pt>
                <c:pt idx="2815">
                  <c:v>1</c:v>
                </c:pt>
                <c:pt idx="2816">
                  <c:v>1</c:v>
                </c:pt>
                <c:pt idx="2817">
                  <c:v>1</c:v>
                </c:pt>
                <c:pt idx="2818">
                  <c:v>1</c:v>
                </c:pt>
                <c:pt idx="2819">
                  <c:v>1</c:v>
                </c:pt>
                <c:pt idx="2820">
                  <c:v>1</c:v>
                </c:pt>
                <c:pt idx="2821">
                  <c:v>1</c:v>
                </c:pt>
                <c:pt idx="2822">
                  <c:v>2</c:v>
                </c:pt>
                <c:pt idx="2823">
                  <c:v>1</c:v>
                </c:pt>
                <c:pt idx="2824">
                  <c:v>1</c:v>
                </c:pt>
                <c:pt idx="2825">
                  <c:v>1</c:v>
                </c:pt>
                <c:pt idx="2826">
                  <c:v>1</c:v>
                </c:pt>
                <c:pt idx="2827">
                  <c:v>1</c:v>
                </c:pt>
                <c:pt idx="2828">
                  <c:v>1</c:v>
                </c:pt>
                <c:pt idx="2829">
                  <c:v>1</c:v>
                </c:pt>
                <c:pt idx="2830">
                  <c:v>1</c:v>
                </c:pt>
                <c:pt idx="2831">
                  <c:v>5</c:v>
                </c:pt>
                <c:pt idx="2832">
                  <c:v>1</c:v>
                </c:pt>
                <c:pt idx="2833">
                  <c:v>1</c:v>
                </c:pt>
                <c:pt idx="2834">
                  <c:v>3</c:v>
                </c:pt>
                <c:pt idx="2835">
                  <c:v>1</c:v>
                </c:pt>
                <c:pt idx="2836">
                  <c:v>1</c:v>
                </c:pt>
                <c:pt idx="2837">
                  <c:v>1</c:v>
                </c:pt>
                <c:pt idx="2838">
                  <c:v>1</c:v>
                </c:pt>
                <c:pt idx="2839">
                  <c:v>1</c:v>
                </c:pt>
                <c:pt idx="2840">
                  <c:v>1</c:v>
                </c:pt>
                <c:pt idx="2841">
                  <c:v>1</c:v>
                </c:pt>
                <c:pt idx="2842">
                  <c:v>1</c:v>
                </c:pt>
                <c:pt idx="2843">
                  <c:v>1</c:v>
                </c:pt>
                <c:pt idx="2844">
                  <c:v>1</c:v>
                </c:pt>
                <c:pt idx="2845">
                  <c:v>1</c:v>
                </c:pt>
                <c:pt idx="2846">
                  <c:v>1</c:v>
                </c:pt>
                <c:pt idx="2847">
                  <c:v>1</c:v>
                </c:pt>
                <c:pt idx="2848">
                  <c:v>3</c:v>
                </c:pt>
                <c:pt idx="2849">
                  <c:v>1</c:v>
                </c:pt>
                <c:pt idx="2850">
                  <c:v>1</c:v>
                </c:pt>
                <c:pt idx="2851">
                  <c:v>1</c:v>
                </c:pt>
                <c:pt idx="2852">
                  <c:v>1</c:v>
                </c:pt>
                <c:pt idx="2853">
                  <c:v>1</c:v>
                </c:pt>
                <c:pt idx="2854">
                  <c:v>1</c:v>
                </c:pt>
                <c:pt idx="2855">
                  <c:v>1</c:v>
                </c:pt>
                <c:pt idx="2856">
                  <c:v>1</c:v>
                </c:pt>
                <c:pt idx="2857">
                  <c:v>1</c:v>
                </c:pt>
                <c:pt idx="2858">
                  <c:v>1</c:v>
                </c:pt>
                <c:pt idx="2859">
                  <c:v>1</c:v>
                </c:pt>
                <c:pt idx="2860">
                  <c:v>1</c:v>
                </c:pt>
                <c:pt idx="2861">
                  <c:v>1</c:v>
                </c:pt>
                <c:pt idx="2862">
                  <c:v>1</c:v>
                </c:pt>
                <c:pt idx="2863">
                  <c:v>1</c:v>
                </c:pt>
                <c:pt idx="2864">
                  <c:v>1</c:v>
                </c:pt>
                <c:pt idx="2865">
                  <c:v>1</c:v>
                </c:pt>
                <c:pt idx="2866">
                  <c:v>1</c:v>
                </c:pt>
                <c:pt idx="2867">
                  <c:v>1</c:v>
                </c:pt>
                <c:pt idx="2868">
                  <c:v>1</c:v>
                </c:pt>
                <c:pt idx="2869">
                  <c:v>1</c:v>
                </c:pt>
                <c:pt idx="2870">
                  <c:v>1</c:v>
                </c:pt>
                <c:pt idx="2871">
                  <c:v>1</c:v>
                </c:pt>
                <c:pt idx="2872">
                  <c:v>1</c:v>
                </c:pt>
                <c:pt idx="2873">
                  <c:v>2</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1</c:v>
                </c:pt>
                <c:pt idx="2901">
                  <c:v>1</c:v>
                </c:pt>
                <c:pt idx="2902">
                  <c:v>1</c:v>
                </c:pt>
                <c:pt idx="2903">
                  <c:v>1</c:v>
                </c:pt>
                <c:pt idx="2904">
                  <c:v>1</c:v>
                </c:pt>
                <c:pt idx="2905">
                  <c:v>1</c:v>
                </c:pt>
                <c:pt idx="2906">
                  <c:v>1</c:v>
                </c:pt>
                <c:pt idx="2907">
                  <c:v>1</c:v>
                </c:pt>
                <c:pt idx="2908">
                  <c:v>1</c:v>
                </c:pt>
                <c:pt idx="2909">
                  <c:v>1</c:v>
                </c:pt>
                <c:pt idx="2910">
                  <c:v>1</c:v>
                </c:pt>
                <c:pt idx="2911">
                  <c:v>1</c:v>
                </c:pt>
                <c:pt idx="2912">
                  <c:v>4406</c:v>
                </c:pt>
              </c:numCache>
            </c:numRef>
          </c:yVal>
          <c:smooth val="0"/>
          <c:extLst>
            <c:ext xmlns:c16="http://schemas.microsoft.com/office/drawing/2014/chart" uri="{C3380CC4-5D6E-409C-BE32-E72D297353CC}">
              <c16:uniqueId val="{00000000-D6F3-448C-8580-E0E952DB2A97}"/>
            </c:ext>
          </c:extLst>
        </c:ser>
        <c:dLbls>
          <c:showLegendKey val="0"/>
          <c:showVal val="0"/>
          <c:showCatName val="0"/>
          <c:showSerName val="0"/>
          <c:showPercent val="0"/>
          <c:showBubbleSize val="0"/>
        </c:dLbls>
        <c:axId val="665472600"/>
        <c:axId val="665472928"/>
      </c:scatterChart>
      <c:valAx>
        <c:axId val="665472600"/>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Toxicity Score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472928"/>
        <c:crosses val="autoZero"/>
        <c:crossBetween val="midCat"/>
      </c:valAx>
      <c:valAx>
        <c:axId val="66547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Comment</a:t>
                </a:r>
                <a:r>
                  <a:rPr lang="en-US" baseline="0"/>
                  <a:t> Count</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4726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Non-Zero</a:t>
            </a:r>
            <a:r>
              <a:rPr lang="en-US" baseline="0"/>
              <a:t> Score Set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none"/>
          </c:marker>
          <c:xVal>
            <c:numRef>
              <c:f>Sheet1!$A$2:$A$2913</c:f>
              <c:numCache>
                <c:formatCode>General</c:formatCode>
                <c:ptCount val="2912"/>
                <c:pt idx="0">
                  <c:v>4.59558823529411E-4</c:v>
                </c:pt>
                <c:pt idx="1">
                  <c:v>5.8038305281485705E-4</c:v>
                </c:pt>
                <c:pt idx="2">
                  <c:v>5.9276822762299904E-4</c:v>
                </c:pt>
                <c:pt idx="3">
                  <c:v>6.0132291040288605E-4</c:v>
                </c:pt>
                <c:pt idx="4">
                  <c:v>6.0864272671941496E-4</c:v>
                </c:pt>
                <c:pt idx="5">
                  <c:v>6.0938452163315001E-4</c:v>
                </c:pt>
                <c:pt idx="6">
                  <c:v>6.6401062416998602E-4</c:v>
                </c:pt>
                <c:pt idx="7">
                  <c:v>6.6489361702127604E-4</c:v>
                </c:pt>
                <c:pt idx="8">
                  <c:v>6.6800267201068799E-4</c:v>
                </c:pt>
                <c:pt idx="9">
                  <c:v>7.1839080459769995E-4</c:v>
                </c:pt>
                <c:pt idx="10">
                  <c:v>7.2098053352559401E-4</c:v>
                </c:pt>
                <c:pt idx="11">
                  <c:v>7.2463768115941997E-4</c:v>
                </c:pt>
                <c:pt idx="12">
                  <c:v>7.3099415204678304E-4</c:v>
                </c:pt>
                <c:pt idx="13">
                  <c:v>7.3260073260073195E-4</c:v>
                </c:pt>
                <c:pt idx="14">
                  <c:v>7.3313782991202303E-4</c:v>
                </c:pt>
                <c:pt idx="15">
                  <c:v>7.3529411764705795E-4</c:v>
                </c:pt>
                <c:pt idx="16">
                  <c:v>7.3583517292126499E-4</c:v>
                </c:pt>
                <c:pt idx="17">
                  <c:v>7.3637702503681797E-4</c:v>
                </c:pt>
                <c:pt idx="18">
                  <c:v>7.4460163812360301E-4</c:v>
                </c:pt>
                <c:pt idx="19">
                  <c:v>8.4033613445378102E-4</c:v>
                </c:pt>
                <c:pt idx="20">
                  <c:v>8.4889643463497398E-4</c:v>
                </c:pt>
                <c:pt idx="21">
                  <c:v>8.6058519793459501E-4</c:v>
                </c:pt>
                <c:pt idx="22">
                  <c:v>8.6655112651646399E-4</c:v>
                </c:pt>
                <c:pt idx="23">
                  <c:v>8.7183958151700101E-4</c:v>
                </c:pt>
                <c:pt idx="24">
                  <c:v>8.7489063867016604E-4</c:v>
                </c:pt>
                <c:pt idx="25">
                  <c:v>8.9365504915102703E-4</c:v>
                </c:pt>
                <c:pt idx="26">
                  <c:v>8.9525514771709904E-4</c:v>
                </c:pt>
                <c:pt idx="27">
                  <c:v>9.0009000900090005E-4</c:v>
                </c:pt>
                <c:pt idx="28">
                  <c:v>9.03342366757E-4</c:v>
                </c:pt>
                <c:pt idx="29">
                  <c:v>9.0579710144927505E-4</c:v>
                </c:pt>
                <c:pt idx="30">
                  <c:v>9.1575091575091499E-4</c:v>
                </c:pt>
                <c:pt idx="31">
                  <c:v>9.3370681605975695E-4</c:v>
                </c:pt>
                <c:pt idx="32">
                  <c:v>9.3457943925233605E-4</c:v>
                </c:pt>
                <c:pt idx="33">
                  <c:v>9.4428706326723296E-4</c:v>
                </c:pt>
                <c:pt idx="34">
                  <c:v>1.2026458208057699E-3</c:v>
                </c:pt>
                <c:pt idx="35">
                  <c:v>1.2055455093429701E-3</c:v>
                </c:pt>
                <c:pt idx="36">
                  <c:v>1.2158054711246199E-3</c:v>
                </c:pt>
                <c:pt idx="37">
                  <c:v>1.2202562538133001E-3</c:v>
                </c:pt>
                <c:pt idx="38">
                  <c:v>1.2239902080783301E-3</c:v>
                </c:pt>
                <c:pt idx="39">
                  <c:v>1.25E-3</c:v>
                </c:pt>
                <c:pt idx="40">
                  <c:v>1.25628140703517E-3</c:v>
                </c:pt>
                <c:pt idx="41">
                  <c:v>1.31752305665349E-3</c:v>
                </c:pt>
                <c:pt idx="42">
                  <c:v>1.33067198935462E-3</c:v>
                </c:pt>
                <c:pt idx="43">
                  <c:v>1.3315579227696399E-3</c:v>
                </c:pt>
                <c:pt idx="44">
                  <c:v>1.3324450366422301E-3</c:v>
                </c:pt>
                <c:pt idx="45">
                  <c:v>1.3360053440213699E-3</c:v>
                </c:pt>
                <c:pt idx="46">
                  <c:v>1.37931034482758E-3</c:v>
                </c:pt>
                <c:pt idx="47">
                  <c:v>1.4104372355430101E-3</c:v>
                </c:pt>
                <c:pt idx="48">
                  <c:v>1.4204545454545401E-3</c:v>
                </c:pt>
                <c:pt idx="49">
                  <c:v>1.43061516452074E-3</c:v>
                </c:pt>
                <c:pt idx="50">
                  <c:v>1.4388489208633001E-3</c:v>
                </c:pt>
                <c:pt idx="51">
                  <c:v>1.45348837209302E-3</c:v>
                </c:pt>
                <c:pt idx="52">
                  <c:v>1.45772594752186E-3</c:v>
                </c:pt>
                <c:pt idx="53">
                  <c:v>1.46627565982404E-3</c:v>
                </c:pt>
                <c:pt idx="54">
                  <c:v>1.4892032762472E-3</c:v>
                </c:pt>
                <c:pt idx="55">
                  <c:v>1.63666121112929E-3</c:v>
                </c:pt>
                <c:pt idx="56">
                  <c:v>1.68918918918918E-3</c:v>
                </c:pt>
                <c:pt idx="57">
                  <c:v>1.71673819742489E-3</c:v>
                </c:pt>
                <c:pt idx="58">
                  <c:v>1.72562553925798E-3</c:v>
                </c:pt>
                <c:pt idx="59">
                  <c:v>1.7361111111111099E-3</c:v>
                </c:pt>
                <c:pt idx="60">
                  <c:v>1.7497812773403299E-3</c:v>
                </c:pt>
                <c:pt idx="61">
                  <c:v>1.7528483786152401E-3</c:v>
                </c:pt>
                <c:pt idx="62">
                  <c:v>1.7657445556209499E-3</c:v>
                </c:pt>
                <c:pt idx="63">
                  <c:v>1.7720023626698099E-3</c:v>
                </c:pt>
                <c:pt idx="64">
                  <c:v>1.77304964539007E-3</c:v>
                </c:pt>
                <c:pt idx="65">
                  <c:v>1.77619893428063E-3</c:v>
                </c:pt>
                <c:pt idx="66">
                  <c:v>1.78571428571428E-3</c:v>
                </c:pt>
                <c:pt idx="67">
                  <c:v>1.78890876565295E-3</c:v>
                </c:pt>
                <c:pt idx="68">
                  <c:v>1.80722891566265E-3</c:v>
                </c:pt>
                <c:pt idx="69">
                  <c:v>1.81378476420798E-3</c:v>
                </c:pt>
                <c:pt idx="70">
                  <c:v>1.81488203266787E-3</c:v>
                </c:pt>
                <c:pt idx="71">
                  <c:v>1.8371096142069799E-3</c:v>
                </c:pt>
                <c:pt idx="72">
                  <c:v>1.8399264029438801E-3</c:v>
                </c:pt>
                <c:pt idx="73">
                  <c:v>1.8458698661744299E-3</c:v>
                </c:pt>
                <c:pt idx="74">
                  <c:v>1.8604651162790599E-3</c:v>
                </c:pt>
                <c:pt idx="75">
                  <c:v>1.8788163457022001E-3</c:v>
                </c:pt>
                <c:pt idx="76">
                  <c:v>1.9323671497584499E-3</c:v>
                </c:pt>
                <c:pt idx="77">
                  <c:v>1.9543973941368001E-3</c:v>
                </c:pt>
                <c:pt idx="78">
                  <c:v>1.9607843137254802E-3</c:v>
                </c:pt>
                <c:pt idx="79">
                  <c:v>1.9933554817275702E-3</c:v>
                </c:pt>
                <c:pt idx="80">
                  <c:v>2.01342281879194E-3</c:v>
                </c:pt>
                <c:pt idx="81">
                  <c:v>2.11118930330753E-3</c:v>
                </c:pt>
                <c:pt idx="82">
                  <c:v>2.1691973969631198E-3</c:v>
                </c:pt>
                <c:pt idx="83">
                  <c:v>2.1723388848660301E-3</c:v>
                </c:pt>
                <c:pt idx="84">
                  <c:v>2.17391304347826E-3</c:v>
                </c:pt>
                <c:pt idx="85">
                  <c:v>2.1786492374727602E-3</c:v>
                </c:pt>
                <c:pt idx="86">
                  <c:v>2.1802325581395301E-3</c:v>
                </c:pt>
                <c:pt idx="87">
                  <c:v>2.1818181818181802E-3</c:v>
                </c:pt>
                <c:pt idx="88">
                  <c:v>2.1881838074398201E-3</c:v>
                </c:pt>
                <c:pt idx="89">
                  <c:v>2.2172949002217199E-3</c:v>
                </c:pt>
                <c:pt idx="90">
                  <c:v>2.2404779686333001E-3</c:v>
                </c:pt>
                <c:pt idx="91">
                  <c:v>2.3710729104919901E-3</c:v>
                </c:pt>
                <c:pt idx="92">
                  <c:v>2.3724792408066401E-3</c:v>
                </c:pt>
                <c:pt idx="93">
                  <c:v>2.37388724035608E-3</c:v>
                </c:pt>
                <c:pt idx="94">
                  <c:v>2.3767082590612E-3</c:v>
                </c:pt>
                <c:pt idx="95">
                  <c:v>2.3957834211787198E-3</c:v>
                </c:pt>
                <c:pt idx="96">
                  <c:v>2.40818783865141E-3</c:v>
                </c:pt>
                <c:pt idx="97">
                  <c:v>2.41984271022383E-3</c:v>
                </c:pt>
                <c:pt idx="98">
                  <c:v>2.42571255306246E-3</c:v>
                </c:pt>
                <c:pt idx="99">
                  <c:v>2.4375380865326E-3</c:v>
                </c:pt>
                <c:pt idx="100">
                  <c:v>2.4479804161566701E-3</c:v>
                </c:pt>
                <c:pt idx="101">
                  <c:v>2.4721878862793501E-3</c:v>
                </c:pt>
                <c:pt idx="102">
                  <c:v>2.4906600249065998E-3</c:v>
                </c:pt>
                <c:pt idx="103">
                  <c:v>2.601908065915E-3</c:v>
                </c:pt>
                <c:pt idx="104">
                  <c:v>2.6064291920069498E-3</c:v>
                </c:pt>
                <c:pt idx="105">
                  <c:v>2.6132404181184602E-3</c:v>
                </c:pt>
                <c:pt idx="106">
                  <c:v>2.6178010471204099E-3</c:v>
                </c:pt>
                <c:pt idx="107">
                  <c:v>2.62467191601049E-3</c:v>
                </c:pt>
                <c:pt idx="108">
                  <c:v>2.6690391459074699E-3</c:v>
                </c:pt>
                <c:pt idx="109">
                  <c:v>2.68997982515131E-3</c:v>
                </c:pt>
                <c:pt idx="110">
                  <c:v>2.7297543221110102E-3</c:v>
                </c:pt>
                <c:pt idx="111">
                  <c:v>2.7472527472527401E-3</c:v>
                </c:pt>
                <c:pt idx="112">
                  <c:v>2.7491408934707902E-3</c:v>
                </c:pt>
                <c:pt idx="113">
                  <c:v>2.76854928017718E-3</c:v>
                </c:pt>
                <c:pt idx="114">
                  <c:v>2.8169014084507E-3</c:v>
                </c:pt>
                <c:pt idx="115">
                  <c:v>2.8268551236749098E-3</c:v>
                </c:pt>
                <c:pt idx="116">
                  <c:v>2.8901734104046198E-3</c:v>
                </c:pt>
                <c:pt idx="117">
                  <c:v>2.8964518464880502E-3</c:v>
                </c:pt>
                <c:pt idx="118">
                  <c:v>2.9006526468455399E-3</c:v>
                </c:pt>
                <c:pt idx="119">
                  <c:v>2.9090909090908998E-3</c:v>
                </c:pt>
                <c:pt idx="120">
                  <c:v>2.91545189504373E-3</c:v>
                </c:pt>
                <c:pt idx="121">
                  <c:v>2.9377203290246699E-3</c:v>
                </c:pt>
                <c:pt idx="122">
                  <c:v>2.9515938606847602E-3</c:v>
                </c:pt>
                <c:pt idx="123">
                  <c:v>2.9527559055118101E-3</c:v>
                </c:pt>
                <c:pt idx="124">
                  <c:v>2.9542097488921698E-3</c:v>
                </c:pt>
                <c:pt idx="125">
                  <c:v>2.9655990510083002E-3</c:v>
                </c:pt>
                <c:pt idx="126">
                  <c:v>2.9832935560859101E-3</c:v>
                </c:pt>
                <c:pt idx="127">
                  <c:v>2.99760191846522E-3</c:v>
                </c:pt>
                <c:pt idx="128">
                  <c:v>2.9985007496251799E-3</c:v>
                </c:pt>
                <c:pt idx="129">
                  <c:v>3.0229746070133002E-3</c:v>
                </c:pt>
                <c:pt idx="130">
                  <c:v>3.0525030525030499E-3</c:v>
                </c:pt>
                <c:pt idx="131">
                  <c:v>3.0921459492888E-3</c:v>
                </c:pt>
                <c:pt idx="132">
                  <c:v>3.1289111389236502E-3</c:v>
                </c:pt>
                <c:pt idx="133">
                  <c:v>3.2817627754336601E-3</c:v>
                </c:pt>
                <c:pt idx="134">
                  <c:v>3.2876712328767099E-3</c:v>
                </c:pt>
                <c:pt idx="135">
                  <c:v>3.3296337402885599E-3</c:v>
                </c:pt>
                <c:pt idx="136">
                  <c:v>3.3314825097168202E-3</c:v>
                </c:pt>
                <c:pt idx="137">
                  <c:v>3.4393809114359399E-3</c:v>
                </c:pt>
                <c:pt idx="138">
                  <c:v>3.4482758620689598E-3</c:v>
                </c:pt>
                <c:pt idx="139">
                  <c:v>3.4662045060658499E-3</c:v>
                </c:pt>
                <c:pt idx="140">
                  <c:v>3.5294117647058799E-3</c:v>
                </c:pt>
                <c:pt idx="141">
                  <c:v>3.5429583702391498E-3</c:v>
                </c:pt>
                <c:pt idx="142">
                  <c:v>3.5440047253396298E-3</c:v>
                </c:pt>
                <c:pt idx="143">
                  <c:v>3.54609929078014E-3</c:v>
                </c:pt>
                <c:pt idx="144">
                  <c:v>3.5492457852706201E-3</c:v>
                </c:pt>
                <c:pt idx="145">
                  <c:v>3.55113636363636E-3</c:v>
                </c:pt>
                <c:pt idx="146">
                  <c:v>3.5618878005342801E-3</c:v>
                </c:pt>
                <c:pt idx="147">
                  <c:v>3.5906642728904801E-3</c:v>
                </c:pt>
                <c:pt idx="148">
                  <c:v>3.5928143712574798E-3</c:v>
                </c:pt>
                <c:pt idx="149">
                  <c:v>3.60144057623049E-3</c:v>
                </c:pt>
                <c:pt idx="150">
                  <c:v>3.60230547550432E-3</c:v>
                </c:pt>
                <c:pt idx="151">
                  <c:v>3.6036036036036002E-3</c:v>
                </c:pt>
                <c:pt idx="152">
                  <c:v>3.6144578313253E-3</c:v>
                </c:pt>
                <c:pt idx="153">
                  <c:v>3.6188178528347402E-3</c:v>
                </c:pt>
                <c:pt idx="154">
                  <c:v>3.6523009495982401E-3</c:v>
                </c:pt>
                <c:pt idx="155">
                  <c:v>3.6764705882352902E-3</c:v>
                </c:pt>
                <c:pt idx="156">
                  <c:v>3.6832412523020198E-3</c:v>
                </c:pt>
                <c:pt idx="157">
                  <c:v>3.6927621861152101E-3</c:v>
                </c:pt>
                <c:pt idx="158">
                  <c:v>3.7071362372567101E-3</c:v>
                </c:pt>
                <c:pt idx="159">
                  <c:v>3.8058991436726898E-3</c:v>
                </c:pt>
                <c:pt idx="160">
                  <c:v>3.83141762452107E-3</c:v>
                </c:pt>
                <c:pt idx="161">
                  <c:v>3.8997214484679599E-3</c:v>
                </c:pt>
                <c:pt idx="162">
                  <c:v>3.9525691699604697E-3</c:v>
                </c:pt>
                <c:pt idx="163">
                  <c:v>3.9735099337748301E-3</c:v>
                </c:pt>
                <c:pt idx="164">
                  <c:v>3.9814200398142E-3</c:v>
                </c:pt>
                <c:pt idx="165">
                  <c:v>3.9886039886039802E-3</c:v>
                </c:pt>
                <c:pt idx="166">
                  <c:v>4.0133779264213999E-3</c:v>
                </c:pt>
                <c:pt idx="167">
                  <c:v>4.0349697377269596E-3</c:v>
                </c:pt>
                <c:pt idx="168">
                  <c:v>4.0376850605652699E-3</c:v>
                </c:pt>
                <c:pt idx="169">
                  <c:v>4.1371158392434996E-3</c:v>
                </c:pt>
                <c:pt idx="170">
                  <c:v>4.1691483025610397E-3</c:v>
                </c:pt>
                <c:pt idx="171">
                  <c:v>4.2067307692307604E-3</c:v>
                </c:pt>
                <c:pt idx="172">
                  <c:v>4.2092603728202003E-3</c:v>
                </c:pt>
                <c:pt idx="173">
                  <c:v>4.2143287176399698E-3</c:v>
                </c:pt>
                <c:pt idx="174">
                  <c:v>4.2194092827004199E-3</c:v>
                </c:pt>
                <c:pt idx="175">
                  <c:v>4.2372881355932203E-3</c:v>
                </c:pt>
                <c:pt idx="176">
                  <c:v>4.2449969678592997E-3</c:v>
                </c:pt>
                <c:pt idx="177">
                  <c:v>4.2698548249359503E-3</c:v>
                </c:pt>
                <c:pt idx="178">
                  <c:v>4.29184549356223E-3</c:v>
                </c:pt>
                <c:pt idx="179">
                  <c:v>4.3066322136089503E-3</c:v>
                </c:pt>
                <c:pt idx="180">
                  <c:v>4.3352601156069299E-3</c:v>
                </c:pt>
                <c:pt idx="181">
                  <c:v>4.3424317617865998E-3</c:v>
                </c:pt>
                <c:pt idx="182">
                  <c:v>4.3668122270742304E-3</c:v>
                </c:pt>
                <c:pt idx="183">
                  <c:v>4.3715846994535502E-3</c:v>
                </c:pt>
                <c:pt idx="184">
                  <c:v>4.3722673329169197E-3</c:v>
                </c:pt>
                <c:pt idx="185">
                  <c:v>4.3744531933508296E-3</c:v>
                </c:pt>
                <c:pt idx="186">
                  <c:v>4.3891733723481997E-3</c:v>
                </c:pt>
                <c:pt idx="187">
                  <c:v>4.4004400440044002E-3</c:v>
                </c:pt>
                <c:pt idx="188">
                  <c:v>4.4326241134751698E-3</c:v>
                </c:pt>
                <c:pt idx="189">
                  <c:v>4.4883303411131E-3</c:v>
                </c:pt>
                <c:pt idx="190">
                  <c:v>4.5745654162854497E-3</c:v>
                </c:pt>
                <c:pt idx="191">
                  <c:v>4.6542553191489299E-3</c:v>
                </c:pt>
                <c:pt idx="192">
                  <c:v>4.7258979206049097E-3</c:v>
                </c:pt>
                <c:pt idx="193">
                  <c:v>4.78755236385397E-3</c:v>
                </c:pt>
                <c:pt idx="194">
                  <c:v>4.8105832832230902E-3</c:v>
                </c:pt>
                <c:pt idx="195">
                  <c:v>4.8848569434752197E-3</c:v>
                </c:pt>
                <c:pt idx="196">
                  <c:v>4.90496627835683E-3</c:v>
                </c:pt>
                <c:pt idx="197">
                  <c:v>4.9261083743842296E-3</c:v>
                </c:pt>
                <c:pt idx="198">
                  <c:v>4.9291435613062198E-3</c:v>
                </c:pt>
                <c:pt idx="199">
                  <c:v>5.0035739814152901E-3</c:v>
                </c:pt>
                <c:pt idx="200">
                  <c:v>5.0320219579139897E-3</c:v>
                </c:pt>
                <c:pt idx="201">
                  <c:v>5.1020408163265198E-3</c:v>
                </c:pt>
                <c:pt idx="202">
                  <c:v>5.1169590643274799E-3</c:v>
                </c:pt>
                <c:pt idx="203">
                  <c:v>5.1508462104488603E-3</c:v>
                </c:pt>
                <c:pt idx="204">
                  <c:v>5.1660516605166002E-3</c:v>
                </c:pt>
                <c:pt idx="205">
                  <c:v>5.19031141868512E-3</c:v>
                </c:pt>
                <c:pt idx="206">
                  <c:v>5.1948051948051896E-3</c:v>
                </c:pt>
                <c:pt idx="207">
                  <c:v>5.29801324503311E-3</c:v>
                </c:pt>
                <c:pt idx="208">
                  <c:v>5.3317535545023701E-3</c:v>
                </c:pt>
                <c:pt idx="209">
                  <c:v>5.34124629080118E-3</c:v>
                </c:pt>
                <c:pt idx="210">
                  <c:v>5.3835800807537004E-3</c:v>
                </c:pt>
                <c:pt idx="211">
                  <c:v>5.3859964093357204E-3</c:v>
                </c:pt>
                <c:pt idx="212">
                  <c:v>5.4090601757944496E-3</c:v>
                </c:pt>
                <c:pt idx="213">
                  <c:v>5.46116504854368E-3</c:v>
                </c:pt>
                <c:pt idx="214">
                  <c:v>5.5555555555555497E-3</c:v>
                </c:pt>
                <c:pt idx="215">
                  <c:v>5.5607043558850702E-3</c:v>
                </c:pt>
                <c:pt idx="216">
                  <c:v>5.6053811659192796E-3</c:v>
                </c:pt>
                <c:pt idx="217">
                  <c:v>5.6232427366448004E-3</c:v>
                </c:pt>
                <c:pt idx="218">
                  <c:v>5.6899004267425297E-3</c:v>
                </c:pt>
                <c:pt idx="219">
                  <c:v>5.9322033898305104E-3</c:v>
                </c:pt>
                <c:pt idx="220">
                  <c:v>5.9347181008902001E-3</c:v>
                </c:pt>
                <c:pt idx="221">
                  <c:v>5.9523809523809503E-3</c:v>
                </c:pt>
                <c:pt idx="222">
                  <c:v>6.0679611650485401E-3</c:v>
                </c:pt>
                <c:pt idx="223">
                  <c:v>6.0922541340295896E-3</c:v>
                </c:pt>
                <c:pt idx="224">
                  <c:v>6.1124694376528104E-3</c:v>
                </c:pt>
                <c:pt idx="225">
                  <c:v>6.1242344706911598E-3</c:v>
                </c:pt>
                <c:pt idx="226">
                  <c:v>6.1511423550087803E-3</c:v>
                </c:pt>
                <c:pt idx="227">
                  <c:v>6.1674008810572601E-3</c:v>
                </c:pt>
                <c:pt idx="228">
                  <c:v>6.2227753578095804E-3</c:v>
                </c:pt>
                <c:pt idx="229">
                  <c:v>6.2780269058295901E-3</c:v>
                </c:pt>
                <c:pt idx="230">
                  <c:v>6.3233965672989997E-3</c:v>
                </c:pt>
                <c:pt idx="231">
                  <c:v>6.5359477124183E-3</c:v>
                </c:pt>
                <c:pt idx="232">
                  <c:v>6.5487884741322801E-3</c:v>
                </c:pt>
                <c:pt idx="233">
                  <c:v>6.5789473684210497E-3</c:v>
                </c:pt>
                <c:pt idx="234">
                  <c:v>6.58513640639699E-3</c:v>
                </c:pt>
                <c:pt idx="235">
                  <c:v>6.5907729179149202E-3</c:v>
                </c:pt>
                <c:pt idx="236">
                  <c:v>6.6030814380044003E-3</c:v>
                </c:pt>
                <c:pt idx="237">
                  <c:v>6.6979236436704604E-3</c:v>
                </c:pt>
                <c:pt idx="238">
                  <c:v>6.7822155237377496E-3</c:v>
                </c:pt>
                <c:pt idx="239">
                  <c:v>6.8610634648370496E-3</c:v>
                </c:pt>
                <c:pt idx="240">
                  <c:v>6.8965517241379301E-3</c:v>
                </c:pt>
                <c:pt idx="241">
                  <c:v>6.9188191881918801E-3</c:v>
                </c:pt>
                <c:pt idx="242">
                  <c:v>7.1839080459770097E-3</c:v>
                </c:pt>
                <c:pt idx="243">
                  <c:v>7.2551390568319201E-3</c:v>
                </c:pt>
                <c:pt idx="244">
                  <c:v>7.2910824453168797E-3</c:v>
                </c:pt>
                <c:pt idx="245">
                  <c:v>7.4404761904761901E-3</c:v>
                </c:pt>
                <c:pt idx="246">
                  <c:v>7.4576271186440604E-3</c:v>
                </c:pt>
                <c:pt idx="247">
                  <c:v>7.5709779179810701E-3</c:v>
                </c:pt>
                <c:pt idx="248">
                  <c:v>7.6544559868780698E-3</c:v>
                </c:pt>
                <c:pt idx="249">
                  <c:v>7.6988879384088903E-3</c:v>
                </c:pt>
                <c:pt idx="250">
                  <c:v>7.8236130867709794E-3</c:v>
                </c:pt>
                <c:pt idx="251">
                  <c:v>7.8266104756170903E-3</c:v>
                </c:pt>
                <c:pt idx="252">
                  <c:v>7.8407720144752693E-3</c:v>
                </c:pt>
                <c:pt idx="253">
                  <c:v>7.8740157480314907E-3</c:v>
                </c:pt>
                <c:pt idx="254">
                  <c:v>7.9365079365079309E-3</c:v>
                </c:pt>
                <c:pt idx="255">
                  <c:v>7.98258345428156E-3</c:v>
                </c:pt>
                <c:pt idx="256">
                  <c:v>7.99418604651163E-3</c:v>
                </c:pt>
                <c:pt idx="257">
                  <c:v>8.3086053412462901E-3</c:v>
                </c:pt>
                <c:pt idx="258">
                  <c:v>8.3732057416267894E-3</c:v>
                </c:pt>
                <c:pt idx="259">
                  <c:v>8.5106382978723406E-3</c:v>
                </c:pt>
                <c:pt idx="260">
                  <c:v>8.5245901639344202E-3</c:v>
                </c:pt>
                <c:pt idx="261">
                  <c:v>8.5795996186844598E-3</c:v>
                </c:pt>
                <c:pt idx="262">
                  <c:v>8.6092715231788006E-3</c:v>
                </c:pt>
                <c:pt idx="263">
                  <c:v>8.6655112651646393E-3</c:v>
                </c:pt>
                <c:pt idx="264">
                  <c:v>8.6956521739130401E-3</c:v>
                </c:pt>
                <c:pt idx="265">
                  <c:v>8.7032201914708403E-3</c:v>
                </c:pt>
                <c:pt idx="266">
                  <c:v>8.7336244541484694E-3</c:v>
                </c:pt>
                <c:pt idx="267">
                  <c:v>8.7847730600292794E-3</c:v>
                </c:pt>
                <c:pt idx="268">
                  <c:v>8.8105726872246704E-3</c:v>
                </c:pt>
                <c:pt idx="269">
                  <c:v>8.8235294117647006E-3</c:v>
                </c:pt>
                <c:pt idx="270">
                  <c:v>9.1074681238615604E-3</c:v>
                </c:pt>
                <c:pt idx="271">
                  <c:v>9.3323761665470208E-3</c:v>
                </c:pt>
                <c:pt idx="272">
                  <c:v>9.3727469358327303E-3</c:v>
                </c:pt>
                <c:pt idx="273">
                  <c:v>9.42587832047986E-3</c:v>
                </c:pt>
                <c:pt idx="274">
                  <c:v>9.5652173913043492E-3</c:v>
                </c:pt>
                <c:pt idx="275">
                  <c:v>9.9009900990098994E-3</c:v>
                </c:pt>
                <c:pt idx="276">
                  <c:v>0.01</c:v>
                </c:pt>
                <c:pt idx="277">
                  <c:v>1.02905569007263E-2</c:v>
                </c:pt>
                <c:pt idx="278">
                  <c:v>1.0324483775811201E-2</c:v>
                </c:pt>
                <c:pt idx="279">
                  <c:v>1.0435850214855699E-2</c:v>
                </c:pt>
                <c:pt idx="280">
                  <c:v>1.05132962275819E-2</c:v>
                </c:pt>
                <c:pt idx="281">
                  <c:v>1.0542168674698701E-2</c:v>
                </c:pt>
                <c:pt idx="282">
                  <c:v>1.06442577030812E-2</c:v>
                </c:pt>
                <c:pt idx="283">
                  <c:v>1.0647737355811799E-2</c:v>
                </c:pt>
                <c:pt idx="284">
                  <c:v>1.07372942018611E-2</c:v>
                </c:pt>
                <c:pt idx="285">
                  <c:v>1.07462686567164E-2</c:v>
                </c:pt>
                <c:pt idx="286">
                  <c:v>1.0849909584086799E-2</c:v>
                </c:pt>
                <c:pt idx="287">
                  <c:v>1.09890109890109E-2</c:v>
                </c:pt>
                <c:pt idx="288">
                  <c:v>1.1076923076923E-2</c:v>
                </c:pt>
                <c:pt idx="289">
                  <c:v>1.1168384879724999E-2</c:v>
                </c:pt>
                <c:pt idx="290">
                  <c:v>1.12711333750782E-2</c:v>
                </c:pt>
                <c:pt idx="291">
                  <c:v>1.13484646194926E-2</c:v>
                </c:pt>
                <c:pt idx="292">
                  <c:v>1.18232731798382E-2</c:v>
                </c:pt>
                <c:pt idx="293">
                  <c:v>1.1983223487118E-2</c:v>
                </c:pt>
                <c:pt idx="294">
                  <c:v>1.2031139419674401E-2</c:v>
                </c:pt>
                <c:pt idx="295">
                  <c:v>1.20401337792642E-2</c:v>
                </c:pt>
                <c:pt idx="296">
                  <c:v>1.21539500337609E-2</c:v>
                </c:pt>
                <c:pt idx="297">
                  <c:v>1.21608980355472E-2</c:v>
                </c:pt>
                <c:pt idx="298">
                  <c:v>1.2215435868961601E-2</c:v>
                </c:pt>
                <c:pt idx="299">
                  <c:v>1.24426981008513E-2</c:v>
                </c:pt>
                <c:pt idx="300">
                  <c:v>1.24629080118694E-2</c:v>
                </c:pt>
                <c:pt idx="301">
                  <c:v>1.24724871606749E-2</c:v>
                </c:pt>
                <c:pt idx="302">
                  <c:v>1.2500000000000001E-2</c:v>
                </c:pt>
                <c:pt idx="303">
                  <c:v>1.25865324103209E-2</c:v>
                </c:pt>
                <c:pt idx="304">
                  <c:v>1.29087779690189E-2</c:v>
                </c:pt>
                <c:pt idx="305">
                  <c:v>1.29163834126444E-2</c:v>
                </c:pt>
                <c:pt idx="306">
                  <c:v>1.30434782608695E-2</c:v>
                </c:pt>
                <c:pt idx="307">
                  <c:v>1.30718954248366E-2</c:v>
                </c:pt>
                <c:pt idx="308">
                  <c:v>1.33053221288515E-2</c:v>
                </c:pt>
                <c:pt idx="309">
                  <c:v>1.33928571428571E-2</c:v>
                </c:pt>
                <c:pt idx="310">
                  <c:v>1.35135135135135E-2</c:v>
                </c:pt>
                <c:pt idx="311">
                  <c:v>1.35363790186125E-2</c:v>
                </c:pt>
                <c:pt idx="312">
                  <c:v>1.3663535439795E-2</c:v>
                </c:pt>
                <c:pt idx="313">
                  <c:v>1.3872135102533101E-2</c:v>
                </c:pt>
                <c:pt idx="314">
                  <c:v>1.38888888888888E-2</c:v>
                </c:pt>
                <c:pt idx="315">
                  <c:v>1.39017608897126E-2</c:v>
                </c:pt>
                <c:pt idx="316">
                  <c:v>1.3913043478260801E-2</c:v>
                </c:pt>
                <c:pt idx="317">
                  <c:v>1.4015416958654501E-2</c:v>
                </c:pt>
                <c:pt idx="318">
                  <c:v>1.4161220043572899E-2</c:v>
                </c:pt>
                <c:pt idx="319">
                  <c:v>1.4188772362739001E-2</c:v>
                </c:pt>
                <c:pt idx="320">
                  <c:v>1.4302741358760401E-2</c:v>
                </c:pt>
                <c:pt idx="321">
                  <c:v>1.4367816091954E-2</c:v>
                </c:pt>
                <c:pt idx="322">
                  <c:v>1.43798681845416E-2</c:v>
                </c:pt>
                <c:pt idx="323">
                  <c:v>1.4534883720930199E-2</c:v>
                </c:pt>
                <c:pt idx="324">
                  <c:v>1.4571948998178499E-2</c:v>
                </c:pt>
                <c:pt idx="325">
                  <c:v>1.50176678445229E-2</c:v>
                </c:pt>
                <c:pt idx="326">
                  <c:v>1.5436241610738199E-2</c:v>
                </c:pt>
                <c:pt idx="327">
                  <c:v>1.5558698727015499E-2</c:v>
                </c:pt>
                <c:pt idx="328">
                  <c:v>1.5625E-2</c:v>
                </c:pt>
                <c:pt idx="329">
                  <c:v>1.5699658703071599E-2</c:v>
                </c:pt>
                <c:pt idx="330">
                  <c:v>1.5703869882220899E-2</c:v>
                </c:pt>
                <c:pt idx="331">
                  <c:v>1.6052318668251998E-2</c:v>
                </c:pt>
                <c:pt idx="332">
                  <c:v>1.60832544938505E-2</c:v>
                </c:pt>
                <c:pt idx="333">
                  <c:v>1.6129032258064498E-2</c:v>
                </c:pt>
                <c:pt idx="334">
                  <c:v>1.6156462585034E-2</c:v>
                </c:pt>
                <c:pt idx="335">
                  <c:v>1.6365202411713999E-2</c:v>
                </c:pt>
                <c:pt idx="336">
                  <c:v>1.6666666666666601E-2</c:v>
                </c:pt>
                <c:pt idx="337">
                  <c:v>1.6678752719361801E-2</c:v>
                </c:pt>
                <c:pt idx="338">
                  <c:v>1.6863406408094399E-2</c:v>
                </c:pt>
                <c:pt idx="339">
                  <c:v>1.6949152542372801E-2</c:v>
                </c:pt>
                <c:pt idx="340">
                  <c:v>1.7146356399265102E-2</c:v>
                </c:pt>
                <c:pt idx="341">
                  <c:v>1.7202692595362699E-2</c:v>
                </c:pt>
                <c:pt idx="342">
                  <c:v>1.72311348781937E-2</c:v>
                </c:pt>
                <c:pt idx="343">
                  <c:v>1.7543859649122799E-2</c:v>
                </c:pt>
                <c:pt idx="344">
                  <c:v>1.7556693489392799E-2</c:v>
                </c:pt>
                <c:pt idx="345">
                  <c:v>1.7576898932831101E-2</c:v>
                </c:pt>
                <c:pt idx="346">
                  <c:v>1.7857142857142801E-2</c:v>
                </c:pt>
                <c:pt idx="347">
                  <c:v>1.8018018018018001E-2</c:v>
                </c:pt>
                <c:pt idx="348">
                  <c:v>1.80245133381398E-2</c:v>
                </c:pt>
                <c:pt idx="349">
                  <c:v>1.8261504747991202E-2</c:v>
                </c:pt>
                <c:pt idx="350">
                  <c:v>1.85185185185185E-2</c:v>
                </c:pt>
                <c:pt idx="351">
                  <c:v>1.8819503849443898E-2</c:v>
                </c:pt>
                <c:pt idx="352">
                  <c:v>1.8960244648318001E-2</c:v>
                </c:pt>
                <c:pt idx="353">
                  <c:v>1.9230769230769201E-2</c:v>
                </c:pt>
                <c:pt idx="354">
                  <c:v>1.94805194805194E-2</c:v>
                </c:pt>
                <c:pt idx="355">
                  <c:v>1.9565217391304301E-2</c:v>
                </c:pt>
                <c:pt idx="356">
                  <c:v>0.02</c:v>
                </c:pt>
                <c:pt idx="357">
                  <c:v>2.0107238605898099E-2</c:v>
                </c:pt>
                <c:pt idx="358">
                  <c:v>2.0157756354075299E-2</c:v>
                </c:pt>
                <c:pt idx="359">
                  <c:v>2.0242914979756998E-2</c:v>
                </c:pt>
                <c:pt idx="360">
                  <c:v>2.0289855072463701E-2</c:v>
                </c:pt>
                <c:pt idx="361">
                  <c:v>2.06185567010309E-2</c:v>
                </c:pt>
                <c:pt idx="362">
                  <c:v>2.0625889046941601E-2</c:v>
                </c:pt>
                <c:pt idx="363">
                  <c:v>2.06588498045784E-2</c:v>
                </c:pt>
                <c:pt idx="364">
                  <c:v>2.0833333333333301E-2</c:v>
                </c:pt>
                <c:pt idx="365">
                  <c:v>2.1290751829673899E-2</c:v>
                </c:pt>
                <c:pt idx="366">
                  <c:v>2.1527777777777701E-2</c:v>
                </c:pt>
                <c:pt idx="367">
                  <c:v>2.15956808638272E-2</c:v>
                </c:pt>
                <c:pt idx="368">
                  <c:v>2.1634615384615301E-2</c:v>
                </c:pt>
                <c:pt idx="369">
                  <c:v>2.1690767519466001E-2</c:v>
                </c:pt>
                <c:pt idx="370">
                  <c:v>2.1739130434782601E-2</c:v>
                </c:pt>
                <c:pt idx="371">
                  <c:v>2.2222222222222199E-2</c:v>
                </c:pt>
                <c:pt idx="372">
                  <c:v>2.2367194780987799E-2</c:v>
                </c:pt>
                <c:pt idx="373">
                  <c:v>2.26644555002764E-2</c:v>
                </c:pt>
                <c:pt idx="374">
                  <c:v>2.2681787858572298E-2</c:v>
                </c:pt>
                <c:pt idx="375">
                  <c:v>2.26843100189036E-2</c:v>
                </c:pt>
                <c:pt idx="376">
                  <c:v>2.26939970717423E-2</c:v>
                </c:pt>
                <c:pt idx="377">
                  <c:v>2.2965879265091801E-2</c:v>
                </c:pt>
                <c:pt idx="378">
                  <c:v>2.2988505747126398E-2</c:v>
                </c:pt>
                <c:pt idx="379">
                  <c:v>2.3121387283237E-2</c:v>
                </c:pt>
                <c:pt idx="380">
                  <c:v>2.3175965665236001E-2</c:v>
                </c:pt>
                <c:pt idx="381">
                  <c:v>2.3255813953488299E-2</c:v>
                </c:pt>
                <c:pt idx="382">
                  <c:v>2.32876712328767E-2</c:v>
                </c:pt>
                <c:pt idx="383">
                  <c:v>2.3508137432187999E-2</c:v>
                </c:pt>
                <c:pt idx="384">
                  <c:v>2.3655913978494598E-2</c:v>
                </c:pt>
                <c:pt idx="385">
                  <c:v>2.3774145616641901E-2</c:v>
                </c:pt>
                <c:pt idx="386">
                  <c:v>2.3809523809523801E-2</c:v>
                </c:pt>
                <c:pt idx="387">
                  <c:v>2.3978685612788601E-2</c:v>
                </c:pt>
                <c:pt idx="388">
                  <c:v>2.4390243902439001E-2</c:v>
                </c:pt>
                <c:pt idx="389">
                  <c:v>2.4420788979336201E-2</c:v>
                </c:pt>
                <c:pt idx="390">
                  <c:v>2.5000000000000001E-2</c:v>
                </c:pt>
                <c:pt idx="391">
                  <c:v>2.5260029717682E-2</c:v>
                </c:pt>
                <c:pt idx="392">
                  <c:v>2.5641025641025599E-2</c:v>
                </c:pt>
                <c:pt idx="393">
                  <c:v>2.59009009009009E-2</c:v>
                </c:pt>
                <c:pt idx="394">
                  <c:v>2.5983667409057099E-2</c:v>
                </c:pt>
                <c:pt idx="395">
                  <c:v>2.6046511627906901E-2</c:v>
                </c:pt>
                <c:pt idx="396">
                  <c:v>2.6111111111111099E-2</c:v>
                </c:pt>
                <c:pt idx="397">
                  <c:v>2.6315789473684199E-2</c:v>
                </c:pt>
                <c:pt idx="398">
                  <c:v>2.6684456304202801E-2</c:v>
                </c:pt>
                <c:pt idx="399">
                  <c:v>2.6886383347788301E-2</c:v>
                </c:pt>
                <c:pt idx="400">
                  <c:v>2.7027027027027001E-2</c:v>
                </c:pt>
                <c:pt idx="401">
                  <c:v>2.7240143369175601E-2</c:v>
                </c:pt>
                <c:pt idx="402">
                  <c:v>2.7486910994764399E-2</c:v>
                </c:pt>
                <c:pt idx="403">
                  <c:v>2.7726432532347502E-2</c:v>
                </c:pt>
                <c:pt idx="404">
                  <c:v>2.77777777777777E-2</c:v>
                </c:pt>
                <c:pt idx="405">
                  <c:v>2.7829313543599202E-2</c:v>
                </c:pt>
                <c:pt idx="406">
                  <c:v>2.7856736782262598E-2</c:v>
                </c:pt>
                <c:pt idx="407">
                  <c:v>2.7977044476327099E-2</c:v>
                </c:pt>
                <c:pt idx="408">
                  <c:v>2.8169014084507001E-2</c:v>
                </c:pt>
                <c:pt idx="409">
                  <c:v>2.8260869565217301E-2</c:v>
                </c:pt>
                <c:pt idx="410">
                  <c:v>2.8268551236749099E-2</c:v>
                </c:pt>
                <c:pt idx="411">
                  <c:v>2.8363636363636299E-2</c:v>
                </c:pt>
                <c:pt idx="412">
                  <c:v>2.8447742733457002E-2</c:v>
                </c:pt>
                <c:pt idx="413">
                  <c:v>2.8497409326424802E-2</c:v>
                </c:pt>
                <c:pt idx="414">
                  <c:v>2.8571428571428501E-2</c:v>
                </c:pt>
                <c:pt idx="415">
                  <c:v>2.9055690072639199E-2</c:v>
                </c:pt>
                <c:pt idx="416">
                  <c:v>2.9084158415841499E-2</c:v>
                </c:pt>
                <c:pt idx="417">
                  <c:v>2.9143897996356999E-2</c:v>
                </c:pt>
                <c:pt idx="418">
                  <c:v>2.92857142857142E-2</c:v>
                </c:pt>
                <c:pt idx="419">
                  <c:v>2.94117647058823E-2</c:v>
                </c:pt>
                <c:pt idx="420">
                  <c:v>2.96028880866426E-2</c:v>
                </c:pt>
                <c:pt idx="421">
                  <c:v>2.9603315571343901E-2</c:v>
                </c:pt>
                <c:pt idx="422">
                  <c:v>2.9643073200241898E-2</c:v>
                </c:pt>
                <c:pt idx="423">
                  <c:v>2.9772329246935202E-2</c:v>
                </c:pt>
                <c:pt idx="424">
                  <c:v>2.97984224364592E-2</c:v>
                </c:pt>
                <c:pt idx="425">
                  <c:v>3.0274361400189201E-2</c:v>
                </c:pt>
                <c:pt idx="426">
                  <c:v>3.03030303030303E-2</c:v>
                </c:pt>
                <c:pt idx="427">
                  <c:v>3.05250305250305E-2</c:v>
                </c:pt>
                <c:pt idx="428">
                  <c:v>3.0900723208415502E-2</c:v>
                </c:pt>
                <c:pt idx="429">
                  <c:v>3.125E-2</c:v>
                </c:pt>
                <c:pt idx="430">
                  <c:v>3.2258064516128997E-2</c:v>
                </c:pt>
                <c:pt idx="431">
                  <c:v>3.2751091703056699E-2</c:v>
                </c:pt>
                <c:pt idx="432">
                  <c:v>3.3333333333333298E-2</c:v>
                </c:pt>
                <c:pt idx="433">
                  <c:v>3.3827893175074099E-2</c:v>
                </c:pt>
                <c:pt idx="434">
                  <c:v>3.42105263157894E-2</c:v>
                </c:pt>
                <c:pt idx="435">
                  <c:v>3.4378769601930002E-2</c:v>
                </c:pt>
                <c:pt idx="436">
                  <c:v>3.4482758620689599E-2</c:v>
                </c:pt>
                <c:pt idx="437">
                  <c:v>3.5087719298245598E-2</c:v>
                </c:pt>
                <c:pt idx="438">
                  <c:v>3.5714285714285698E-2</c:v>
                </c:pt>
                <c:pt idx="439">
                  <c:v>3.6144578313252997E-2</c:v>
                </c:pt>
                <c:pt idx="440">
                  <c:v>3.6266349583828697E-2</c:v>
                </c:pt>
                <c:pt idx="441">
                  <c:v>3.6363636363636299E-2</c:v>
                </c:pt>
                <c:pt idx="442">
                  <c:v>3.6770007209805299E-2</c:v>
                </c:pt>
                <c:pt idx="443">
                  <c:v>3.69290573372206E-2</c:v>
                </c:pt>
                <c:pt idx="444">
                  <c:v>3.7037037037037E-2</c:v>
                </c:pt>
                <c:pt idx="445">
                  <c:v>3.7609133646742697E-2</c:v>
                </c:pt>
                <c:pt idx="446">
                  <c:v>3.8555691554467503E-2</c:v>
                </c:pt>
                <c:pt idx="447">
                  <c:v>3.9537712895377101E-2</c:v>
                </c:pt>
                <c:pt idx="448">
                  <c:v>4.1200706297822201E-2</c:v>
                </c:pt>
                <c:pt idx="449">
                  <c:v>4.2117930204572801E-2</c:v>
                </c:pt>
                <c:pt idx="450">
                  <c:v>4.2402826855123602E-2</c:v>
                </c:pt>
                <c:pt idx="451">
                  <c:v>4.2446941323345803E-2</c:v>
                </c:pt>
                <c:pt idx="452">
                  <c:v>4.2553191489361701E-2</c:v>
                </c:pt>
                <c:pt idx="453">
                  <c:v>4.2857142857142802E-2</c:v>
                </c:pt>
                <c:pt idx="454">
                  <c:v>4.3223443223443202E-2</c:v>
                </c:pt>
                <c:pt idx="455">
                  <c:v>4.33734939759036E-2</c:v>
                </c:pt>
                <c:pt idx="456">
                  <c:v>4.3478260869565202E-2</c:v>
                </c:pt>
                <c:pt idx="457">
                  <c:v>4.3852106620808198E-2</c:v>
                </c:pt>
                <c:pt idx="458">
                  <c:v>4.4444444444444398E-2</c:v>
                </c:pt>
                <c:pt idx="459">
                  <c:v>4.46859903381642E-2</c:v>
                </c:pt>
                <c:pt idx="460">
                  <c:v>4.4692737430167599E-2</c:v>
                </c:pt>
                <c:pt idx="461">
                  <c:v>4.54545454545454E-2</c:v>
                </c:pt>
                <c:pt idx="462">
                  <c:v>4.55607476635514E-2</c:v>
                </c:pt>
                <c:pt idx="463">
                  <c:v>4.6511627906976702E-2</c:v>
                </c:pt>
                <c:pt idx="464">
                  <c:v>4.7381546134663298E-2</c:v>
                </c:pt>
                <c:pt idx="465">
                  <c:v>4.7457627118644E-2</c:v>
                </c:pt>
                <c:pt idx="466">
                  <c:v>4.7619047619047603E-2</c:v>
                </c:pt>
                <c:pt idx="467">
                  <c:v>4.7846889952153103E-2</c:v>
                </c:pt>
                <c:pt idx="468">
                  <c:v>4.8780487804878002E-2</c:v>
                </c:pt>
                <c:pt idx="469">
                  <c:v>4.9180327868852403E-2</c:v>
                </c:pt>
                <c:pt idx="470">
                  <c:v>0.05</c:v>
                </c:pt>
                <c:pt idx="471">
                  <c:v>5.0951847704367302E-2</c:v>
                </c:pt>
                <c:pt idx="472">
                  <c:v>5.1282051282051197E-2</c:v>
                </c:pt>
                <c:pt idx="473">
                  <c:v>5.2631578947368397E-2</c:v>
                </c:pt>
                <c:pt idx="474">
                  <c:v>5.2695336159903003E-2</c:v>
                </c:pt>
                <c:pt idx="475">
                  <c:v>5.4023635340461403E-2</c:v>
                </c:pt>
                <c:pt idx="476">
                  <c:v>5.4054054054054002E-2</c:v>
                </c:pt>
                <c:pt idx="477">
                  <c:v>5.5155875299760099E-2</c:v>
                </c:pt>
                <c:pt idx="478">
                  <c:v>5.5555555555555497E-2</c:v>
                </c:pt>
                <c:pt idx="479">
                  <c:v>5.6468172484599503E-2</c:v>
                </c:pt>
                <c:pt idx="480">
                  <c:v>5.6493030080704297E-2</c:v>
                </c:pt>
                <c:pt idx="481">
                  <c:v>5.65068493150684E-2</c:v>
                </c:pt>
                <c:pt idx="482">
                  <c:v>5.6818181818181802E-2</c:v>
                </c:pt>
                <c:pt idx="483">
                  <c:v>5.6980056980056898E-2</c:v>
                </c:pt>
                <c:pt idx="484">
                  <c:v>5.7059253840526701E-2</c:v>
                </c:pt>
                <c:pt idx="485">
                  <c:v>5.7142857142857099E-2</c:v>
                </c:pt>
                <c:pt idx="486">
                  <c:v>5.7255676209279301E-2</c:v>
                </c:pt>
                <c:pt idx="487">
                  <c:v>5.7332528666264301E-2</c:v>
                </c:pt>
                <c:pt idx="488">
                  <c:v>5.8823529411764698E-2</c:v>
                </c:pt>
                <c:pt idx="489">
                  <c:v>0.06</c:v>
                </c:pt>
                <c:pt idx="490">
                  <c:v>6.03907637655417E-2</c:v>
                </c:pt>
                <c:pt idx="491">
                  <c:v>6.0606060606060601E-2</c:v>
                </c:pt>
                <c:pt idx="492">
                  <c:v>6.1138014527845001E-2</c:v>
                </c:pt>
                <c:pt idx="493">
                  <c:v>6.11790878754171E-2</c:v>
                </c:pt>
                <c:pt idx="494">
                  <c:v>6.25E-2</c:v>
                </c:pt>
                <c:pt idx="495">
                  <c:v>6.2537224538415703E-2</c:v>
                </c:pt>
                <c:pt idx="496">
                  <c:v>6.3175867956744403E-2</c:v>
                </c:pt>
                <c:pt idx="497">
                  <c:v>6.3829787234042507E-2</c:v>
                </c:pt>
                <c:pt idx="498">
                  <c:v>6.3982746225736797E-2</c:v>
                </c:pt>
                <c:pt idx="499">
                  <c:v>6.4000000000000001E-2</c:v>
                </c:pt>
                <c:pt idx="500">
                  <c:v>6.4374542794440298E-2</c:v>
                </c:pt>
                <c:pt idx="501">
                  <c:v>6.4375000000000002E-2</c:v>
                </c:pt>
                <c:pt idx="502">
                  <c:v>6.4516129032257993E-2</c:v>
                </c:pt>
                <c:pt idx="503">
                  <c:v>6.4900662251655597E-2</c:v>
                </c:pt>
                <c:pt idx="504">
                  <c:v>6.5217391304347797E-2</c:v>
                </c:pt>
                <c:pt idx="505">
                  <c:v>6.6318926974664599E-2</c:v>
                </c:pt>
                <c:pt idx="506">
                  <c:v>6.6666666666666596E-2</c:v>
                </c:pt>
                <c:pt idx="507">
                  <c:v>6.6901408450704206E-2</c:v>
                </c:pt>
                <c:pt idx="508">
                  <c:v>6.7669172932330796E-2</c:v>
                </c:pt>
                <c:pt idx="509">
                  <c:v>6.8181818181818094E-2</c:v>
                </c:pt>
                <c:pt idx="510">
                  <c:v>6.8364611260053595E-2</c:v>
                </c:pt>
                <c:pt idx="511">
                  <c:v>6.9767441860465101E-2</c:v>
                </c:pt>
                <c:pt idx="512">
                  <c:v>6.9784706755753503E-2</c:v>
                </c:pt>
                <c:pt idx="513">
                  <c:v>7.0055796652200797E-2</c:v>
                </c:pt>
                <c:pt idx="514">
                  <c:v>7.0911722141823397E-2</c:v>
                </c:pt>
                <c:pt idx="515">
                  <c:v>7.0940170940170896E-2</c:v>
                </c:pt>
                <c:pt idx="516">
                  <c:v>7.1154898741105602E-2</c:v>
                </c:pt>
                <c:pt idx="517">
                  <c:v>7.1428571428571397E-2</c:v>
                </c:pt>
                <c:pt idx="518">
                  <c:v>7.30824891461649E-2</c:v>
                </c:pt>
                <c:pt idx="519">
                  <c:v>7.3170731707316999E-2</c:v>
                </c:pt>
                <c:pt idx="520">
                  <c:v>7.3726541554959696E-2</c:v>
                </c:pt>
                <c:pt idx="521">
                  <c:v>7.4074074074074001E-2</c:v>
                </c:pt>
                <c:pt idx="522">
                  <c:v>7.4551569506726395E-2</c:v>
                </c:pt>
                <c:pt idx="523">
                  <c:v>7.4596774193548293E-2</c:v>
                </c:pt>
                <c:pt idx="524">
                  <c:v>7.4915824915824894E-2</c:v>
                </c:pt>
                <c:pt idx="525">
                  <c:v>7.4999999999999997E-2</c:v>
                </c:pt>
                <c:pt idx="526">
                  <c:v>7.5471698113207503E-2</c:v>
                </c:pt>
                <c:pt idx="527">
                  <c:v>7.65883376849434E-2</c:v>
                </c:pt>
                <c:pt idx="528">
                  <c:v>7.69230769230769E-2</c:v>
                </c:pt>
                <c:pt idx="529">
                  <c:v>7.7396657871591903E-2</c:v>
                </c:pt>
                <c:pt idx="530">
                  <c:v>7.8947368421052599E-2</c:v>
                </c:pt>
                <c:pt idx="531">
                  <c:v>0.08</c:v>
                </c:pt>
                <c:pt idx="532">
                  <c:v>8.1064356435643498E-2</c:v>
                </c:pt>
                <c:pt idx="533">
                  <c:v>8.1081081081081002E-2</c:v>
                </c:pt>
                <c:pt idx="534">
                  <c:v>8.16326530612244E-2</c:v>
                </c:pt>
                <c:pt idx="535">
                  <c:v>8.2085413200221793E-2</c:v>
                </c:pt>
                <c:pt idx="536">
                  <c:v>8.3333333333333301E-2</c:v>
                </c:pt>
                <c:pt idx="537">
                  <c:v>8.4797092671108396E-2</c:v>
                </c:pt>
                <c:pt idx="538">
                  <c:v>8.5106382978723402E-2</c:v>
                </c:pt>
                <c:pt idx="539">
                  <c:v>8.5526315789473603E-2</c:v>
                </c:pt>
                <c:pt idx="540">
                  <c:v>8.5714285714285701E-2</c:v>
                </c:pt>
                <c:pt idx="541">
                  <c:v>8.6206896551724102E-2</c:v>
                </c:pt>
                <c:pt idx="542">
                  <c:v>8.6734693877551006E-2</c:v>
                </c:pt>
                <c:pt idx="543">
                  <c:v>8.6956521739130405E-2</c:v>
                </c:pt>
                <c:pt idx="544">
                  <c:v>8.7499999999999994E-2</c:v>
                </c:pt>
                <c:pt idx="545">
                  <c:v>8.8235294117646995E-2</c:v>
                </c:pt>
                <c:pt idx="546">
                  <c:v>8.8888888888888906E-2</c:v>
                </c:pt>
                <c:pt idx="547">
                  <c:v>9.0909090909090898E-2</c:v>
                </c:pt>
                <c:pt idx="548">
                  <c:v>9.2307692307692299E-2</c:v>
                </c:pt>
                <c:pt idx="549">
                  <c:v>9.2592592592592504E-2</c:v>
                </c:pt>
                <c:pt idx="550">
                  <c:v>9.3023255813953404E-2</c:v>
                </c:pt>
                <c:pt idx="551">
                  <c:v>9.3078758949880602E-2</c:v>
                </c:pt>
                <c:pt idx="552">
                  <c:v>9.375E-2</c:v>
                </c:pt>
                <c:pt idx="553">
                  <c:v>9.4001790510295405E-2</c:v>
                </c:pt>
                <c:pt idx="554">
                  <c:v>9.5238095238095205E-2</c:v>
                </c:pt>
                <c:pt idx="555">
                  <c:v>9.6153846153846104E-2</c:v>
                </c:pt>
                <c:pt idx="556">
                  <c:v>9.7560975609756101E-2</c:v>
                </c:pt>
                <c:pt idx="557">
                  <c:v>9.7968069666182794E-2</c:v>
                </c:pt>
                <c:pt idx="558">
                  <c:v>9.8039215686274495E-2</c:v>
                </c:pt>
                <c:pt idx="559">
                  <c:v>9.8932384341636995E-2</c:v>
                </c:pt>
                <c:pt idx="560">
                  <c:v>0.1</c:v>
                </c:pt>
                <c:pt idx="561">
                  <c:v>0.100088573959255</c:v>
                </c:pt>
                <c:pt idx="562">
                  <c:v>0.10017678255745401</c:v>
                </c:pt>
                <c:pt idx="563">
                  <c:v>0.10085054678007201</c:v>
                </c:pt>
                <c:pt idx="564">
                  <c:v>0.101591187270501</c:v>
                </c:pt>
                <c:pt idx="565">
                  <c:v>0.10204081632653</c:v>
                </c:pt>
                <c:pt idx="566">
                  <c:v>0.102272727272727</c:v>
                </c:pt>
                <c:pt idx="567">
                  <c:v>0.102455146364494</c:v>
                </c:pt>
                <c:pt idx="568">
                  <c:v>0.10256410256410201</c:v>
                </c:pt>
                <c:pt idx="569">
                  <c:v>0.10344827586206801</c:v>
                </c:pt>
                <c:pt idx="570">
                  <c:v>0.10416666666666601</c:v>
                </c:pt>
                <c:pt idx="571">
                  <c:v>0.105263157894736</c:v>
                </c:pt>
                <c:pt idx="572">
                  <c:v>0.105389221556886</c:v>
                </c:pt>
                <c:pt idx="573">
                  <c:v>0.10638297872340401</c:v>
                </c:pt>
                <c:pt idx="574">
                  <c:v>0.107142857142857</c:v>
                </c:pt>
                <c:pt idx="575">
                  <c:v>0.108108108108108</c:v>
                </c:pt>
                <c:pt idx="576">
                  <c:v>0.108695652173913</c:v>
                </c:pt>
                <c:pt idx="577">
                  <c:v>0.11111111111111099</c:v>
                </c:pt>
                <c:pt idx="578">
                  <c:v>0.1125</c:v>
                </c:pt>
                <c:pt idx="579">
                  <c:v>0.113207547169811</c:v>
                </c:pt>
                <c:pt idx="580">
                  <c:v>0.11363636363636299</c:v>
                </c:pt>
                <c:pt idx="581">
                  <c:v>0.114285714285714</c:v>
                </c:pt>
                <c:pt idx="582">
                  <c:v>0.115384615384615</c:v>
                </c:pt>
                <c:pt idx="583">
                  <c:v>0.115472127417519</c:v>
                </c:pt>
                <c:pt idx="584">
                  <c:v>0.11607142857142801</c:v>
                </c:pt>
                <c:pt idx="585">
                  <c:v>0.116279069767441</c:v>
                </c:pt>
                <c:pt idx="586">
                  <c:v>0.116666666666666</c:v>
                </c:pt>
                <c:pt idx="587">
                  <c:v>0.11692084241103801</c:v>
                </c:pt>
                <c:pt idx="588">
                  <c:v>0.11742892459826899</c:v>
                </c:pt>
                <c:pt idx="589">
                  <c:v>0.11764705882352899</c:v>
                </c:pt>
                <c:pt idx="590">
                  <c:v>0.118181818181818</c:v>
                </c:pt>
                <c:pt idx="591">
                  <c:v>0.118421052631578</c:v>
                </c:pt>
                <c:pt idx="592">
                  <c:v>0.119047619047619</c:v>
                </c:pt>
                <c:pt idx="593">
                  <c:v>0.12</c:v>
                </c:pt>
                <c:pt idx="594">
                  <c:v>0.120071684587813</c:v>
                </c:pt>
                <c:pt idx="595">
                  <c:v>0.12068965517241299</c:v>
                </c:pt>
                <c:pt idx="596">
                  <c:v>0.12121212121212099</c:v>
                </c:pt>
                <c:pt idx="597">
                  <c:v>0.121323529411764</c:v>
                </c:pt>
                <c:pt idx="598">
                  <c:v>0.12195121951219499</c:v>
                </c:pt>
                <c:pt idx="599">
                  <c:v>0.122448979591836</c:v>
                </c:pt>
                <c:pt idx="600">
                  <c:v>0.125</c:v>
                </c:pt>
                <c:pt idx="601">
                  <c:v>0.12698412698412601</c:v>
                </c:pt>
                <c:pt idx="602">
                  <c:v>0.12727272727272701</c:v>
                </c:pt>
                <c:pt idx="603">
                  <c:v>0.12765957446808501</c:v>
                </c:pt>
                <c:pt idx="604">
                  <c:v>0.128205128205128</c:v>
                </c:pt>
                <c:pt idx="605">
                  <c:v>0.128571428571428</c:v>
                </c:pt>
                <c:pt idx="606">
                  <c:v>0.12962962962962901</c:v>
                </c:pt>
                <c:pt idx="607">
                  <c:v>0.13043478260869501</c:v>
                </c:pt>
                <c:pt idx="608">
                  <c:v>0.13157894736842099</c:v>
                </c:pt>
                <c:pt idx="609">
                  <c:v>0.13207547169811301</c:v>
                </c:pt>
                <c:pt idx="610">
                  <c:v>0.133333333333333</c:v>
                </c:pt>
                <c:pt idx="611">
                  <c:v>0.134615384615384</c:v>
                </c:pt>
                <c:pt idx="612">
                  <c:v>0.135135135135135</c:v>
                </c:pt>
                <c:pt idx="613">
                  <c:v>0.13636363636363599</c:v>
                </c:pt>
                <c:pt idx="614">
                  <c:v>0.13725490196078399</c:v>
                </c:pt>
                <c:pt idx="615">
                  <c:v>0.13793103448275801</c:v>
                </c:pt>
                <c:pt idx="616">
                  <c:v>0.13888888888888801</c:v>
                </c:pt>
                <c:pt idx="617">
                  <c:v>0.13953488372093001</c:v>
                </c:pt>
                <c:pt idx="618">
                  <c:v>0.14000000000000001</c:v>
                </c:pt>
                <c:pt idx="619">
                  <c:v>0.140350877192982</c:v>
                </c:pt>
                <c:pt idx="620">
                  <c:v>0.140625</c:v>
                </c:pt>
                <c:pt idx="621">
                  <c:v>0.14285714285714199</c:v>
                </c:pt>
                <c:pt idx="622">
                  <c:v>0.14516129032257999</c:v>
                </c:pt>
                <c:pt idx="623">
                  <c:v>0.145454545454545</c:v>
                </c:pt>
                <c:pt idx="624">
                  <c:v>0.14583333333333301</c:v>
                </c:pt>
                <c:pt idx="625">
                  <c:v>0.146341463414634</c:v>
                </c:pt>
                <c:pt idx="626">
                  <c:v>0.14670380687093701</c:v>
                </c:pt>
                <c:pt idx="627">
                  <c:v>0.14705882352941099</c:v>
                </c:pt>
                <c:pt idx="628">
                  <c:v>0.148148148148148</c:v>
                </c:pt>
                <c:pt idx="629">
                  <c:v>0.14893617021276501</c:v>
                </c:pt>
                <c:pt idx="630">
                  <c:v>0.15</c:v>
                </c:pt>
                <c:pt idx="631">
                  <c:v>0.15094339622641501</c:v>
                </c:pt>
                <c:pt idx="632">
                  <c:v>0.15217391304347799</c:v>
                </c:pt>
                <c:pt idx="633">
                  <c:v>0.152542372881355</c:v>
                </c:pt>
                <c:pt idx="634">
                  <c:v>0.15384615384615299</c:v>
                </c:pt>
                <c:pt idx="635">
                  <c:v>0.15517241379310301</c:v>
                </c:pt>
                <c:pt idx="636">
                  <c:v>0.15533980582524201</c:v>
                </c:pt>
                <c:pt idx="637">
                  <c:v>0.155555555555555</c:v>
                </c:pt>
                <c:pt idx="638">
                  <c:v>0.15625</c:v>
                </c:pt>
                <c:pt idx="639">
                  <c:v>0.15686274509803899</c:v>
                </c:pt>
                <c:pt idx="640">
                  <c:v>0.157894736842105</c:v>
                </c:pt>
                <c:pt idx="641">
                  <c:v>0.158730158730158</c:v>
                </c:pt>
                <c:pt idx="642">
                  <c:v>0.15909090909090901</c:v>
                </c:pt>
                <c:pt idx="643">
                  <c:v>0.15925394548063099</c:v>
                </c:pt>
                <c:pt idx="644">
                  <c:v>0.16</c:v>
                </c:pt>
                <c:pt idx="645">
                  <c:v>0.160714285714285</c:v>
                </c:pt>
                <c:pt idx="646">
                  <c:v>0.16129032258064499</c:v>
                </c:pt>
                <c:pt idx="647">
                  <c:v>0.16176470588235201</c:v>
                </c:pt>
                <c:pt idx="648">
                  <c:v>0.162162162162162</c:v>
                </c:pt>
                <c:pt idx="649">
                  <c:v>0.16279069767441801</c:v>
                </c:pt>
                <c:pt idx="650">
                  <c:v>0.163265306122448</c:v>
                </c:pt>
                <c:pt idx="651">
                  <c:v>0.163636363636363</c:v>
                </c:pt>
                <c:pt idx="652">
                  <c:v>0.16393442622950799</c:v>
                </c:pt>
                <c:pt idx="653">
                  <c:v>0.16666666666666599</c:v>
                </c:pt>
                <c:pt idx="654">
                  <c:v>0.166790766939687</c:v>
                </c:pt>
                <c:pt idx="655">
                  <c:v>0.16750139120756799</c:v>
                </c:pt>
                <c:pt idx="656">
                  <c:v>0.168975069252077</c:v>
                </c:pt>
                <c:pt idx="657">
                  <c:v>0.16923076923076899</c:v>
                </c:pt>
                <c:pt idx="658">
                  <c:v>0.169491525423728</c:v>
                </c:pt>
                <c:pt idx="659">
                  <c:v>0.169811320754716</c:v>
                </c:pt>
                <c:pt idx="660">
                  <c:v>0.170212765957446</c:v>
                </c:pt>
                <c:pt idx="661">
                  <c:v>0.17073170731707299</c:v>
                </c:pt>
                <c:pt idx="662">
                  <c:v>0.17142857142857101</c:v>
                </c:pt>
                <c:pt idx="663">
                  <c:v>0.171875</c:v>
                </c:pt>
                <c:pt idx="664">
                  <c:v>0.17241379310344801</c:v>
                </c:pt>
                <c:pt idx="665">
                  <c:v>0.17307692307692299</c:v>
                </c:pt>
                <c:pt idx="666">
                  <c:v>0.17311475409836</c:v>
                </c:pt>
                <c:pt idx="667">
                  <c:v>0.17391304347826</c:v>
                </c:pt>
                <c:pt idx="668">
                  <c:v>0.17460317460317401</c:v>
                </c:pt>
                <c:pt idx="669">
                  <c:v>0.17499999999999999</c:v>
                </c:pt>
                <c:pt idx="670">
                  <c:v>0.175438596491228</c:v>
                </c:pt>
                <c:pt idx="671">
                  <c:v>0.17647058823529399</c:v>
                </c:pt>
                <c:pt idx="672">
                  <c:v>0.17741935483870899</c:v>
                </c:pt>
                <c:pt idx="673">
                  <c:v>0.17777777777777701</c:v>
                </c:pt>
                <c:pt idx="674">
                  <c:v>0.17857142857142799</c:v>
                </c:pt>
                <c:pt idx="675">
                  <c:v>0.179226069246435</c:v>
                </c:pt>
                <c:pt idx="676">
                  <c:v>0.17948717948717899</c:v>
                </c:pt>
                <c:pt idx="677">
                  <c:v>0.18</c:v>
                </c:pt>
                <c:pt idx="678">
                  <c:v>0.18181818181818099</c:v>
                </c:pt>
                <c:pt idx="679">
                  <c:v>0.18333333333333299</c:v>
                </c:pt>
                <c:pt idx="680">
                  <c:v>0.183673469387755</c:v>
                </c:pt>
                <c:pt idx="681">
                  <c:v>0.18421052631578899</c:v>
                </c:pt>
                <c:pt idx="682">
                  <c:v>0.18461538461538399</c:v>
                </c:pt>
                <c:pt idx="683">
                  <c:v>0.18518518518518501</c:v>
                </c:pt>
                <c:pt idx="684">
                  <c:v>0.18551367331855101</c:v>
                </c:pt>
                <c:pt idx="685">
                  <c:v>0.186046511627906</c:v>
                </c:pt>
                <c:pt idx="686">
                  <c:v>0.186440677966101</c:v>
                </c:pt>
                <c:pt idx="687">
                  <c:v>0.18666666666666601</c:v>
                </c:pt>
                <c:pt idx="688">
                  <c:v>0.1875</c:v>
                </c:pt>
                <c:pt idx="689">
                  <c:v>0.188405797101449</c:v>
                </c:pt>
                <c:pt idx="690">
                  <c:v>0.18867924528301799</c:v>
                </c:pt>
                <c:pt idx="691">
                  <c:v>0.18918918918918901</c:v>
                </c:pt>
                <c:pt idx="692">
                  <c:v>0.18965517241379301</c:v>
                </c:pt>
                <c:pt idx="693">
                  <c:v>0.19047619047618999</c:v>
                </c:pt>
                <c:pt idx="694">
                  <c:v>0.19148936170212699</c:v>
                </c:pt>
                <c:pt idx="695">
                  <c:v>0.19166666666666601</c:v>
                </c:pt>
                <c:pt idx="696">
                  <c:v>0.19230769230769201</c:v>
                </c:pt>
                <c:pt idx="697">
                  <c:v>0.19298245614035001</c:v>
                </c:pt>
                <c:pt idx="698">
                  <c:v>0.19354838709677399</c:v>
                </c:pt>
                <c:pt idx="699">
                  <c:v>0.194029850746268</c:v>
                </c:pt>
                <c:pt idx="700">
                  <c:v>0.19512195121951201</c:v>
                </c:pt>
                <c:pt idx="701">
                  <c:v>0.19565217391304299</c:v>
                </c:pt>
                <c:pt idx="702">
                  <c:v>0.19607843137254899</c:v>
                </c:pt>
                <c:pt idx="703">
                  <c:v>0.19642857142857101</c:v>
                </c:pt>
                <c:pt idx="704">
                  <c:v>0.196721311475409</c:v>
                </c:pt>
                <c:pt idx="705">
                  <c:v>0.19696969696969599</c:v>
                </c:pt>
                <c:pt idx="706">
                  <c:v>0.2</c:v>
                </c:pt>
                <c:pt idx="707">
                  <c:v>0.203125</c:v>
                </c:pt>
                <c:pt idx="708">
                  <c:v>0.20338983050847401</c:v>
                </c:pt>
                <c:pt idx="709">
                  <c:v>0.203703703703703</c:v>
                </c:pt>
                <c:pt idx="710">
                  <c:v>0.20408163265306101</c:v>
                </c:pt>
                <c:pt idx="711">
                  <c:v>0.204545454545454</c:v>
                </c:pt>
                <c:pt idx="712">
                  <c:v>0.20512820512820501</c:v>
                </c:pt>
                <c:pt idx="713">
                  <c:v>0.206349206349206</c:v>
                </c:pt>
                <c:pt idx="714">
                  <c:v>0.20689655172413801</c:v>
                </c:pt>
                <c:pt idx="715">
                  <c:v>0.20754716981131999</c:v>
                </c:pt>
                <c:pt idx="716">
                  <c:v>0.20833333333333301</c:v>
                </c:pt>
                <c:pt idx="717">
                  <c:v>0.20895522388059601</c:v>
                </c:pt>
                <c:pt idx="718">
                  <c:v>0.209302325581395</c:v>
                </c:pt>
                <c:pt idx="719">
                  <c:v>0.209677419354838</c:v>
                </c:pt>
                <c:pt idx="720">
                  <c:v>0.21052631578947301</c:v>
                </c:pt>
                <c:pt idx="721">
                  <c:v>0.21153846153846101</c:v>
                </c:pt>
                <c:pt idx="722">
                  <c:v>0.21212121212121199</c:v>
                </c:pt>
                <c:pt idx="723">
                  <c:v>0.21276595744680801</c:v>
                </c:pt>
                <c:pt idx="724">
                  <c:v>0.21311475409836</c:v>
                </c:pt>
                <c:pt idx="725">
                  <c:v>0.214285714285714</c:v>
                </c:pt>
                <c:pt idx="726">
                  <c:v>0.21538461538461501</c:v>
                </c:pt>
                <c:pt idx="727">
                  <c:v>0.21568627450980399</c:v>
                </c:pt>
                <c:pt idx="728">
                  <c:v>0.21621621621621601</c:v>
                </c:pt>
                <c:pt idx="729">
                  <c:v>0.21666666666666601</c:v>
                </c:pt>
                <c:pt idx="730">
                  <c:v>0.217391304347826</c:v>
                </c:pt>
                <c:pt idx="731">
                  <c:v>0.218181818181818</c:v>
                </c:pt>
                <c:pt idx="732">
                  <c:v>0.21875</c:v>
                </c:pt>
                <c:pt idx="733">
                  <c:v>0.219512195121951</c:v>
                </c:pt>
                <c:pt idx="734">
                  <c:v>0.22</c:v>
                </c:pt>
                <c:pt idx="735">
                  <c:v>0.22033898305084701</c:v>
                </c:pt>
                <c:pt idx="736">
                  <c:v>0.220588235294117</c:v>
                </c:pt>
                <c:pt idx="737">
                  <c:v>0.22222222222222199</c:v>
                </c:pt>
                <c:pt idx="738">
                  <c:v>0.22388059701492499</c:v>
                </c:pt>
                <c:pt idx="739">
                  <c:v>0.22413793103448201</c:v>
                </c:pt>
                <c:pt idx="740">
                  <c:v>0.22448979591836701</c:v>
                </c:pt>
                <c:pt idx="741">
                  <c:v>0.22500000000000001</c:v>
                </c:pt>
                <c:pt idx="742">
                  <c:v>0.22535211267605601</c:v>
                </c:pt>
                <c:pt idx="743">
                  <c:v>0.225806451612903</c:v>
                </c:pt>
                <c:pt idx="744">
                  <c:v>0.22641509433962201</c:v>
                </c:pt>
                <c:pt idx="745">
                  <c:v>0.22727272727272699</c:v>
                </c:pt>
                <c:pt idx="746">
                  <c:v>0.22807017543859601</c:v>
                </c:pt>
                <c:pt idx="747">
                  <c:v>0.22857142857142801</c:v>
                </c:pt>
                <c:pt idx="748">
                  <c:v>0.22916666666666599</c:v>
                </c:pt>
                <c:pt idx="749">
                  <c:v>0.22950819672131101</c:v>
                </c:pt>
                <c:pt idx="750">
                  <c:v>0.23076923076923</c:v>
                </c:pt>
                <c:pt idx="751">
                  <c:v>0.231884057971014</c:v>
                </c:pt>
                <c:pt idx="752">
                  <c:v>0.23214285714285701</c:v>
                </c:pt>
                <c:pt idx="753">
                  <c:v>0.232558139534883</c:v>
                </c:pt>
                <c:pt idx="754">
                  <c:v>0.232876712328767</c:v>
                </c:pt>
                <c:pt idx="755">
                  <c:v>0.233333333333333</c:v>
                </c:pt>
                <c:pt idx="756">
                  <c:v>0.23404255319148901</c:v>
                </c:pt>
                <c:pt idx="757">
                  <c:v>0.234375</c:v>
                </c:pt>
                <c:pt idx="758">
                  <c:v>0.23529411764705799</c:v>
                </c:pt>
                <c:pt idx="759">
                  <c:v>0.236363636363636</c:v>
                </c:pt>
                <c:pt idx="760">
                  <c:v>0.23728813559322001</c:v>
                </c:pt>
                <c:pt idx="761">
                  <c:v>0.238095238095238</c:v>
                </c:pt>
                <c:pt idx="762">
                  <c:v>0.23822975517890699</c:v>
                </c:pt>
                <c:pt idx="763">
                  <c:v>0.238231098430813</c:v>
                </c:pt>
                <c:pt idx="764">
                  <c:v>0.23880597014925301</c:v>
                </c:pt>
                <c:pt idx="765">
                  <c:v>0.23894348894348799</c:v>
                </c:pt>
                <c:pt idx="766">
                  <c:v>0.23913043478260801</c:v>
                </c:pt>
                <c:pt idx="767">
                  <c:v>0.23943661971830901</c:v>
                </c:pt>
                <c:pt idx="768">
                  <c:v>0.24</c:v>
                </c:pt>
                <c:pt idx="769">
                  <c:v>0.24074074074074001</c:v>
                </c:pt>
                <c:pt idx="770">
                  <c:v>0.24137931034482701</c:v>
                </c:pt>
                <c:pt idx="771">
                  <c:v>0.241935483870967</c:v>
                </c:pt>
                <c:pt idx="772">
                  <c:v>0.24242424242424199</c:v>
                </c:pt>
                <c:pt idx="773">
                  <c:v>0.24285714285714199</c:v>
                </c:pt>
                <c:pt idx="774">
                  <c:v>0.24324324324324301</c:v>
                </c:pt>
                <c:pt idx="775">
                  <c:v>0.24390243902438999</c:v>
                </c:pt>
                <c:pt idx="776">
                  <c:v>0.244404655326768</c:v>
                </c:pt>
                <c:pt idx="777">
                  <c:v>0.24444444444444399</c:v>
                </c:pt>
                <c:pt idx="778">
                  <c:v>0.24489795918367299</c:v>
                </c:pt>
                <c:pt idx="779">
                  <c:v>0.245283018867924</c:v>
                </c:pt>
                <c:pt idx="780">
                  <c:v>0.24561403508771901</c:v>
                </c:pt>
                <c:pt idx="781">
                  <c:v>0.24590163934426201</c:v>
                </c:pt>
                <c:pt idx="782">
                  <c:v>0.246153846153846</c:v>
                </c:pt>
                <c:pt idx="783">
                  <c:v>0.24637681159420199</c:v>
                </c:pt>
                <c:pt idx="784">
                  <c:v>0.25</c:v>
                </c:pt>
                <c:pt idx="785">
                  <c:v>0.25333333333333302</c:v>
                </c:pt>
                <c:pt idx="786">
                  <c:v>0.25352112676056299</c:v>
                </c:pt>
                <c:pt idx="787">
                  <c:v>0.25373134328358199</c:v>
                </c:pt>
                <c:pt idx="788">
                  <c:v>0.25396825396825301</c:v>
                </c:pt>
                <c:pt idx="789">
                  <c:v>0.25423728813559299</c:v>
                </c:pt>
                <c:pt idx="790">
                  <c:v>0.25454545454545402</c:v>
                </c:pt>
                <c:pt idx="791">
                  <c:v>0.25490196078431299</c:v>
                </c:pt>
                <c:pt idx="792">
                  <c:v>0.25531914893617003</c:v>
                </c:pt>
                <c:pt idx="793">
                  <c:v>0.25581395348837199</c:v>
                </c:pt>
                <c:pt idx="794">
                  <c:v>0.25675675675675602</c:v>
                </c:pt>
                <c:pt idx="795">
                  <c:v>0.25714285714285701</c:v>
                </c:pt>
                <c:pt idx="796">
                  <c:v>0.25757575757575701</c:v>
                </c:pt>
                <c:pt idx="797">
                  <c:v>0.25806451612903197</c:v>
                </c:pt>
                <c:pt idx="798">
                  <c:v>0.25862068965517199</c:v>
                </c:pt>
                <c:pt idx="799">
                  <c:v>0.25925925925925902</c:v>
                </c:pt>
                <c:pt idx="800">
                  <c:v>0.259938837920489</c:v>
                </c:pt>
                <c:pt idx="801">
                  <c:v>0.26</c:v>
                </c:pt>
                <c:pt idx="802">
                  <c:v>0.26086956521739102</c:v>
                </c:pt>
                <c:pt idx="803">
                  <c:v>0.261538461538461</c:v>
                </c:pt>
                <c:pt idx="804">
                  <c:v>0.26190476190476097</c:v>
                </c:pt>
                <c:pt idx="805">
                  <c:v>0.26229508196721302</c:v>
                </c:pt>
                <c:pt idx="806">
                  <c:v>0.26250000000000001</c:v>
                </c:pt>
                <c:pt idx="807">
                  <c:v>0.26315789473684198</c:v>
                </c:pt>
                <c:pt idx="808">
                  <c:v>0.26388888888888801</c:v>
                </c:pt>
                <c:pt idx="809">
                  <c:v>0.26415094339622602</c:v>
                </c:pt>
                <c:pt idx="810">
                  <c:v>0.26470588235294101</c:v>
                </c:pt>
                <c:pt idx="811">
                  <c:v>0.265306122448979</c:v>
                </c:pt>
                <c:pt idx="812">
                  <c:v>0.265625</c:v>
                </c:pt>
                <c:pt idx="813">
                  <c:v>0.266666666666666</c:v>
                </c:pt>
                <c:pt idx="814">
                  <c:v>0.26760563380281599</c:v>
                </c:pt>
                <c:pt idx="815">
                  <c:v>0.26785714285714202</c:v>
                </c:pt>
                <c:pt idx="816">
                  <c:v>0.26798825256975001</c:v>
                </c:pt>
                <c:pt idx="817">
                  <c:v>0.26829268292682901</c:v>
                </c:pt>
                <c:pt idx="818">
                  <c:v>0.26865671641791</c:v>
                </c:pt>
                <c:pt idx="819">
                  <c:v>0.269230769230769</c:v>
                </c:pt>
                <c:pt idx="820">
                  <c:v>0.26984126984126899</c:v>
                </c:pt>
                <c:pt idx="821">
                  <c:v>0.27027027027027001</c:v>
                </c:pt>
                <c:pt idx="822">
                  <c:v>0.27083333333333298</c:v>
                </c:pt>
                <c:pt idx="823">
                  <c:v>0.27118644067796599</c:v>
                </c:pt>
                <c:pt idx="824">
                  <c:v>0.27142857142857102</c:v>
                </c:pt>
                <c:pt idx="825">
                  <c:v>0.27272727272727199</c:v>
                </c:pt>
                <c:pt idx="826">
                  <c:v>0.27419354838709598</c:v>
                </c:pt>
                <c:pt idx="827">
                  <c:v>0.27450980392156799</c:v>
                </c:pt>
                <c:pt idx="828">
                  <c:v>0.27500000000000002</c:v>
                </c:pt>
                <c:pt idx="829">
                  <c:v>0.27536231884057899</c:v>
                </c:pt>
                <c:pt idx="830">
                  <c:v>0.27586206896551702</c:v>
                </c:pt>
                <c:pt idx="831">
                  <c:v>0.27631578947368401</c:v>
                </c:pt>
                <c:pt idx="832">
                  <c:v>0.27659574468085102</c:v>
                </c:pt>
                <c:pt idx="833">
                  <c:v>0.27692307692307599</c:v>
                </c:pt>
                <c:pt idx="834">
                  <c:v>0.27777777777777701</c:v>
                </c:pt>
                <c:pt idx="835">
                  <c:v>0.27868852459016302</c:v>
                </c:pt>
                <c:pt idx="836">
                  <c:v>0.27906976744186002</c:v>
                </c:pt>
                <c:pt idx="837">
                  <c:v>0.27941176470588203</c:v>
                </c:pt>
                <c:pt idx="838">
                  <c:v>0.28000000000000003</c:v>
                </c:pt>
                <c:pt idx="839">
                  <c:v>0.28070175438596401</c:v>
                </c:pt>
                <c:pt idx="840">
                  <c:v>0.28125</c:v>
                </c:pt>
                <c:pt idx="841">
                  <c:v>0.28169014084506999</c:v>
                </c:pt>
                <c:pt idx="842">
                  <c:v>0.28205128205128199</c:v>
                </c:pt>
                <c:pt idx="843">
                  <c:v>0.282608695652173</c:v>
                </c:pt>
                <c:pt idx="844">
                  <c:v>0.28301886792452802</c:v>
                </c:pt>
                <c:pt idx="845">
                  <c:v>0.28333333333333299</c:v>
                </c:pt>
                <c:pt idx="846">
                  <c:v>0.28358208955223801</c:v>
                </c:pt>
                <c:pt idx="847">
                  <c:v>0.28378378378378299</c:v>
                </c:pt>
                <c:pt idx="848">
                  <c:v>0.28571428571428498</c:v>
                </c:pt>
                <c:pt idx="849">
                  <c:v>0.28787878787878701</c:v>
                </c:pt>
                <c:pt idx="850">
                  <c:v>0.28813559322033899</c:v>
                </c:pt>
                <c:pt idx="851">
                  <c:v>0.28846153846153799</c:v>
                </c:pt>
                <c:pt idx="852">
                  <c:v>0.28888888888888797</c:v>
                </c:pt>
                <c:pt idx="853">
                  <c:v>0.28947368421052599</c:v>
                </c:pt>
                <c:pt idx="854">
                  <c:v>0.28985507246376802</c:v>
                </c:pt>
                <c:pt idx="855">
                  <c:v>0.29032258064516098</c:v>
                </c:pt>
                <c:pt idx="856">
                  <c:v>0.29090909090909001</c:v>
                </c:pt>
                <c:pt idx="857">
                  <c:v>0.29166666666666602</c:v>
                </c:pt>
                <c:pt idx="858">
                  <c:v>0.29230769230769199</c:v>
                </c:pt>
                <c:pt idx="859">
                  <c:v>0.29310344827586199</c:v>
                </c:pt>
                <c:pt idx="860">
                  <c:v>0.293333333333333</c:v>
                </c:pt>
                <c:pt idx="861">
                  <c:v>0.29411764705882298</c:v>
                </c:pt>
                <c:pt idx="862">
                  <c:v>0.29508196721311403</c:v>
                </c:pt>
                <c:pt idx="863">
                  <c:v>0.29577464788732299</c:v>
                </c:pt>
                <c:pt idx="864">
                  <c:v>0.296296296296296</c:v>
                </c:pt>
                <c:pt idx="865">
                  <c:v>0.296875</c:v>
                </c:pt>
                <c:pt idx="866">
                  <c:v>0.29729729729729698</c:v>
                </c:pt>
                <c:pt idx="867">
                  <c:v>0.29787234042553101</c:v>
                </c:pt>
                <c:pt idx="868">
                  <c:v>0.29824561403508698</c:v>
                </c:pt>
                <c:pt idx="869">
                  <c:v>0.29850746268656703</c:v>
                </c:pt>
                <c:pt idx="870">
                  <c:v>0.29870129870129802</c:v>
                </c:pt>
                <c:pt idx="871">
                  <c:v>0.29945222154595202</c:v>
                </c:pt>
                <c:pt idx="872">
                  <c:v>0.3</c:v>
                </c:pt>
                <c:pt idx="873">
                  <c:v>0.30158730158730102</c:v>
                </c:pt>
                <c:pt idx="874">
                  <c:v>0.30188679245283001</c:v>
                </c:pt>
                <c:pt idx="875">
                  <c:v>0.30263157894736797</c:v>
                </c:pt>
                <c:pt idx="876">
                  <c:v>0.30303030303030298</c:v>
                </c:pt>
                <c:pt idx="877">
                  <c:v>0.30357142857142799</c:v>
                </c:pt>
                <c:pt idx="878">
                  <c:v>0.30434782608695599</c:v>
                </c:pt>
                <c:pt idx="879">
                  <c:v>0.305084745762711</c:v>
                </c:pt>
                <c:pt idx="880">
                  <c:v>0.30555555555555503</c:v>
                </c:pt>
                <c:pt idx="881">
                  <c:v>0.30612244897959101</c:v>
                </c:pt>
                <c:pt idx="882">
                  <c:v>0.30645161290322498</c:v>
                </c:pt>
                <c:pt idx="883">
                  <c:v>0.30666666666666598</c:v>
                </c:pt>
                <c:pt idx="884">
                  <c:v>0.30769230769230699</c:v>
                </c:pt>
                <c:pt idx="885">
                  <c:v>0.308823529411764</c:v>
                </c:pt>
                <c:pt idx="886">
                  <c:v>0.30909090909090903</c:v>
                </c:pt>
                <c:pt idx="887">
                  <c:v>0.309859154929577</c:v>
                </c:pt>
                <c:pt idx="888">
                  <c:v>0.31034482758620602</c:v>
                </c:pt>
                <c:pt idx="889">
                  <c:v>0.31081081081081002</c:v>
                </c:pt>
                <c:pt idx="890">
                  <c:v>0.31111111111111101</c:v>
                </c:pt>
                <c:pt idx="891">
                  <c:v>0.31147540983606498</c:v>
                </c:pt>
                <c:pt idx="892">
                  <c:v>0.31168831168831101</c:v>
                </c:pt>
                <c:pt idx="893">
                  <c:v>0.3125</c:v>
                </c:pt>
                <c:pt idx="894">
                  <c:v>0.31323722149410199</c:v>
                </c:pt>
                <c:pt idx="895">
                  <c:v>0.31343283582089498</c:v>
                </c:pt>
                <c:pt idx="896">
                  <c:v>0.31372549019607798</c:v>
                </c:pt>
                <c:pt idx="897">
                  <c:v>0.314285714285714</c:v>
                </c:pt>
                <c:pt idx="898">
                  <c:v>0.31481481481481399</c:v>
                </c:pt>
                <c:pt idx="899">
                  <c:v>0.31506849315068403</c:v>
                </c:pt>
                <c:pt idx="900">
                  <c:v>0.31578947368421001</c:v>
                </c:pt>
                <c:pt idx="901">
                  <c:v>0.31666666666666599</c:v>
                </c:pt>
                <c:pt idx="902">
                  <c:v>0.317460317460317</c:v>
                </c:pt>
                <c:pt idx="903">
                  <c:v>0.31818181818181801</c:v>
                </c:pt>
                <c:pt idx="904">
                  <c:v>0.31884057971014401</c:v>
                </c:pt>
                <c:pt idx="905">
                  <c:v>0.31914893617021201</c:v>
                </c:pt>
                <c:pt idx="906">
                  <c:v>0.31944444444444398</c:v>
                </c:pt>
                <c:pt idx="907">
                  <c:v>0.32</c:v>
                </c:pt>
                <c:pt idx="908">
                  <c:v>0.32051282051281998</c:v>
                </c:pt>
                <c:pt idx="909">
                  <c:v>0.320754716981132</c:v>
                </c:pt>
                <c:pt idx="910">
                  <c:v>0.32098765432098703</c:v>
                </c:pt>
                <c:pt idx="911">
                  <c:v>0.32142857142857101</c:v>
                </c:pt>
                <c:pt idx="912">
                  <c:v>0.322033898305084</c:v>
                </c:pt>
                <c:pt idx="913">
                  <c:v>0.32258064516128998</c:v>
                </c:pt>
                <c:pt idx="914">
                  <c:v>0.32307692307692298</c:v>
                </c:pt>
                <c:pt idx="915">
                  <c:v>0.32352941176470501</c:v>
                </c:pt>
                <c:pt idx="916">
                  <c:v>0.323943661971831</c:v>
                </c:pt>
                <c:pt idx="917">
                  <c:v>0.32432432432432401</c:v>
                </c:pt>
                <c:pt idx="918">
                  <c:v>0.32467532467532401</c:v>
                </c:pt>
                <c:pt idx="919">
                  <c:v>0.32500000000000001</c:v>
                </c:pt>
                <c:pt idx="920">
                  <c:v>0.32653061224489699</c:v>
                </c:pt>
                <c:pt idx="921">
                  <c:v>0.32692307692307598</c:v>
                </c:pt>
                <c:pt idx="922">
                  <c:v>0.32727272727272699</c:v>
                </c:pt>
                <c:pt idx="923">
                  <c:v>0.32758620689655099</c:v>
                </c:pt>
                <c:pt idx="924">
                  <c:v>0.32760532150776001</c:v>
                </c:pt>
                <c:pt idx="925">
                  <c:v>0.32786885245901598</c:v>
                </c:pt>
                <c:pt idx="926">
                  <c:v>0.328125</c:v>
                </c:pt>
                <c:pt idx="927">
                  <c:v>0.328358208955223</c:v>
                </c:pt>
                <c:pt idx="928">
                  <c:v>0.32857142857142801</c:v>
                </c:pt>
                <c:pt idx="929">
                  <c:v>0.32876712328767099</c:v>
                </c:pt>
                <c:pt idx="930">
                  <c:v>0.32894736842105199</c:v>
                </c:pt>
                <c:pt idx="931">
                  <c:v>0.33333333333333298</c:v>
                </c:pt>
                <c:pt idx="932">
                  <c:v>0.33750000000000002</c:v>
                </c:pt>
                <c:pt idx="933">
                  <c:v>0.337662337662337</c:v>
                </c:pt>
                <c:pt idx="934">
                  <c:v>0.337837837837837</c:v>
                </c:pt>
                <c:pt idx="935">
                  <c:v>0.338028169014084</c:v>
                </c:pt>
                <c:pt idx="936">
                  <c:v>0.33823529411764702</c:v>
                </c:pt>
                <c:pt idx="937">
                  <c:v>0.33846153846153798</c:v>
                </c:pt>
                <c:pt idx="938">
                  <c:v>0.33870967741935398</c:v>
                </c:pt>
                <c:pt idx="939">
                  <c:v>0.338983050847457</c:v>
                </c:pt>
                <c:pt idx="940">
                  <c:v>0.33928571428571402</c:v>
                </c:pt>
                <c:pt idx="941">
                  <c:v>0.339622641509433</c:v>
                </c:pt>
                <c:pt idx="942">
                  <c:v>0.34</c:v>
                </c:pt>
                <c:pt idx="943">
                  <c:v>0.340425531914893</c:v>
                </c:pt>
                <c:pt idx="944">
                  <c:v>0.34210526315789402</c:v>
                </c:pt>
                <c:pt idx="945">
                  <c:v>0.34212103055721899</c:v>
                </c:pt>
                <c:pt idx="946">
                  <c:v>0.34246575342465702</c:v>
                </c:pt>
                <c:pt idx="947">
                  <c:v>0.34285714285714203</c:v>
                </c:pt>
                <c:pt idx="948">
                  <c:v>0.34328358208955201</c:v>
                </c:pt>
                <c:pt idx="949">
                  <c:v>0.34375</c:v>
                </c:pt>
                <c:pt idx="950">
                  <c:v>0.34426229508196698</c:v>
                </c:pt>
                <c:pt idx="951">
                  <c:v>0.34482758620689602</c:v>
                </c:pt>
                <c:pt idx="952">
                  <c:v>0.34545454545454501</c:v>
                </c:pt>
                <c:pt idx="953">
                  <c:v>0.34567901234567799</c:v>
                </c:pt>
                <c:pt idx="954">
                  <c:v>0.34615384615384598</c:v>
                </c:pt>
                <c:pt idx="955">
                  <c:v>0.34666666666666601</c:v>
                </c:pt>
                <c:pt idx="956">
                  <c:v>0.34693877551020402</c:v>
                </c:pt>
                <c:pt idx="957">
                  <c:v>0.34722222222222199</c:v>
                </c:pt>
                <c:pt idx="958">
                  <c:v>0.34782608695652101</c:v>
                </c:pt>
                <c:pt idx="959">
                  <c:v>0.34848484848484801</c:v>
                </c:pt>
                <c:pt idx="960">
                  <c:v>0.34883720930232498</c:v>
                </c:pt>
                <c:pt idx="961">
                  <c:v>0.34920634920634902</c:v>
                </c:pt>
                <c:pt idx="962">
                  <c:v>0.35</c:v>
                </c:pt>
                <c:pt idx="963">
                  <c:v>0.35064935064934999</c:v>
                </c:pt>
                <c:pt idx="964">
                  <c:v>0.35087719298245601</c:v>
                </c:pt>
                <c:pt idx="965">
                  <c:v>0.35135135135135098</c:v>
                </c:pt>
                <c:pt idx="966">
                  <c:v>0.35185185185185103</c:v>
                </c:pt>
                <c:pt idx="967">
                  <c:v>0.352112676056337</c:v>
                </c:pt>
                <c:pt idx="968">
                  <c:v>0.35294117647058798</c:v>
                </c:pt>
                <c:pt idx="969">
                  <c:v>0.353658536585365</c:v>
                </c:pt>
                <c:pt idx="970">
                  <c:v>0.35384615384615298</c:v>
                </c:pt>
                <c:pt idx="971">
                  <c:v>0.35416666666666602</c:v>
                </c:pt>
                <c:pt idx="972">
                  <c:v>0.354430379746835</c:v>
                </c:pt>
                <c:pt idx="973">
                  <c:v>0.35483870967741898</c:v>
                </c:pt>
                <c:pt idx="974">
                  <c:v>0.355263157894736</c:v>
                </c:pt>
                <c:pt idx="975">
                  <c:v>0.35593220338983</c:v>
                </c:pt>
                <c:pt idx="976">
                  <c:v>0.35616438356164298</c:v>
                </c:pt>
                <c:pt idx="977">
                  <c:v>0.35714285714285698</c:v>
                </c:pt>
                <c:pt idx="978">
                  <c:v>0.35820895522388002</c:v>
                </c:pt>
                <c:pt idx="979">
                  <c:v>0.35849056603773499</c:v>
                </c:pt>
                <c:pt idx="980">
                  <c:v>0.359375</c:v>
                </c:pt>
                <c:pt idx="981">
                  <c:v>0.36</c:v>
                </c:pt>
                <c:pt idx="982">
                  <c:v>0.36065573770491799</c:v>
                </c:pt>
                <c:pt idx="983">
                  <c:v>0.36111111111111099</c:v>
                </c:pt>
                <c:pt idx="984">
                  <c:v>0.36170212765957399</c:v>
                </c:pt>
                <c:pt idx="985">
                  <c:v>0.36206896551724099</c:v>
                </c:pt>
                <c:pt idx="986">
                  <c:v>0.36231884057970998</c:v>
                </c:pt>
                <c:pt idx="987">
                  <c:v>0.36249999999999999</c:v>
                </c:pt>
                <c:pt idx="988">
                  <c:v>0.36363636363636298</c:v>
                </c:pt>
                <c:pt idx="989">
                  <c:v>0.36486486486486402</c:v>
                </c:pt>
                <c:pt idx="990">
                  <c:v>0.36495083863504901</c:v>
                </c:pt>
                <c:pt idx="991">
                  <c:v>0.365079365079365</c:v>
                </c:pt>
                <c:pt idx="992">
                  <c:v>0.36538461538461497</c:v>
                </c:pt>
                <c:pt idx="993">
                  <c:v>0.36619718309859101</c:v>
                </c:pt>
                <c:pt idx="994">
                  <c:v>0.36666666666666597</c:v>
                </c:pt>
                <c:pt idx="995">
                  <c:v>0.36734693877551</c:v>
                </c:pt>
                <c:pt idx="996">
                  <c:v>0.36764705882352899</c:v>
                </c:pt>
                <c:pt idx="997">
                  <c:v>0.36842105263157798</c:v>
                </c:pt>
                <c:pt idx="998">
                  <c:v>0.36923076923076897</c:v>
                </c:pt>
                <c:pt idx="999">
                  <c:v>0.36956521739130399</c:v>
                </c:pt>
                <c:pt idx="1000">
                  <c:v>0.36986301369863001</c:v>
                </c:pt>
                <c:pt idx="1001">
                  <c:v>0.37037037037037002</c:v>
                </c:pt>
                <c:pt idx="1002">
                  <c:v>0.37096774193548299</c:v>
                </c:pt>
                <c:pt idx="1003">
                  <c:v>0.371428571428571</c:v>
                </c:pt>
                <c:pt idx="1004">
                  <c:v>0.37179487179487097</c:v>
                </c:pt>
                <c:pt idx="1005">
                  <c:v>0.37254901960784298</c:v>
                </c:pt>
                <c:pt idx="1006">
                  <c:v>0.37288135593220301</c:v>
                </c:pt>
                <c:pt idx="1007">
                  <c:v>0.37313432835820898</c:v>
                </c:pt>
                <c:pt idx="1008">
                  <c:v>0.37333333333333302</c:v>
                </c:pt>
                <c:pt idx="1009">
                  <c:v>0.375</c:v>
                </c:pt>
                <c:pt idx="1010">
                  <c:v>0.37662337662337603</c:v>
                </c:pt>
                <c:pt idx="1011">
                  <c:v>0.376811594202898</c:v>
                </c:pt>
                <c:pt idx="1012">
                  <c:v>0.37704918032786799</c:v>
                </c:pt>
                <c:pt idx="1013">
                  <c:v>0.37735849056603699</c:v>
                </c:pt>
                <c:pt idx="1014">
                  <c:v>0.37837837837837801</c:v>
                </c:pt>
                <c:pt idx="1015">
                  <c:v>0.37878787878787801</c:v>
                </c:pt>
                <c:pt idx="1016">
                  <c:v>0.37931034482758602</c:v>
                </c:pt>
                <c:pt idx="1017">
                  <c:v>0.379746835443037</c:v>
                </c:pt>
                <c:pt idx="1018">
                  <c:v>0.38</c:v>
                </c:pt>
                <c:pt idx="1019">
                  <c:v>0.38028169014084501</c:v>
                </c:pt>
                <c:pt idx="1020">
                  <c:v>0.38095238095237999</c:v>
                </c:pt>
                <c:pt idx="1021">
                  <c:v>0.38157894736842102</c:v>
                </c:pt>
                <c:pt idx="1022">
                  <c:v>0.381818181818181</c:v>
                </c:pt>
                <c:pt idx="1023">
                  <c:v>0.38235294117647001</c:v>
                </c:pt>
                <c:pt idx="1024">
                  <c:v>0.38297872340425498</c:v>
                </c:pt>
                <c:pt idx="1025">
                  <c:v>0.38333333333333303</c:v>
                </c:pt>
                <c:pt idx="1026">
                  <c:v>0.38356164383561597</c:v>
                </c:pt>
                <c:pt idx="1027">
                  <c:v>0.38461538461538403</c:v>
                </c:pt>
                <c:pt idx="1028">
                  <c:v>0.38571428571428501</c:v>
                </c:pt>
                <c:pt idx="1029">
                  <c:v>0.38596491228070101</c:v>
                </c:pt>
                <c:pt idx="1030">
                  <c:v>0.38666666666666599</c:v>
                </c:pt>
                <c:pt idx="1031">
                  <c:v>0.38709677419354799</c:v>
                </c:pt>
                <c:pt idx="1032">
                  <c:v>0.38750000000000001</c:v>
                </c:pt>
                <c:pt idx="1033">
                  <c:v>0.38775510204081598</c:v>
                </c:pt>
                <c:pt idx="1034">
                  <c:v>0.38805970149253699</c:v>
                </c:pt>
                <c:pt idx="1035">
                  <c:v>0.38888888888888801</c:v>
                </c:pt>
                <c:pt idx="1036">
                  <c:v>0.38961038961038902</c:v>
                </c:pt>
                <c:pt idx="1037">
                  <c:v>0.38983050847457601</c:v>
                </c:pt>
                <c:pt idx="1038">
                  <c:v>0.390625</c:v>
                </c:pt>
                <c:pt idx="1039">
                  <c:v>0.39090909090908998</c:v>
                </c:pt>
                <c:pt idx="1040">
                  <c:v>0.39130434782608697</c:v>
                </c:pt>
                <c:pt idx="1041">
                  <c:v>0.391891891891891</c:v>
                </c:pt>
                <c:pt idx="1042">
                  <c:v>0.39215686274509698</c:v>
                </c:pt>
                <c:pt idx="1043">
                  <c:v>0.392405063291139</c:v>
                </c:pt>
                <c:pt idx="1044">
                  <c:v>0.39285714285714202</c:v>
                </c:pt>
                <c:pt idx="1045">
                  <c:v>0.393442622950819</c:v>
                </c:pt>
                <c:pt idx="1046">
                  <c:v>0.39393939393939298</c:v>
                </c:pt>
                <c:pt idx="1047">
                  <c:v>0.39436619718309801</c:v>
                </c:pt>
                <c:pt idx="1048">
                  <c:v>0.394736842105263</c:v>
                </c:pt>
                <c:pt idx="1049">
                  <c:v>0.39583333333333298</c:v>
                </c:pt>
                <c:pt idx="1050">
                  <c:v>0.39622641509433898</c:v>
                </c:pt>
                <c:pt idx="1051">
                  <c:v>0.39655172413793099</c:v>
                </c:pt>
                <c:pt idx="1052">
                  <c:v>0.39682539682539603</c:v>
                </c:pt>
                <c:pt idx="1053">
                  <c:v>0.39705882352941102</c:v>
                </c:pt>
                <c:pt idx="1054">
                  <c:v>0.397260273972602</c:v>
                </c:pt>
                <c:pt idx="1055">
                  <c:v>0.4</c:v>
                </c:pt>
                <c:pt idx="1056">
                  <c:v>0.40259740259740201</c:v>
                </c:pt>
                <c:pt idx="1057">
                  <c:v>0.40277777777777701</c:v>
                </c:pt>
                <c:pt idx="1058">
                  <c:v>0.402985074626865</c:v>
                </c:pt>
                <c:pt idx="1059">
                  <c:v>0.40322580645161199</c:v>
                </c:pt>
                <c:pt idx="1060">
                  <c:v>0.40350877192982398</c:v>
                </c:pt>
                <c:pt idx="1061">
                  <c:v>0.40384615384615302</c:v>
                </c:pt>
                <c:pt idx="1062">
                  <c:v>0.40425531914893598</c:v>
                </c:pt>
                <c:pt idx="1063">
                  <c:v>0.40476190476190399</c:v>
                </c:pt>
                <c:pt idx="1064">
                  <c:v>0.40506329113924</c:v>
                </c:pt>
                <c:pt idx="1065">
                  <c:v>0.40540540540540498</c:v>
                </c:pt>
                <c:pt idx="1066">
                  <c:v>0.405797101449275</c:v>
                </c:pt>
                <c:pt idx="1067">
                  <c:v>0.40625</c:v>
                </c:pt>
                <c:pt idx="1068">
                  <c:v>0.40677966101694901</c:v>
                </c:pt>
                <c:pt idx="1069">
                  <c:v>0.407407407407407</c:v>
                </c:pt>
                <c:pt idx="1070">
                  <c:v>0.40789473684210498</c:v>
                </c:pt>
                <c:pt idx="1071">
                  <c:v>0.40816326530612201</c:v>
                </c:pt>
                <c:pt idx="1072">
                  <c:v>0.40833333333333299</c:v>
                </c:pt>
                <c:pt idx="1073">
                  <c:v>0.40845070422535201</c:v>
                </c:pt>
                <c:pt idx="1074">
                  <c:v>0.40909090909090901</c:v>
                </c:pt>
                <c:pt idx="1075">
                  <c:v>0.40983606557377</c:v>
                </c:pt>
                <c:pt idx="1076">
                  <c:v>0.41071428571428498</c:v>
                </c:pt>
                <c:pt idx="1077">
                  <c:v>0.41095890410958902</c:v>
                </c:pt>
                <c:pt idx="1078">
                  <c:v>0.41176470588235198</c:v>
                </c:pt>
                <c:pt idx="1079">
                  <c:v>0.41249999999999998</c:v>
                </c:pt>
                <c:pt idx="1080">
                  <c:v>0.41269841269841201</c:v>
                </c:pt>
                <c:pt idx="1081">
                  <c:v>0.41304347826086901</c:v>
                </c:pt>
                <c:pt idx="1082">
                  <c:v>0.413333333333333</c:v>
                </c:pt>
                <c:pt idx="1083">
                  <c:v>0.41379310344827502</c:v>
                </c:pt>
                <c:pt idx="1084">
                  <c:v>0.41428571428571398</c:v>
                </c:pt>
                <c:pt idx="1085">
                  <c:v>0.41509433962264097</c:v>
                </c:pt>
                <c:pt idx="1086">
                  <c:v>0.41538461538461502</c:v>
                </c:pt>
                <c:pt idx="1087">
                  <c:v>0.415584415584415</c:v>
                </c:pt>
                <c:pt idx="1088">
                  <c:v>0.41666666666666602</c:v>
                </c:pt>
                <c:pt idx="1089">
                  <c:v>0.41791044776119401</c:v>
                </c:pt>
                <c:pt idx="1090">
                  <c:v>0.41818181818181799</c:v>
                </c:pt>
                <c:pt idx="1091">
                  <c:v>0.41891891891891803</c:v>
                </c:pt>
                <c:pt idx="1092">
                  <c:v>0.41935483870967699</c:v>
                </c:pt>
                <c:pt idx="1093">
                  <c:v>0.41975308641975301</c:v>
                </c:pt>
                <c:pt idx="1094">
                  <c:v>0.42028985507246303</c:v>
                </c:pt>
                <c:pt idx="1095">
                  <c:v>0.42105263157894701</c:v>
                </c:pt>
                <c:pt idx="1096">
                  <c:v>0.421875</c:v>
                </c:pt>
                <c:pt idx="1097">
                  <c:v>0.42253521126760502</c:v>
                </c:pt>
                <c:pt idx="1098">
                  <c:v>0.42307692307692302</c:v>
                </c:pt>
                <c:pt idx="1099">
                  <c:v>0.42372881355932202</c:v>
                </c:pt>
                <c:pt idx="1100">
                  <c:v>0.42424242424242398</c:v>
                </c:pt>
                <c:pt idx="1101">
                  <c:v>0.42465753424657499</c:v>
                </c:pt>
                <c:pt idx="1102">
                  <c:v>0.42499999999999999</c:v>
                </c:pt>
                <c:pt idx="1103">
                  <c:v>0.42592592592592499</c:v>
                </c:pt>
                <c:pt idx="1104">
                  <c:v>0.42622950819672101</c:v>
                </c:pt>
                <c:pt idx="1105">
                  <c:v>0.42647058823529399</c:v>
                </c:pt>
                <c:pt idx="1106">
                  <c:v>0.42666666666666597</c:v>
                </c:pt>
                <c:pt idx="1107">
                  <c:v>0.42857142857142799</c:v>
                </c:pt>
                <c:pt idx="1108">
                  <c:v>0.42869718309859101</c:v>
                </c:pt>
                <c:pt idx="1109">
                  <c:v>0.43055555555555503</c:v>
                </c:pt>
                <c:pt idx="1110">
                  <c:v>0.43076923076923002</c:v>
                </c:pt>
                <c:pt idx="1111">
                  <c:v>0.43103448275862</c:v>
                </c:pt>
                <c:pt idx="1112">
                  <c:v>0.43137254901960698</c:v>
                </c:pt>
                <c:pt idx="1113">
                  <c:v>0.43209876543209802</c:v>
                </c:pt>
                <c:pt idx="1114">
                  <c:v>0.43243243243243201</c:v>
                </c:pt>
                <c:pt idx="1115">
                  <c:v>0.43283582089552203</c:v>
                </c:pt>
                <c:pt idx="1116">
                  <c:v>0.43333333333333302</c:v>
                </c:pt>
                <c:pt idx="1117">
                  <c:v>0.43396226415094302</c:v>
                </c:pt>
                <c:pt idx="1118">
                  <c:v>0.43421052631578899</c:v>
                </c:pt>
                <c:pt idx="1119">
                  <c:v>0.434782608695652</c:v>
                </c:pt>
                <c:pt idx="1120">
                  <c:v>0.43548387096774099</c:v>
                </c:pt>
                <c:pt idx="1121">
                  <c:v>0.43636363636363601</c:v>
                </c:pt>
                <c:pt idx="1122">
                  <c:v>0.43661971830985902</c:v>
                </c:pt>
                <c:pt idx="1123">
                  <c:v>0.4375</c:v>
                </c:pt>
                <c:pt idx="1124">
                  <c:v>0.43835616438356101</c:v>
                </c:pt>
                <c:pt idx="1125">
                  <c:v>0.43859649122806998</c:v>
                </c:pt>
                <c:pt idx="1126">
                  <c:v>0.439393939393939</c:v>
                </c:pt>
                <c:pt idx="1127">
                  <c:v>0.44</c:v>
                </c:pt>
                <c:pt idx="1128">
                  <c:v>0.44067796610169402</c:v>
                </c:pt>
                <c:pt idx="1129">
                  <c:v>0.441176470588235</c:v>
                </c:pt>
                <c:pt idx="1130">
                  <c:v>0.44155844155844098</c:v>
                </c:pt>
                <c:pt idx="1131">
                  <c:v>0.44230769230769201</c:v>
                </c:pt>
                <c:pt idx="1132">
                  <c:v>0.44262295081967201</c:v>
                </c:pt>
                <c:pt idx="1133">
                  <c:v>0.44285714285714201</c:v>
                </c:pt>
                <c:pt idx="1134">
                  <c:v>0.443037974683544</c:v>
                </c:pt>
                <c:pt idx="1135">
                  <c:v>0.44444444444444398</c:v>
                </c:pt>
                <c:pt idx="1136">
                  <c:v>0.445945945945945</c:v>
                </c:pt>
                <c:pt idx="1137">
                  <c:v>0.44615384615384601</c:v>
                </c:pt>
                <c:pt idx="1138">
                  <c:v>0.44642857142857101</c:v>
                </c:pt>
                <c:pt idx="1139">
                  <c:v>0.44736842105263103</c:v>
                </c:pt>
                <c:pt idx="1140">
                  <c:v>0.44776119402984998</c:v>
                </c:pt>
                <c:pt idx="1141">
                  <c:v>0.44827586206896503</c:v>
                </c:pt>
                <c:pt idx="1142">
                  <c:v>0.44897959183673403</c:v>
                </c:pt>
                <c:pt idx="1143">
                  <c:v>0.44927536231884002</c:v>
                </c:pt>
                <c:pt idx="1144">
                  <c:v>0.45</c:v>
                </c:pt>
                <c:pt idx="1145">
                  <c:v>0.45070422535211202</c:v>
                </c:pt>
                <c:pt idx="1146">
                  <c:v>0.45098039215686198</c:v>
                </c:pt>
                <c:pt idx="1147">
                  <c:v>0.45161290322580599</c:v>
                </c:pt>
                <c:pt idx="1148">
                  <c:v>0.45192307692307598</c:v>
                </c:pt>
                <c:pt idx="1149">
                  <c:v>0.45205479452054698</c:v>
                </c:pt>
                <c:pt idx="1150">
                  <c:v>0.45283018867924502</c:v>
                </c:pt>
                <c:pt idx="1151">
                  <c:v>0.453125</c:v>
                </c:pt>
                <c:pt idx="1152">
                  <c:v>0.45333333333333298</c:v>
                </c:pt>
                <c:pt idx="1153">
                  <c:v>0.45454545454545398</c:v>
                </c:pt>
                <c:pt idx="1154">
                  <c:v>0.45588235294117602</c:v>
                </c:pt>
                <c:pt idx="1155">
                  <c:v>0.45614035087719301</c:v>
                </c:pt>
                <c:pt idx="1156">
                  <c:v>0.45679012345678999</c:v>
                </c:pt>
                <c:pt idx="1157">
                  <c:v>0.45714285714285702</c:v>
                </c:pt>
                <c:pt idx="1158">
                  <c:v>0.45762711864406702</c:v>
                </c:pt>
                <c:pt idx="1159">
                  <c:v>0.45833333333333298</c:v>
                </c:pt>
                <c:pt idx="1160">
                  <c:v>0.45901639344262302</c:v>
                </c:pt>
                <c:pt idx="1161">
                  <c:v>0.45945945945945899</c:v>
                </c:pt>
                <c:pt idx="1162">
                  <c:v>0.46</c:v>
                </c:pt>
                <c:pt idx="1163">
                  <c:v>0.46031746031746001</c:v>
                </c:pt>
                <c:pt idx="1164">
                  <c:v>0.46052631578947301</c:v>
                </c:pt>
                <c:pt idx="1165">
                  <c:v>0.46153846153846101</c:v>
                </c:pt>
                <c:pt idx="1166">
                  <c:v>0.46250000000000002</c:v>
                </c:pt>
                <c:pt idx="1167">
                  <c:v>0.462686567164179</c:v>
                </c:pt>
                <c:pt idx="1168">
                  <c:v>0.46296296296296202</c:v>
                </c:pt>
                <c:pt idx="1169">
                  <c:v>0.46341463414634099</c:v>
                </c:pt>
                <c:pt idx="1170">
                  <c:v>0.46376811594202899</c:v>
                </c:pt>
                <c:pt idx="1171">
                  <c:v>0.46428571428571402</c:v>
                </c:pt>
                <c:pt idx="1172">
                  <c:v>0.46478873239436602</c:v>
                </c:pt>
                <c:pt idx="1173">
                  <c:v>0.46511627906976699</c:v>
                </c:pt>
                <c:pt idx="1174">
                  <c:v>0.46551724137931</c:v>
                </c:pt>
                <c:pt idx="1175">
                  <c:v>0.465753424657534</c:v>
                </c:pt>
                <c:pt idx="1176">
                  <c:v>0.46666666666666601</c:v>
                </c:pt>
                <c:pt idx="1177">
                  <c:v>0.46753246753246702</c:v>
                </c:pt>
                <c:pt idx="1178">
                  <c:v>0.46774193548387</c:v>
                </c:pt>
                <c:pt idx="1179">
                  <c:v>0.46875</c:v>
                </c:pt>
                <c:pt idx="1180">
                  <c:v>0.469135802469135</c:v>
                </c:pt>
                <c:pt idx="1181">
                  <c:v>0.469696969696969</c:v>
                </c:pt>
                <c:pt idx="1182">
                  <c:v>0.47058823529411697</c:v>
                </c:pt>
                <c:pt idx="1183">
                  <c:v>0.47142857142857097</c:v>
                </c:pt>
                <c:pt idx="1184">
                  <c:v>0.47169811320754701</c:v>
                </c:pt>
                <c:pt idx="1185">
                  <c:v>0.47222222222222199</c:v>
                </c:pt>
                <c:pt idx="1186">
                  <c:v>0.472727272727272</c:v>
                </c:pt>
                <c:pt idx="1187">
                  <c:v>0.47297297297297197</c:v>
                </c:pt>
                <c:pt idx="1188">
                  <c:v>0.47368421052631499</c:v>
                </c:pt>
                <c:pt idx="1189">
                  <c:v>0.47435897435897401</c:v>
                </c:pt>
                <c:pt idx="1190">
                  <c:v>0.47457627118644002</c:v>
                </c:pt>
                <c:pt idx="1191">
                  <c:v>0.47499999999999998</c:v>
                </c:pt>
                <c:pt idx="1192">
                  <c:v>0.47540983606557302</c:v>
                </c:pt>
                <c:pt idx="1193">
                  <c:v>0.47560975609756101</c:v>
                </c:pt>
                <c:pt idx="1194">
                  <c:v>0.476190476190476</c:v>
                </c:pt>
                <c:pt idx="1195">
                  <c:v>0.47692307692307701</c:v>
                </c:pt>
                <c:pt idx="1196">
                  <c:v>0.47761194029850701</c:v>
                </c:pt>
                <c:pt idx="1197">
                  <c:v>0.47826086956521702</c:v>
                </c:pt>
                <c:pt idx="1198">
                  <c:v>0.47872340425531901</c:v>
                </c:pt>
                <c:pt idx="1199">
                  <c:v>0.47887323943661902</c:v>
                </c:pt>
                <c:pt idx="1200">
                  <c:v>0.47916666666666602</c:v>
                </c:pt>
                <c:pt idx="1201">
                  <c:v>0.47945205479452002</c:v>
                </c:pt>
                <c:pt idx="1202">
                  <c:v>0.48</c:v>
                </c:pt>
                <c:pt idx="1203">
                  <c:v>0.48051948051948001</c:v>
                </c:pt>
                <c:pt idx="1204">
                  <c:v>0.48076923076923</c:v>
                </c:pt>
                <c:pt idx="1205">
                  <c:v>0.481012658227848</c:v>
                </c:pt>
                <c:pt idx="1206">
                  <c:v>0.48148148148148101</c:v>
                </c:pt>
                <c:pt idx="1207">
                  <c:v>0.48214285714285698</c:v>
                </c:pt>
                <c:pt idx="1208">
                  <c:v>0.48275862068965503</c:v>
                </c:pt>
                <c:pt idx="1209">
                  <c:v>0.483333333333333</c:v>
                </c:pt>
                <c:pt idx="1210">
                  <c:v>0.483870967741935</c:v>
                </c:pt>
                <c:pt idx="1211">
                  <c:v>0.484375</c:v>
                </c:pt>
                <c:pt idx="1212">
                  <c:v>0.48484848484848397</c:v>
                </c:pt>
                <c:pt idx="1213">
                  <c:v>0.48529411764705799</c:v>
                </c:pt>
                <c:pt idx="1214">
                  <c:v>0.48571428571428499</c:v>
                </c:pt>
                <c:pt idx="1215">
                  <c:v>0.48611111111111099</c:v>
                </c:pt>
                <c:pt idx="1216">
                  <c:v>0.48648648648648601</c:v>
                </c:pt>
                <c:pt idx="1217">
                  <c:v>0.48684210526315702</c:v>
                </c:pt>
                <c:pt idx="1218">
                  <c:v>0.487179487179487</c:v>
                </c:pt>
                <c:pt idx="1219">
                  <c:v>0.48749999999999999</c:v>
                </c:pt>
                <c:pt idx="1220">
                  <c:v>0.48780487804877998</c:v>
                </c:pt>
                <c:pt idx="1221">
                  <c:v>0.489361702127659</c:v>
                </c:pt>
                <c:pt idx="1222">
                  <c:v>0.48979591836734598</c:v>
                </c:pt>
                <c:pt idx="1223">
                  <c:v>0.49019607843137197</c:v>
                </c:pt>
                <c:pt idx="1224">
                  <c:v>0.490566037735849</c:v>
                </c:pt>
                <c:pt idx="1225">
                  <c:v>0.49090909090909002</c:v>
                </c:pt>
                <c:pt idx="1226">
                  <c:v>0.49122807017543801</c:v>
                </c:pt>
                <c:pt idx="1227">
                  <c:v>0.49152542372881303</c:v>
                </c:pt>
                <c:pt idx="1228">
                  <c:v>0.49180327868852403</c:v>
                </c:pt>
                <c:pt idx="1229">
                  <c:v>0.49206349206349198</c:v>
                </c:pt>
                <c:pt idx="1230">
                  <c:v>0.492307692307692</c:v>
                </c:pt>
                <c:pt idx="1231">
                  <c:v>0.49253731343283502</c:v>
                </c:pt>
                <c:pt idx="1232">
                  <c:v>0.49275362318840499</c:v>
                </c:pt>
                <c:pt idx="1233">
                  <c:v>0.49295774647887303</c:v>
                </c:pt>
                <c:pt idx="1234">
                  <c:v>0.49315068493150599</c:v>
                </c:pt>
                <c:pt idx="1235">
                  <c:v>0.49333333333333301</c:v>
                </c:pt>
                <c:pt idx="1236">
                  <c:v>0.493506493506493</c:v>
                </c:pt>
                <c:pt idx="1237">
                  <c:v>0.493670886075949</c:v>
                </c:pt>
                <c:pt idx="1238">
                  <c:v>0.49382716049382702</c:v>
                </c:pt>
                <c:pt idx="1239">
                  <c:v>0.5</c:v>
                </c:pt>
                <c:pt idx="1240">
                  <c:v>0.50602409638554202</c:v>
                </c:pt>
                <c:pt idx="1241">
                  <c:v>0.50617283950617198</c:v>
                </c:pt>
                <c:pt idx="1242">
                  <c:v>0.506493506493506</c:v>
                </c:pt>
                <c:pt idx="1243">
                  <c:v>0.50666666666666604</c:v>
                </c:pt>
                <c:pt idx="1244">
                  <c:v>0.50684931506849296</c:v>
                </c:pt>
                <c:pt idx="1245">
                  <c:v>0.50704225352112597</c:v>
                </c:pt>
                <c:pt idx="1246">
                  <c:v>0.50724637681159401</c:v>
                </c:pt>
                <c:pt idx="1247">
                  <c:v>0.50746268656716398</c:v>
                </c:pt>
                <c:pt idx="1248">
                  <c:v>0.507692307692307</c:v>
                </c:pt>
                <c:pt idx="1249">
                  <c:v>0.50793650793650702</c:v>
                </c:pt>
                <c:pt idx="1250">
                  <c:v>0.50819672131147497</c:v>
                </c:pt>
                <c:pt idx="1251">
                  <c:v>0.50847457627118597</c:v>
                </c:pt>
                <c:pt idx="1252">
                  <c:v>0.50877192982456099</c:v>
                </c:pt>
                <c:pt idx="1253">
                  <c:v>0.50909090909090904</c:v>
                </c:pt>
                <c:pt idx="1254">
                  <c:v>0.50943396226415005</c:v>
                </c:pt>
                <c:pt idx="1255">
                  <c:v>0.50962099125364402</c:v>
                </c:pt>
                <c:pt idx="1256">
                  <c:v>0.50980392156862697</c:v>
                </c:pt>
                <c:pt idx="1257">
                  <c:v>0.51020408163265296</c:v>
                </c:pt>
                <c:pt idx="1258">
                  <c:v>0.51249999999999996</c:v>
                </c:pt>
                <c:pt idx="1259">
                  <c:v>0.512820512820512</c:v>
                </c:pt>
                <c:pt idx="1260">
                  <c:v>0.51315789473684204</c:v>
                </c:pt>
                <c:pt idx="1261">
                  <c:v>0.51351351351351304</c:v>
                </c:pt>
                <c:pt idx="1262">
                  <c:v>0.51388888888888795</c:v>
                </c:pt>
                <c:pt idx="1263">
                  <c:v>0.51428571428571401</c:v>
                </c:pt>
                <c:pt idx="1264">
                  <c:v>0.51470588235294101</c:v>
                </c:pt>
                <c:pt idx="1265">
                  <c:v>0.51515151515151503</c:v>
                </c:pt>
                <c:pt idx="1266">
                  <c:v>0.515625</c:v>
                </c:pt>
                <c:pt idx="1267">
                  <c:v>0.51612903225806395</c:v>
                </c:pt>
                <c:pt idx="1268">
                  <c:v>0.51666666666666605</c:v>
                </c:pt>
                <c:pt idx="1269">
                  <c:v>0.51724137931034397</c:v>
                </c:pt>
                <c:pt idx="1270">
                  <c:v>0.51785714285714202</c:v>
                </c:pt>
                <c:pt idx="1271">
                  <c:v>0.51851851851851805</c:v>
                </c:pt>
                <c:pt idx="1272">
                  <c:v>0.518987341772151</c:v>
                </c:pt>
                <c:pt idx="1273">
                  <c:v>0.51923076923076905</c:v>
                </c:pt>
                <c:pt idx="1274">
                  <c:v>0.51948051948051899</c:v>
                </c:pt>
                <c:pt idx="1275">
                  <c:v>0.52</c:v>
                </c:pt>
                <c:pt idx="1276">
                  <c:v>0.52054794520547898</c:v>
                </c:pt>
                <c:pt idx="1277">
                  <c:v>0.52112676056338003</c:v>
                </c:pt>
                <c:pt idx="1278">
                  <c:v>0.52173913043478204</c:v>
                </c:pt>
                <c:pt idx="1279">
                  <c:v>0.52200867947923102</c:v>
                </c:pt>
                <c:pt idx="1280">
                  <c:v>0.52238805970149205</c:v>
                </c:pt>
                <c:pt idx="1281">
                  <c:v>0.52307692307692299</c:v>
                </c:pt>
                <c:pt idx="1282">
                  <c:v>0.52380952380952295</c:v>
                </c:pt>
                <c:pt idx="1283">
                  <c:v>0.52459016393442603</c:v>
                </c:pt>
                <c:pt idx="1284">
                  <c:v>0.52500000000000002</c:v>
                </c:pt>
                <c:pt idx="1285">
                  <c:v>0.52542372881355903</c:v>
                </c:pt>
                <c:pt idx="1286">
                  <c:v>0.52631578947368396</c:v>
                </c:pt>
                <c:pt idx="1287">
                  <c:v>0.52702702702702697</c:v>
                </c:pt>
                <c:pt idx="1288">
                  <c:v>0.527272727272727</c:v>
                </c:pt>
                <c:pt idx="1289">
                  <c:v>0.52777777777777701</c:v>
                </c:pt>
                <c:pt idx="1290">
                  <c:v>0.52830188679245205</c:v>
                </c:pt>
                <c:pt idx="1291">
                  <c:v>0.52857142857142803</c:v>
                </c:pt>
                <c:pt idx="1292">
                  <c:v>0.52941176470588203</c:v>
                </c:pt>
                <c:pt idx="1293">
                  <c:v>0.53012048192771</c:v>
                </c:pt>
                <c:pt idx="1294">
                  <c:v>0.53030303030303005</c:v>
                </c:pt>
                <c:pt idx="1295">
                  <c:v>0.530864197530864</c:v>
                </c:pt>
                <c:pt idx="1296">
                  <c:v>0.53125</c:v>
                </c:pt>
                <c:pt idx="1297">
                  <c:v>0.531645569620253</c:v>
                </c:pt>
                <c:pt idx="1298">
                  <c:v>0.532258064516129</c:v>
                </c:pt>
                <c:pt idx="1299">
                  <c:v>0.53246753246753198</c:v>
                </c:pt>
                <c:pt idx="1300">
                  <c:v>0.53333333333333299</c:v>
                </c:pt>
                <c:pt idx="1301">
                  <c:v>0.534246575342465</c:v>
                </c:pt>
                <c:pt idx="1302">
                  <c:v>0.53448275862068895</c:v>
                </c:pt>
                <c:pt idx="1303">
                  <c:v>0.53521126760563298</c:v>
                </c:pt>
                <c:pt idx="1304">
                  <c:v>0.53571428571428503</c:v>
                </c:pt>
                <c:pt idx="1305">
                  <c:v>0.53623188405797095</c:v>
                </c:pt>
                <c:pt idx="1306">
                  <c:v>0.53703703703703698</c:v>
                </c:pt>
                <c:pt idx="1307">
                  <c:v>0.53731343283582</c:v>
                </c:pt>
                <c:pt idx="1308">
                  <c:v>0.53749999999999998</c:v>
                </c:pt>
                <c:pt idx="1309">
                  <c:v>0.53846153846153799</c:v>
                </c:pt>
                <c:pt idx="1310">
                  <c:v>0.53947368421052599</c:v>
                </c:pt>
                <c:pt idx="1311">
                  <c:v>0.53968253968253899</c:v>
                </c:pt>
                <c:pt idx="1312">
                  <c:v>0.54054054054054002</c:v>
                </c:pt>
                <c:pt idx="1313">
                  <c:v>0.54098360655737698</c:v>
                </c:pt>
                <c:pt idx="1314">
                  <c:v>0.54166666666666596</c:v>
                </c:pt>
                <c:pt idx="1315">
                  <c:v>0.54237288135593198</c:v>
                </c:pt>
                <c:pt idx="1316">
                  <c:v>0.54285714285714204</c:v>
                </c:pt>
                <c:pt idx="1317">
                  <c:v>0.54320987654320896</c:v>
                </c:pt>
                <c:pt idx="1318">
                  <c:v>0.54385964912280704</c:v>
                </c:pt>
                <c:pt idx="1319">
                  <c:v>0.54411764705882304</c:v>
                </c:pt>
                <c:pt idx="1320">
                  <c:v>0.544303797468354</c:v>
                </c:pt>
                <c:pt idx="1321">
                  <c:v>0.54545454545454497</c:v>
                </c:pt>
                <c:pt idx="1322">
                  <c:v>0.54666666666666597</c:v>
                </c:pt>
                <c:pt idx="1323">
                  <c:v>0.546875</c:v>
                </c:pt>
                <c:pt idx="1324">
                  <c:v>0.54716981132075404</c:v>
                </c:pt>
                <c:pt idx="1325">
                  <c:v>0.54794520547945202</c:v>
                </c:pt>
                <c:pt idx="1326">
                  <c:v>0.54838709677419295</c:v>
                </c:pt>
                <c:pt idx="1327">
                  <c:v>0.54929577464788704</c:v>
                </c:pt>
                <c:pt idx="1328">
                  <c:v>0.55000000000000004</c:v>
                </c:pt>
                <c:pt idx="1329">
                  <c:v>0.55072463768115898</c:v>
                </c:pt>
                <c:pt idx="1330">
                  <c:v>0.55102040816326503</c:v>
                </c:pt>
                <c:pt idx="1331">
                  <c:v>0.55128205128205099</c:v>
                </c:pt>
                <c:pt idx="1332">
                  <c:v>0.55172413793103403</c:v>
                </c:pt>
                <c:pt idx="1333">
                  <c:v>0.55223880597014896</c:v>
                </c:pt>
                <c:pt idx="1334">
                  <c:v>0.55263157894736803</c:v>
                </c:pt>
                <c:pt idx="1335">
                  <c:v>0.55357142857142805</c:v>
                </c:pt>
                <c:pt idx="1336">
                  <c:v>0.55384615384615299</c:v>
                </c:pt>
                <c:pt idx="1337">
                  <c:v>0.55405405405405395</c:v>
                </c:pt>
                <c:pt idx="1338">
                  <c:v>0.55555555555555503</c:v>
                </c:pt>
                <c:pt idx="1339">
                  <c:v>0.55714285714285705</c:v>
                </c:pt>
                <c:pt idx="1340">
                  <c:v>0.55737704918032704</c:v>
                </c:pt>
                <c:pt idx="1341">
                  <c:v>0.55769230769230704</c:v>
                </c:pt>
                <c:pt idx="1342">
                  <c:v>0.55844155844155796</c:v>
                </c:pt>
                <c:pt idx="1343">
                  <c:v>0.55882352941176405</c:v>
                </c:pt>
                <c:pt idx="1344">
                  <c:v>0.55932203389830504</c:v>
                </c:pt>
                <c:pt idx="1345">
                  <c:v>0.56000000000000005</c:v>
                </c:pt>
                <c:pt idx="1346">
                  <c:v>0.56060606060606</c:v>
                </c:pt>
                <c:pt idx="1347">
                  <c:v>0.56097560975609695</c:v>
                </c:pt>
                <c:pt idx="1348">
                  <c:v>0.56140350877192902</c:v>
                </c:pt>
                <c:pt idx="1349">
                  <c:v>0.56164383561643805</c:v>
                </c:pt>
                <c:pt idx="1350">
                  <c:v>0.5625</c:v>
                </c:pt>
                <c:pt idx="1351">
                  <c:v>0.56338028169013998</c:v>
                </c:pt>
                <c:pt idx="1352">
                  <c:v>0.56353591160220995</c:v>
                </c:pt>
                <c:pt idx="1353">
                  <c:v>0.56363636363636305</c:v>
                </c:pt>
                <c:pt idx="1354">
                  <c:v>0.56451612903225801</c:v>
                </c:pt>
                <c:pt idx="1355">
                  <c:v>0.56521739130434701</c:v>
                </c:pt>
                <c:pt idx="1356">
                  <c:v>0.56565656565656497</c:v>
                </c:pt>
                <c:pt idx="1357">
                  <c:v>0.56578947368420995</c:v>
                </c:pt>
                <c:pt idx="1358">
                  <c:v>0.56603773584905603</c:v>
                </c:pt>
                <c:pt idx="1359">
                  <c:v>0.56666666666666599</c:v>
                </c:pt>
                <c:pt idx="1360">
                  <c:v>0.56716417910447703</c:v>
                </c:pt>
                <c:pt idx="1361">
                  <c:v>0.56756756756756699</c:v>
                </c:pt>
                <c:pt idx="1362">
                  <c:v>0.56790123456790098</c:v>
                </c:pt>
                <c:pt idx="1363">
                  <c:v>0.56862745098039202</c:v>
                </c:pt>
                <c:pt idx="1364">
                  <c:v>0.568965517241379</c:v>
                </c:pt>
                <c:pt idx="1365">
                  <c:v>0.56923076923076898</c:v>
                </c:pt>
                <c:pt idx="1366">
                  <c:v>0.56944444444444398</c:v>
                </c:pt>
                <c:pt idx="1367">
                  <c:v>0.57142857142857095</c:v>
                </c:pt>
                <c:pt idx="1368">
                  <c:v>0.57333333333333303</c:v>
                </c:pt>
                <c:pt idx="1369">
                  <c:v>0.57352941176470495</c:v>
                </c:pt>
                <c:pt idx="1370">
                  <c:v>0.57377049180327799</c:v>
                </c:pt>
                <c:pt idx="1371">
                  <c:v>0.57407407407407396</c:v>
                </c:pt>
                <c:pt idx="1372">
                  <c:v>0.57416666666666605</c:v>
                </c:pt>
                <c:pt idx="1373">
                  <c:v>0.57446808510638203</c:v>
                </c:pt>
                <c:pt idx="1374">
                  <c:v>0.57499999999999996</c:v>
                </c:pt>
                <c:pt idx="1375">
                  <c:v>0.57534246575342396</c:v>
                </c:pt>
                <c:pt idx="1376">
                  <c:v>0.57575757575757502</c:v>
                </c:pt>
                <c:pt idx="1377">
                  <c:v>0.57627118644067798</c:v>
                </c:pt>
                <c:pt idx="1378">
                  <c:v>0.57692307692307598</c:v>
                </c:pt>
                <c:pt idx="1379">
                  <c:v>0.57746478873239404</c:v>
                </c:pt>
                <c:pt idx="1380">
                  <c:v>0.57755102040816297</c:v>
                </c:pt>
                <c:pt idx="1381">
                  <c:v>0.57795004306632203</c:v>
                </c:pt>
                <c:pt idx="1382">
                  <c:v>0.578125</c:v>
                </c:pt>
                <c:pt idx="1383">
                  <c:v>0.57894736842105199</c:v>
                </c:pt>
                <c:pt idx="1384">
                  <c:v>0.57971014492753603</c:v>
                </c:pt>
                <c:pt idx="1385">
                  <c:v>0.57999999999999996</c:v>
                </c:pt>
                <c:pt idx="1386">
                  <c:v>0.58024691358024605</c:v>
                </c:pt>
                <c:pt idx="1387">
                  <c:v>0.58064516129032195</c:v>
                </c:pt>
                <c:pt idx="1388">
                  <c:v>0.58108108108108103</c:v>
                </c:pt>
                <c:pt idx="1389">
                  <c:v>0.58181818181818101</c:v>
                </c:pt>
                <c:pt idx="1390">
                  <c:v>0.58208955223880599</c:v>
                </c:pt>
                <c:pt idx="1391">
                  <c:v>0.582278481012658</c:v>
                </c:pt>
                <c:pt idx="1392">
                  <c:v>0.58333333333333304</c:v>
                </c:pt>
                <c:pt idx="1393">
                  <c:v>0.58441558441558406</c:v>
                </c:pt>
                <c:pt idx="1394">
                  <c:v>0.58461538461538398</c:v>
                </c:pt>
                <c:pt idx="1395">
                  <c:v>0.58490566037735803</c:v>
                </c:pt>
                <c:pt idx="1396">
                  <c:v>0.585365853658536</c:v>
                </c:pt>
                <c:pt idx="1397">
                  <c:v>0.58571428571428497</c:v>
                </c:pt>
                <c:pt idx="1398">
                  <c:v>0.58620689655172398</c:v>
                </c:pt>
                <c:pt idx="1399">
                  <c:v>0.586666666666666</c:v>
                </c:pt>
                <c:pt idx="1400">
                  <c:v>0.58695652173913004</c:v>
                </c:pt>
                <c:pt idx="1401">
                  <c:v>0.58730158730158699</c:v>
                </c:pt>
                <c:pt idx="1402">
                  <c:v>0.58750000000000002</c:v>
                </c:pt>
                <c:pt idx="1403">
                  <c:v>0.58823529411764697</c:v>
                </c:pt>
                <c:pt idx="1404">
                  <c:v>0.58904109589041098</c:v>
                </c:pt>
                <c:pt idx="1405">
                  <c:v>0.58928571428571397</c:v>
                </c:pt>
                <c:pt idx="1406">
                  <c:v>0.58974358974358898</c:v>
                </c:pt>
                <c:pt idx="1407">
                  <c:v>0.59016393442622905</c:v>
                </c:pt>
                <c:pt idx="1408">
                  <c:v>0.59036144578313199</c:v>
                </c:pt>
                <c:pt idx="1409">
                  <c:v>0.59090909090909005</c:v>
                </c:pt>
                <c:pt idx="1410">
                  <c:v>0.59154929577464699</c:v>
                </c:pt>
                <c:pt idx="1411">
                  <c:v>0.59183673469387699</c:v>
                </c:pt>
                <c:pt idx="1412">
                  <c:v>0.59210526315789402</c:v>
                </c:pt>
                <c:pt idx="1413">
                  <c:v>0.592592592592592</c:v>
                </c:pt>
                <c:pt idx="1414">
                  <c:v>0.59322033898305004</c:v>
                </c:pt>
                <c:pt idx="1415">
                  <c:v>0.59375</c:v>
                </c:pt>
                <c:pt idx="1416">
                  <c:v>0.59420289855072395</c:v>
                </c:pt>
                <c:pt idx="1417">
                  <c:v>0.59459459459459396</c:v>
                </c:pt>
                <c:pt idx="1418">
                  <c:v>0.594936708860759</c:v>
                </c:pt>
                <c:pt idx="1419">
                  <c:v>0.59574468085106302</c:v>
                </c:pt>
                <c:pt idx="1420">
                  <c:v>0.59615384615384603</c:v>
                </c:pt>
                <c:pt idx="1421">
                  <c:v>0.59649122807017496</c:v>
                </c:pt>
                <c:pt idx="1422">
                  <c:v>0.59677419354838701</c:v>
                </c:pt>
                <c:pt idx="1423">
                  <c:v>0.59701492537313405</c:v>
                </c:pt>
                <c:pt idx="1424">
                  <c:v>0.59722222222222199</c:v>
                </c:pt>
                <c:pt idx="1425">
                  <c:v>0.59740259740259705</c:v>
                </c:pt>
                <c:pt idx="1426">
                  <c:v>0.59756097560975596</c:v>
                </c:pt>
                <c:pt idx="1427">
                  <c:v>0.6</c:v>
                </c:pt>
                <c:pt idx="1428">
                  <c:v>0.60240963855421603</c:v>
                </c:pt>
                <c:pt idx="1429">
                  <c:v>0.60256410256410198</c:v>
                </c:pt>
                <c:pt idx="1430">
                  <c:v>0.602739726027397</c:v>
                </c:pt>
                <c:pt idx="1431">
                  <c:v>0.60294117647058798</c:v>
                </c:pt>
                <c:pt idx="1432">
                  <c:v>0.60317460317460303</c:v>
                </c:pt>
                <c:pt idx="1433">
                  <c:v>0.60344827586206895</c:v>
                </c:pt>
                <c:pt idx="1434">
                  <c:v>0.60377358490566002</c:v>
                </c:pt>
                <c:pt idx="1435">
                  <c:v>0.60416666666666596</c:v>
                </c:pt>
                <c:pt idx="1436">
                  <c:v>0.60493827160493796</c:v>
                </c:pt>
                <c:pt idx="1437">
                  <c:v>0.60526315789473595</c:v>
                </c:pt>
                <c:pt idx="1438">
                  <c:v>0.60563380281690105</c:v>
                </c:pt>
                <c:pt idx="1439">
                  <c:v>0.60606060606060597</c:v>
                </c:pt>
                <c:pt idx="1440">
                  <c:v>0.60655737704918</c:v>
                </c:pt>
                <c:pt idx="1441">
                  <c:v>0.60714285714285698</c:v>
                </c:pt>
                <c:pt idx="1442">
                  <c:v>0.60759493670886</c:v>
                </c:pt>
                <c:pt idx="1443">
                  <c:v>0.60784313725490102</c:v>
                </c:pt>
                <c:pt idx="1444">
                  <c:v>0.608108108108108</c:v>
                </c:pt>
                <c:pt idx="1445">
                  <c:v>0.60869565217391297</c:v>
                </c:pt>
                <c:pt idx="1446">
                  <c:v>0.609375</c:v>
                </c:pt>
                <c:pt idx="1447">
                  <c:v>0.60975609756097504</c:v>
                </c:pt>
                <c:pt idx="1448">
                  <c:v>0.61016949152542299</c:v>
                </c:pt>
                <c:pt idx="1449">
                  <c:v>0.61038961038961004</c:v>
                </c:pt>
                <c:pt idx="1450">
                  <c:v>0.61111111111111105</c:v>
                </c:pt>
                <c:pt idx="1451">
                  <c:v>0.61194029850746201</c:v>
                </c:pt>
                <c:pt idx="1452">
                  <c:v>0.61224489795918302</c:v>
                </c:pt>
                <c:pt idx="1453">
                  <c:v>0.61250000000000004</c:v>
                </c:pt>
                <c:pt idx="1454">
                  <c:v>0.61276223776223704</c:v>
                </c:pt>
                <c:pt idx="1455">
                  <c:v>0.61290322580645096</c:v>
                </c:pt>
                <c:pt idx="1456">
                  <c:v>0.61333333333333295</c:v>
                </c:pt>
                <c:pt idx="1457">
                  <c:v>0.61370481927710796</c:v>
                </c:pt>
                <c:pt idx="1458">
                  <c:v>0.61403508771929804</c:v>
                </c:pt>
                <c:pt idx="1459">
                  <c:v>0.61428571428571399</c:v>
                </c:pt>
                <c:pt idx="1460">
                  <c:v>0.61445783132530096</c:v>
                </c:pt>
                <c:pt idx="1461">
                  <c:v>0.61538461538461497</c:v>
                </c:pt>
                <c:pt idx="1462">
                  <c:v>0.61643835616438303</c:v>
                </c:pt>
                <c:pt idx="1463">
                  <c:v>0.61666666666666603</c:v>
                </c:pt>
                <c:pt idx="1464">
                  <c:v>0.61728395061728303</c:v>
                </c:pt>
                <c:pt idx="1465">
                  <c:v>0.61764705882352899</c:v>
                </c:pt>
                <c:pt idx="1466">
                  <c:v>0.61818181818181805</c:v>
                </c:pt>
                <c:pt idx="1467">
                  <c:v>0.61842105263157898</c:v>
                </c:pt>
                <c:pt idx="1468">
                  <c:v>0.61904761904761896</c:v>
                </c:pt>
                <c:pt idx="1469">
                  <c:v>0.61971830985915399</c:v>
                </c:pt>
                <c:pt idx="1470">
                  <c:v>0.62</c:v>
                </c:pt>
                <c:pt idx="1471">
                  <c:v>0.620253164556962</c:v>
                </c:pt>
                <c:pt idx="1472">
                  <c:v>0.62068965517241304</c:v>
                </c:pt>
                <c:pt idx="1473">
                  <c:v>0.62121212121212099</c:v>
                </c:pt>
                <c:pt idx="1474">
                  <c:v>0.62162162162162105</c:v>
                </c:pt>
                <c:pt idx="1475">
                  <c:v>0.62195121951219501</c:v>
                </c:pt>
                <c:pt idx="1476">
                  <c:v>0.62264150943396201</c:v>
                </c:pt>
                <c:pt idx="1477">
                  <c:v>0.62295081967213095</c:v>
                </c:pt>
                <c:pt idx="1478">
                  <c:v>0.623188405797101</c:v>
                </c:pt>
                <c:pt idx="1479">
                  <c:v>0.62337662337662303</c:v>
                </c:pt>
                <c:pt idx="1480">
                  <c:v>0.62470167064439097</c:v>
                </c:pt>
                <c:pt idx="1481">
                  <c:v>0.625</c:v>
                </c:pt>
                <c:pt idx="1482">
                  <c:v>0.62650602409638501</c:v>
                </c:pt>
                <c:pt idx="1483">
                  <c:v>0.62666666666666604</c:v>
                </c:pt>
                <c:pt idx="1484">
                  <c:v>0.62686567164179097</c:v>
                </c:pt>
                <c:pt idx="1485">
                  <c:v>0.62711864406779605</c:v>
                </c:pt>
                <c:pt idx="1486">
                  <c:v>0.62745098039215597</c:v>
                </c:pt>
                <c:pt idx="1487">
                  <c:v>0.628571428571428</c:v>
                </c:pt>
                <c:pt idx="1488">
                  <c:v>0.62903225806451601</c:v>
                </c:pt>
                <c:pt idx="1489">
                  <c:v>0.62962962962962898</c:v>
                </c:pt>
                <c:pt idx="1490">
                  <c:v>0.63</c:v>
                </c:pt>
                <c:pt idx="1491">
                  <c:v>0.63013698630136905</c:v>
                </c:pt>
                <c:pt idx="1492">
                  <c:v>0.63076923076922997</c:v>
                </c:pt>
                <c:pt idx="1493">
                  <c:v>0.63095238095238004</c:v>
                </c:pt>
                <c:pt idx="1494">
                  <c:v>0.63157894736842102</c:v>
                </c:pt>
                <c:pt idx="1495">
                  <c:v>0.63235294117647001</c:v>
                </c:pt>
                <c:pt idx="1496">
                  <c:v>0.63265306122448906</c:v>
                </c:pt>
                <c:pt idx="1497">
                  <c:v>0.63333333333333297</c:v>
                </c:pt>
                <c:pt idx="1498">
                  <c:v>0.63380281690140805</c:v>
                </c:pt>
                <c:pt idx="1499">
                  <c:v>0.63414634146341398</c:v>
                </c:pt>
                <c:pt idx="1500">
                  <c:v>0.63461538461538403</c:v>
                </c:pt>
                <c:pt idx="1501">
                  <c:v>0.634920634920634</c:v>
                </c:pt>
                <c:pt idx="1502">
                  <c:v>0.63513513513513498</c:v>
                </c:pt>
                <c:pt idx="1503">
                  <c:v>0.63636363636363602</c:v>
                </c:pt>
                <c:pt idx="1504">
                  <c:v>0.63749999999999996</c:v>
                </c:pt>
                <c:pt idx="1505">
                  <c:v>0.63768115942028902</c:v>
                </c:pt>
                <c:pt idx="1506">
                  <c:v>0.63793103448275801</c:v>
                </c:pt>
                <c:pt idx="1507">
                  <c:v>0.63829787234042501</c:v>
                </c:pt>
                <c:pt idx="1508">
                  <c:v>0.63888888888888795</c:v>
                </c:pt>
                <c:pt idx="1509">
                  <c:v>0.63934426229508201</c:v>
                </c:pt>
                <c:pt idx="1510">
                  <c:v>0.64</c:v>
                </c:pt>
                <c:pt idx="1511">
                  <c:v>0.640625</c:v>
                </c:pt>
                <c:pt idx="1512">
                  <c:v>0.64102564102564097</c:v>
                </c:pt>
                <c:pt idx="1513">
                  <c:v>0.64150943396226401</c:v>
                </c:pt>
                <c:pt idx="1514">
                  <c:v>0.64179104477611904</c:v>
                </c:pt>
                <c:pt idx="1515">
                  <c:v>0.64197530864197505</c:v>
                </c:pt>
                <c:pt idx="1516">
                  <c:v>0.64285714285714202</c:v>
                </c:pt>
                <c:pt idx="1517">
                  <c:v>0.64383561643835596</c:v>
                </c:pt>
                <c:pt idx="1518">
                  <c:v>0.644067796610169</c:v>
                </c:pt>
                <c:pt idx="1519">
                  <c:v>0.64473684210526305</c:v>
                </c:pt>
                <c:pt idx="1520">
                  <c:v>0.64516129032257996</c:v>
                </c:pt>
                <c:pt idx="1521">
                  <c:v>0.645569620253164</c:v>
                </c:pt>
                <c:pt idx="1522">
                  <c:v>0.64583333333333304</c:v>
                </c:pt>
                <c:pt idx="1523">
                  <c:v>0.64615384615384597</c:v>
                </c:pt>
                <c:pt idx="1524">
                  <c:v>0.64634146341463405</c:v>
                </c:pt>
                <c:pt idx="1525">
                  <c:v>0.64705882352941102</c:v>
                </c:pt>
                <c:pt idx="1526">
                  <c:v>0.64761904761904698</c:v>
                </c:pt>
                <c:pt idx="1527">
                  <c:v>0.647887323943662</c:v>
                </c:pt>
                <c:pt idx="1528">
                  <c:v>0.64814814814814803</c:v>
                </c:pt>
                <c:pt idx="1529">
                  <c:v>0.64864864864864802</c:v>
                </c:pt>
                <c:pt idx="1530">
                  <c:v>0.64912280701754299</c:v>
                </c:pt>
                <c:pt idx="1531">
                  <c:v>0.64935064935064901</c:v>
                </c:pt>
                <c:pt idx="1532">
                  <c:v>0.64979591836734696</c:v>
                </c:pt>
                <c:pt idx="1533">
                  <c:v>0.65</c:v>
                </c:pt>
                <c:pt idx="1534">
                  <c:v>0.65079365079365004</c:v>
                </c:pt>
                <c:pt idx="1535">
                  <c:v>0.65116279069767402</c:v>
                </c:pt>
                <c:pt idx="1536">
                  <c:v>0.65151515151515105</c:v>
                </c:pt>
                <c:pt idx="1537">
                  <c:v>0.65217391304347805</c:v>
                </c:pt>
                <c:pt idx="1538">
                  <c:v>0.65277777777777701</c:v>
                </c:pt>
                <c:pt idx="1539">
                  <c:v>0.65306122448979498</c:v>
                </c:pt>
                <c:pt idx="1540">
                  <c:v>0.65333333333333299</c:v>
                </c:pt>
                <c:pt idx="1541">
                  <c:v>0.65384615384615297</c:v>
                </c:pt>
                <c:pt idx="1542">
                  <c:v>0.65432098765432101</c:v>
                </c:pt>
                <c:pt idx="1543">
                  <c:v>0.65454545454545399</c:v>
                </c:pt>
                <c:pt idx="1544">
                  <c:v>0.65517241379310298</c:v>
                </c:pt>
                <c:pt idx="1545">
                  <c:v>0.65573770491803196</c:v>
                </c:pt>
                <c:pt idx="1546">
                  <c:v>0.65625</c:v>
                </c:pt>
                <c:pt idx="1547">
                  <c:v>0.65671641791044699</c:v>
                </c:pt>
                <c:pt idx="1548">
                  <c:v>0.65714285714285703</c:v>
                </c:pt>
                <c:pt idx="1549">
                  <c:v>0.65753424657534199</c:v>
                </c:pt>
                <c:pt idx="1550">
                  <c:v>0.65789473684210498</c:v>
                </c:pt>
                <c:pt idx="1551">
                  <c:v>0.658227848101265</c:v>
                </c:pt>
                <c:pt idx="1552">
                  <c:v>0.65853658536585302</c:v>
                </c:pt>
                <c:pt idx="1553">
                  <c:v>0.65909090909090895</c:v>
                </c:pt>
                <c:pt idx="1554">
                  <c:v>0.659574468085106</c:v>
                </c:pt>
                <c:pt idx="1555">
                  <c:v>0.66</c:v>
                </c:pt>
                <c:pt idx="1556">
                  <c:v>0.660377358490566</c:v>
                </c:pt>
                <c:pt idx="1557">
                  <c:v>0.66071428571428503</c:v>
                </c:pt>
                <c:pt idx="1558">
                  <c:v>0.66101694915254205</c:v>
                </c:pt>
                <c:pt idx="1559">
                  <c:v>0.66129032258064502</c:v>
                </c:pt>
                <c:pt idx="1560">
                  <c:v>0.66153846153846096</c:v>
                </c:pt>
                <c:pt idx="1561">
                  <c:v>0.66176470588235203</c:v>
                </c:pt>
                <c:pt idx="1562">
                  <c:v>0.66197183098591506</c:v>
                </c:pt>
                <c:pt idx="1563">
                  <c:v>0.66216216216216195</c:v>
                </c:pt>
                <c:pt idx="1564">
                  <c:v>0.662337662337662</c:v>
                </c:pt>
                <c:pt idx="1565">
                  <c:v>0.66249999999999998</c:v>
                </c:pt>
                <c:pt idx="1566">
                  <c:v>0.66386554621848703</c:v>
                </c:pt>
                <c:pt idx="1567">
                  <c:v>0.66666666666666596</c:v>
                </c:pt>
                <c:pt idx="1568">
                  <c:v>0.66859791425260695</c:v>
                </c:pt>
                <c:pt idx="1569">
                  <c:v>0.67073170731707299</c:v>
                </c:pt>
                <c:pt idx="1570">
                  <c:v>0.670886075949367</c:v>
                </c:pt>
                <c:pt idx="1571">
                  <c:v>0.67105263157894701</c:v>
                </c:pt>
                <c:pt idx="1572">
                  <c:v>0.67123287671232801</c:v>
                </c:pt>
                <c:pt idx="1573">
                  <c:v>0.67136150234741698</c:v>
                </c:pt>
                <c:pt idx="1574">
                  <c:v>0.67142857142857104</c:v>
                </c:pt>
                <c:pt idx="1575">
                  <c:v>0.67164179104477595</c:v>
                </c:pt>
                <c:pt idx="1576">
                  <c:v>0.671875</c:v>
                </c:pt>
                <c:pt idx="1577">
                  <c:v>0.67213114754098302</c:v>
                </c:pt>
                <c:pt idx="1578">
                  <c:v>0.67226890756302504</c:v>
                </c:pt>
                <c:pt idx="1579">
                  <c:v>0.67241379310344795</c:v>
                </c:pt>
                <c:pt idx="1580">
                  <c:v>0.67272727272727195</c:v>
                </c:pt>
                <c:pt idx="1581">
                  <c:v>0.67307692307692302</c:v>
                </c:pt>
                <c:pt idx="1582">
                  <c:v>0.67346938775510201</c:v>
                </c:pt>
                <c:pt idx="1583">
                  <c:v>0.67391304347825998</c:v>
                </c:pt>
                <c:pt idx="1584">
                  <c:v>0.67398463227222805</c:v>
                </c:pt>
                <c:pt idx="1585">
                  <c:v>0.67441860465116199</c:v>
                </c:pt>
                <c:pt idx="1586">
                  <c:v>0.67500000000000004</c:v>
                </c:pt>
                <c:pt idx="1587">
                  <c:v>0.67512274959083396</c:v>
                </c:pt>
                <c:pt idx="1588">
                  <c:v>0.67532467532467499</c:v>
                </c:pt>
                <c:pt idx="1589">
                  <c:v>0.67567567567567499</c:v>
                </c:pt>
                <c:pt idx="1590">
                  <c:v>0.676056338028169</c:v>
                </c:pt>
                <c:pt idx="1591">
                  <c:v>0.67647058823529405</c:v>
                </c:pt>
                <c:pt idx="1592">
                  <c:v>0.67692307692307696</c:v>
                </c:pt>
                <c:pt idx="1593">
                  <c:v>0.67741935483870896</c:v>
                </c:pt>
                <c:pt idx="1594">
                  <c:v>0.677966101694915</c:v>
                </c:pt>
                <c:pt idx="1595">
                  <c:v>0.67857142857142805</c:v>
                </c:pt>
                <c:pt idx="1596">
                  <c:v>0.67901234567901203</c:v>
                </c:pt>
                <c:pt idx="1597">
                  <c:v>0.679245283018867</c:v>
                </c:pt>
                <c:pt idx="1598">
                  <c:v>0.68</c:v>
                </c:pt>
                <c:pt idx="1599">
                  <c:v>0.68055555555555503</c:v>
                </c:pt>
                <c:pt idx="1600">
                  <c:v>0.680851063829787</c:v>
                </c:pt>
                <c:pt idx="1601">
                  <c:v>0.68101265822784796</c:v>
                </c:pt>
                <c:pt idx="1602">
                  <c:v>0.68115942028985499</c:v>
                </c:pt>
                <c:pt idx="1603">
                  <c:v>0.68181818181818099</c:v>
                </c:pt>
                <c:pt idx="1604">
                  <c:v>0.682539682539682</c:v>
                </c:pt>
                <c:pt idx="1605">
                  <c:v>0.68292682926829196</c:v>
                </c:pt>
                <c:pt idx="1606">
                  <c:v>0.68318584070796395</c:v>
                </c:pt>
                <c:pt idx="1607">
                  <c:v>0.68333333333333302</c:v>
                </c:pt>
                <c:pt idx="1608">
                  <c:v>0.68367346938775497</c:v>
                </c:pt>
                <c:pt idx="1609">
                  <c:v>0.68421052631578905</c:v>
                </c:pt>
                <c:pt idx="1610">
                  <c:v>0.68466790813159495</c:v>
                </c:pt>
                <c:pt idx="1611">
                  <c:v>0.68493150684931403</c:v>
                </c:pt>
                <c:pt idx="1612">
                  <c:v>0.68518518518518501</c:v>
                </c:pt>
                <c:pt idx="1613">
                  <c:v>0.68571428571428505</c:v>
                </c:pt>
                <c:pt idx="1614">
                  <c:v>0.68627450980392102</c:v>
                </c:pt>
                <c:pt idx="1615">
                  <c:v>0.68655387355298203</c:v>
                </c:pt>
                <c:pt idx="1616">
                  <c:v>0.68656716417910402</c:v>
                </c:pt>
                <c:pt idx="1617">
                  <c:v>0.6875</c:v>
                </c:pt>
                <c:pt idx="1618">
                  <c:v>0.68831168831168799</c:v>
                </c:pt>
                <c:pt idx="1619">
                  <c:v>0.68852459016393397</c:v>
                </c:pt>
                <c:pt idx="1620">
                  <c:v>0.688888888888888</c:v>
                </c:pt>
                <c:pt idx="1621">
                  <c:v>0.68918918918918903</c:v>
                </c:pt>
                <c:pt idx="1622">
                  <c:v>0.68965517241379304</c:v>
                </c:pt>
                <c:pt idx="1623">
                  <c:v>0.69014084507042195</c:v>
                </c:pt>
                <c:pt idx="1624">
                  <c:v>0.69090909090909003</c:v>
                </c:pt>
                <c:pt idx="1625">
                  <c:v>0.69117647058823495</c:v>
                </c:pt>
                <c:pt idx="1626">
                  <c:v>0.69135802469135699</c:v>
                </c:pt>
                <c:pt idx="1627">
                  <c:v>0.69230769230769196</c:v>
                </c:pt>
                <c:pt idx="1628">
                  <c:v>0.69333333333333302</c:v>
                </c:pt>
                <c:pt idx="1629">
                  <c:v>0.69354838709677402</c:v>
                </c:pt>
                <c:pt idx="1630">
                  <c:v>0.69387755102040805</c:v>
                </c:pt>
                <c:pt idx="1631">
                  <c:v>0.69444444444444398</c:v>
                </c:pt>
                <c:pt idx="1632">
                  <c:v>0.69449225473321796</c:v>
                </c:pt>
                <c:pt idx="1633">
                  <c:v>0.69491525423728795</c:v>
                </c:pt>
                <c:pt idx="1634">
                  <c:v>0.69512195121951204</c:v>
                </c:pt>
                <c:pt idx="1635">
                  <c:v>0.69565217391304301</c:v>
                </c:pt>
                <c:pt idx="1636">
                  <c:v>0.69613259668508198</c:v>
                </c:pt>
                <c:pt idx="1637">
                  <c:v>0.696202531645569</c:v>
                </c:pt>
                <c:pt idx="1638">
                  <c:v>0.69642857142857095</c:v>
                </c:pt>
                <c:pt idx="1639">
                  <c:v>0.69696969696969702</c:v>
                </c:pt>
                <c:pt idx="1640">
                  <c:v>0.69699570815450596</c:v>
                </c:pt>
                <c:pt idx="1641">
                  <c:v>0.69736842105263097</c:v>
                </c:pt>
                <c:pt idx="1642">
                  <c:v>0.69767441860465096</c:v>
                </c:pt>
                <c:pt idx="1643">
                  <c:v>0.69811320754716899</c:v>
                </c:pt>
                <c:pt idx="1644">
                  <c:v>0.69841269841269804</c:v>
                </c:pt>
                <c:pt idx="1645">
                  <c:v>0.69863013698630105</c:v>
                </c:pt>
                <c:pt idx="1646">
                  <c:v>0.69892473118279497</c:v>
                </c:pt>
                <c:pt idx="1647">
                  <c:v>0.7</c:v>
                </c:pt>
                <c:pt idx="1648">
                  <c:v>0.70078740157480301</c:v>
                </c:pt>
                <c:pt idx="1649">
                  <c:v>0.70129870129870098</c:v>
                </c:pt>
                <c:pt idx="1650">
                  <c:v>0.70133928571428505</c:v>
                </c:pt>
                <c:pt idx="1651">
                  <c:v>0.70149253731343197</c:v>
                </c:pt>
                <c:pt idx="1652">
                  <c:v>0.70175438596491202</c:v>
                </c:pt>
                <c:pt idx="1653">
                  <c:v>0.70212765957446799</c:v>
                </c:pt>
                <c:pt idx="1654">
                  <c:v>0.70270270270270196</c:v>
                </c:pt>
                <c:pt idx="1655">
                  <c:v>0.703125</c:v>
                </c:pt>
                <c:pt idx="1656">
                  <c:v>0.70370370370370305</c:v>
                </c:pt>
                <c:pt idx="1657">
                  <c:v>0.70422535211267501</c:v>
                </c:pt>
                <c:pt idx="1658">
                  <c:v>0.704663212435233</c:v>
                </c:pt>
                <c:pt idx="1659">
                  <c:v>0.70491803278688503</c:v>
                </c:pt>
                <c:pt idx="1660">
                  <c:v>0.70512820512820495</c:v>
                </c:pt>
                <c:pt idx="1661">
                  <c:v>0.70588235294117596</c:v>
                </c:pt>
                <c:pt idx="1662">
                  <c:v>0.706666666666666</c:v>
                </c:pt>
                <c:pt idx="1663">
                  <c:v>0.70689655172413701</c:v>
                </c:pt>
                <c:pt idx="1664">
                  <c:v>0.707317073170731</c:v>
                </c:pt>
                <c:pt idx="1665">
                  <c:v>0.70769230769230695</c:v>
                </c:pt>
                <c:pt idx="1666">
                  <c:v>0.70833333333333304</c:v>
                </c:pt>
                <c:pt idx="1667">
                  <c:v>0.70886075949367</c:v>
                </c:pt>
                <c:pt idx="1668">
                  <c:v>0.70909090909090899</c:v>
                </c:pt>
                <c:pt idx="1669">
                  <c:v>0.70967741935483797</c:v>
                </c:pt>
                <c:pt idx="1670">
                  <c:v>0.70992366412213703</c:v>
                </c:pt>
                <c:pt idx="1671">
                  <c:v>0.71014492753623104</c:v>
                </c:pt>
                <c:pt idx="1672">
                  <c:v>0.71050800278357595</c:v>
                </c:pt>
                <c:pt idx="1673">
                  <c:v>0.71052631578947301</c:v>
                </c:pt>
                <c:pt idx="1674">
                  <c:v>0.71058163980378397</c:v>
                </c:pt>
                <c:pt idx="1675">
                  <c:v>0.71111111111111103</c:v>
                </c:pt>
                <c:pt idx="1676">
                  <c:v>0.71153846153846101</c:v>
                </c:pt>
                <c:pt idx="1677">
                  <c:v>0.71186440677966001</c:v>
                </c:pt>
                <c:pt idx="1678">
                  <c:v>0.71212121212121204</c:v>
                </c:pt>
                <c:pt idx="1679">
                  <c:v>0.71232876712328697</c:v>
                </c:pt>
                <c:pt idx="1680">
                  <c:v>0.71250000000000002</c:v>
                </c:pt>
                <c:pt idx="1681">
                  <c:v>0.71371199082042402</c:v>
                </c:pt>
                <c:pt idx="1682">
                  <c:v>0.71428571428571397</c:v>
                </c:pt>
                <c:pt idx="1683">
                  <c:v>0.71489104116222701</c:v>
                </c:pt>
                <c:pt idx="1684">
                  <c:v>0.71512560128273595</c:v>
                </c:pt>
                <c:pt idx="1685">
                  <c:v>0.71604938271604901</c:v>
                </c:pt>
                <c:pt idx="1686">
                  <c:v>0.71621621621621601</c:v>
                </c:pt>
                <c:pt idx="1687">
                  <c:v>0.71641791044776104</c:v>
                </c:pt>
                <c:pt idx="1688">
                  <c:v>0.71666666666666601</c:v>
                </c:pt>
                <c:pt idx="1689">
                  <c:v>0.71698113207547098</c:v>
                </c:pt>
                <c:pt idx="1690">
                  <c:v>0.71739130434782505</c:v>
                </c:pt>
                <c:pt idx="1691">
                  <c:v>0.71794871794871795</c:v>
                </c:pt>
                <c:pt idx="1692">
                  <c:v>0.71830985915492895</c:v>
                </c:pt>
                <c:pt idx="1693">
                  <c:v>0.71875</c:v>
                </c:pt>
                <c:pt idx="1694">
                  <c:v>0.71903574397339898</c:v>
                </c:pt>
                <c:pt idx="1695">
                  <c:v>0.71929824561403499</c:v>
                </c:pt>
                <c:pt idx="1696">
                  <c:v>0.71951219512195097</c:v>
                </c:pt>
                <c:pt idx="1697">
                  <c:v>0.72</c:v>
                </c:pt>
                <c:pt idx="1698">
                  <c:v>0.72058823529411697</c:v>
                </c:pt>
                <c:pt idx="1699">
                  <c:v>0.72093023255813904</c:v>
                </c:pt>
                <c:pt idx="1700">
                  <c:v>0.72131147540983598</c:v>
                </c:pt>
                <c:pt idx="1701">
                  <c:v>0.721518987341772</c:v>
                </c:pt>
                <c:pt idx="1702">
                  <c:v>0.72222222222222199</c:v>
                </c:pt>
                <c:pt idx="1703">
                  <c:v>0.72289156626506001</c:v>
                </c:pt>
                <c:pt idx="1704">
                  <c:v>0.72297297297297303</c:v>
                </c:pt>
                <c:pt idx="1705">
                  <c:v>0.72300469483567997</c:v>
                </c:pt>
                <c:pt idx="1706">
                  <c:v>0.72307692307692295</c:v>
                </c:pt>
                <c:pt idx="1707">
                  <c:v>0.72340425531914898</c:v>
                </c:pt>
                <c:pt idx="1708">
                  <c:v>0.72368421052631504</c:v>
                </c:pt>
                <c:pt idx="1709">
                  <c:v>0.72413793103448199</c:v>
                </c:pt>
                <c:pt idx="1710">
                  <c:v>0.72463768115941996</c:v>
                </c:pt>
                <c:pt idx="1711">
                  <c:v>0.72499999999999998</c:v>
                </c:pt>
                <c:pt idx="1712">
                  <c:v>0.72549019607843102</c:v>
                </c:pt>
                <c:pt idx="1713">
                  <c:v>0.72580645161290303</c:v>
                </c:pt>
                <c:pt idx="1714">
                  <c:v>0.72602739726027399</c:v>
                </c:pt>
                <c:pt idx="1715">
                  <c:v>0.72630959387875205</c:v>
                </c:pt>
                <c:pt idx="1716">
                  <c:v>0.72727272727272696</c:v>
                </c:pt>
                <c:pt idx="1717">
                  <c:v>0.72801302931596001</c:v>
                </c:pt>
                <c:pt idx="1718">
                  <c:v>0.72839506172839497</c:v>
                </c:pt>
                <c:pt idx="1719">
                  <c:v>0.72857142857142798</c:v>
                </c:pt>
                <c:pt idx="1720">
                  <c:v>0.72881355932203296</c:v>
                </c:pt>
                <c:pt idx="1721">
                  <c:v>0.72916666666666596</c:v>
                </c:pt>
                <c:pt idx="1722">
                  <c:v>0.72972972972972905</c:v>
                </c:pt>
                <c:pt idx="1723">
                  <c:v>0.72994440031771202</c:v>
                </c:pt>
                <c:pt idx="1724">
                  <c:v>0.73015873015873001</c:v>
                </c:pt>
                <c:pt idx="1725">
                  <c:v>0.73076923076922995</c:v>
                </c:pt>
                <c:pt idx="1726">
                  <c:v>0.731343283582089</c:v>
                </c:pt>
                <c:pt idx="1727">
                  <c:v>0.73170731707317005</c:v>
                </c:pt>
                <c:pt idx="1728">
                  <c:v>0.73181818181818103</c:v>
                </c:pt>
                <c:pt idx="1729">
                  <c:v>0.73214285714285698</c:v>
                </c:pt>
                <c:pt idx="1730">
                  <c:v>0.73239436619718301</c:v>
                </c:pt>
                <c:pt idx="1731">
                  <c:v>0.73333333333333295</c:v>
                </c:pt>
                <c:pt idx="1732">
                  <c:v>0.73344509639564104</c:v>
                </c:pt>
                <c:pt idx="1733">
                  <c:v>0.73387096774193505</c:v>
                </c:pt>
                <c:pt idx="1734">
                  <c:v>0.734375</c:v>
                </c:pt>
                <c:pt idx="1735">
                  <c:v>0.73469387755102</c:v>
                </c:pt>
                <c:pt idx="1736">
                  <c:v>0.73529411764705799</c:v>
                </c:pt>
                <c:pt idx="1737">
                  <c:v>0.73584905660377298</c:v>
                </c:pt>
                <c:pt idx="1738">
                  <c:v>0.73611111111111005</c:v>
                </c:pt>
                <c:pt idx="1739">
                  <c:v>0.73684210526315697</c:v>
                </c:pt>
                <c:pt idx="1740">
                  <c:v>0.73750000000000004</c:v>
                </c:pt>
                <c:pt idx="1741">
                  <c:v>0.73750832778147901</c:v>
                </c:pt>
                <c:pt idx="1742">
                  <c:v>0.73770491803278604</c:v>
                </c:pt>
                <c:pt idx="1743">
                  <c:v>0.73809523809523803</c:v>
                </c:pt>
                <c:pt idx="1744">
                  <c:v>0.73846153846153795</c:v>
                </c:pt>
                <c:pt idx="1745">
                  <c:v>0.73913043478260798</c:v>
                </c:pt>
                <c:pt idx="1746">
                  <c:v>0.73972602739726001</c:v>
                </c:pt>
                <c:pt idx="1747">
                  <c:v>0.74</c:v>
                </c:pt>
                <c:pt idx="1748">
                  <c:v>0.74006514657980405</c:v>
                </c:pt>
                <c:pt idx="1749">
                  <c:v>0.74025974025973995</c:v>
                </c:pt>
                <c:pt idx="1750">
                  <c:v>0.74074074074074003</c:v>
                </c:pt>
                <c:pt idx="1751">
                  <c:v>0.74125874125874103</c:v>
                </c:pt>
                <c:pt idx="1752">
                  <c:v>0.74137931034482696</c:v>
                </c:pt>
                <c:pt idx="1753">
                  <c:v>0.74193548387096697</c:v>
                </c:pt>
                <c:pt idx="1754">
                  <c:v>0.74212893553223303</c:v>
                </c:pt>
                <c:pt idx="1755">
                  <c:v>0.74242424242424199</c:v>
                </c:pt>
                <c:pt idx="1756">
                  <c:v>0.74285714285714199</c:v>
                </c:pt>
                <c:pt idx="1757">
                  <c:v>0.74324324324324298</c:v>
                </c:pt>
                <c:pt idx="1758">
                  <c:v>0.74418604651162701</c:v>
                </c:pt>
                <c:pt idx="1759">
                  <c:v>0.744360902255639</c:v>
                </c:pt>
                <c:pt idx="1760">
                  <c:v>0.74468085106382897</c:v>
                </c:pt>
                <c:pt idx="1761">
                  <c:v>0.74482758620689604</c:v>
                </c:pt>
                <c:pt idx="1762">
                  <c:v>0.74509803921568596</c:v>
                </c:pt>
                <c:pt idx="1763">
                  <c:v>0.74534161490683204</c:v>
                </c:pt>
                <c:pt idx="1764">
                  <c:v>0.74545454545454504</c:v>
                </c:pt>
                <c:pt idx="1765">
                  <c:v>0.74576271186440601</c:v>
                </c:pt>
                <c:pt idx="1766">
                  <c:v>0.74603174603174505</c:v>
                </c:pt>
                <c:pt idx="1767">
                  <c:v>0.74626865671641796</c:v>
                </c:pt>
                <c:pt idx="1768">
                  <c:v>0.74647887323943596</c:v>
                </c:pt>
                <c:pt idx="1769">
                  <c:v>0.74664429530201304</c:v>
                </c:pt>
                <c:pt idx="1770">
                  <c:v>0.74666666666666603</c:v>
                </c:pt>
                <c:pt idx="1771">
                  <c:v>0.746713409290096</c:v>
                </c:pt>
                <c:pt idx="1772">
                  <c:v>0.74876033057851199</c:v>
                </c:pt>
                <c:pt idx="1773">
                  <c:v>0.75</c:v>
                </c:pt>
                <c:pt idx="1774">
                  <c:v>0.75064710957722103</c:v>
                </c:pt>
                <c:pt idx="1775">
                  <c:v>0.75268817204300997</c:v>
                </c:pt>
                <c:pt idx="1776">
                  <c:v>0.75308641975308599</c:v>
                </c:pt>
                <c:pt idx="1777">
                  <c:v>0.75324675324675305</c:v>
                </c:pt>
                <c:pt idx="1778">
                  <c:v>0.75342465753424603</c:v>
                </c:pt>
                <c:pt idx="1779">
                  <c:v>0.75362318840579701</c:v>
                </c:pt>
                <c:pt idx="1780">
                  <c:v>0.75384615384615306</c:v>
                </c:pt>
                <c:pt idx="1781">
                  <c:v>0.75406976744186005</c:v>
                </c:pt>
                <c:pt idx="1782">
                  <c:v>0.75409836065573699</c:v>
                </c:pt>
                <c:pt idx="1783">
                  <c:v>0.75438596491228005</c:v>
                </c:pt>
                <c:pt idx="1784">
                  <c:v>0.75471698113207497</c:v>
                </c:pt>
                <c:pt idx="1785">
                  <c:v>0.75510204081632604</c:v>
                </c:pt>
                <c:pt idx="1786">
                  <c:v>0.75555555555555498</c:v>
                </c:pt>
                <c:pt idx="1787">
                  <c:v>0.75641025641025605</c:v>
                </c:pt>
                <c:pt idx="1788">
                  <c:v>0.75675675675675602</c:v>
                </c:pt>
                <c:pt idx="1789">
                  <c:v>0.75714285714285701</c:v>
                </c:pt>
                <c:pt idx="1790">
                  <c:v>0.75757575757575701</c:v>
                </c:pt>
                <c:pt idx="1791">
                  <c:v>0.75806451612903203</c:v>
                </c:pt>
                <c:pt idx="1792">
                  <c:v>0.75862068965517204</c:v>
                </c:pt>
                <c:pt idx="1793">
                  <c:v>0.75885328836424903</c:v>
                </c:pt>
                <c:pt idx="1794">
                  <c:v>0.75903614457831303</c:v>
                </c:pt>
                <c:pt idx="1795">
                  <c:v>0.75925925925925897</c:v>
                </c:pt>
                <c:pt idx="1796">
                  <c:v>0.759493670886075</c:v>
                </c:pt>
                <c:pt idx="1797">
                  <c:v>0.76</c:v>
                </c:pt>
                <c:pt idx="1798">
                  <c:v>0.76042518397383396</c:v>
                </c:pt>
                <c:pt idx="1799">
                  <c:v>0.76056338028169002</c:v>
                </c:pt>
                <c:pt idx="1800">
                  <c:v>0.76086956521739102</c:v>
                </c:pt>
                <c:pt idx="1801">
                  <c:v>0.76119402985074602</c:v>
                </c:pt>
                <c:pt idx="1802">
                  <c:v>0.76190476190476097</c:v>
                </c:pt>
                <c:pt idx="1803">
                  <c:v>0.76249999999999996</c:v>
                </c:pt>
                <c:pt idx="1804">
                  <c:v>0.76271186440677896</c:v>
                </c:pt>
                <c:pt idx="1805">
                  <c:v>0.76315789473684204</c:v>
                </c:pt>
                <c:pt idx="1806">
                  <c:v>0.763636363636363</c:v>
                </c:pt>
                <c:pt idx="1807">
                  <c:v>0.76388888888888795</c:v>
                </c:pt>
                <c:pt idx="1808">
                  <c:v>0.76470588235294101</c:v>
                </c:pt>
                <c:pt idx="1809">
                  <c:v>0.76543209876543195</c:v>
                </c:pt>
                <c:pt idx="1810">
                  <c:v>0.765625</c:v>
                </c:pt>
                <c:pt idx="1811">
                  <c:v>0.76595744680850997</c:v>
                </c:pt>
                <c:pt idx="1812">
                  <c:v>0.76623376623376604</c:v>
                </c:pt>
                <c:pt idx="1813">
                  <c:v>0.76666666666666605</c:v>
                </c:pt>
                <c:pt idx="1814">
                  <c:v>0.76712328767123195</c:v>
                </c:pt>
                <c:pt idx="1815">
                  <c:v>0.76744186046511598</c:v>
                </c:pt>
                <c:pt idx="1816">
                  <c:v>0.76767676767676696</c:v>
                </c:pt>
                <c:pt idx="1817">
                  <c:v>0.76785714285714202</c:v>
                </c:pt>
                <c:pt idx="1818">
                  <c:v>0.76811594202898503</c:v>
                </c:pt>
                <c:pt idx="1819">
                  <c:v>0.76823757262750103</c:v>
                </c:pt>
                <c:pt idx="1820">
                  <c:v>0.76829268292682895</c:v>
                </c:pt>
                <c:pt idx="1821">
                  <c:v>0.76847290640393995</c:v>
                </c:pt>
                <c:pt idx="1822">
                  <c:v>0.76923076923076905</c:v>
                </c:pt>
                <c:pt idx="1823">
                  <c:v>0.76989869753979701</c:v>
                </c:pt>
                <c:pt idx="1824">
                  <c:v>0.76991150442477796</c:v>
                </c:pt>
                <c:pt idx="1825">
                  <c:v>0.77027027027026995</c:v>
                </c:pt>
                <c:pt idx="1826">
                  <c:v>0.77049180327868805</c:v>
                </c:pt>
                <c:pt idx="1827">
                  <c:v>0.77083333333333304</c:v>
                </c:pt>
                <c:pt idx="1828">
                  <c:v>0.77142857142857102</c:v>
                </c:pt>
                <c:pt idx="1829">
                  <c:v>0.77156659765355395</c:v>
                </c:pt>
                <c:pt idx="1830">
                  <c:v>0.77192982456140302</c:v>
                </c:pt>
                <c:pt idx="1831">
                  <c:v>0.772151898734177</c:v>
                </c:pt>
                <c:pt idx="1832">
                  <c:v>0.77272727272727204</c:v>
                </c:pt>
                <c:pt idx="1833">
                  <c:v>0.77333333333333298</c:v>
                </c:pt>
                <c:pt idx="1834">
                  <c:v>0.77358490566037696</c:v>
                </c:pt>
                <c:pt idx="1835">
                  <c:v>0.77361111111111003</c:v>
                </c:pt>
                <c:pt idx="1836">
                  <c:v>0.77419354838709598</c:v>
                </c:pt>
                <c:pt idx="1837">
                  <c:v>0.77464788732394296</c:v>
                </c:pt>
                <c:pt idx="1838">
                  <c:v>0.77500000000000002</c:v>
                </c:pt>
                <c:pt idx="1839">
                  <c:v>0.77551020408163196</c:v>
                </c:pt>
                <c:pt idx="1840">
                  <c:v>0.77586206896551702</c:v>
                </c:pt>
                <c:pt idx="1841">
                  <c:v>0.77611940298507398</c:v>
                </c:pt>
                <c:pt idx="1842">
                  <c:v>0.77631578947368396</c:v>
                </c:pt>
                <c:pt idx="1843">
                  <c:v>0.77659574468085002</c:v>
                </c:pt>
                <c:pt idx="1844">
                  <c:v>0.77682157200229396</c:v>
                </c:pt>
                <c:pt idx="1845">
                  <c:v>0.77777777777777701</c:v>
                </c:pt>
                <c:pt idx="1846">
                  <c:v>0.77835051546391698</c:v>
                </c:pt>
                <c:pt idx="1847">
                  <c:v>0.77842755035737399</c:v>
                </c:pt>
                <c:pt idx="1848">
                  <c:v>0.77922077922077904</c:v>
                </c:pt>
                <c:pt idx="1849">
                  <c:v>0.77941176470588203</c:v>
                </c:pt>
                <c:pt idx="1850">
                  <c:v>0.77966101694915202</c:v>
                </c:pt>
                <c:pt idx="1851">
                  <c:v>0.78</c:v>
                </c:pt>
                <c:pt idx="1852">
                  <c:v>0.78047138047137998</c:v>
                </c:pt>
                <c:pt idx="1853">
                  <c:v>0.78048780487804803</c:v>
                </c:pt>
                <c:pt idx="1854">
                  <c:v>0.78082191780821897</c:v>
                </c:pt>
                <c:pt idx="1855">
                  <c:v>0.78125</c:v>
                </c:pt>
                <c:pt idx="1856">
                  <c:v>0.78181818181818097</c:v>
                </c:pt>
                <c:pt idx="1857">
                  <c:v>0.78260869565217395</c:v>
                </c:pt>
                <c:pt idx="1858">
                  <c:v>0.78263403263403197</c:v>
                </c:pt>
                <c:pt idx="1859">
                  <c:v>0.78276353276353206</c:v>
                </c:pt>
                <c:pt idx="1860">
                  <c:v>0.78333333333333299</c:v>
                </c:pt>
                <c:pt idx="1861">
                  <c:v>0.78339100346020696</c:v>
                </c:pt>
                <c:pt idx="1862">
                  <c:v>0.78378378378378299</c:v>
                </c:pt>
                <c:pt idx="1863">
                  <c:v>0.78431372549019496</c:v>
                </c:pt>
                <c:pt idx="1864">
                  <c:v>0.78443968593861502</c:v>
                </c:pt>
                <c:pt idx="1865">
                  <c:v>0.78461538461538405</c:v>
                </c:pt>
                <c:pt idx="1866">
                  <c:v>0.784810126582278</c:v>
                </c:pt>
                <c:pt idx="1867">
                  <c:v>0.78553406223717404</c:v>
                </c:pt>
                <c:pt idx="1868">
                  <c:v>0.78571428571428503</c:v>
                </c:pt>
                <c:pt idx="1869">
                  <c:v>0.78666666666666596</c:v>
                </c:pt>
                <c:pt idx="1870">
                  <c:v>0.78686233403214501</c:v>
                </c:pt>
                <c:pt idx="1871">
                  <c:v>0.786885245901639</c:v>
                </c:pt>
                <c:pt idx="1872">
                  <c:v>0.78723404255319096</c:v>
                </c:pt>
                <c:pt idx="1873">
                  <c:v>0.78749999999999998</c:v>
                </c:pt>
                <c:pt idx="1874">
                  <c:v>0.78787878787878696</c:v>
                </c:pt>
                <c:pt idx="1875">
                  <c:v>0.78843537414965903</c:v>
                </c:pt>
                <c:pt idx="1876">
                  <c:v>0.78846153846153799</c:v>
                </c:pt>
                <c:pt idx="1877">
                  <c:v>0.78865248226950302</c:v>
                </c:pt>
                <c:pt idx="1878">
                  <c:v>0.78873239436619702</c:v>
                </c:pt>
                <c:pt idx="1879">
                  <c:v>0.78947368421052599</c:v>
                </c:pt>
                <c:pt idx="1880">
                  <c:v>0.78996598639455695</c:v>
                </c:pt>
                <c:pt idx="1881">
                  <c:v>0.79012345679012297</c:v>
                </c:pt>
                <c:pt idx="1882">
                  <c:v>0.79014989293361804</c:v>
                </c:pt>
                <c:pt idx="1883">
                  <c:v>0.79032258064516103</c:v>
                </c:pt>
                <c:pt idx="1884">
                  <c:v>0.79069767441860395</c:v>
                </c:pt>
                <c:pt idx="1885">
                  <c:v>0.79104477611940205</c:v>
                </c:pt>
                <c:pt idx="1886">
                  <c:v>0.79166666666666596</c:v>
                </c:pt>
                <c:pt idx="1887">
                  <c:v>0.79220779220779203</c:v>
                </c:pt>
                <c:pt idx="1888">
                  <c:v>0.792432432432432</c:v>
                </c:pt>
                <c:pt idx="1889">
                  <c:v>0.79245283018867896</c:v>
                </c:pt>
                <c:pt idx="1890">
                  <c:v>0.792682926829268</c:v>
                </c:pt>
                <c:pt idx="1891">
                  <c:v>0.79310344827586199</c:v>
                </c:pt>
                <c:pt idx="1892">
                  <c:v>0.79347214406302702</c:v>
                </c:pt>
                <c:pt idx="1893">
                  <c:v>0.79365079365079305</c:v>
                </c:pt>
                <c:pt idx="1894">
                  <c:v>0.79411764705882304</c:v>
                </c:pt>
                <c:pt idx="1895">
                  <c:v>0.79452054794520499</c:v>
                </c:pt>
                <c:pt idx="1896">
                  <c:v>0.79480346435709504</c:v>
                </c:pt>
                <c:pt idx="1897">
                  <c:v>0.79487179487179405</c:v>
                </c:pt>
                <c:pt idx="1898">
                  <c:v>0.79545454545454497</c:v>
                </c:pt>
                <c:pt idx="1899">
                  <c:v>0.795663052543786</c:v>
                </c:pt>
                <c:pt idx="1900">
                  <c:v>0.79591836734693799</c:v>
                </c:pt>
                <c:pt idx="1901">
                  <c:v>0.79629629629629595</c:v>
                </c:pt>
                <c:pt idx="1902">
                  <c:v>0.79661016949152497</c:v>
                </c:pt>
                <c:pt idx="1903">
                  <c:v>0.796875</c:v>
                </c:pt>
                <c:pt idx="1904">
                  <c:v>0.79710144927536197</c:v>
                </c:pt>
                <c:pt idx="1905">
                  <c:v>0.79729729729729704</c:v>
                </c:pt>
                <c:pt idx="1906">
                  <c:v>0.79787234042553101</c:v>
                </c:pt>
                <c:pt idx="1907">
                  <c:v>0.79859072225484395</c:v>
                </c:pt>
                <c:pt idx="1908">
                  <c:v>0.79886685552407899</c:v>
                </c:pt>
                <c:pt idx="1909">
                  <c:v>0.8</c:v>
                </c:pt>
                <c:pt idx="1910">
                  <c:v>0.80100755667506296</c:v>
                </c:pt>
                <c:pt idx="1911">
                  <c:v>0.80165975103734399</c:v>
                </c:pt>
                <c:pt idx="1912">
                  <c:v>0.80180180180180105</c:v>
                </c:pt>
                <c:pt idx="1913">
                  <c:v>0.80201541197391801</c:v>
                </c:pt>
                <c:pt idx="1914">
                  <c:v>0.80225988700564899</c:v>
                </c:pt>
                <c:pt idx="1915">
                  <c:v>0.80246913580246904</c:v>
                </c:pt>
                <c:pt idx="1916">
                  <c:v>0.80263157894736803</c:v>
                </c:pt>
                <c:pt idx="1917">
                  <c:v>0.80281690140844997</c:v>
                </c:pt>
                <c:pt idx="1918">
                  <c:v>0.80303030303030298</c:v>
                </c:pt>
                <c:pt idx="1919">
                  <c:v>0.803242446573323</c:v>
                </c:pt>
                <c:pt idx="1920">
                  <c:v>0.80327868852458995</c:v>
                </c:pt>
                <c:pt idx="1921">
                  <c:v>0.80357142857142805</c:v>
                </c:pt>
                <c:pt idx="1922">
                  <c:v>0.80373831775700899</c:v>
                </c:pt>
                <c:pt idx="1923">
                  <c:v>0.80378657487091199</c:v>
                </c:pt>
                <c:pt idx="1924">
                  <c:v>0.80392156862745001</c:v>
                </c:pt>
                <c:pt idx="1925">
                  <c:v>0.80434782608695599</c:v>
                </c:pt>
                <c:pt idx="1926">
                  <c:v>0.80450070323487999</c:v>
                </c:pt>
                <c:pt idx="1927">
                  <c:v>0.80487804878048697</c:v>
                </c:pt>
                <c:pt idx="1928">
                  <c:v>0.80519480519480502</c:v>
                </c:pt>
                <c:pt idx="1929">
                  <c:v>0.80555555555555503</c:v>
                </c:pt>
                <c:pt idx="1930">
                  <c:v>0.80597014925373101</c:v>
                </c:pt>
                <c:pt idx="1931">
                  <c:v>0.80645161290322498</c:v>
                </c:pt>
                <c:pt idx="1932">
                  <c:v>0.80650542118432</c:v>
                </c:pt>
                <c:pt idx="1933">
                  <c:v>0.80701754385964897</c:v>
                </c:pt>
                <c:pt idx="1934">
                  <c:v>0.80769230769230704</c:v>
                </c:pt>
                <c:pt idx="1935">
                  <c:v>0.80821917808219101</c:v>
                </c:pt>
                <c:pt idx="1936">
                  <c:v>0.80851063829787195</c:v>
                </c:pt>
                <c:pt idx="1937">
                  <c:v>0.80882352941176405</c:v>
                </c:pt>
                <c:pt idx="1938">
                  <c:v>0.80952380952380898</c:v>
                </c:pt>
                <c:pt idx="1939">
                  <c:v>0.810126582278481</c:v>
                </c:pt>
                <c:pt idx="1940">
                  <c:v>0.81034482758620596</c:v>
                </c:pt>
                <c:pt idx="1941">
                  <c:v>0.81041666666666601</c:v>
                </c:pt>
                <c:pt idx="1942">
                  <c:v>0.81081081081080997</c:v>
                </c:pt>
                <c:pt idx="1943">
                  <c:v>0.81132075471698095</c:v>
                </c:pt>
                <c:pt idx="1944">
                  <c:v>0.81159420289855</c:v>
                </c:pt>
                <c:pt idx="1945">
                  <c:v>0.8125</c:v>
                </c:pt>
                <c:pt idx="1946">
                  <c:v>0.81302170283806297</c:v>
                </c:pt>
                <c:pt idx="1947">
                  <c:v>0.81333333333333302</c:v>
                </c:pt>
                <c:pt idx="1948">
                  <c:v>0.81355932203389802</c:v>
                </c:pt>
                <c:pt idx="1949">
                  <c:v>0.81370967741935396</c:v>
                </c:pt>
                <c:pt idx="1950">
                  <c:v>0.81377475613360895</c:v>
                </c:pt>
                <c:pt idx="1951">
                  <c:v>0.81395348837209303</c:v>
                </c:pt>
                <c:pt idx="1952">
                  <c:v>0.81401115933043999</c:v>
                </c:pt>
                <c:pt idx="1953">
                  <c:v>0.81428571428571395</c:v>
                </c:pt>
                <c:pt idx="1954">
                  <c:v>0.81460674157303303</c:v>
                </c:pt>
                <c:pt idx="1955">
                  <c:v>0.81481481481481399</c:v>
                </c:pt>
                <c:pt idx="1956">
                  <c:v>0.81503889369057902</c:v>
                </c:pt>
                <c:pt idx="1957">
                  <c:v>0.81528279181708696</c:v>
                </c:pt>
                <c:pt idx="1958">
                  <c:v>0.81538461538461504</c:v>
                </c:pt>
                <c:pt idx="1959">
                  <c:v>0.81547619047619002</c:v>
                </c:pt>
                <c:pt idx="1960">
                  <c:v>0.81578947368420995</c:v>
                </c:pt>
                <c:pt idx="1961">
                  <c:v>0.81626016260162504</c:v>
                </c:pt>
                <c:pt idx="1962">
                  <c:v>0.81632653061224503</c:v>
                </c:pt>
                <c:pt idx="1963">
                  <c:v>0.81666666666666599</c:v>
                </c:pt>
                <c:pt idx="1964">
                  <c:v>0.81690140845070403</c:v>
                </c:pt>
                <c:pt idx="1965">
                  <c:v>0.81707317073170704</c:v>
                </c:pt>
                <c:pt idx="1966">
                  <c:v>0.81750619322873597</c:v>
                </c:pt>
                <c:pt idx="1967">
                  <c:v>0.81777777777777705</c:v>
                </c:pt>
                <c:pt idx="1968">
                  <c:v>0.81818181818181801</c:v>
                </c:pt>
                <c:pt idx="1969">
                  <c:v>0.81825657894736803</c:v>
                </c:pt>
                <c:pt idx="1970">
                  <c:v>0.81889763779527502</c:v>
                </c:pt>
                <c:pt idx="1971">
                  <c:v>0.81944444444444398</c:v>
                </c:pt>
                <c:pt idx="1972">
                  <c:v>0.81967213114754101</c:v>
                </c:pt>
                <c:pt idx="1973">
                  <c:v>0.82</c:v>
                </c:pt>
                <c:pt idx="1974">
                  <c:v>0.82006369426751502</c:v>
                </c:pt>
                <c:pt idx="1975">
                  <c:v>0.82013047530288896</c:v>
                </c:pt>
                <c:pt idx="1976">
                  <c:v>0.82051282051282004</c:v>
                </c:pt>
                <c:pt idx="1977">
                  <c:v>0.82089552238805896</c:v>
                </c:pt>
                <c:pt idx="1978">
                  <c:v>0.82142857142857095</c:v>
                </c:pt>
                <c:pt idx="1979">
                  <c:v>0.82191780821917804</c:v>
                </c:pt>
                <c:pt idx="1980">
                  <c:v>0.82222222222222197</c:v>
                </c:pt>
                <c:pt idx="1981">
                  <c:v>0.82242990654205494</c:v>
                </c:pt>
                <c:pt idx="1982">
                  <c:v>0.82258064516129004</c:v>
                </c:pt>
                <c:pt idx="1983">
                  <c:v>0.822784810126582</c:v>
                </c:pt>
                <c:pt idx="1984">
                  <c:v>0.82293423271500798</c:v>
                </c:pt>
                <c:pt idx="1985">
                  <c:v>0.82352941176470495</c:v>
                </c:pt>
                <c:pt idx="1986">
                  <c:v>0.82408500590318701</c:v>
                </c:pt>
                <c:pt idx="1987">
                  <c:v>0.824189526184538</c:v>
                </c:pt>
                <c:pt idx="1988">
                  <c:v>0.82432432432432401</c:v>
                </c:pt>
                <c:pt idx="1989">
                  <c:v>0.82456140350877105</c:v>
                </c:pt>
                <c:pt idx="1990">
                  <c:v>0.82499999999999996</c:v>
                </c:pt>
                <c:pt idx="1991">
                  <c:v>0.82539682539682502</c:v>
                </c:pt>
                <c:pt idx="1992">
                  <c:v>0.82550335570469802</c:v>
                </c:pt>
                <c:pt idx="1993">
                  <c:v>0.82563510392609696</c:v>
                </c:pt>
                <c:pt idx="1994">
                  <c:v>0.82608695652173902</c:v>
                </c:pt>
                <c:pt idx="1995">
                  <c:v>0.82666666666666599</c:v>
                </c:pt>
                <c:pt idx="1996">
                  <c:v>0.82692307692307598</c:v>
                </c:pt>
                <c:pt idx="1997">
                  <c:v>0.826938775510204</c:v>
                </c:pt>
                <c:pt idx="1998">
                  <c:v>0.82716049382715995</c:v>
                </c:pt>
                <c:pt idx="1999">
                  <c:v>0.82758620689655105</c:v>
                </c:pt>
                <c:pt idx="2000">
                  <c:v>0.828125</c:v>
                </c:pt>
                <c:pt idx="2001">
                  <c:v>0.82829581993569101</c:v>
                </c:pt>
                <c:pt idx="2002">
                  <c:v>0.82857142857142796</c:v>
                </c:pt>
                <c:pt idx="2003">
                  <c:v>0.82864792503346696</c:v>
                </c:pt>
                <c:pt idx="2004">
                  <c:v>0.82894736842105199</c:v>
                </c:pt>
                <c:pt idx="2005">
                  <c:v>0.82926829268292601</c:v>
                </c:pt>
                <c:pt idx="2006">
                  <c:v>0.82940360610263497</c:v>
                </c:pt>
                <c:pt idx="2007">
                  <c:v>0.82978723404255295</c:v>
                </c:pt>
                <c:pt idx="2008">
                  <c:v>0.83018867924528295</c:v>
                </c:pt>
                <c:pt idx="2009">
                  <c:v>0.83026064844246605</c:v>
                </c:pt>
                <c:pt idx="2010">
                  <c:v>0.83050847457627097</c:v>
                </c:pt>
                <c:pt idx="2011">
                  <c:v>0.83070388349514501</c:v>
                </c:pt>
                <c:pt idx="2012">
                  <c:v>0.83076923076923004</c:v>
                </c:pt>
                <c:pt idx="2013">
                  <c:v>0.83098591549295697</c:v>
                </c:pt>
                <c:pt idx="2014">
                  <c:v>0.831168831168831</c:v>
                </c:pt>
                <c:pt idx="2015">
                  <c:v>0.83124128312412804</c:v>
                </c:pt>
                <c:pt idx="2016">
                  <c:v>0.83333333333333304</c:v>
                </c:pt>
                <c:pt idx="2017">
                  <c:v>0.83495145631067902</c:v>
                </c:pt>
                <c:pt idx="2018">
                  <c:v>0.83522727272727204</c:v>
                </c:pt>
                <c:pt idx="2019">
                  <c:v>0.835443037974683</c:v>
                </c:pt>
                <c:pt idx="2020">
                  <c:v>0.83561643835616395</c:v>
                </c:pt>
                <c:pt idx="2021">
                  <c:v>0.83582089552238703</c:v>
                </c:pt>
                <c:pt idx="2022">
                  <c:v>0.83585313174945997</c:v>
                </c:pt>
                <c:pt idx="2023">
                  <c:v>0.83606557377049096</c:v>
                </c:pt>
                <c:pt idx="2024">
                  <c:v>0.83636363636363598</c:v>
                </c:pt>
                <c:pt idx="2025">
                  <c:v>0.83639822447685397</c:v>
                </c:pt>
                <c:pt idx="2026">
                  <c:v>0.83673469387755095</c:v>
                </c:pt>
                <c:pt idx="2027">
                  <c:v>0.83690280065897804</c:v>
                </c:pt>
                <c:pt idx="2028">
                  <c:v>0.83703703703703702</c:v>
                </c:pt>
                <c:pt idx="2029">
                  <c:v>0.837209302325581</c:v>
                </c:pt>
                <c:pt idx="2030">
                  <c:v>0.83750000000000002</c:v>
                </c:pt>
                <c:pt idx="2031">
                  <c:v>0.83783783783783705</c:v>
                </c:pt>
                <c:pt idx="2032">
                  <c:v>0.838095238095238</c:v>
                </c:pt>
                <c:pt idx="2033">
                  <c:v>0.83823529411764697</c:v>
                </c:pt>
                <c:pt idx="2034">
                  <c:v>0.83845126835781003</c:v>
                </c:pt>
                <c:pt idx="2035">
                  <c:v>0.83870967741935398</c:v>
                </c:pt>
                <c:pt idx="2036">
                  <c:v>0.83928571428571397</c:v>
                </c:pt>
                <c:pt idx="2037">
                  <c:v>0.83950617283950602</c:v>
                </c:pt>
                <c:pt idx="2038">
                  <c:v>0.84</c:v>
                </c:pt>
                <c:pt idx="2039">
                  <c:v>0.84018529241459095</c:v>
                </c:pt>
                <c:pt idx="2040">
                  <c:v>0.84033613445378097</c:v>
                </c:pt>
                <c:pt idx="2041">
                  <c:v>0.84057971014492705</c:v>
                </c:pt>
                <c:pt idx="2042">
                  <c:v>0.84090909090909005</c:v>
                </c:pt>
                <c:pt idx="2043">
                  <c:v>0.84126984126984095</c:v>
                </c:pt>
                <c:pt idx="2044">
                  <c:v>0.84130688448074598</c:v>
                </c:pt>
                <c:pt idx="2045">
                  <c:v>0.84146341463414598</c:v>
                </c:pt>
                <c:pt idx="2046">
                  <c:v>0.84154460719041202</c:v>
                </c:pt>
                <c:pt idx="2047">
                  <c:v>0.84210526315789402</c:v>
                </c:pt>
                <c:pt idx="2048">
                  <c:v>0.84285714285714197</c:v>
                </c:pt>
                <c:pt idx="2049">
                  <c:v>0.84313725490196001</c:v>
                </c:pt>
                <c:pt idx="2050">
                  <c:v>0.843621399176954</c:v>
                </c:pt>
                <c:pt idx="2051">
                  <c:v>0.84375</c:v>
                </c:pt>
                <c:pt idx="2052">
                  <c:v>0.84399282725642499</c:v>
                </c:pt>
                <c:pt idx="2053">
                  <c:v>0.84415584415584399</c:v>
                </c:pt>
                <c:pt idx="2054">
                  <c:v>0.844444444444444</c:v>
                </c:pt>
                <c:pt idx="2055">
                  <c:v>0.84464043419267298</c:v>
                </c:pt>
                <c:pt idx="2056">
                  <c:v>0.84482758620689602</c:v>
                </c:pt>
                <c:pt idx="2057">
                  <c:v>0.84507042253521103</c:v>
                </c:pt>
                <c:pt idx="2058">
                  <c:v>0.84589892294946101</c:v>
                </c:pt>
                <c:pt idx="2059">
                  <c:v>0.84615384615384603</c:v>
                </c:pt>
                <c:pt idx="2060">
                  <c:v>0.84712837837837796</c:v>
                </c:pt>
                <c:pt idx="2061">
                  <c:v>0.84722222222222199</c:v>
                </c:pt>
                <c:pt idx="2062">
                  <c:v>0.84745762711864303</c:v>
                </c:pt>
                <c:pt idx="2063">
                  <c:v>0.84782608695652095</c:v>
                </c:pt>
                <c:pt idx="2064">
                  <c:v>0.84805194805194795</c:v>
                </c:pt>
                <c:pt idx="2065">
                  <c:v>0.848101265822784</c:v>
                </c:pt>
                <c:pt idx="2066">
                  <c:v>0.84848484848484795</c:v>
                </c:pt>
                <c:pt idx="2067">
                  <c:v>0.84877622377622297</c:v>
                </c:pt>
                <c:pt idx="2068">
                  <c:v>0.84892541087231299</c:v>
                </c:pt>
                <c:pt idx="2069">
                  <c:v>0.84905660377358405</c:v>
                </c:pt>
                <c:pt idx="2070">
                  <c:v>0.84931506849314997</c:v>
                </c:pt>
                <c:pt idx="2071">
                  <c:v>0.849480021893815</c:v>
                </c:pt>
                <c:pt idx="2072">
                  <c:v>0.84955752212389302</c:v>
                </c:pt>
                <c:pt idx="2073">
                  <c:v>0.85</c:v>
                </c:pt>
                <c:pt idx="2074">
                  <c:v>0.85039370078740095</c:v>
                </c:pt>
                <c:pt idx="2075">
                  <c:v>0.85058430717863098</c:v>
                </c:pt>
                <c:pt idx="2076">
                  <c:v>0.85064935064934999</c:v>
                </c:pt>
                <c:pt idx="2077">
                  <c:v>0.85074626865671599</c:v>
                </c:pt>
                <c:pt idx="2078">
                  <c:v>0.85106382978723405</c:v>
                </c:pt>
                <c:pt idx="2079">
                  <c:v>0.85135135135135098</c:v>
                </c:pt>
                <c:pt idx="2080">
                  <c:v>0.85185185185185097</c:v>
                </c:pt>
                <c:pt idx="2081">
                  <c:v>0.85232558139534798</c:v>
                </c:pt>
                <c:pt idx="2082">
                  <c:v>0.85245901639344202</c:v>
                </c:pt>
                <c:pt idx="2083">
                  <c:v>0.85270049099836298</c:v>
                </c:pt>
                <c:pt idx="2084">
                  <c:v>0.85294117647058798</c:v>
                </c:pt>
                <c:pt idx="2085">
                  <c:v>0.85306618093503295</c:v>
                </c:pt>
                <c:pt idx="2086">
                  <c:v>0.85321100917431103</c:v>
                </c:pt>
                <c:pt idx="2087">
                  <c:v>0.85326757090012295</c:v>
                </c:pt>
                <c:pt idx="2088">
                  <c:v>0.85333333333333306</c:v>
                </c:pt>
                <c:pt idx="2089">
                  <c:v>0.85357737104825204</c:v>
                </c:pt>
                <c:pt idx="2090">
                  <c:v>0.85365853658536495</c:v>
                </c:pt>
                <c:pt idx="2091">
                  <c:v>0.85368043087971202</c:v>
                </c:pt>
                <c:pt idx="2092">
                  <c:v>0.85416666666666596</c:v>
                </c:pt>
                <c:pt idx="2093">
                  <c:v>0.85454545454545405</c:v>
                </c:pt>
                <c:pt idx="2094">
                  <c:v>0.85483870967741904</c:v>
                </c:pt>
                <c:pt idx="2095">
                  <c:v>0.85507246376811596</c:v>
                </c:pt>
                <c:pt idx="2096">
                  <c:v>0.85526315789473595</c:v>
                </c:pt>
                <c:pt idx="2097">
                  <c:v>0.85568976478067305</c:v>
                </c:pt>
                <c:pt idx="2098">
                  <c:v>0.85593934288121298</c:v>
                </c:pt>
                <c:pt idx="2099">
                  <c:v>0.85603932584269604</c:v>
                </c:pt>
                <c:pt idx="2100">
                  <c:v>0.85606060606060597</c:v>
                </c:pt>
                <c:pt idx="2101">
                  <c:v>0.85714285714285698</c:v>
                </c:pt>
                <c:pt idx="2102">
                  <c:v>0.85830618892508104</c:v>
                </c:pt>
                <c:pt idx="2103">
                  <c:v>0.858510638297872</c:v>
                </c:pt>
                <c:pt idx="2104">
                  <c:v>0.85867381111855301</c:v>
                </c:pt>
                <c:pt idx="2105">
                  <c:v>0.85912052117263804</c:v>
                </c:pt>
                <c:pt idx="2106">
                  <c:v>0.85915492957746398</c:v>
                </c:pt>
                <c:pt idx="2107">
                  <c:v>0.859375</c:v>
                </c:pt>
                <c:pt idx="2108">
                  <c:v>0.859649122807017</c:v>
                </c:pt>
                <c:pt idx="2109">
                  <c:v>0.86</c:v>
                </c:pt>
                <c:pt idx="2110">
                  <c:v>0.86010362694300502</c:v>
                </c:pt>
                <c:pt idx="2111">
                  <c:v>0.86021505376343999</c:v>
                </c:pt>
                <c:pt idx="2112">
                  <c:v>0.86045165026056702</c:v>
                </c:pt>
                <c:pt idx="2113">
                  <c:v>0.86046511627906896</c:v>
                </c:pt>
                <c:pt idx="2114">
                  <c:v>0.86111111111111005</c:v>
                </c:pt>
                <c:pt idx="2115">
                  <c:v>0.86130599028602195</c:v>
                </c:pt>
                <c:pt idx="2116">
                  <c:v>0.86131386861313797</c:v>
                </c:pt>
                <c:pt idx="2117">
                  <c:v>0.86141304347825998</c:v>
                </c:pt>
                <c:pt idx="2118">
                  <c:v>0.86153846153846103</c:v>
                </c:pt>
                <c:pt idx="2119">
                  <c:v>0.86206896551724099</c:v>
                </c:pt>
                <c:pt idx="2120">
                  <c:v>0.86220789685737298</c:v>
                </c:pt>
                <c:pt idx="2121">
                  <c:v>0.86230728335991402</c:v>
                </c:pt>
                <c:pt idx="2122">
                  <c:v>0.86250000000000004</c:v>
                </c:pt>
                <c:pt idx="2123">
                  <c:v>0.86274509803921495</c:v>
                </c:pt>
                <c:pt idx="2124">
                  <c:v>0.86281276962899001</c:v>
                </c:pt>
                <c:pt idx="2125">
                  <c:v>0.86282811176968599</c:v>
                </c:pt>
                <c:pt idx="2126">
                  <c:v>0.86297925832809497</c:v>
                </c:pt>
                <c:pt idx="2127">
                  <c:v>0.86301369863013699</c:v>
                </c:pt>
                <c:pt idx="2128">
                  <c:v>0.86363636363636298</c:v>
                </c:pt>
                <c:pt idx="2129">
                  <c:v>0.86384704519119304</c:v>
                </c:pt>
                <c:pt idx="2130">
                  <c:v>0.86419753086419704</c:v>
                </c:pt>
                <c:pt idx="2131">
                  <c:v>0.86440677966101698</c:v>
                </c:pt>
                <c:pt idx="2132">
                  <c:v>0.86479591836734604</c:v>
                </c:pt>
                <c:pt idx="2133">
                  <c:v>0.86486486486486402</c:v>
                </c:pt>
                <c:pt idx="2134">
                  <c:v>0.865145228215767</c:v>
                </c:pt>
                <c:pt idx="2135">
                  <c:v>0.86538461538461497</c:v>
                </c:pt>
                <c:pt idx="2136">
                  <c:v>0.86567164179104406</c:v>
                </c:pt>
                <c:pt idx="2137">
                  <c:v>0.86597307221542197</c:v>
                </c:pt>
                <c:pt idx="2138">
                  <c:v>0.86602451838879102</c:v>
                </c:pt>
                <c:pt idx="2139">
                  <c:v>0.86613475177304899</c:v>
                </c:pt>
                <c:pt idx="2140">
                  <c:v>0.86666666666666603</c:v>
                </c:pt>
                <c:pt idx="2141">
                  <c:v>0.86764705882352899</c:v>
                </c:pt>
                <c:pt idx="2142">
                  <c:v>0.86792452830188604</c:v>
                </c:pt>
                <c:pt idx="2143">
                  <c:v>0.86842105263157898</c:v>
                </c:pt>
                <c:pt idx="2144">
                  <c:v>0.86867977528089801</c:v>
                </c:pt>
                <c:pt idx="2145">
                  <c:v>0.86885245901639296</c:v>
                </c:pt>
                <c:pt idx="2146">
                  <c:v>0.86949429037520298</c:v>
                </c:pt>
                <c:pt idx="2147">
                  <c:v>0.86956521739130399</c:v>
                </c:pt>
                <c:pt idx="2148">
                  <c:v>0.870056497175141</c:v>
                </c:pt>
                <c:pt idx="2149">
                  <c:v>0.87008821170809902</c:v>
                </c:pt>
                <c:pt idx="2150">
                  <c:v>0.87012987012986998</c:v>
                </c:pt>
                <c:pt idx="2151">
                  <c:v>0.87016574585635298</c:v>
                </c:pt>
                <c:pt idx="2152">
                  <c:v>0.87037037037037002</c:v>
                </c:pt>
                <c:pt idx="2153">
                  <c:v>0.87074829931972697</c:v>
                </c:pt>
                <c:pt idx="2154">
                  <c:v>0.87096774193548299</c:v>
                </c:pt>
                <c:pt idx="2155">
                  <c:v>0.87100591715976305</c:v>
                </c:pt>
                <c:pt idx="2156">
                  <c:v>0.871428571428571</c:v>
                </c:pt>
                <c:pt idx="2157">
                  <c:v>0.87150837988826801</c:v>
                </c:pt>
                <c:pt idx="2158">
                  <c:v>0.87179487179487103</c:v>
                </c:pt>
                <c:pt idx="2159">
                  <c:v>0.87218683651804596</c:v>
                </c:pt>
                <c:pt idx="2160">
                  <c:v>0.87234042553191404</c:v>
                </c:pt>
                <c:pt idx="2161">
                  <c:v>0.87272727272727202</c:v>
                </c:pt>
                <c:pt idx="2162">
                  <c:v>0.87275341480948898</c:v>
                </c:pt>
                <c:pt idx="2163">
                  <c:v>0.87301587301587302</c:v>
                </c:pt>
                <c:pt idx="2164">
                  <c:v>0.87323943661971803</c:v>
                </c:pt>
                <c:pt idx="2165">
                  <c:v>0.87333333333333296</c:v>
                </c:pt>
                <c:pt idx="2166">
                  <c:v>0.87417218543046304</c:v>
                </c:pt>
                <c:pt idx="2167">
                  <c:v>0.875</c:v>
                </c:pt>
                <c:pt idx="2168">
                  <c:v>0.87510548523206699</c:v>
                </c:pt>
                <c:pt idx="2169">
                  <c:v>0.87581699346405195</c:v>
                </c:pt>
                <c:pt idx="2170">
                  <c:v>0.87628205128205106</c:v>
                </c:pt>
                <c:pt idx="2171">
                  <c:v>0.87654320987654299</c:v>
                </c:pt>
                <c:pt idx="2172">
                  <c:v>0.87671232876712302</c:v>
                </c:pt>
                <c:pt idx="2173">
                  <c:v>0.87692307692307603</c:v>
                </c:pt>
                <c:pt idx="2174">
                  <c:v>0.87700534759358195</c:v>
                </c:pt>
                <c:pt idx="2175">
                  <c:v>0.87719298245613997</c:v>
                </c:pt>
                <c:pt idx="2176">
                  <c:v>0.87720536344389499</c:v>
                </c:pt>
                <c:pt idx="2177">
                  <c:v>0.87726475745178201</c:v>
                </c:pt>
                <c:pt idx="2178">
                  <c:v>0.87745389649018402</c:v>
                </c:pt>
                <c:pt idx="2179">
                  <c:v>0.877494838265657</c:v>
                </c:pt>
                <c:pt idx="2180">
                  <c:v>0.87755102040816302</c:v>
                </c:pt>
                <c:pt idx="2181">
                  <c:v>0.877729257641921</c:v>
                </c:pt>
                <c:pt idx="2182">
                  <c:v>0.87804878048780399</c:v>
                </c:pt>
                <c:pt idx="2183">
                  <c:v>0.87837837837837796</c:v>
                </c:pt>
                <c:pt idx="2184">
                  <c:v>0.87878787878787801</c:v>
                </c:pt>
                <c:pt idx="2185">
                  <c:v>0.87923904052936297</c:v>
                </c:pt>
                <c:pt idx="2186">
                  <c:v>0.87931034482758597</c:v>
                </c:pt>
                <c:pt idx="2187">
                  <c:v>0.87933025404156995</c:v>
                </c:pt>
                <c:pt idx="2188">
                  <c:v>0.88</c:v>
                </c:pt>
                <c:pt idx="2189">
                  <c:v>0.88015717092337897</c:v>
                </c:pt>
                <c:pt idx="2190">
                  <c:v>0.88055395268320802</c:v>
                </c:pt>
                <c:pt idx="2191">
                  <c:v>0.88059701492537301</c:v>
                </c:pt>
                <c:pt idx="2192">
                  <c:v>0.88082595870206404</c:v>
                </c:pt>
                <c:pt idx="2193">
                  <c:v>0.88095238095238104</c:v>
                </c:pt>
                <c:pt idx="2194">
                  <c:v>0.88128606760098904</c:v>
                </c:pt>
                <c:pt idx="2195">
                  <c:v>0.88135593220338904</c:v>
                </c:pt>
                <c:pt idx="2196">
                  <c:v>0.88157894736842002</c:v>
                </c:pt>
                <c:pt idx="2197">
                  <c:v>0.88235294117647001</c:v>
                </c:pt>
                <c:pt idx="2198">
                  <c:v>0.88272157564905995</c:v>
                </c:pt>
                <c:pt idx="2199">
                  <c:v>0.88311688311688297</c:v>
                </c:pt>
                <c:pt idx="2200">
                  <c:v>0.88318912237330005</c:v>
                </c:pt>
                <c:pt idx="2201">
                  <c:v>0.88325150027277599</c:v>
                </c:pt>
                <c:pt idx="2202">
                  <c:v>0.88333333333333297</c:v>
                </c:pt>
                <c:pt idx="2203">
                  <c:v>0.88366124893070996</c:v>
                </c:pt>
                <c:pt idx="2204">
                  <c:v>0.88372093023255804</c:v>
                </c:pt>
                <c:pt idx="2205">
                  <c:v>0.88405797101449202</c:v>
                </c:pt>
                <c:pt idx="2206">
                  <c:v>0.88424437299035297</c:v>
                </c:pt>
                <c:pt idx="2207">
                  <c:v>0.88445890968266805</c:v>
                </c:pt>
                <c:pt idx="2208">
                  <c:v>0.88461538461538403</c:v>
                </c:pt>
                <c:pt idx="2209">
                  <c:v>0.88483547925607997</c:v>
                </c:pt>
                <c:pt idx="2210">
                  <c:v>0.88487894015532198</c:v>
                </c:pt>
                <c:pt idx="2211">
                  <c:v>0.885067114093959</c:v>
                </c:pt>
                <c:pt idx="2212">
                  <c:v>0.88524590163934402</c:v>
                </c:pt>
                <c:pt idx="2213">
                  <c:v>0.88571428571428501</c:v>
                </c:pt>
                <c:pt idx="2214">
                  <c:v>0.88588149231894597</c:v>
                </c:pt>
                <c:pt idx="2215">
                  <c:v>0.88596491228070096</c:v>
                </c:pt>
                <c:pt idx="2216">
                  <c:v>0.88636363636363602</c:v>
                </c:pt>
                <c:pt idx="2217">
                  <c:v>0.88679245283018804</c:v>
                </c:pt>
                <c:pt idx="2218">
                  <c:v>0.88709677419354804</c:v>
                </c:pt>
                <c:pt idx="2219">
                  <c:v>0.88732394366197098</c:v>
                </c:pt>
                <c:pt idx="2220">
                  <c:v>0.88749999999999996</c:v>
                </c:pt>
                <c:pt idx="2221">
                  <c:v>0.88779069767441798</c:v>
                </c:pt>
                <c:pt idx="2222">
                  <c:v>0.88780487804878006</c:v>
                </c:pt>
                <c:pt idx="2223">
                  <c:v>0.88814589665653498</c:v>
                </c:pt>
                <c:pt idx="2224">
                  <c:v>0.88826025459688795</c:v>
                </c:pt>
                <c:pt idx="2225">
                  <c:v>0.88852988691437795</c:v>
                </c:pt>
                <c:pt idx="2226">
                  <c:v>0.88856978747846005</c:v>
                </c:pt>
                <c:pt idx="2227">
                  <c:v>0.88866930171278002</c:v>
                </c:pt>
                <c:pt idx="2228">
                  <c:v>0.88888888888888795</c:v>
                </c:pt>
                <c:pt idx="2229">
                  <c:v>0.88939256572982694</c:v>
                </c:pt>
                <c:pt idx="2230">
                  <c:v>0.88946459412780599</c:v>
                </c:pt>
                <c:pt idx="2231">
                  <c:v>0.88960689283790995</c:v>
                </c:pt>
                <c:pt idx="2232">
                  <c:v>0.889617486338797</c:v>
                </c:pt>
                <c:pt idx="2233">
                  <c:v>0.89013840830449797</c:v>
                </c:pt>
                <c:pt idx="2234">
                  <c:v>0.89041095890410904</c:v>
                </c:pt>
                <c:pt idx="2235">
                  <c:v>0.89056356487549104</c:v>
                </c:pt>
                <c:pt idx="2236">
                  <c:v>0.890625</c:v>
                </c:pt>
                <c:pt idx="2237">
                  <c:v>0.89090909090908998</c:v>
                </c:pt>
                <c:pt idx="2238">
                  <c:v>0.89129259058950705</c:v>
                </c:pt>
                <c:pt idx="2239">
                  <c:v>0.89130434782608603</c:v>
                </c:pt>
                <c:pt idx="2240">
                  <c:v>0.89156626506024095</c:v>
                </c:pt>
                <c:pt idx="2241">
                  <c:v>0.89182058047493395</c:v>
                </c:pt>
                <c:pt idx="2242">
                  <c:v>0.891891891891892</c:v>
                </c:pt>
                <c:pt idx="2243">
                  <c:v>0.89204152249134905</c:v>
                </c:pt>
                <c:pt idx="2244">
                  <c:v>0.89214840379637605</c:v>
                </c:pt>
                <c:pt idx="2245">
                  <c:v>0.89230769230769202</c:v>
                </c:pt>
                <c:pt idx="2246">
                  <c:v>0.89245014245014198</c:v>
                </c:pt>
                <c:pt idx="2247">
                  <c:v>0.89285714285714202</c:v>
                </c:pt>
                <c:pt idx="2248">
                  <c:v>0.89333333333333298</c:v>
                </c:pt>
                <c:pt idx="2249">
                  <c:v>0.89361702127659504</c:v>
                </c:pt>
                <c:pt idx="2250">
                  <c:v>0.89393939393939303</c:v>
                </c:pt>
                <c:pt idx="2251">
                  <c:v>0.893984514592019</c:v>
                </c:pt>
                <c:pt idx="2252">
                  <c:v>0.89473684210526205</c:v>
                </c:pt>
                <c:pt idx="2253">
                  <c:v>0.89483870967741896</c:v>
                </c:pt>
                <c:pt idx="2254">
                  <c:v>0.89512646514497196</c:v>
                </c:pt>
                <c:pt idx="2255">
                  <c:v>0.89528118939883605</c:v>
                </c:pt>
                <c:pt idx="2256">
                  <c:v>0.89536340852130303</c:v>
                </c:pt>
                <c:pt idx="2257">
                  <c:v>0.89552238805970097</c:v>
                </c:pt>
                <c:pt idx="2258">
                  <c:v>0.89583333333333304</c:v>
                </c:pt>
                <c:pt idx="2259">
                  <c:v>0.89590811198851295</c:v>
                </c:pt>
                <c:pt idx="2260">
                  <c:v>0.89611562782294396</c:v>
                </c:pt>
                <c:pt idx="2261">
                  <c:v>0.89614935822637098</c:v>
                </c:pt>
                <c:pt idx="2262">
                  <c:v>0.89655172413793005</c:v>
                </c:pt>
                <c:pt idx="2263">
                  <c:v>0.89696622781911794</c:v>
                </c:pt>
                <c:pt idx="2264">
                  <c:v>0.89705882352941102</c:v>
                </c:pt>
                <c:pt idx="2265">
                  <c:v>0.897288414133114</c:v>
                </c:pt>
                <c:pt idx="2266">
                  <c:v>0.89743589743589702</c:v>
                </c:pt>
                <c:pt idx="2267">
                  <c:v>0.89752348420153605</c:v>
                </c:pt>
                <c:pt idx="2268">
                  <c:v>0.89758534554537805</c:v>
                </c:pt>
                <c:pt idx="2269">
                  <c:v>0.89781021897810198</c:v>
                </c:pt>
                <c:pt idx="2270">
                  <c:v>0.89784004670169204</c:v>
                </c:pt>
                <c:pt idx="2271">
                  <c:v>0.89795918367346905</c:v>
                </c:pt>
                <c:pt idx="2272">
                  <c:v>0.89799476896250996</c:v>
                </c:pt>
                <c:pt idx="2273">
                  <c:v>0.89825581395348797</c:v>
                </c:pt>
                <c:pt idx="2274">
                  <c:v>0.89829437776373899</c:v>
                </c:pt>
                <c:pt idx="2275">
                  <c:v>0.89830508474576198</c:v>
                </c:pt>
                <c:pt idx="2276">
                  <c:v>0.89855072463768104</c:v>
                </c:pt>
                <c:pt idx="2277">
                  <c:v>0.89859154929577401</c:v>
                </c:pt>
                <c:pt idx="2278">
                  <c:v>0.89899833055091705</c:v>
                </c:pt>
                <c:pt idx="2279">
                  <c:v>0.899022801302931</c:v>
                </c:pt>
                <c:pt idx="2280">
                  <c:v>0.89949748743718505</c:v>
                </c:pt>
                <c:pt idx="2281">
                  <c:v>0.9</c:v>
                </c:pt>
                <c:pt idx="2282">
                  <c:v>0.90014064697608998</c:v>
                </c:pt>
                <c:pt idx="2283">
                  <c:v>0.90015748031496001</c:v>
                </c:pt>
                <c:pt idx="2284">
                  <c:v>0.90023752969121096</c:v>
                </c:pt>
                <c:pt idx="2285">
                  <c:v>0.90024135156878504</c:v>
                </c:pt>
                <c:pt idx="2286">
                  <c:v>0.90087232355273505</c:v>
                </c:pt>
                <c:pt idx="2287">
                  <c:v>0.90105078809106798</c:v>
                </c:pt>
                <c:pt idx="2288">
                  <c:v>0.90136054421768697</c:v>
                </c:pt>
                <c:pt idx="2289">
                  <c:v>0.90140845070422504</c:v>
                </c:pt>
                <c:pt idx="2290">
                  <c:v>0.90149006622516503</c:v>
                </c:pt>
                <c:pt idx="2291">
                  <c:v>0.90163934426229497</c:v>
                </c:pt>
                <c:pt idx="2292">
                  <c:v>0.90196078431372495</c:v>
                </c:pt>
                <c:pt idx="2293">
                  <c:v>0.90225563909774398</c:v>
                </c:pt>
                <c:pt idx="2294">
                  <c:v>0.90243902439024404</c:v>
                </c:pt>
                <c:pt idx="2295">
                  <c:v>0.90277777777777701</c:v>
                </c:pt>
                <c:pt idx="2296">
                  <c:v>0.90322580645161199</c:v>
                </c:pt>
                <c:pt idx="2297">
                  <c:v>0.90352112676056295</c:v>
                </c:pt>
                <c:pt idx="2298">
                  <c:v>0.90352397458116696</c:v>
                </c:pt>
                <c:pt idx="2299">
                  <c:v>0.90384615384615397</c:v>
                </c:pt>
                <c:pt idx="2300">
                  <c:v>0.90410958904109495</c:v>
                </c:pt>
                <c:pt idx="2301">
                  <c:v>0.904181184668989</c:v>
                </c:pt>
                <c:pt idx="2302">
                  <c:v>0.90425531914893598</c:v>
                </c:pt>
                <c:pt idx="2303">
                  <c:v>0.90465116279069702</c:v>
                </c:pt>
                <c:pt idx="2304">
                  <c:v>0.90476190476190399</c:v>
                </c:pt>
                <c:pt idx="2305">
                  <c:v>0.90496529631607003</c:v>
                </c:pt>
                <c:pt idx="2306">
                  <c:v>0.90502484815019302</c:v>
                </c:pt>
                <c:pt idx="2307">
                  <c:v>0.90540540540540504</c:v>
                </c:pt>
                <c:pt idx="2308">
                  <c:v>0.90561667631731302</c:v>
                </c:pt>
                <c:pt idx="2309">
                  <c:v>0.90566037735849003</c:v>
                </c:pt>
                <c:pt idx="2310">
                  <c:v>0.90570934256055302</c:v>
                </c:pt>
                <c:pt idx="2311">
                  <c:v>0.90594059405940597</c:v>
                </c:pt>
                <c:pt idx="2312">
                  <c:v>0.90612244897959104</c:v>
                </c:pt>
                <c:pt idx="2313">
                  <c:v>0.90615512006624299</c:v>
                </c:pt>
                <c:pt idx="2314">
                  <c:v>0.90625</c:v>
                </c:pt>
                <c:pt idx="2315">
                  <c:v>0.90666666666666595</c:v>
                </c:pt>
                <c:pt idx="2316">
                  <c:v>0.90697674418604601</c:v>
                </c:pt>
                <c:pt idx="2317">
                  <c:v>0.90711805555555503</c:v>
                </c:pt>
                <c:pt idx="2318">
                  <c:v>0.907407407407407</c:v>
                </c:pt>
                <c:pt idx="2319">
                  <c:v>0.90769230769230702</c:v>
                </c:pt>
                <c:pt idx="2320">
                  <c:v>0.90770135214579595</c:v>
                </c:pt>
                <c:pt idx="2321">
                  <c:v>0.90789473684210498</c:v>
                </c:pt>
                <c:pt idx="2322">
                  <c:v>0.90901571546732796</c:v>
                </c:pt>
                <c:pt idx="2323">
                  <c:v>0.90909090909090895</c:v>
                </c:pt>
                <c:pt idx="2324">
                  <c:v>0.90935046395431796</c:v>
                </c:pt>
                <c:pt idx="2325">
                  <c:v>0.90945836701697602</c:v>
                </c:pt>
                <c:pt idx="2326">
                  <c:v>0.90946024376088197</c:v>
                </c:pt>
                <c:pt idx="2327">
                  <c:v>0.91025641025641002</c:v>
                </c:pt>
                <c:pt idx="2328">
                  <c:v>0.91028708133971203</c:v>
                </c:pt>
                <c:pt idx="2329">
                  <c:v>0.91041303083187897</c:v>
                </c:pt>
                <c:pt idx="2330">
                  <c:v>0.91044776119402904</c:v>
                </c:pt>
                <c:pt idx="2331">
                  <c:v>0.91052254831782298</c:v>
                </c:pt>
                <c:pt idx="2332">
                  <c:v>0.91058655221745299</c:v>
                </c:pt>
                <c:pt idx="2333">
                  <c:v>0.91061827956989205</c:v>
                </c:pt>
                <c:pt idx="2334">
                  <c:v>0.91063449508489702</c:v>
                </c:pt>
                <c:pt idx="2335">
                  <c:v>0.91071428571428503</c:v>
                </c:pt>
                <c:pt idx="2336">
                  <c:v>0.91111111111111098</c:v>
                </c:pt>
                <c:pt idx="2337">
                  <c:v>0.91149228130360205</c:v>
                </c:pt>
                <c:pt idx="2338">
                  <c:v>0.91153342070773202</c:v>
                </c:pt>
                <c:pt idx="2339">
                  <c:v>0.91176470588235203</c:v>
                </c:pt>
                <c:pt idx="2340">
                  <c:v>0.91181556195965396</c:v>
                </c:pt>
                <c:pt idx="2341">
                  <c:v>0.91183673469387705</c:v>
                </c:pt>
                <c:pt idx="2342">
                  <c:v>0.91228070175438603</c:v>
                </c:pt>
                <c:pt idx="2343">
                  <c:v>0.91239316239316204</c:v>
                </c:pt>
                <c:pt idx="2344">
                  <c:v>0.91249999999999998</c:v>
                </c:pt>
                <c:pt idx="2345">
                  <c:v>0.91265306122448897</c:v>
                </c:pt>
                <c:pt idx="2346">
                  <c:v>0.91292134831460603</c:v>
                </c:pt>
                <c:pt idx="2347">
                  <c:v>0.91292590589507805</c:v>
                </c:pt>
                <c:pt idx="2348">
                  <c:v>0.91304347826086896</c:v>
                </c:pt>
                <c:pt idx="2349">
                  <c:v>0.91358024691357997</c:v>
                </c:pt>
                <c:pt idx="2350">
                  <c:v>0.91379310344827502</c:v>
                </c:pt>
                <c:pt idx="2351">
                  <c:v>0.91381345926800395</c:v>
                </c:pt>
                <c:pt idx="2352">
                  <c:v>0.913821138211382</c:v>
                </c:pt>
                <c:pt idx="2353">
                  <c:v>0.913829047949965</c:v>
                </c:pt>
                <c:pt idx="2354">
                  <c:v>0.91428571428571404</c:v>
                </c:pt>
                <c:pt idx="2355">
                  <c:v>0.91452282157676301</c:v>
                </c:pt>
                <c:pt idx="2356">
                  <c:v>0.91489361702127603</c:v>
                </c:pt>
                <c:pt idx="2357">
                  <c:v>0.91525423728813504</c:v>
                </c:pt>
                <c:pt idx="2358">
                  <c:v>0.91549295774647799</c:v>
                </c:pt>
                <c:pt idx="2359">
                  <c:v>0.91581632653061196</c:v>
                </c:pt>
                <c:pt idx="2360">
                  <c:v>0.91586794462193799</c:v>
                </c:pt>
                <c:pt idx="2361">
                  <c:v>0.91588785046728904</c:v>
                </c:pt>
                <c:pt idx="2362">
                  <c:v>0.91595441595441596</c:v>
                </c:pt>
                <c:pt idx="2363">
                  <c:v>0.91651969429747204</c:v>
                </c:pt>
                <c:pt idx="2364">
                  <c:v>0.91666666666666596</c:v>
                </c:pt>
                <c:pt idx="2365">
                  <c:v>0.91685109073664195</c:v>
                </c:pt>
                <c:pt idx="2366">
                  <c:v>0.91685779816513702</c:v>
                </c:pt>
                <c:pt idx="2367">
                  <c:v>0.91780821917808197</c:v>
                </c:pt>
                <c:pt idx="2368">
                  <c:v>0.91803278688524603</c:v>
                </c:pt>
                <c:pt idx="2369">
                  <c:v>0.91811846689895404</c:v>
                </c:pt>
                <c:pt idx="2370">
                  <c:v>0.91815680880330097</c:v>
                </c:pt>
                <c:pt idx="2371">
                  <c:v>0.91830238726790403</c:v>
                </c:pt>
                <c:pt idx="2372">
                  <c:v>0.91836734693877498</c:v>
                </c:pt>
                <c:pt idx="2373">
                  <c:v>0.91852286049237897</c:v>
                </c:pt>
                <c:pt idx="2374">
                  <c:v>0.91856392294220601</c:v>
                </c:pt>
                <c:pt idx="2375">
                  <c:v>0.91891891891891897</c:v>
                </c:pt>
                <c:pt idx="2376">
                  <c:v>0.919333333333333</c:v>
                </c:pt>
                <c:pt idx="2377">
                  <c:v>0.91935483870967705</c:v>
                </c:pt>
                <c:pt idx="2378">
                  <c:v>0.91979075850043501</c:v>
                </c:pt>
                <c:pt idx="2379">
                  <c:v>0.92</c:v>
                </c:pt>
                <c:pt idx="2380">
                  <c:v>0.92016558249556502</c:v>
                </c:pt>
                <c:pt idx="2381">
                  <c:v>0.92063492063492003</c:v>
                </c:pt>
                <c:pt idx="2382">
                  <c:v>0.92105263157894701</c:v>
                </c:pt>
                <c:pt idx="2383">
                  <c:v>0.92156862745098</c:v>
                </c:pt>
                <c:pt idx="2384">
                  <c:v>0.921875</c:v>
                </c:pt>
                <c:pt idx="2385">
                  <c:v>0.92207792207792205</c:v>
                </c:pt>
                <c:pt idx="2386">
                  <c:v>0.922149122807017</c:v>
                </c:pt>
                <c:pt idx="2387">
                  <c:v>0.92215013901760901</c:v>
                </c:pt>
                <c:pt idx="2388">
                  <c:v>0.92228571428571404</c:v>
                </c:pt>
                <c:pt idx="2389">
                  <c:v>0.92279020234291798</c:v>
                </c:pt>
                <c:pt idx="2390">
                  <c:v>0.92307692307692302</c:v>
                </c:pt>
                <c:pt idx="2391">
                  <c:v>0.92391304347825998</c:v>
                </c:pt>
                <c:pt idx="2392">
                  <c:v>0.924050632911392</c:v>
                </c:pt>
                <c:pt idx="2393">
                  <c:v>0.92417815482502597</c:v>
                </c:pt>
                <c:pt idx="2394">
                  <c:v>0.92421551213735897</c:v>
                </c:pt>
                <c:pt idx="2395">
                  <c:v>0.92424242424242398</c:v>
                </c:pt>
                <c:pt idx="2396">
                  <c:v>0.92433795712484201</c:v>
                </c:pt>
                <c:pt idx="2397">
                  <c:v>0.92439456585942104</c:v>
                </c:pt>
                <c:pt idx="2398">
                  <c:v>0.92452830188679203</c:v>
                </c:pt>
                <c:pt idx="2399">
                  <c:v>0.92455993294216199</c:v>
                </c:pt>
                <c:pt idx="2400">
                  <c:v>0.92456140350877103</c:v>
                </c:pt>
                <c:pt idx="2401">
                  <c:v>0.92482915717539804</c:v>
                </c:pt>
                <c:pt idx="2402">
                  <c:v>0.92500000000000004</c:v>
                </c:pt>
                <c:pt idx="2403">
                  <c:v>0.92508710801393701</c:v>
                </c:pt>
                <c:pt idx="2404">
                  <c:v>0.92537313432835799</c:v>
                </c:pt>
                <c:pt idx="2405">
                  <c:v>0.925449871465295</c:v>
                </c:pt>
                <c:pt idx="2406">
                  <c:v>0.92583333333333295</c:v>
                </c:pt>
                <c:pt idx="2407">
                  <c:v>0.92592592592592504</c:v>
                </c:pt>
                <c:pt idx="2408">
                  <c:v>0.92647058823529405</c:v>
                </c:pt>
                <c:pt idx="2409">
                  <c:v>0.92652027027026995</c:v>
                </c:pt>
                <c:pt idx="2410">
                  <c:v>0.92654364797728805</c:v>
                </c:pt>
                <c:pt idx="2411">
                  <c:v>0.92660550458715496</c:v>
                </c:pt>
                <c:pt idx="2412">
                  <c:v>0.92681388012618204</c:v>
                </c:pt>
                <c:pt idx="2413">
                  <c:v>0.92682926829268197</c:v>
                </c:pt>
                <c:pt idx="2414">
                  <c:v>0.92696245733788396</c:v>
                </c:pt>
                <c:pt idx="2415">
                  <c:v>0.92721347093970596</c:v>
                </c:pt>
                <c:pt idx="2416">
                  <c:v>0.92727272727272703</c:v>
                </c:pt>
                <c:pt idx="2417">
                  <c:v>0.92746113989637202</c:v>
                </c:pt>
                <c:pt idx="2418">
                  <c:v>0.92753623188405798</c:v>
                </c:pt>
                <c:pt idx="2419">
                  <c:v>0.92768959435626097</c:v>
                </c:pt>
                <c:pt idx="2420">
                  <c:v>0.92783505154639101</c:v>
                </c:pt>
                <c:pt idx="2421">
                  <c:v>0.92791612057666994</c:v>
                </c:pt>
                <c:pt idx="2422">
                  <c:v>0.92794376098418196</c:v>
                </c:pt>
                <c:pt idx="2423">
                  <c:v>0.92814371257484996</c:v>
                </c:pt>
                <c:pt idx="2424">
                  <c:v>0.928321678321678</c:v>
                </c:pt>
                <c:pt idx="2425">
                  <c:v>0.92857142857142805</c:v>
                </c:pt>
                <c:pt idx="2426">
                  <c:v>0.92892976588628695</c:v>
                </c:pt>
                <c:pt idx="2427">
                  <c:v>0.92899408284023599</c:v>
                </c:pt>
                <c:pt idx="2428">
                  <c:v>0.92957746478873204</c:v>
                </c:pt>
                <c:pt idx="2429">
                  <c:v>0.92964824120602996</c:v>
                </c:pt>
                <c:pt idx="2430">
                  <c:v>0.92966194111232203</c:v>
                </c:pt>
                <c:pt idx="2431">
                  <c:v>0.92975206611570205</c:v>
                </c:pt>
                <c:pt idx="2432">
                  <c:v>0.929824561403508</c:v>
                </c:pt>
                <c:pt idx="2433">
                  <c:v>0.93023255813953398</c:v>
                </c:pt>
                <c:pt idx="2434">
                  <c:v>0.930247718383311</c:v>
                </c:pt>
                <c:pt idx="2435">
                  <c:v>0.93055555555555503</c:v>
                </c:pt>
                <c:pt idx="2436">
                  <c:v>0.93074792243767301</c:v>
                </c:pt>
                <c:pt idx="2437">
                  <c:v>0.93101415094339601</c:v>
                </c:pt>
                <c:pt idx="2438">
                  <c:v>0.93103448275862</c:v>
                </c:pt>
                <c:pt idx="2439">
                  <c:v>0.93143596377749005</c:v>
                </c:pt>
                <c:pt idx="2440">
                  <c:v>0.93164693218514505</c:v>
                </c:pt>
                <c:pt idx="2441">
                  <c:v>0.93181818181818099</c:v>
                </c:pt>
                <c:pt idx="2442">
                  <c:v>0.93220338983050799</c:v>
                </c:pt>
                <c:pt idx="2443">
                  <c:v>0.93231441048034902</c:v>
                </c:pt>
                <c:pt idx="2444">
                  <c:v>0.93243243243243201</c:v>
                </c:pt>
                <c:pt idx="2445">
                  <c:v>0.93253287592910195</c:v>
                </c:pt>
                <c:pt idx="2446">
                  <c:v>0.93262119967132295</c:v>
                </c:pt>
                <c:pt idx="2447">
                  <c:v>0.93268608414239396</c:v>
                </c:pt>
                <c:pt idx="2448">
                  <c:v>0.93277310924369705</c:v>
                </c:pt>
                <c:pt idx="2449">
                  <c:v>0.93302935309204904</c:v>
                </c:pt>
                <c:pt idx="2450">
                  <c:v>0.93328929986789899</c:v>
                </c:pt>
                <c:pt idx="2451">
                  <c:v>0.93328973185088204</c:v>
                </c:pt>
                <c:pt idx="2452">
                  <c:v>0.93333333333333302</c:v>
                </c:pt>
                <c:pt idx="2453">
                  <c:v>0.93342776203966005</c:v>
                </c:pt>
                <c:pt idx="2454">
                  <c:v>0.93348891481913598</c:v>
                </c:pt>
                <c:pt idx="2455">
                  <c:v>0.93388960205391502</c:v>
                </c:pt>
                <c:pt idx="2456">
                  <c:v>0.93391304347825999</c:v>
                </c:pt>
                <c:pt idx="2457">
                  <c:v>0.93421052631578905</c:v>
                </c:pt>
                <c:pt idx="2458">
                  <c:v>0.93425605536332101</c:v>
                </c:pt>
                <c:pt idx="2459">
                  <c:v>0.93442622950819598</c:v>
                </c:pt>
                <c:pt idx="2460">
                  <c:v>0.93459045374189698</c:v>
                </c:pt>
                <c:pt idx="2461">
                  <c:v>0.934757505773672</c:v>
                </c:pt>
                <c:pt idx="2462">
                  <c:v>0.934782608695652</c:v>
                </c:pt>
                <c:pt idx="2463">
                  <c:v>0.93506493506493504</c:v>
                </c:pt>
                <c:pt idx="2464">
                  <c:v>0.93518005540166205</c:v>
                </c:pt>
                <c:pt idx="2465">
                  <c:v>0.93534246575342395</c:v>
                </c:pt>
                <c:pt idx="2466">
                  <c:v>0.93546544831524803</c:v>
                </c:pt>
                <c:pt idx="2467">
                  <c:v>0.93548387096774099</c:v>
                </c:pt>
                <c:pt idx="2468">
                  <c:v>0.93617021276595702</c:v>
                </c:pt>
                <c:pt idx="2469">
                  <c:v>0.93632075471698095</c:v>
                </c:pt>
                <c:pt idx="2470">
                  <c:v>0.93650793650793596</c:v>
                </c:pt>
                <c:pt idx="2471">
                  <c:v>0.93662728249194405</c:v>
                </c:pt>
                <c:pt idx="2472">
                  <c:v>0.936645962732919</c:v>
                </c:pt>
                <c:pt idx="2473">
                  <c:v>0.93691588785046698</c:v>
                </c:pt>
                <c:pt idx="2474">
                  <c:v>0.93708240534521103</c:v>
                </c:pt>
                <c:pt idx="2475">
                  <c:v>0.93709150326797297</c:v>
                </c:pt>
                <c:pt idx="2476">
                  <c:v>0.93723849372384904</c:v>
                </c:pt>
                <c:pt idx="2477">
                  <c:v>0.937241948802642</c:v>
                </c:pt>
                <c:pt idx="2478">
                  <c:v>0.93736616702355402</c:v>
                </c:pt>
                <c:pt idx="2479">
                  <c:v>0.93741851368969997</c:v>
                </c:pt>
                <c:pt idx="2480">
                  <c:v>0.9375</c:v>
                </c:pt>
                <c:pt idx="2481">
                  <c:v>0.937533948940793</c:v>
                </c:pt>
                <c:pt idx="2482">
                  <c:v>0.93758212877792302</c:v>
                </c:pt>
                <c:pt idx="2483">
                  <c:v>0.93776595744680802</c:v>
                </c:pt>
                <c:pt idx="2484">
                  <c:v>0.93789954337899495</c:v>
                </c:pt>
                <c:pt idx="2485">
                  <c:v>0.93793472445157799</c:v>
                </c:pt>
                <c:pt idx="2486">
                  <c:v>0.938271604938271</c:v>
                </c:pt>
                <c:pt idx="2487">
                  <c:v>0.93846153846153801</c:v>
                </c:pt>
                <c:pt idx="2488">
                  <c:v>0.93877551020408101</c:v>
                </c:pt>
                <c:pt idx="2489">
                  <c:v>0.93896713615023397</c:v>
                </c:pt>
                <c:pt idx="2490">
                  <c:v>0.93925233644859796</c:v>
                </c:pt>
                <c:pt idx="2491">
                  <c:v>0.93934288121314202</c:v>
                </c:pt>
                <c:pt idx="2492">
                  <c:v>0.939393939393939</c:v>
                </c:pt>
                <c:pt idx="2493">
                  <c:v>0.93948126801152698</c:v>
                </c:pt>
                <c:pt idx="2494">
                  <c:v>0.939720129171151</c:v>
                </c:pt>
                <c:pt idx="2495">
                  <c:v>0.93987621573828395</c:v>
                </c:pt>
                <c:pt idx="2496">
                  <c:v>0.94</c:v>
                </c:pt>
                <c:pt idx="2497">
                  <c:v>0.94006479481641403</c:v>
                </c:pt>
                <c:pt idx="2498">
                  <c:v>0.94029850746268595</c:v>
                </c:pt>
                <c:pt idx="2499">
                  <c:v>0.94047619047619002</c:v>
                </c:pt>
                <c:pt idx="2500">
                  <c:v>0.94049159120310399</c:v>
                </c:pt>
                <c:pt idx="2501">
                  <c:v>0.94062765055131403</c:v>
                </c:pt>
                <c:pt idx="2502">
                  <c:v>0.94090305444887101</c:v>
                </c:pt>
                <c:pt idx="2503">
                  <c:v>0.94117647058823495</c:v>
                </c:pt>
                <c:pt idx="2504">
                  <c:v>0.94138232720909798</c:v>
                </c:pt>
                <c:pt idx="2505">
                  <c:v>0.94148936170212705</c:v>
                </c:pt>
                <c:pt idx="2506">
                  <c:v>0.94152710757876801</c:v>
                </c:pt>
                <c:pt idx="2507">
                  <c:v>0.94156804733727795</c:v>
                </c:pt>
                <c:pt idx="2508">
                  <c:v>0.94196804037005799</c:v>
                </c:pt>
                <c:pt idx="2509">
                  <c:v>0.94202898550724601</c:v>
                </c:pt>
                <c:pt idx="2510">
                  <c:v>0.94227188081936597</c:v>
                </c:pt>
                <c:pt idx="2511">
                  <c:v>0.94230769230769196</c:v>
                </c:pt>
                <c:pt idx="2512">
                  <c:v>0.94269102990033204</c:v>
                </c:pt>
                <c:pt idx="2513">
                  <c:v>0.94285714285714195</c:v>
                </c:pt>
                <c:pt idx="2514">
                  <c:v>0.94293478260869501</c:v>
                </c:pt>
                <c:pt idx="2515">
                  <c:v>0.94339622641509402</c:v>
                </c:pt>
                <c:pt idx="2516">
                  <c:v>0.94343575418994396</c:v>
                </c:pt>
                <c:pt idx="2517">
                  <c:v>0.94357184409540396</c:v>
                </c:pt>
                <c:pt idx="2518">
                  <c:v>0.94366197183098599</c:v>
                </c:pt>
                <c:pt idx="2519">
                  <c:v>0.94371091035441201</c:v>
                </c:pt>
                <c:pt idx="2520">
                  <c:v>0.94425675675675602</c:v>
                </c:pt>
                <c:pt idx="2521">
                  <c:v>0.94430162810625495</c:v>
                </c:pt>
                <c:pt idx="2522">
                  <c:v>0.94444444444444398</c:v>
                </c:pt>
                <c:pt idx="2523">
                  <c:v>0.94450934579439205</c:v>
                </c:pt>
                <c:pt idx="2524">
                  <c:v>0.94453507340946097</c:v>
                </c:pt>
                <c:pt idx="2525">
                  <c:v>0.94470046082949299</c:v>
                </c:pt>
                <c:pt idx="2526">
                  <c:v>0.94474034620505898</c:v>
                </c:pt>
                <c:pt idx="2527">
                  <c:v>0.94520547945205402</c:v>
                </c:pt>
                <c:pt idx="2528">
                  <c:v>0.94535131298793396</c:v>
                </c:pt>
                <c:pt idx="2529">
                  <c:v>0.94545454545454499</c:v>
                </c:pt>
                <c:pt idx="2530">
                  <c:v>0.94548063127690096</c:v>
                </c:pt>
                <c:pt idx="2531">
                  <c:v>0.94565477615513505</c:v>
                </c:pt>
                <c:pt idx="2532">
                  <c:v>0.94566623544631301</c:v>
                </c:pt>
                <c:pt idx="2533">
                  <c:v>0.94584245076586404</c:v>
                </c:pt>
                <c:pt idx="2534">
                  <c:v>0.94585050029428996</c:v>
                </c:pt>
                <c:pt idx="2535">
                  <c:v>0.94594594594594505</c:v>
                </c:pt>
                <c:pt idx="2536">
                  <c:v>0.94596165020336997</c:v>
                </c:pt>
                <c:pt idx="2537">
                  <c:v>0.94597574421168595</c:v>
                </c:pt>
                <c:pt idx="2538">
                  <c:v>0.94611307420494695</c:v>
                </c:pt>
                <c:pt idx="2539">
                  <c:v>0.94614970382337005</c:v>
                </c:pt>
                <c:pt idx="2540">
                  <c:v>0.94642857142857095</c:v>
                </c:pt>
                <c:pt idx="2541">
                  <c:v>0.94650723725613595</c:v>
                </c:pt>
                <c:pt idx="2542">
                  <c:v>0.94666666666666599</c:v>
                </c:pt>
                <c:pt idx="2543">
                  <c:v>0.94692903995229505</c:v>
                </c:pt>
                <c:pt idx="2544">
                  <c:v>0.94705882352941095</c:v>
                </c:pt>
                <c:pt idx="2545">
                  <c:v>0.94708711918760002</c:v>
                </c:pt>
                <c:pt idx="2546">
                  <c:v>0.94721407624633402</c:v>
                </c:pt>
                <c:pt idx="2547">
                  <c:v>0.94728171334431599</c:v>
                </c:pt>
                <c:pt idx="2548">
                  <c:v>0.94736842105263097</c:v>
                </c:pt>
                <c:pt idx="2549">
                  <c:v>0.94788732394366204</c:v>
                </c:pt>
                <c:pt idx="2550">
                  <c:v>0.94827586206896497</c:v>
                </c:pt>
                <c:pt idx="2551">
                  <c:v>0.94837044207808896</c:v>
                </c:pt>
                <c:pt idx="2552">
                  <c:v>0.94839067702552704</c:v>
                </c:pt>
                <c:pt idx="2553">
                  <c:v>0.94848732624693299</c:v>
                </c:pt>
                <c:pt idx="2554">
                  <c:v>0.94871794871794801</c:v>
                </c:pt>
                <c:pt idx="2555">
                  <c:v>0.94876325088339197</c:v>
                </c:pt>
                <c:pt idx="2556">
                  <c:v>0.94884910485933405</c:v>
                </c:pt>
                <c:pt idx="2557">
                  <c:v>0.94904458598726105</c:v>
                </c:pt>
                <c:pt idx="2558">
                  <c:v>0.94911242603550205</c:v>
                </c:pt>
                <c:pt idx="2559">
                  <c:v>0.94915254237288105</c:v>
                </c:pt>
                <c:pt idx="2560">
                  <c:v>0.94923504867871999</c:v>
                </c:pt>
                <c:pt idx="2561">
                  <c:v>0.94944799535153901</c:v>
                </c:pt>
                <c:pt idx="2562">
                  <c:v>0.94951233505450305</c:v>
                </c:pt>
                <c:pt idx="2563">
                  <c:v>0.95</c:v>
                </c:pt>
                <c:pt idx="2564">
                  <c:v>0.95004233700254004</c:v>
                </c:pt>
                <c:pt idx="2565">
                  <c:v>0.95061011040092902</c:v>
                </c:pt>
                <c:pt idx="2566">
                  <c:v>0.95081967213114704</c:v>
                </c:pt>
                <c:pt idx="2567">
                  <c:v>0.95085066162570797</c:v>
                </c:pt>
                <c:pt idx="2568">
                  <c:v>0.95121951219512202</c:v>
                </c:pt>
                <c:pt idx="2569">
                  <c:v>0.95127118644067798</c:v>
                </c:pt>
                <c:pt idx="2570">
                  <c:v>0.95138306789605998</c:v>
                </c:pt>
                <c:pt idx="2571">
                  <c:v>0.95143884892086295</c:v>
                </c:pt>
                <c:pt idx="2572">
                  <c:v>0.95157780195865005</c:v>
                </c:pt>
                <c:pt idx="2573">
                  <c:v>0.95161290322580605</c:v>
                </c:pt>
                <c:pt idx="2574">
                  <c:v>0.95166666666666599</c:v>
                </c:pt>
                <c:pt idx="2575">
                  <c:v>0.951814396192742</c:v>
                </c:pt>
                <c:pt idx="2576">
                  <c:v>0.95187793427230005</c:v>
                </c:pt>
                <c:pt idx="2577">
                  <c:v>0.95212479827864405</c:v>
                </c:pt>
                <c:pt idx="2578">
                  <c:v>0.95214521452145195</c:v>
                </c:pt>
                <c:pt idx="2579">
                  <c:v>0.95218894009216504</c:v>
                </c:pt>
                <c:pt idx="2580">
                  <c:v>0.95228758169934602</c:v>
                </c:pt>
                <c:pt idx="2581">
                  <c:v>0.952380952380952</c:v>
                </c:pt>
                <c:pt idx="2582">
                  <c:v>0.95299145299145205</c:v>
                </c:pt>
                <c:pt idx="2583">
                  <c:v>0.95301655098771998</c:v>
                </c:pt>
                <c:pt idx="2584">
                  <c:v>0.953125</c:v>
                </c:pt>
                <c:pt idx="2585">
                  <c:v>0.95334261838440104</c:v>
                </c:pt>
                <c:pt idx="2586">
                  <c:v>0.95348837209302295</c:v>
                </c:pt>
                <c:pt idx="2587">
                  <c:v>0.95381882770870297</c:v>
                </c:pt>
                <c:pt idx="2588">
                  <c:v>0.95384615384615401</c:v>
                </c:pt>
                <c:pt idx="2589">
                  <c:v>0.95428973277074503</c:v>
                </c:pt>
                <c:pt idx="2590">
                  <c:v>0.95431123325317702</c:v>
                </c:pt>
                <c:pt idx="2591">
                  <c:v>0.954513645906228</c:v>
                </c:pt>
                <c:pt idx="2592">
                  <c:v>0.95454545454545403</c:v>
                </c:pt>
                <c:pt idx="2593">
                  <c:v>0.95457227138642997</c:v>
                </c:pt>
                <c:pt idx="2594">
                  <c:v>0.95467625899280495</c:v>
                </c:pt>
                <c:pt idx="2595">
                  <c:v>0.95470383275261295</c:v>
                </c:pt>
                <c:pt idx="2596">
                  <c:v>0.95472994068061201</c:v>
                </c:pt>
                <c:pt idx="2597">
                  <c:v>0.95473595976529702</c:v>
                </c:pt>
                <c:pt idx="2598">
                  <c:v>0.95498783454987801</c:v>
                </c:pt>
                <c:pt idx="2599">
                  <c:v>0.95504664970313802</c:v>
                </c:pt>
                <c:pt idx="2600">
                  <c:v>0.95510422234099401</c:v>
                </c:pt>
                <c:pt idx="2601">
                  <c:v>0.95522388059701402</c:v>
                </c:pt>
                <c:pt idx="2602">
                  <c:v>0.95549450549450499</c:v>
                </c:pt>
                <c:pt idx="2603">
                  <c:v>0.95555555555555505</c:v>
                </c:pt>
                <c:pt idx="2604">
                  <c:v>0.95588235294117596</c:v>
                </c:pt>
                <c:pt idx="2605">
                  <c:v>0.95640616693248204</c:v>
                </c:pt>
                <c:pt idx="2606">
                  <c:v>0.95652173913043403</c:v>
                </c:pt>
                <c:pt idx="2607">
                  <c:v>0.95656836461126005</c:v>
                </c:pt>
                <c:pt idx="2608">
                  <c:v>0.95667365478686195</c:v>
                </c:pt>
                <c:pt idx="2609">
                  <c:v>0.95687331536388098</c:v>
                </c:pt>
                <c:pt idx="2610">
                  <c:v>0.956890459363957</c:v>
                </c:pt>
                <c:pt idx="2611">
                  <c:v>0.95690157251019103</c:v>
                </c:pt>
                <c:pt idx="2612">
                  <c:v>0.95704225352112604</c:v>
                </c:pt>
                <c:pt idx="2613">
                  <c:v>0.95714285714285696</c:v>
                </c:pt>
                <c:pt idx="2614">
                  <c:v>0.95725014442518697</c:v>
                </c:pt>
                <c:pt idx="2615">
                  <c:v>0.95744680851063801</c:v>
                </c:pt>
                <c:pt idx="2616">
                  <c:v>0.95758564437194105</c:v>
                </c:pt>
                <c:pt idx="2617">
                  <c:v>0.95764075067024101</c:v>
                </c:pt>
                <c:pt idx="2618">
                  <c:v>0.95766516998075601</c:v>
                </c:pt>
                <c:pt idx="2619">
                  <c:v>0.95767195767195701</c:v>
                </c:pt>
                <c:pt idx="2620">
                  <c:v>0.95774647887323905</c:v>
                </c:pt>
                <c:pt idx="2621">
                  <c:v>0.95775497887748895</c:v>
                </c:pt>
                <c:pt idx="2622">
                  <c:v>0.95776566757493098</c:v>
                </c:pt>
                <c:pt idx="2623">
                  <c:v>0.95822454308093996</c:v>
                </c:pt>
                <c:pt idx="2624">
                  <c:v>0.95833333333333304</c:v>
                </c:pt>
                <c:pt idx="2625">
                  <c:v>0.95850144092219003</c:v>
                </c:pt>
                <c:pt idx="2626">
                  <c:v>0.95862552594670403</c:v>
                </c:pt>
                <c:pt idx="2627">
                  <c:v>0.95890410958904004</c:v>
                </c:pt>
                <c:pt idx="2628">
                  <c:v>0.95906902086677304</c:v>
                </c:pt>
                <c:pt idx="2629">
                  <c:v>0.95918367346938704</c:v>
                </c:pt>
                <c:pt idx="2630">
                  <c:v>0.95925661186561795</c:v>
                </c:pt>
                <c:pt idx="2631">
                  <c:v>0.95933609958506205</c:v>
                </c:pt>
                <c:pt idx="2632">
                  <c:v>0.95945945945945899</c:v>
                </c:pt>
                <c:pt idx="2633">
                  <c:v>0.95948136142625595</c:v>
                </c:pt>
                <c:pt idx="2634">
                  <c:v>0.96</c:v>
                </c:pt>
                <c:pt idx="2635">
                  <c:v>0.96052631578947301</c:v>
                </c:pt>
                <c:pt idx="2636">
                  <c:v>0.96054519368723001</c:v>
                </c:pt>
                <c:pt idx="2637">
                  <c:v>0.96067722555980295</c:v>
                </c:pt>
                <c:pt idx="2638">
                  <c:v>0.96071733561058903</c:v>
                </c:pt>
                <c:pt idx="2639">
                  <c:v>0.96078431372549</c:v>
                </c:pt>
                <c:pt idx="2640">
                  <c:v>0.96106259097525404</c:v>
                </c:pt>
                <c:pt idx="2641">
                  <c:v>0.96118192352259502</c:v>
                </c:pt>
                <c:pt idx="2642">
                  <c:v>0.96126760563380198</c:v>
                </c:pt>
                <c:pt idx="2643">
                  <c:v>0.96137105549510304</c:v>
                </c:pt>
                <c:pt idx="2644">
                  <c:v>0.96153846153846101</c:v>
                </c:pt>
                <c:pt idx="2645">
                  <c:v>0.96164235548352195</c:v>
                </c:pt>
                <c:pt idx="2646">
                  <c:v>0.96226415094339601</c:v>
                </c:pt>
                <c:pt idx="2647">
                  <c:v>0.96248534583821799</c:v>
                </c:pt>
                <c:pt idx="2648">
                  <c:v>0.96250000000000002</c:v>
                </c:pt>
                <c:pt idx="2649">
                  <c:v>0.96296296296296202</c:v>
                </c:pt>
                <c:pt idx="2650">
                  <c:v>0.96302665520206299</c:v>
                </c:pt>
                <c:pt idx="2651">
                  <c:v>0.963048498845265</c:v>
                </c:pt>
                <c:pt idx="2652">
                  <c:v>0.96306068601583095</c:v>
                </c:pt>
                <c:pt idx="2653">
                  <c:v>0.96309523809523701</c:v>
                </c:pt>
                <c:pt idx="2654">
                  <c:v>0.96320474777447995</c:v>
                </c:pt>
                <c:pt idx="2655">
                  <c:v>0.96342551293487899</c:v>
                </c:pt>
                <c:pt idx="2656">
                  <c:v>0.96363636363636296</c:v>
                </c:pt>
                <c:pt idx="2657">
                  <c:v>0.96384479717812999</c:v>
                </c:pt>
                <c:pt idx="2658">
                  <c:v>0.96428571428571397</c:v>
                </c:pt>
                <c:pt idx="2659">
                  <c:v>0.96431070678796305</c:v>
                </c:pt>
                <c:pt idx="2660">
                  <c:v>0.96446339729921804</c:v>
                </c:pt>
                <c:pt idx="2661">
                  <c:v>0.96463022508038498</c:v>
                </c:pt>
                <c:pt idx="2662">
                  <c:v>0.96478121664887895</c:v>
                </c:pt>
                <c:pt idx="2663">
                  <c:v>0.96480582524271796</c:v>
                </c:pt>
                <c:pt idx="2664">
                  <c:v>0.96491228070175405</c:v>
                </c:pt>
                <c:pt idx="2665">
                  <c:v>0.96501457725947504</c:v>
                </c:pt>
                <c:pt idx="2666">
                  <c:v>0.965039180229053</c:v>
                </c:pt>
                <c:pt idx="2667">
                  <c:v>0.96513605442176797</c:v>
                </c:pt>
                <c:pt idx="2668">
                  <c:v>0.96539379474940301</c:v>
                </c:pt>
                <c:pt idx="2669">
                  <c:v>0.96545768566493895</c:v>
                </c:pt>
                <c:pt idx="2670">
                  <c:v>0.96551724137931005</c:v>
                </c:pt>
                <c:pt idx="2671">
                  <c:v>0.96568364611260005</c:v>
                </c:pt>
                <c:pt idx="2672">
                  <c:v>0.96605374823196499</c:v>
                </c:pt>
                <c:pt idx="2673">
                  <c:v>0.96610169491525399</c:v>
                </c:pt>
                <c:pt idx="2674">
                  <c:v>0.966116420503909</c:v>
                </c:pt>
                <c:pt idx="2675">
                  <c:v>0.96637744034707096</c:v>
                </c:pt>
                <c:pt idx="2676">
                  <c:v>0.96652497343251798</c:v>
                </c:pt>
                <c:pt idx="2677">
                  <c:v>0.96666666666666601</c:v>
                </c:pt>
                <c:pt idx="2678">
                  <c:v>0.96678321678321599</c:v>
                </c:pt>
                <c:pt idx="2679">
                  <c:v>0.96721311475409799</c:v>
                </c:pt>
                <c:pt idx="2680">
                  <c:v>0.96743063932448703</c:v>
                </c:pt>
                <c:pt idx="2681">
                  <c:v>0.96746347941567001</c:v>
                </c:pt>
                <c:pt idx="2682">
                  <c:v>0.96749358426005105</c:v>
                </c:pt>
                <c:pt idx="2683">
                  <c:v>0.96763485477178401</c:v>
                </c:pt>
                <c:pt idx="2684">
                  <c:v>0.967741935483871</c:v>
                </c:pt>
                <c:pt idx="2685">
                  <c:v>0.96786288162828005</c:v>
                </c:pt>
                <c:pt idx="2686">
                  <c:v>0.96801705756929601</c:v>
                </c:pt>
                <c:pt idx="2687">
                  <c:v>0.968194070080862</c:v>
                </c:pt>
                <c:pt idx="2688">
                  <c:v>0.96824480369514998</c:v>
                </c:pt>
                <c:pt idx="2689">
                  <c:v>0.96825396825396803</c:v>
                </c:pt>
                <c:pt idx="2690">
                  <c:v>0.96847826086956501</c:v>
                </c:pt>
                <c:pt idx="2691">
                  <c:v>0.96848484848484795</c:v>
                </c:pt>
                <c:pt idx="2692">
                  <c:v>0.96855345911949597</c:v>
                </c:pt>
                <c:pt idx="2693">
                  <c:v>0.96875</c:v>
                </c:pt>
                <c:pt idx="2694">
                  <c:v>0.96884016156953201</c:v>
                </c:pt>
                <c:pt idx="2695">
                  <c:v>0.96885139519792296</c:v>
                </c:pt>
                <c:pt idx="2696">
                  <c:v>0.96891534391534395</c:v>
                </c:pt>
                <c:pt idx="2697">
                  <c:v>0.96894767107532997</c:v>
                </c:pt>
                <c:pt idx="2698">
                  <c:v>0.96923076923076901</c:v>
                </c:pt>
                <c:pt idx="2699">
                  <c:v>0.969444444444444</c:v>
                </c:pt>
                <c:pt idx="2700">
                  <c:v>0.96958174904942895</c:v>
                </c:pt>
                <c:pt idx="2701">
                  <c:v>0.96958912973147804</c:v>
                </c:pt>
                <c:pt idx="2702">
                  <c:v>0.969615728328865</c:v>
                </c:pt>
                <c:pt idx="2703">
                  <c:v>0.96969696969696895</c:v>
                </c:pt>
                <c:pt idx="2704">
                  <c:v>0.96973032471106202</c:v>
                </c:pt>
                <c:pt idx="2705">
                  <c:v>0.96980461811722896</c:v>
                </c:pt>
                <c:pt idx="2706">
                  <c:v>0.97</c:v>
                </c:pt>
                <c:pt idx="2707">
                  <c:v>0.97014925373134298</c:v>
                </c:pt>
                <c:pt idx="2708">
                  <c:v>0.97018221976808405</c:v>
                </c:pt>
                <c:pt idx="2709">
                  <c:v>0.97047970479704704</c:v>
                </c:pt>
                <c:pt idx="2710">
                  <c:v>0.97058823529411697</c:v>
                </c:pt>
                <c:pt idx="2711">
                  <c:v>0.97066666666666601</c:v>
                </c:pt>
                <c:pt idx="2712">
                  <c:v>0.97075254682878698</c:v>
                </c:pt>
                <c:pt idx="2713">
                  <c:v>0.97080900750625498</c:v>
                </c:pt>
                <c:pt idx="2714">
                  <c:v>0.97082658022690405</c:v>
                </c:pt>
                <c:pt idx="2715">
                  <c:v>0.97105045492142195</c:v>
                </c:pt>
                <c:pt idx="2716">
                  <c:v>0.97113997113997097</c:v>
                </c:pt>
                <c:pt idx="2717">
                  <c:v>0.97119341563785999</c:v>
                </c:pt>
                <c:pt idx="2718">
                  <c:v>0.97142857142857097</c:v>
                </c:pt>
                <c:pt idx="2719">
                  <c:v>0.97222222222222199</c:v>
                </c:pt>
                <c:pt idx="2720">
                  <c:v>0.97252747252747196</c:v>
                </c:pt>
                <c:pt idx="2721">
                  <c:v>0.97271073377804695</c:v>
                </c:pt>
                <c:pt idx="2722">
                  <c:v>0.97276688453158999</c:v>
                </c:pt>
                <c:pt idx="2723">
                  <c:v>0.97289972899728905</c:v>
                </c:pt>
                <c:pt idx="2724">
                  <c:v>0.97297297297297303</c:v>
                </c:pt>
                <c:pt idx="2725">
                  <c:v>0.97300613496932498</c:v>
                </c:pt>
                <c:pt idx="2726">
                  <c:v>0.97306689834926097</c:v>
                </c:pt>
                <c:pt idx="2727">
                  <c:v>0.97307944845699201</c:v>
                </c:pt>
                <c:pt idx="2728">
                  <c:v>0.97311827956989205</c:v>
                </c:pt>
                <c:pt idx="2729">
                  <c:v>0.97316219369894996</c:v>
                </c:pt>
                <c:pt idx="2730">
                  <c:v>0.97320169252468203</c:v>
                </c:pt>
                <c:pt idx="2731">
                  <c:v>0.97320261437908495</c:v>
                </c:pt>
                <c:pt idx="2732">
                  <c:v>0.97322282435447804</c:v>
                </c:pt>
                <c:pt idx="2733">
                  <c:v>0.97329859980462397</c:v>
                </c:pt>
                <c:pt idx="2734">
                  <c:v>0.973314606741573</c:v>
                </c:pt>
                <c:pt idx="2735">
                  <c:v>0.97342657342657302</c:v>
                </c:pt>
                <c:pt idx="2736">
                  <c:v>0.97356828193832601</c:v>
                </c:pt>
                <c:pt idx="2737">
                  <c:v>0.97368421052631504</c:v>
                </c:pt>
                <c:pt idx="2738">
                  <c:v>0.97371794871794803</c:v>
                </c:pt>
                <c:pt idx="2739">
                  <c:v>0.97383966244725695</c:v>
                </c:pt>
                <c:pt idx="2740">
                  <c:v>0.97387044093630903</c:v>
                </c:pt>
                <c:pt idx="2741">
                  <c:v>0.97389791183294605</c:v>
                </c:pt>
                <c:pt idx="2742">
                  <c:v>0.97393570807993002</c:v>
                </c:pt>
                <c:pt idx="2743">
                  <c:v>0.97397260273972597</c:v>
                </c:pt>
                <c:pt idx="2744">
                  <c:v>0.97413793103448199</c:v>
                </c:pt>
                <c:pt idx="2745">
                  <c:v>0.97435897435897401</c:v>
                </c:pt>
                <c:pt idx="2746">
                  <c:v>0.97482435597189698</c:v>
                </c:pt>
                <c:pt idx="2747">
                  <c:v>0.97486033519552995</c:v>
                </c:pt>
                <c:pt idx="2748">
                  <c:v>0.97486910994764397</c:v>
                </c:pt>
                <c:pt idx="2749">
                  <c:v>0.974898785425101</c:v>
                </c:pt>
                <c:pt idx="2750">
                  <c:v>0.97497337593184197</c:v>
                </c:pt>
                <c:pt idx="2751">
                  <c:v>0.97499999999999998</c:v>
                </c:pt>
                <c:pt idx="2752">
                  <c:v>0.97502656748140204</c:v>
                </c:pt>
                <c:pt idx="2753">
                  <c:v>0.97510729613733904</c:v>
                </c:pt>
                <c:pt idx="2754">
                  <c:v>0.97529880478087605</c:v>
                </c:pt>
                <c:pt idx="2755">
                  <c:v>0.97538100820633</c:v>
                </c:pt>
                <c:pt idx="2756">
                  <c:v>0.975579975579975</c:v>
                </c:pt>
                <c:pt idx="2757">
                  <c:v>0.97560975609756095</c:v>
                </c:pt>
                <c:pt idx="2758">
                  <c:v>0.976033553025764</c:v>
                </c:pt>
                <c:pt idx="2759">
                  <c:v>0.97607318789584796</c:v>
                </c:pt>
                <c:pt idx="2760">
                  <c:v>0.97619047619047505</c:v>
                </c:pt>
                <c:pt idx="2761">
                  <c:v>0.97642163661581105</c:v>
                </c:pt>
                <c:pt idx="2762">
                  <c:v>0.97643097643097598</c:v>
                </c:pt>
                <c:pt idx="2763">
                  <c:v>0.97648316408337699</c:v>
                </c:pt>
                <c:pt idx="2764">
                  <c:v>0.97667464114832503</c:v>
                </c:pt>
                <c:pt idx="2765">
                  <c:v>0.97674418604651103</c:v>
                </c:pt>
                <c:pt idx="2766">
                  <c:v>0.97702539298669799</c:v>
                </c:pt>
                <c:pt idx="2767">
                  <c:v>0.97719298245613995</c:v>
                </c:pt>
                <c:pt idx="2768">
                  <c:v>0.97727272727272696</c:v>
                </c:pt>
                <c:pt idx="2769">
                  <c:v>0.97740112994350203</c:v>
                </c:pt>
                <c:pt idx="2770">
                  <c:v>0.97755211117049701</c:v>
                </c:pt>
                <c:pt idx="2771">
                  <c:v>0.97777777777777697</c:v>
                </c:pt>
                <c:pt idx="2772">
                  <c:v>0.97826086956521696</c:v>
                </c:pt>
                <c:pt idx="2773">
                  <c:v>0.97865013774104603</c:v>
                </c:pt>
                <c:pt idx="2774">
                  <c:v>0.97872340425531901</c:v>
                </c:pt>
                <c:pt idx="2775">
                  <c:v>0.97887748943874398</c:v>
                </c:pt>
                <c:pt idx="2776">
                  <c:v>0.97891036906854101</c:v>
                </c:pt>
                <c:pt idx="2777">
                  <c:v>0.97916666666666596</c:v>
                </c:pt>
                <c:pt idx="2778">
                  <c:v>0.97921478060046196</c:v>
                </c:pt>
                <c:pt idx="2779">
                  <c:v>0.97949080622347895</c:v>
                </c:pt>
                <c:pt idx="2780">
                  <c:v>0.97959183673469397</c:v>
                </c:pt>
                <c:pt idx="2781">
                  <c:v>0.97986577181208001</c:v>
                </c:pt>
                <c:pt idx="2782">
                  <c:v>0.98</c:v>
                </c:pt>
                <c:pt idx="2783">
                  <c:v>0.98021434460016399</c:v>
                </c:pt>
                <c:pt idx="2784">
                  <c:v>0.98022355975924302</c:v>
                </c:pt>
                <c:pt idx="2785">
                  <c:v>0.98030127462340599</c:v>
                </c:pt>
                <c:pt idx="2786">
                  <c:v>0.980310262529833</c:v>
                </c:pt>
                <c:pt idx="2787">
                  <c:v>0.98035714285714204</c:v>
                </c:pt>
                <c:pt idx="2788">
                  <c:v>0.98039215686274495</c:v>
                </c:pt>
                <c:pt idx="2789">
                  <c:v>0.98043052837573297</c:v>
                </c:pt>
                <c:pt idx="2790">
                  <c:v>0.98050893340552203</c:v>
                </c:pt>
                <c:pt idx="2791">
                  <c:v>0.98054054054053996</c:v>
                </c:pt>
                <c:pt idx="2792">
                  <c:v>0.98060036757198199</c:v>
                </c:pt>
                <c:pt idx="2793">
                  <c:v>0.98063380281690105</c:v>
                </c:pt>
                <c:pt idx="2794">
                  <c:v>0.98076923076922995</c:v>
                </c:pt>
                <c:pt idx="2795">
                  <c:v>0.98098859315589304</c:v>
                </c:pt>
                <c:pt idx="2796">
                  <c:v>0.98104265402843605</c:v>
                </c:pt>
                <c:pt idx="2797">
                  <c:v>0.98113207547169801</c:v>
                </c:pt>
                <c:pt idx="2798">
                  <c:v>0.98128559804719195</c:v>
                </c:pt>
                <c:pt idx="2799">
                  <c:v>0.98145506419400796</c:v>
                </c:pt>
                <c:pt idx="2800">
                  <c:v>0.98148148148148096</c:v>
                </c:pt>
                <c:pt idx="2801">
                  <c:v>0.98151460942158597</c:v>
                </c:pt>
                <c:pt idx="2802">
                  <c:v>0.98162162162162103</c:v>
                </c:pt>
                <c:pt idx="2803">
                  <c:v>0.98165137614678899</c:v>
                </c:pt>
                <c:pt idx="2804">
                  <c:v>0.98176718092566595</c:v>
                </c:pt>
                <c:pt idx="2805">
                  <c:v>0.981829980532122</c:v>
                </c:pt>
                <c:pt idx="2806">
                  <c:v>0.98188093183779102</c:v>
                </c:pt>
                <c:pt idx="2807">
                  <c:v>0.98190309398715703</c:v>
                </c:pt>
                <c:pt idx="2808">
                  <c:v>0.98204117389399903</c:v>
                </c:pt>
                <c:pt idx="2809">
                  <c:v>0.98214285714285698</c:v>
                </c:pt>
                <c:pt idx="2810">
                  <c:v>0.98216833095577705</c:v>
                </c:pt>
                <c:pt idx="2811">
                  <c:v>0.98221614227086096</c:v>
                </c:pt>
                <c:pt idx="2812">
                  <c:v>0.98224476854787501</c:v>
                </c:pt>
                <c:pt idx="2813">
                  <c:v>0.98236914600550895</c:v>
                </c:pt>
                <c:pt idx="2814">
                  <c:v>0.98239060832443903</c:v>
                </c:pt>
                <c:pt idx="2815">
                  <c:v>0.98243488794669898</c:v>
                </c:pt>
                <c:pt idx="2816">
                  <c:v>0.982437466737626</c:v>
                </c:pt>
                <c:pt idx="2817">
                  <c:v>0.98244382022471899</c:v>
                </c:pt>
                <c:pt idx="2818">
                  <c:v>0.98245614035087703</c:v>
                </c:pt>
                <c:pt idx="2819">
                  <c:v>0.98254228041462</c:v>
                </c:pt>
                <c:pt idx="2820">
                  <c:v>0.98263888888888795</c:v>
                </c:pt>
                <c:pt idx="2821">
                  <c:v>0.98275862068965503</c:v>
                </c:pt>
                <c:pt idx="2822">
                  <c:v>0.98280423280423201</c:v>
                </c:pt>
                <c:pt idx="2823">
                  <c:v>0.98290126861555405</c:v>
                </c:pt>
                <c:pt idx="2824">
                  <c:v>0.98297872340425496</c:v>
                </c:pt>
                <c:pt idx="2825">
                  <c:v>0.98308051341890301</c:v>
                </c:pt>
                <c:pt idx="2826">
                  <c:v>0.98313253012048196</c:v>
                </c:pt>
                <c:pt idx="2827">
                  <c:v>0.98316889146836905</c:v>
                </c:pt>
                <c:pt idx="2828">
                  <c:v>0.98317959848073799</c:v>
                </c:pt>
                <c:pt idx="2829">
                  <c:v>0.98321602598808799</c:v>
                </c:pt>
                <c:pt idx="2830">
                  <c:v>0.98333333333333295</c:v>
                </c:pt>
                <c:pt idx="2831">
                  <c:v>0.98350137488542599</c:v>
                </c:pt>
                <c:pt idx="2832">
                  <c:v>0.98366477272727204</c:v>
                </c:pt>
                <c:pt idx="2833">
                  <c:v>0.98387096774193505</c:v>
                </c:pt>
                <c:pt idx="2834">
                  <c:v>0.98396094839609405</c:v>
                </c:pt>
                <c:pt idx="2835">
                  <c:v>0.98405103668261495</c:v>
                </c:pt>
                <c:pt idx="2836">
                  <c:v>0.984100877192982</c:v>
                </c:pt>
                <c:pt idx="2837">
                  <c:v>0.984375</c:v>
                </c:pt>
                <c:pt idx="2838">
                  <c:v>0.984399872652021</c:v>
                </c:pt>
                <c:pt idx="2839">
                  <c:v>0.98448433221782705</c:v>
                </c:pt>
                <c:pt idx="2840">
                  <c:v>0.98457792207792205</c:v>
                </c:pt>
                <c:pt idx="2841">
                  <c:v>0.984615384615384</c:v>
                </c:pt>
                <c:pt idx="2842">
                  <c:v>0.98469688051795101</c:v>
                </c:pt>
                <c:pt idx="2843">
                  <c:v>0.98472449536279305</c:v>
                </c:pt>
                <c:pt idx="2844">
                  <c:v>0.98478393183201396</c:v>
                </c:pt>
                <c:pt idx="2845">
                  <c:v>0.98478642480983003</c:v>
                </c:pt>
                <c:pt idx="2846">
                  <c:v>0.984805510534846</c:v>
                </c:pt>
                <c:pt idx="2847">
                  <c:v>0.98484848484848397</c:v>
                </c:pt>
                <c:pt idx="2848">
                  <c:v>0.98493626882966401</c:v>
                </c:pt>
                <c:pt idx="2849">
                  <c:v>0.98493975903614395</c:v>
                </c:pt>
                <c:pt idx="2850">
                  <c:v>0.98495370370370305</c:v>
                </c:pt>
                <c:pt idx="2851">
                  <c:v>0.98517520215633403</c:v>
                </c:pt>
                <c:pt idx="2852">
                  <c:v>0.98538205980066396</c:v>
                </c:pt>
                <c:pt idx="2853">
                  <c:v>0.98552403011001699</c:v>
                </c:pt>
                <c:pt idx="2854">
                  <c:v>0.98560767590618303</c:v>
                </c:pt>
                <c:pt idx="2855">
                  <c:v>0.98563611491108005</c:v>
                </c:pt>
                <c:pt idx="2856">
                  <c:v>0.98565400843881801</c:v>
                </c:pt>
                <c:pt idx="2857">
                  <c:v>0.98605150214592197</c:v>
                </c:pt>
                <c:pt idx="2858">
                  <c:v>0.98611111111111105</c:v>
                </c:pt>
                <c:pt idx="2859">
                  <c:v>0.986206896551724</c:v>
                </c:pt>
                <c:pt idx="2860">
                  <c:v>0.98638911128903095</c:v>
                </c:pt>
                <c:pt idx="2861">
                  <c:v>0.98641975308641905</c:v>
                </c:pt>
                <c:pt idx="2862">
                  <c:v>0.98663101604278003</c:v>
                </c:pt>
                <c:pt idx="2863">
                  <c:v>0.98663994655978604</c:v>
                </c:pt>
                <c:pt idx="2864">
                  <c:v>0.98669891172914104</c:v>
                </c:pt>
                <c:pt idx="2865">
                  <c:v>0.98678996036988098</c:v>
                </c:pt>
                <c:pt idx="2866">
                  <c:v>0.98680456490727497</c:v>
                </c:pt>
                <c:pt idx="2867">
                  <c:v>0.98708983324367905</c:v>
                </c:pt>
                <c:pt idx="2868">
                  <c:v>0.98713450292397598</c:v>
                </c:pt>
                <c:pt idx="2869">
                  <c:v>0.98713550600343003</c:v>
                </c:pt>
                <c:pt idx="2870">
                  <c:v>0.98714515265131197</c:v>
                </c:pt>
                <c:pt idx="2871">
                  <c:v>0.98715203426124198</c:v>
                </c:pt>
                <c:pt idx="2872">
                  <c:v>0.98736842105263101</c:v>
                </c:pt>
                <c:pt idx="2873">
                  <c:v>0.98738435660218604</c:v>
                </c:pt>
                <c:pt idx="2874">
                  <c:v>0.98741258741258697</c:v>
                </c:pt>
                <c:pt idx="2875">
                  <c:v>0.98755186721991695</c:v>
                </c:pt>
                <c:pt idx="2876">
                  <c:v>0.98760775862068895</c:v>
                </c:pt>
                <c:pt idx="2877">
                  <c:v>0.98784722222222199</c:v>
                </c:pt>
                <c:pt idx="2878">
                  <c:v>0.98786581013561703</c:v>
                </c:pt>
                <c:pt idx="2879">
                  <c:v>0.98787528868360197</c:v>
                </c:pt>
                <c:pt idx="2880">
                  <c:v>0.98800436205016295</c:v>
                </c:pt>
                <c:pt idx="2881">
                  <c:v>0.98828125</c:v>
                </c:pt>
                <c:pt idx="2882">
                  <c:v>0.98834405144694504</c:v>
                </c:pt>
                <c:pt idx="2883">
                  <c:v>0.98842975206611505</c:v>
                </c:pt>
                <c:pt idx="2884">
                  <c:v>0.98849630238290798</c:v>
                </c:pt>
                <c:pt idx="2885">
                  <c:v>0.98886936145284099</c:v>
                </c:pt>
                <c:pt idx="2886">
                  <c:v>0.98891551827441504</c:v>
                </c:pt>
                <c:pt idx="2887">
                  <c:v>0.98906605922551205</c:v>
                </c:pt>
                <c:pt idx="2888">
                  <c:v>0.98955696202531596</c:v>
                </c:pt>
                <c:pt idx="2889">
                  <c:v>0.98971255673222402</c:v>
                </c:pt>
                <c:pt idx="2890">
                  <c:v>0.99006410256410204</c:v>
                </c:pt>
                <c:pt idx="2891">
                  <c:v>0.99007795889440098</c:v>
                </c:pt>
                <c:pt idx="2892">
                  <c:v>0.99039615846338502</c:v>
                </c:pt>
                <c:pt idx="2893">
                  <c:v>0.99048266485384096</c:v>
                </c:pt>
                <c:pt idx="2894">
                  <c:v>0.99062290689886101</c:v>
                </c:pt>
                <c:pt idx="2895">
                  <c:v>0.99074074074074003</c:v>
                </c:pt>
                <c:pt idx="2896">
                  <c:v>0.99075081610446103</c:v>
                </c:pt>
                <c:pt idx="2897">
                  <c:v>0.99075391180654304</c:v>
                </c:pt>
                <c:pt idx="2898">
                  <c:v>0.99108367626886096</c:v>
                </c:pt>
                <c:pt idx="2899">
                  <c:v>0.99132697311361595</c:v>
                </c:pt>
                <c:pt idx="2900">
                  <c:v>0.99148763680583696</c:v>
                </c:pt>
                <c:pt idx="2901">
                  <c:v>0.99191374663072696</c:v>
                </c:pt>
                <c:pt idx="2902">
                  <c:v>0.99217731421121202</c:v>
                </c:pt>
                <c:pt idx="2903">
                  <c:v>0.99221453287197203</c:v>
                </c:pt>
                <c:pt idx="2904">
                  <c:v>0.99277978339350104</c:v>
                </c:pt>
                <c:pt idx="2905">
                  <c:v>0.99302325581395301</c:v>
                </c:pt>
                <c:pt idx="2906">
                  <c:v>0.99353099730458205</c:v>
                </c:pt>
                <c:pt idx="2907">
                  <c:v>0.99365994236311195</c:v>
                </c:pt>
                <c:pt idx="2908">
                  <c:v>0.99373259052924801</c:v>
                </c:pt>
                <c:pt idx="2909">
                  <c:v>0.994310099573257</c:v>
                </c:pt>
                <c:pt idx="2910">
                  <c:v>0.994354838709677</c:v>
                </c:pt>
                <c:pt idx="2911">
                  <c:v>1</c:v>
                </c:pt>
              </c:numCache>
            </c:numRef>
          </c:xVal>
          <c:yVal>
            <c:numRef>
              <c:f>Sheet1!$B$2:$B$2913</c:f>
              <c:numCache>
                <c:formatCode>General</c:formatCode>
                <c:ptCount val="291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2</c:v>
                </c:pt>
                <c:pt idx="26">
                  <c:v>1</c:v>
                </c:pt>
                <c:pt idx="27">
                  <c:v>1</c:v>
                </c:pt>
                <c:pt idx="28">
                  <c:v>1</c:v>
                </c:pt>
                <c:pt idx="29">
                  <c:v>2</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2</c:v>
                </c:pt>
                <c:pt idx="59">
                  <c:v>1</c:v>
                </c:pt>
                <c:pt idx="60">
                  <c:v>3</c:v>
                </c:pt>
                <c:pt idx="61">
                  <c:v>1</c:v>
                </c:pt>
                <c:pt idx="62">
                  <c:v>1</c:v>
                </c:pt>
                <c:pt idx="63">
                  <c:v>1</c:v>
                </c:pt>
                <c:pt idx="64">
                  <c:v>1</c:v>
                </c:pt>
                <c:pt idx="65">
                  <c:v>2</c:v>
                </c:pt>
                <c:pt idx="66">
                  <c:v>2</c:v>
                </c:pt>
                <c:pt idx="67">
                  <c:v>1</c:v>
                </c:pt>
                <c:pt idx="68">
                  <c:v>1</c:v>
                </c:pt>
                <c:pt idx="69">
                  <c:v>1</c:v>
                </c:pt>
                <c:pt idx="70">
                  <c:v>2</c:v>
                </c:pt>
                <c:pt idx="71">
                  <c:v>1</c:v>
                </c:pt>
                <c:pt idx="72">
                  <c:v>1</c:v>
                </c:pt>
                <c:pt idx="73">
                  <c:v>1</c:v>
                </c:pt>
                <c:pt idx="74">
                  <c:v>1</c:v>
                </c:pt>
                <c:pt idx="75">
                  <c:v>1</c:v>
                </c:pt>
                <c:pt idx="76">
                  <c:v>1</c:v>
                </c:pt>
                <c:pt idx="77">
                  <c:v>1</c:v>
                </c:pt>
                <c:pt idx="78">
                  <c:v>1</c:v>
                </c:pt>
                <c:pt idx="79">
                  <c:v>1</c:v>
                </c:pt>
                <c:pt idx="80">
                  <c:v>1</c:v>
                </c:pt>
                <c:pt idx="81">
                  <c:v>1</c:v>
                </c:pt>
                <c:pt idx="82">
                  <c:v>1</c:v>
                </c:pt>
                <c:pt idx="83">
                  <c:v>1</c:v>
                </c:pt>
                <c:pt idx="84">
                  <c:v>3</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2</c:v>
                </c:pt>
                <c:pt idx="104">
                  <c:v>1</c:v>
                </c:pt>
                <c:pt idx="105">
                  <c:v>1</c:v>
                </c:pt>
                <c:pt idx="106">
                  <c:v>1</c:v>
                </c:pt>
                <c:pt idx="107">
                  <c:v>1</c:v>
                </c:pt>
                <c:pt idx="108">
                  <c:v>1</c:v>
                </c:pt>
                <c:pt idx="109">
                  <c:v>1</c:v>
                </c:pt>
                <c:pt idx="110">
                  <c:v>1</c:v>
                </c:pt>
                <c:pt idx="111">
                  <c:v>1</c:v>
                </c:pt>
                <c:pt idx="112">
                  <c:v>1</c:v>
                </c:pt>
                <c:pt idx="113">
                  <c:v>1</c:v>
                </c:pt>
                <c:pt idx="114">
                  <c:v>1</c:v>
                </c:pt>
                <c:pt idx="115">
                  <c:v>1</c:v>
                </c:pt>
                <c:pt idx="116">
                  <c:v>2</c:v>
                </c:pt>
                <c:pt idx="117">
                  <c:v>1</c:v>
                </c:pt>
                <c:pt idx="118">
                  <c:v>1</c:v>
                </c:pt>
                <c:pt idx="119">
                  <c:v>1</c:v>
                </c:pt>
                <c:pt idx="120">
                  <c:v>1</c:v>
                </c:pt>
                <c:pt idx="121">
                  <c:v>1</c:v>
                </c:pt>
                <c:pt idx="122">
                  <c:v>1</c:v>
                </c:pt>
                <c:pt idx="123">
                  <c:v>1</c:v>
                </c:pt>
                <c:pt idx="124">
                  <c:v>1</c:v>
                </c:pt>
                <c:pt idx="125">
                  <c:v>1</c:v>
                </c:pt>
                <c:pt idx="126">
                  <c:v>2</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2</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2</c:v>
                </c:pt>
                <c:pt idx="198">
                  <c:v>1</c:v>
                </c:pt>
                <c:pt idx="199">
                  <c:v>1</c:v>
                </c:pt>
                <c:pt idx="200">
                  <c:v>1</c:v>
                </c:pt>
                <c:pt idx="201">
                  <c:v>2</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2</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2</c:v>
                </c:pt>
                <c:pt idx="274">
                  <c:v>1</c:v>
                </c:pt>
                <c:pt idx="275">
                  <c:v>1</c:v>
                </c:pt>
                <c:pt idx="276">
                  <c:v>2</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2</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2</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5</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2</c:v>
                </c:pt>
                <c:pt idx="387">
                  <c:v>1</c:v>
                </c:pt>
                <c:pt idx="388">
                  <c:v>1</c:v>
                </c:pt>
                <c:pt idx="389">
                  <c:v>1</c:v>
                </c:pt>
                <c:pt idx="390">
                  <c:v>4</c:v>
                </c:pt>
                <c:pt idx="391">
                  <c:v>1</c:v>
                </c:pt>
                <c:pt idx="392">
                  <c:v>7</c:v>
                </c:pt>
                <c:pt idx="393">
                  <c:v>1</c:v>
                </c:pt>
                <c:pt idx="394">
                  <c:v>1</c:v>
                </c:pt>
                <c:pt idx="395">
                  <c:v>1</c:v>
                </c:pt>
                <c:pt idx="396">
                  <c:v>1</c:v>
                </c:pt>
                <c:pt idx="397">
                  <c:v>11</c:v>
                </c:pt>
                <c:pt idx="398">
                  <c:v>1</c:v>
                </c:pt>
                <c:pt idx="399">
                  <c:v>1</c:v>
                </c:pt>
                <c:pt idx="400">
                  <c:v>4</c:v>
                </c:pt>
                <c:pt idx="401">
                  <c:v>1</c:v>
                </c:pt>
                <c:pt idx="402">
                  <c:v>1</c:v>
                </c:pt>
                <c:pt idx="403">
                  <c:v>1</c:v>
                </c:pt>
                <c:pt idx="404">
                  <c:v>33</c:v>
                </c:pt>
                <c:pt idx="405">
                  <c:v>1</c:v>
                </c:pt>
                <c:pt idx="406">
                  <c:v>1</c:v>
                </c:pt>
                <c:pt idx="407">
                  <c:v>1</c:v>
                </c:pt>
                <c:pt idx="408">
                  <c:v>1</c:v>
                </c:pt>
                <c:pt idx="409">
                  <c:v>1</c:v>
                </c:pt>
                <c:pt idx="410">
                  <c:v>1</c:v>
                </c:pt>
                <c:pt idx="411">
                  <c:v>1</c:v>
                </c:pt>
                <c:pt idx="412">
                  <c:v>1</c:v>
                </c:pt>
                <c:pt idx="413">
                  <c:v>1</c:v>
                </c:pt>
                <c:pt idx="414">
                  <c:v>11</c:v>
                </c:pt>
                <c:pt idx="415">
                  <c:v>1</c:v>
                </c:pt>
                <c:pt idx="416">
                  <c:v>1</c:v>
                </c:pt>
                <c:pt idx="417">
                  <c:v>1</c:v>
                </c:pt>
                <c:pt idx="418">
                  <c:v>1</c:v>
                </c:pt>
                <c:pt idx="419">
                  <c:v>82</c:v>
                </c:pt>
                <c:pt idx="420">
                  <c:v>1</c:v>
                </c:pt>
                <c:pt idx="421">
                  <c:v>1</c:v>
                </c:pt>
                <c:pt idx="422">
                  <c:v>1</c:v>
                </c:pt>
                <c:pt idx="423">
                  <c:v>1</c:v>
                </c:pt>
                <c:pt idx="424">
                  <c:v>1</c:v>
                </c:pt>
                <c:pt idx="425">
                  <c:v>1</c:v>
                </c:pt>
                <c:pt idx="426">
                  <c:v>23</c:v>
                </c:pt>
                <c:pt idx="427">
                  <c:v>1</c:v>
                </c:pt>
                <c:pt idx="428">
                  <c:v>1</c:v>
                </c:pt>
                <c:pt idx="429">
                  <c:v>7</c:v>
                </c:pt>
                <c:pt idx="430">
                  <c:v>2</c:v>
                </c:pt>
                <c:pt idx="431">
                  <c:v>1</c:v>
                </c:pt>
                <c:pt idx="432">
                  <c:v>13</c:v>
                </c:pt>
                <c:pt idx="433">
                  <c:v>1</c:v>
                </c:pt>
                <c:pt idx="434">
                  <c:v>1</c:v>
                </c:pt>
                <c:pt idx="435">
                  <c:v>1</c:v>
                </c:pt>
                <c:pt idx="436">
                  <c:v>1</c:v>
                </c:pt>
                <c:pt idx="437">
                  <c:v>1</c:v>
                </c:pt>
                <c:pt idx="438">
                  <c:v>1</c:v>
                </c:pt>
                <c:pt idx="439">
                  <c:v>1</c:v>
                </c:pt>
                <c:pt idx="440">
                  <c:v>1</c:v>
                </c:pt>
                <c:pt idx="441">
                  <c:v>2</c:v>
                </c:pt>
                <c:pt idx="442">
                  <c:v>1</c:v>
                </c:pt>
                <c:pt idx="443">
                  <c:v>1</c:v>
                </c:pt>
                <c:pt idx="444">
                  <c:v>3</c:v>
                </c:pt>
                <c:pt idx="445">
                  <c:v>1</c:v>
                </c:pt>
                <c:pt idx="446">
                  <c:v>1</c:v>
                </c:pt>
                <c:pt idx="447">
                  <c:v>1</c:v>
                </c:pt>
                <c:pt idx="448">
                  <c:v>1</c:v>
                </c:pt>
                <c:pt idx="449">
                  <c:v>1</c:v>
                </c:pt>
                <c:pt idx="450">
                  <c:v>1</c:v>
                </c:pt>
                <c:pt idx="451">
                  <c:v>1</c:v>
                </c:pt>
                <c:pt idx="452">
                  <c:v>2</c:v>
                </c:pt>
                <c:pt idx="453">
                  <c:v>1</c:v>
                </c:pt>
                <c:pt idx="454">
                  <c:v>1</c:v>
                </c:pt>
                <c:pt idx="455">
                  <c:v>1</c:v>
                </c:pt>
                <c:pt idx="456">
                  <c:v>4</c:v>
                </c:pt>
                <c:pt idx="457">
                  <c:v>1</c:v>
                </c:pt>
                <c:pt idx="458">
                  <c:v>1</c:v>
                </c:pt>
                <c:pt idx="459">
                  <c:v>1</c:v>
                </c:pt>
                <c:pt idx="460">
                  <c:v>1</c:v>
                </c:pt>
                <c:pt idx="461">
                  <c:v>2</c:v>
                </c:pt>
                <c:pt idx="462">
                  <c:v>1</c:v>
                </c:pt>
                <c:pt idx="463">
                  <c:v>1</c:v>
                </c:pt>
                <c:pt idx="464">
                  <c:v>1</c:v>
                </c:pt>
                <c:pt idx="465">
                  <c:v>1</c:v>
                </c:pt>
                <c:pt idx="466">
                  <c:v>6</c:v>
                </c:pt>
                <c:pt idx="467">
                  <c:v>1</c:v>
                </c:pt>
                <c:pt idx="468">
                  <c:v>9</c:v>
                </c:pt>
                <c:pt idx="469">
                  <c:v>1</c:v>
                </c:pt>
                <c:pt idx="470">
                  <c:v>25</c:v>
                </c:pt>
                <c:pt idx="471">
                  <c:v>1</c:v>
                </c:pt>
                <c:pt idx="472">
                  <c:v>20</c:v>
                </c:pt>
                <c:pt idx="473">
                  <c:v>35</c:v>
                </c:pt>
                <c:pt idx="474">
                  <c:v>1</c:v>
                </c:pt>
                <c:pt idx="475">
                  <c:v>1</c:v>
                </c:pt>
                <c:pt idx="476">
                  <c:v>22</c:v>
                </c:pt>
                <c:pt idx="477">
                  <c:v>1</c:v>
                </c:pt>
                <c:pt idx="478">
                  <c:v>50</c:v>
                </c:pt>
                <c:pt idx="479">
                  <c:v>1</c:v>
                </c:pt>
                <c:pt idx="480">
                  <c:v>1</c:v>
                </c:pt>
                <c:pt idx="481">
                  <c:v>1</c:v>
                </c:pt>
                <c:pt idx="482">
                  <c:v>2</c:v>
                </c:pt>
                <c:pt idx="483">
                  <c:v>1</c:v>
                </c:pt>
                <c:pt idx="484">
                  <c:v>1</c:v>
                </c:pt>
                <c:pt idx="485">
                  <c:v>35</c:v>
                </c:pt>
                <c:pt idx="486">
                  <c:v>1</c:v>
                </c:pt>
                <c:pt idx="487">
                  <c:v>1</c:v>
                </c:pt>
                <c:pt idx="488">
                  <c:v>14</c:v>
                </c:pt>
                <c:pt idx="489">
                  <c:v>1</c:v>
                </c:pt>
                <c:pt idx="490">
                  <c:v>1</c:v>
                </c:pt>
                <c:pt idx="491">
                  <c:v>7</c:v>
                </c:pt>
                <c:pt idx="492">
                  <c:v>1</c:v>
                </c:pt>
                <c:pt idx="493">
                  <c:v>1</c:v>
                </c:pt>
                <c:pt idx="494">
                  <c:v>21</c:v>
                </c:pt>
                <c:pt idx="495">
                  <c:v>1</c:v>
                </c:pt>
                <c:pt idx="496">
                  <c:v>1</c:v>
                </c:pt>
                <c:pt idx="497">
                  <c:v>2</c:v>
                </c:pt>
                <c:pt idx="498">
                  <c:v>1</c:v>
                </c:pt>
                <c:pt idx="499">
                  <c:v>1</c:v>
                </c:pt>
                <c:pt idx="500">
                  <c:v>1</c:v>
                </c:pt>
                <c:pt idx="501">
                  <c:v>1</c:v>
                </c:pt>
                <c:pt idx="502">
                  <c:v>8</c:v>
                </c:pt>
                <c:pt idx="503">
                  <c:v>1</c:v>
                </c:pt>
                <c:pt idx="504">
                  <c:v>2</c:v>
                </c:pt>
                <c:pt idx="505">
                  <c:v>1</c:v>
                </c:pt>
                <c:pt idx="506">
                  <c:v>3</c:v>
                </c:pt>
                <c:pt idx="507">
                  <c:v>1</c:v>
                </c:pt>
                <c:pt idx="508">
                  <c:v>1</c:v>
                </c:pt>
                <c:pt idx="509">
                  <c:v>15</c:v>
                </c:pt>
                <c:pt idx="510">
                  <c:v>1</c:v>
                </c:pt>
                <c:pt idx="511">
                  <c:v>5</c:v>
                </c:pt>
                <c:pt idx="512">
                  <c:v>1</c:v>
                </c:pt>
                <c:pt idx="513">
                  <c:v>1</c:v>
                </c:pt>
                <c:pt idx="514">
                  <c:v>1</c:v>
                </c:pt>
                <c:pt idx="515">
                  <c:v>1</c:v>
                </c:pt>
                <c:pt idx="516">
                  <c:v>1</c:v>
                </c:pt>
                <c:pt idx="517">
                  <c:v>27</c:v>
                </c:pt>
                <c:pt idx="518">
                  <c:v>1</c:v>
                </c:pt>
                <c:pt idx="519">
                  <c:v>18</c:v>
                </c:pt>
                <c:pt idx="520">
                  <c:v>1</c:v>
                </c:pt>
                <c:pt idx="521">
                  <c:v>1</c:v>
                </c:pt>
                <c:pt idx="522">
                  <c:v>1</c:v>
                </c:pt>
                <c:pt idx="523">
                  <c:v>1</c:v>
                </c:pt>
                <c:pt idx="524">
                  <c:v>1</c:v>
                </c:pt>
                <c:pt idx="525">
                  <c:v>49</c:v>
                </c:pt>
                <c:pt idx="526">
                  <c:v>1</c:v>
                </c:pt>
                <c:pt idx="527">
                  <c:v>1</c:v>
                </c:pt>
                <c:pt idx="528">
                  <c:v>27</c:v>
                </c:pt>
                <c:pt idx="529">
                  <c:v>1</c:v>
                </c:pt>
                <c:pt idx="530">
                  <c:v>47</c:v>
                </c:pt>
                <c:pt idx="531">
                  <c:v>2</c:v>
                </c:pt>
                <c:pt idx="532">
                  <c:v>1</c:v>
                </c:pt>
                <c:pt idx="533">
                  <c:v>25</c:v>
                </c:pt>
                <c:pt idx="534">
                  <c:v>1</c:v>
                </c:pt>
                <c:pt idx="535">
                  <c:v>1</c:v>
                </c:pt>
                <c:pt idx="536">
                  <c:v>24</c:v>
                </c:pt>
                <c:pt idx="537">
                  <c:v>1</c:v>
                </c:pt>
                <c:pt idx="538">
                  <c:v>6</c:v>
                </c:pt>
                <c:pt idx="539">
                  <c:v>1</c:v>
                </c:pt>
                <c:pt idx="540">
                  <c:v>5</c:v>
                </c:pt>
                <c:pt idx="541">
                  <c:v>2</c:v>
                </c:pt>
                <c:pt idx="542">
                  <c:v>1</c:v>
                </c:pt>
                <c:pt idx="543">
                  <c:v>14</c:v>
                </c:pt>
                <c:pt idx="544">
                  <c:v>1</c:v>
                </c:pt>
                <c:pt idx="545">
                  <c:v>11</c:v>
                </c:pt>
                <c:pt idx="546">
                  <c:v>11</c:v>
                </c:pt>
                <c:pt idx="547">
                  <c:v>81</c:v>
                </c:pt>
                <c:pt idx="548">
                  <c:v>1</c:v>
                </c:pt>
                <c:pt idx="549">
                  <c:v>1</c:v>
                </c:pt>
                <c:pt idx="550">
                  <c:v>24</c:v>
                </c:pt>
                <c:pt idx="551">
                  <c:v>1</c:v>
                </c:pt>
                <c:pt idx="552">
                  <c:v>3</c:v>
                </c:pt>
                <c:pt idx="553">
                  <c:v>1</c:v>
                </c:pt>
                <c:pt idx="554">
                  <c:v>35</c:v>
                </c:pt>
                <c:pt idx="555">
                  <c:v>2</c:v>
                </c:pt>
                <c:pt idx="556">
                  <c:v>29</c:v>
                </c:pt>
                <c:pt idx="557">
                  <c:v>1</c:v>
                </c:pt>
                <c:pt idx="558">
                  <c:v>1</c:v>
                </c:pt>
                <c:pt idx="559">
                  <c:v>1</c:v>
                </c:pt>
                <c:pt idx="560">
                  <c:v>14591</c:v>
                </c:pt>
                <c:pt idx="561">
                  <c:v>1</c:v>
                </c:pt>
                <c:pt idx="562">
                  <c:v>1</c:v>
                </c:pt>
                <c:pt idx="563">
                  <c:v>1</c:v>
                </c:pt>
                <c:pt idx="564">
                  <c:v>1</c:v>
                </c:pt>
                <c:pt idx="565">
                  <c:v>3</c:v>
                </c:pt>
                <c:pt idx="566">
                  <c:v>1</c:v>
                </c:pt>
                <c:pt idx="567">
                  <c:v>1</c:v>
                </c:pt>
                <c:pt idx="568">
                  <c:v>34</c:v>
                </c:pt>
                <c:pt idx="569">
                  <c:v>1</c:v>
                </c:pt>
                <c:pt idx="570">
                  <c:v>15</c:v>
                </c:pt>
                <c:pt idx="571">
                  <c:v>24</c:v>
                </c:pt>
                <c:pt idx="572">
                  <c:v>1</c:v>
                </c:pt>
                <c:pt idx="573">
                  <c:v>12</c:v>
                </c:pt>
                <c:pt idx="574">
                  <c:v>4</c:v>
                </c:pt>
                <c:pt idx="575">
                  <c:v>15</c:v>
                </c:pt>
                <c:pt idx="576">
                  <c:v>45</c:v>
                </c:pt>
                <c:pt idx="577">
                  <c:v>1852</c:v>
                </c:pt>
                <c:pt idx="578">
                  <c:v>1</c:v>
                </c:pt>
                <c:pt idx="579">
                  <c:v>2</c:v>
                </c:pt>
                <c:pt idx="580">
                  <c:v>59</c:v>
                </c:pt>
                <c:pt idx="581">
                  <c:v>6</c:v>
                </c:pt>
                <c:pt idx="582">
                  <c:v>4</c:v>
                </c:pt>
                <c:pt idx="583">
                  <c:v>1</c:v>
                </c:pt>
                <c:pt idx="584">
                  <c:v>1</c:v>
                </c:pt>
                <c:pt idx="585">
                  <c:v>37</c:v>
                </c:pt>
                <c:pt idx="586">
                  <c:v>1</c:v>
                </c:pt>
                <c:pt idx="587">
                  <c:v>1</c:v>
                </c:pt>
                <c:pt idx="588">
                  <c:v>1</c:v>
                </c:pt>
                <c:pt idx="589">
                  <c:v>7</c:v>
                </c:pt>
                <c:pt idx="590">
                  <c:v>1</c:v>
                </c:pt>
                <c:pt idx="591">
                  <c:v>1</c:v>
                </c:pt>
                <c:pt idx="592">
                  <c:v>42</c:v>
                </c:pt>
                <c:pt idx="593">
                  <c:v>21</c:v>
                </c:pt>
                <c:pt idx="594">
                  <c:v>1</c:v>
                </c:pt>
                <c:pt idx="595">
                  <c:v>2</c:v>
                </c:pt>
                <c:pt idx="596">
                  <c:v>2</c:v>
                </c:pt>
                <c:pt idx="597">
                  <c:v>1</c:v>
                </c:pt>
                <c:pt idx="598">
                  <c:v>24</c:v>
                </c:pt>
                <c:pt idx="599">
                  <c:v>14</c:v>
                </c:pt>
                <c:pt idx="600">
                  <c:v>412</c:v>
                </c:pt>
                <c:pt idx="601">
                  <c:v>1</c:v>
                </c:pt>
                <c:pt idx="602">
                  <c:v>2</c:v>
                </c:pt>
                <c:pt idx="603">
                  <c:v>33</c:v>
                </c:pt>
                <c:pt idx="604">
                  <c:v>11</c:v>
                </c:pt>
                <c:pt idx="605">
                  <c:v>1</c:v>
                </c:pt>
                <c:pt idx="606">
                  <c:v>5</c:v>
                </c:pt>
                <c:pt idx="607">
                  <c:v>46</c:v>
                </c:pt>
                <c:pt idx="608">
                  <c:v>15</c:v>
                </c:pt>
                <c:pt idx="609">
                  <c:v>7</c:v>
                </c:pt>
                <c:pt idx="610">
                  <c:v>29</c:v>
                </c:pt>
                <c:pt idx="611">
                  <c:v>18</c:v>
                </c:pt>
                <c:pt idx="612">
                  <c:v>10</c:v>
                </c:pt>
                <c:pt idx="613">
                  <c:v>43</c:v>
                </c:pt>
                <c:pt idx="614">
                  <c:v>12</c:v>
                </c:pt>
                <c:pt idx="615">
                  <c:v>3</c:v>
                </c:pt>
                <c:pt idx="616">
                  <c:v>1</c:v>
                </c:pt>
                <c:pt idx="617">
                  <c:v>40</c:v>
                </c:pt>
                <c:pt idx="618">
                  <c:v>17</c:v>
                </c:pt>
                <c:pt idx="619">
                  <c:v>3</c:v>
                </c:pt>
                <c:pt idx="620">
                  <c:v>1</c:v>
                </c:pt>
                <c:pt idx="621">
                  <c:v>3390</c:v>
                </c:pt>
                <c:pt idx="622">
                  <c:v>1</c:v>
                </c:pt>
                <c:pt idx="623">
                  <c:v>8</c:v>
                </c:pt>
                <c:pt idx="624">
                  <c:v>42</c:v>
                </c:pt>
                <c:pt idx="625">
                  <c:v>15</c:v>
                </c:pt>
                <c:pt idx="626">
                  <c:v>1</c:v>
                </c:pt>
                <c:pt idx="627">
                  <c:v>2</c:v>
                </c:pt>
                <c:pt idx="628">
                  <c:v>16</c:v>
                </c:pt>
                <c:pt idx="629">
                  <c:v>35</c:v>
                </c:pt>
                <c:pt idx="630">
                  <c:v>14</c:v>
                </c:pt>
                <c:pt idx="631">
                  <c:v>15</c:v>
                </c:pt>
                <c:pt idx="632">
                  <c:v>57</c:v>
                </c:pt>
                <c:pt idx="633">
                  <c:v>2</c:v>
                </c:pt>
                <c:pt idx="634">
                  <c:v>34</c:v>
                </c:pt>
                <c:pt idx="635">
                  <c:v>7</c:v>
                </c:pt>
                <c:pt idx="636">
                  <c:v>1</c:v>
                </c:pt>
                <c:pt idx="637">
                  <c:v>37</c:v>
                </c:pt>
                <c:pt idx="638">
                  <c:v>2</c:v>
                </c:pt>
                <c:pt idx="639">
                  <c:v>24</c:v>
                </c:pt>
                <c:pt idx="640">
                  <c:v>8</c:v>
                </c:pt>
                <c:pt idx="641">
                  <c:v>3</c:v>
                </c:pt>
                <c:pt idx="642">
                  <c:v>23</c:v>
                </c:pt>
                <c:pt idx="643">
                  <c:v>1</c:v>
                </c:pt>
                <c:pt idx="644">
                  <c:v>34</c:v>
                </c:pt>
                <c:pt idx="645">
                  <c:v>9</c:v>
                </c:pt>
                <c:pt idx="646">
                  <c:v>1</c:v>
                </c:pt>
                <c:pt idx="647">
                  <c:v>2</c:v>
                </c:pt>
                <c:pt idx="648">
                  <c:v>7</c:v>
                </c:pt>
                <c:pt idx="649">
                  <c:v>22</c:v>
                </c:pt>
                <c:pt idx="650">
                  <c:v>34</c:v>
                </c:pt>
                <c:pt idx="651">
                  <c:v>17</c:v>
                </c:pt>
                <c:pt idx="652">
                  <c:v>1</c:v>
                </c:pt>
                <c:pt idx="653">
                  <c:v>138501</c:v>
                </c:pt>
                <c:pt idx="654">
                  <c:v>1</c:v>
                </c:pt>
                <c:pt idx="655">
                  <c:v>1</c:v>
                </c:pt>
                <c:pt idx="656">
                  <c:v>1</c:v>
                </c:pt>
                <c:pt idx="657">
                  <c:v>1</c:v>
                </c:pt>
                <c:pt idx="658">
                  <c:v>6</c:v>
                </c:pt>
                <c:pt idx="659">
                  <c:v>24</c:v>
                </c:pt>
                <c:pt idx="660">
                  <c:v>36</c:v>
                </c:pt>
                <c:pt idx="661">
                  <c:v>6</c:v>
                </c:pt>
                <c:pt idx="662">
                  <c:v>1</c:v>
                </c:pt>
                <c:pt idx="663">
                  <c:v>1</c:v>
                </c:pt>
                <c:pt idx="664">
                  <c:v>11</c:v>
                </c:pt>
                <c:pt idx="665">
                  <c:v>49</c:v>
                </c:pt>
                <c:pt idx="666">
                  <c:v>1</c:v>
                </c:pt>
                <c:pt idx="667">
                  <c:v>45</c:v>
                </c:pt>
                <c:pt idx="668">
                  <c:v>2</c:v>
                </c:pt>
                <c:pt idx="669">
                  <c:v>8</c:v>
                </c:pt>
                <c:pt idx="670">
                  <c:v>11</c:v>
                </c:pt>
                <c:pt idx="671">
                  <c:v>37</c:v>
                </c:pt>
                <c:pt idx="672">
                  <c:v>6</c:v>
                </c:pt>
                <c:pt idx="673">
                  <c:v>21</c:v>
                </c:pt>
                <c:pt idx="674">
                  <c:v>24</c:v>
                </c:pt>
                <c:pt idx="675">
                  <c:v>1</c:v>
                </c:pt>
                <c:pt idx="676">
                  <c:v>4</c:v>
                </c:pt>
                <c:pt idx="677">
                  <c:v>42</c:v>
                </c:pt>
                <c:pt idx="678">
                  <c:v>249</c:v>
                </c:pt>
                <c:pt idx="679">
                  <c:v>11</c:v>
                </c:pt>
                <c:pt idx="680">
                  <c:v>25</c:v>
                </c:pt>
                <c:pt idx="681">
                  <c:v>4</c:v>
                </c:pt>
                <c:pt idx="682">
                  <c:v>2</c:v>
                </c:pt>
                <c:pt idx="683">
                  <c:v>45</c:v>
                </c:pt>
                <c:pt idx="684">
                  <c:v>1</c:v>
                </c:pt>
                <c:pt idx="685">
                  <c:v>18</c:v>
                </c:pt>
                <c:pt idx="686">
                  <c:v>6</c:v>
                </c:pt>
                <c:pt idx="687">
                  <c:v>1</c:v>
                </c:pt>
                <c:pt idx="688">
                  <c:v>56</c:v>
                </c:pt>
                <c:pt idx="689">
                  <c:v>1</c:v>
                </c:pt>
                <c:pt idx="690">
                  <c:v>37</c:v>
                </c:pt>
                <c:pt idx="691">
                  <c:v>1</c:v>
                </c:pt>
                <c:pt idx="692">
                  <c:v>25</c:v>
                </c:pt>
                <c:pt idx="693">
                  <c:v>18</c:v>
                </c:pt>
                <c:pt idx="694">
                  <c:v>30</c:v>
                </c:pt>
                <c:pt idx="695">
                  <c:v>1</c:v>
                </c:pt>
                <c:pt idx="696">
                  <c:v>37</c:v>
                </c:pt>
                <c:pt idx="697">
                  <c:v>14</c:v>
                </c:pt>
                <c:pt idx="698">
                  <c:v>12</c:v>
                </c:pt>
                <c:pt idx="699">
                  <c:v>1</c:v>
                </c:pt>
                <c:pt idx="700">
                  <c:v>3</c:v>
                </c:pt>
                <c:pt idx="701">
                  <c:v>31</c:v>
                </c:pt>
                <c:pt idx="702">
                  <c:v>35</c:v>
                </c:pt>
                <c:pt idx="703">
                  <c:v>33</c:v>
                </c:pt>
                <c:pt idx="704">
                  <c:v>7</c:v>
                </c:pt>
                <c:pt idx="705">
                  <c:v>6</c:v>
                </c:pt>
                <c:pt idx="706">
                  <c:v>107492</c:v>
                </c:pt>
                <c:pt idx="707">
                  <c:v>5</c:v>
                </c:pt>
                <c:pt idx="708">
                  <c:v>16</c:v>
                </c:pt>
                <c:pt idx="709">
                  <c:v>50</c:v>
                </c:pt>
                <c:pt idx="710">
                  <c:v>27</c:v>
                </c:pt>
                <c:pt idx="711">
                  <c:v>14</c:v>
                </c:pt>
                <c:pt idx="712">
                  <c:v>1</c:v>
                </c:pt>
                <c:pt idx="713">
                  <c:v>3</c:v>
                </c:pt>
                <c:pt idx="714">
                  <c:v>41</c:v>
                </c:pt>
                <c:pt idx="715">
                  <c:v>33</c:v>
                </c:pt>
                <c:pt idx="716">
                  <c:v>38</c:v>
                </c:pt>
                <c:pt idx="717">
                  <c:v>1</c:v>
                </c:pt>
                <c:pt idx="718">
                  <c:v>12</c:v>
                </c:pt>
                <c:pt idx="719">
                  <c:v>8</c:v>
                </c:pt>
                <c:pt idx="720">
                  <c:v>19</c:v>
                </c:pt>
                <c:pt idx="721">
                  <c:v>52</c:v>
                </c:pt>
                <c:pt idx="722">
                  <c:v>6</c:v>
                </c:pt>
                <c:pt idx="723">
                  <c:v>26</c:v>
                </c:pt>
                <c:pt idx="724">
                  <c:v>11</c:v>
                </c:pt>
                <c:pt idx="725">
                  <c:v>55</c:v>
                </c:pt>
                <c:pt idx="726">
                  <c:v>4</c:v>
                </c:pt>
                <c:pt idx="727">
                  <c:v>24</c:v>
                </c:pt>
                <c:pt idx="728">
                  <c:v>2</c:v>
                </c:pt>
                <c:pt idx="729">
                  <c:v>29</c:v>
                </c:pt>
                <c:pt idx="730">
                  <c:v>19</c:v>
                </c:pt>
                <c:pt idx="731">
                  <c:v>30</c:v>
                </c:pt>
                <c:pt idx="732">
                  <c:v>21</c:v>
                </c:pt>
                <c:pt idx="733">
                  <c:v>5</c:v>
                </c:pt>
                <c:pt idx="734">
                  <c:v>37</c:v>
                </c:pt>
                <c:pt idx="735">
                  <c:v>21</c:v>
                </c:pt>
                <c:pt idx="736">
                  <c:v>4</c:v>
                </c:pt>
                <c:pt idx="737">
                  <c:v>91</c:v>
                </c:pt>
                <c:pt idx="738">
                  <c:v>3</c:v>
                </c:pt>
                <c:pt idx="739">
                  <c:v>45</c:v>
                </c:pt>
                <c:pt idx="740">
                  <c:v>24</c:v>
                </c:pt>
                <c:pt idx="741">
                  <c:v>4</c:v>
                </c:pt>
                <c:pt idx="742">
                  <c:v>1</c:v>
                </c:pt>
                <c:pt idx="743">
                  <c:v>23</c:v>
                </c:pt>
                <c:pt idx="744">
                  <c:v>33</c:v>
                </c:pt>
                <c:pt idx="745">
                  <c:v>17</c:v>
                </c:pt>
                <c:pt idx="746">
                  <c:v>27</c:v>
                </c:pt>
                <c:pt idx="747">
                  <c:v>6</c:v>
                </c:pt>
                <c:pt idx="748">
                  <c:v>30</c:v>
                </c:pt>
                <c:pt idx="749">
                  <c:v>16</c:v>
                </c:pt>
                <c:pt idx="750">
                  <c:v>69</c:v>
                </c:pt>
                <c:pt idx="751">
                  <c:v>1</c:v>
                </c:pt>
                <c:pt idx="752">
                  <c:v>31</c:v>
                </c:pt>
                <c:pt idx="753">
                  <c:v>2</c:v>
                </c:pt>
                <c:pt idx="754">
                  <c:v>2</c:v>
                </c:pt>
                <c:pt idx="755">
                  <c:v>32</c:v>
                </c:pt>
                <c:pt idx="756">
                  <c:v>18</c:v>
                </c:pt>
                <c:pt idx="757">
                  <c:v>18</c:v>
                </c:pt>
                <c:pt idx="758">
                  <c:v>30</c:v>
                </c:pt>
                <c:pt idx="759">
                  <c:v>33</c:v>
                </c:pt>
                <c:pt idx="760">
                  <c:v>34</c:v>
                </c:pt>
                <c:pt idx="761">
                  <c:v>17</c:v>
                </c:pt>
                <c:pt idx="762">
                  <c:v>1</c:v>
                </c:pt>
                <c:pt idx="763">
                  <c:v>1</c:v>
                </c:pt>
                <c:pt idx="764">
                  <c:v>6</c:v>
                </c:pt>
                <c:pt idx="765">
                  <c:v>1</c:v>
                </c:pt>
                <c:pt idx="766">
                  <c:v>13</c:v>
                </c:pt>
                <c:pt idx="767">
                  <c:v>3</c:v>
                </c:pt>
                <c:pt idx="768">
                  <c:v>28</c:v>
                </c:pt>
                <c:pt idx="769">
                  <c:v>51</c:v>
                </c:pt>
                <c:pt idx="770">
                  <c:v>63</c:v>
                </c:pt>
                <c:pt idx="771">
                  <c:v>26</c:v>
                </c:pt>
                <c:pt idx="772">
                  <c:v>8</c:v>
                </c:pt>
                <c:pt idx="773">
                  <c:v>9</c:v>
                </c:pt>
                <c:pt idx="774">
                  <c:v>1</c:v>
                </c:pt>
                <c:pt idx="775">
                  <c:v>3</c:v>
                </c:pt>
                <c:pt idx="776">
                  <c:v>1</c:v>
                </c:pt>
                <c:pt idx="777">
                  <c:v>9</c:v>
                </c:pt>
                <c:pt idx="778">
                  <c:v>30</c:v>
                </c:pt>
                <c:pt idx="779">
                  <c:v>33</c:v>
                </c:pt>
                <c:pt idx="780">
                  <c:v>34</c:v>
                </c:pt>
                <c:pt idx="781">
                  <c:v>23</c:v>
                </c:pt>
                <c:pt idx="782">
                  <c:v>12</c:v>
                </c:pt>
                <c:pt idx="783">
                  <c:v>2</c:v>
                </c:pt>
                <c:pt idx="784">
                  <c:v>321</c:v>
                </c:pt>
                <c:pt idx="785">
                  <c:v>1</c:v>
                </c:pt>
                <c:pt idx="786">
                  <c:v>3</c:v>
                </c:pt>
                <c:pt idx="787">
                  <c:v>6</c:v>
                </c:pt>
                <c:pt idx="788">
                  <c:v>22</c:v>
                </c:pt>
                <c:pt idx="789">
                  <c:v>37</c:v>
                </c:pt>
                <c:pt idx="790">
                  <c:v>32</c:v>
                </c:pt>
                <c:pt idx="791">
                  <c:v>15</c:v>
                </c:pt>
                <c:pt idx="792">
                  <c:v>19</c:v>
                </c:pt>
                <c:pt idx="793">
                  <c:v>5</c:v>
                </c:pt>
                <c:pt idx="794">
                  <c:v>3</c:v>
                </c:pt>
                <c:pt idx="795">
                  <c:v>12</c:v>
                </c:pt>
                <c:pt idx="796">
                  <c:v>14</c:v>
                </c:pt>
                <c:pt idx="797">
                  <c:v>40</c:v>
                </c:pt>
                <c:pt idx="798">
                  <c:v>54</c:v>
                </c:pt>
                <c:pt idx="799">
                  <c:v>55</c:v>
                </c:pt>
                <c:pt idx="800">
                  <c:v>1</c:v>
                </c:pt>
                <c:pt idx="801">
                  <c:v>19</c:v>
                </c:pt>
                <c:pt idx="802">
                  <c:v>16</c:v>
                </c:pt>
                <c:pt idx="803">
                  <c:v>25</c:v>
                </c:pt>
                <c:pt idx="804">
                  <c:v>4</c:v>
                </c:pt>
                <c:pt idx="805">
                  <c:v>17</c:v>
                </c:pt>
                <c:pt idx="806">
                  <c:v>4</c:v>
                </c:pt>
                <c:pt idx="807">
                  <c:v>32</c:v>
                </c:pt>
                <c:pt idx="808">
                  <c:v>6</c:v>
                </c:pt>
                <c:pt idx="809">
                  <c:v>29</c:v>
                </c:pt>
                <c:pt idx="810">
                  <c:v>21</c:v>
                </c:pt>
                <c:pt idx="811">
                  <c:v>7</c:v>
                </c:pt>
                <c:pt idx="812">
                  <c:v>40</c:v>
                </c:pt>
                <c:pt idx="813">
                  <c:v>50</c:v>
                </c:pt>
                <c:pt idx="814">
                  <c:v>3</c:v>
                </c:pt>
                <c:pt idx="815">
                  <c:v>34</c:v>
                </c:pt>
                <c:pt idx="816">
                  <c:v>1</c:v>
                </c:pt>
                <c:pt idx="817">
                  <c:v>2</c:v>
                </c:pt>
                <c:pt idx="818">
                  <c:v>4</c:v>
                </c:pt>
                <c:pt idx="819">
                  <c:v>40</c:v>
                </c:pt>
                <c:pt idx="820">
                  <c:v>20</c:v>
                </c:pt>
                <c:pt idx="821">
                  <c:v>5</c:v>
                </c:pt>
                <c:pt idx="822">
                  <c:v>20</c:v>
                </c:pt>
                <c:pt idx="823">
                  <c:v>31</c:v>
                </c:pt>
                <c:pt idx="824">
                  <c:v>23</c:v>
                </c:pt>
                <c:pt idx="825">
                  <c:v>325</c:v>
                </c:pt>
                <c:pt idx="826">
                  <c:v>45</c:v>
                </c:pt>
                <c:pt idx="827">
                  <c:v>16</c:v>
                </c:pt>
                <c:pt idx="828">
                  <c:v>2</c:v>
                </c:pt>
                <c:pt idx="829">
                  <c:v>4</c:v>
                </c:pt>
                <c:pt idx="830">
                  <c:v>59</c:v>
                </c:pt>
                <c:pt idx="831">
                  <c:v>2</c:v>
                </c:pt>
                <c:pt idx="832">
                  <c:v>12</c:v>
                </c:pt>
                <c:pt idx="833">
                  <c:v>26</c:v>
                </c:pt>
                <c:pt idx="834">
                  <c:v>31</c:v>
                </c:pt>
                <c:pt idx="835">
                  <c:v>25</c:v>
                </c:pt>
                <c:pt idx="836">
                  <c:v>1</c:v>
                </c:pt>
                <c:pt idx="837">
                  <c:v>24</c:v>
                </c:pt>
                <c:pt idx="838">
                  <c:v>16</c:v>
                </c:pt>
                <c:pt idx="839">
                  <c:v>29</c:v>
                </c:pt>
                <c:pt idx="840">
                  <c:v>66</c:v>
                </c:pt>
                <c:pt idx="841">
                  <c:v>9</c:v>
                </c:pt>
                <c:pt idx="842">
                  <c:v>1</c:v>
                </c:pt>
                <c:pt idx="843">
                  <c:v>1</c:v>
                </c:pt>
                <c:pt idx="844">
                  <c:v>20</c:v>
                </c:pt>
                <c:pt idx="845">
                  <c:v>75</c:v>
                </c:pt>
                <c:pt idx="846">
                  <c:v>8</c:v>
                </c:pt>
                <c:pt idx="847">
                  <c:v>8</c:v>
                </c:pt>
                <c:pt idx="848">
                  <c:v>99</c:v>
                </c:pt>
                <c:pt idx="849">
                  <c:v>34</c:v>
                </c:pt>
                <c:pt idx="850">
                  <c:v>51</c:v>
                </c:pt>
                <c:pt idx="851">
                  <c:v>28</c:v>
                </c:pt>
                <c:pt idx="852">
                  <c:v>4</c:v>
                </c:pt>
                <c:pt idx="853">
                  <c:v>4</c:v>
                </c:pt>
                <c:pt idx="854">
                  <c:v>11</c:v>
                </c:pt>
                <c:pt idx="855">
                  <c:v>43</c:v>
                </c:pt>
                <c:pt idx="856">
                  <c:v>29</c:v>
                </c:pt>
                <c:pt idx="857">
                  <c:v>17</c:v>
                </c:pt>
                <c:pt idx="858">
                  <c:v>31</c:v>
                </c:pt>
                <c:pt idx="859">
                  <c:v>49</c:v>
                </c:pt>
                <c:pt idx="860">
                  <c:v>3</c:v>
                </c:pt>
                <c:pt idx="861">
                  <c:v>50</c:v>
                </c:pt>
                <c:pt idx="862">
                  <c:v>27</c:v>
                </c:pt>
                <c:pt idx="863">
                  <c:v>12</c:v>
                </c:pt>
                <c:pt idx="864">
                  <c:v>31</c:v>
                </c:pt>
                <c:pt idx="865">
                  <c:v>51</c:v>
                </c:pt>
                <c:pt idx="866">
                  <c:v>8</c:v>
                </c:pt>
                <c:pt idx="867">
                  <c:v>6</c:v>
                </c:pt>
                <c:pt idx="868">
                  <c:v>19</c:v>
                </c:pt>
                <c:pt idx="869">
                  <c:v>19</c:v>
                </c:pt>
                <c:pt idx="870">
                  <c:v>1</c:v>
                </c:pt>
                <c:pt idx="871">
                  <c:v>1</c:v>
                </c:pt>
                <c:pt idx="872">
                  <c:v>59098</c:v>
                </c:pt>
                <c:pt idx="873">
                  <c:v>22</c:v>
                </c:pt>
                <c:pt idx="874">
                  <c:v>17</c:v>
                </c:pt>
                <c:pt idx="875">
                  <c:v>8</c:v>
                </c:pt>
                <c:pt idx="876">
                  <c:v>42</c:v>
                </c:pt>
                <c:pt idx="877">
                  <c:v>28</c:v>
                </c:pt>
                <c:pt idx="878">
                  <c:v>32</c:v>
                </c:pt>
                <c:pt idx="879">
                  <c:v>37</c:v>
                </c:pt>
                <c:pt idx="880">
                  <c:v>11</c:v>
                </c:pt>
                <c:pt idx="881">
                  <c:v>11</c:v>
                </c:pt>
                <c:pt idx="882">
                  <c:v>50</c:v>
                </c:pt>
                <c:pt idx="883">
                  <c:v>6</c:v>
                </c:pt>
                <c:pt idx="884">
                  <c:v>62</c:v>
                </c:pt>
                <c:pt idx="885">
                  <c:v>26</c:v>
                </c:pt>
                <c:pt idx="886">
                  <c:v>21</c:v>
                </c:pt>
                <c:pt idx="887">
                  <c:v>14</c:v>
                </c:pt>
                <c:pt idx="888">
                  <c:v>39</c:v>
                </c:pt>
                <c:pt idx="889">
                  <c:v>19</c:v>
                </c:pt>
                <c:pt idx="890">
                  <c:v>3</c:v>
                </c:pt>
                <c:pt idx="891">
                  <c:v>20</c:v>
                </c:pt>
                <c:pt idx="892">
                  <c:v>1</c:v>
                </c:pt>
                <c:pt idx="893">
                  <c:v>86</c:v>
                </c:pt>
                <c:pt idx="894">
                  <c:v>1</c:v>
                </c:pt>
                <c:pt idx="895">
                  <c:v>11</c:v>
                </c:pt>
                <c:pt idx="896">
                  <c:v>6</c:v>
                </c:pt>
                <c:pt idx="897">
                  <c:v>59</c:v>
                </c:pt>
                <c:pt idx="898">
                  <c:v>32</c:v>
                </c:pt>
                <c:pt idx="899">
                  <c:v>5</c:v>
                </c:pt>
                <c:pt idx="900">
                  <c:v>36</c:v>
                </c:pt>
                <c:pt idx="901">
                  <c:v>54</c:v>
                </c:pt>
                <c:pt idx="902">
                  <c:v>29</c:v>
                </c:pt>
                <c:pt idx="903">
                  <c:v>44</c:v>
                </c:pt>
                <c:pt idx="904">
                  <c:v>26</c:v>
                </c:pt>
                <c:pt idx="905">
                  <c:v>4</c:v>
                </c:pt>
                <c:pt idx="906">
                  <c:v>14</c:v>
                </c:pt>
                <c:pt idx="907">
                  <c:v>20</c:v>
                </c:pt>
                <c:pt idx="908">
                  <c:v>1</c:v>
                </c:pt>
                <c:pt idx="909">
                  <c:v>14</c:v>
                </c:pt>
                <c:pt idx="910">
                  <c:v>1</c:v>
                </c:pt>
                <c:pt idx="911">
                  <c:v>25</c:v>
                </c:pt>
                <c:pt idx="912">
                  <c:v>30</c:v>
                </c:pt>
                <c:pt idx="913">
                  <c:v>51</c:v>
                </c:pt>
                <c:pt idx="914">
                  <c:v>57</c:v>
                </c:pt>
                <c:pt idx="915">
                  <c:v>51</c:v>
                </c:pt>
                <c:pt idx="916">
                  <c:v>18</c:v>
                </c:pt>
                <c:pt idx="917">
                  <c:v>15</c:v>
                </c:pt>
                <c:pt idx="918">
                  <c:v>1</c:v>
                </c:pt>
                <c:pt idx="919">
                  <c:v>7</c:v>
                </c:pt>
                <c:pt idx="920">
                  <c:v>7</c:v>
                </c:pt>
                <c:pt idx="921">
                  <c:v>27</c:v>
                </c:pt>
                <c:pt idx="922">
                  <c:v>16</c:v>
                </c:pt>
                <c:pt idx="923">
                  <c:v>44</c:v>
                </c:pt>
                <c:pt idx="924">
                  <c:v>1</c:v>
                </c:pt>
                <c:pt idx="925">
                  <c:v>28</c:v>
                </c:pt>
                <c:pt idx="926">
                  <c:v>82</c:v>
                </c:pt>
                <c:pt idx="927">
                  <c:v>20</c:v>
                </c:pt>
                <c:pt idx="928">
                  <c:v>45</c:v>
                </c:pt>
                <c:pt idx="929">
                  <c:v>3</c:v>
                </c:pt>
                <c:pt idx="930">
                  <c:v>22</c:v>
                </c:pt>
                <c:pt idx="931">
                  <c:v>264</c:v>
                </c:pt>
                <c:pt idx="932">
                  <c:v>6</c:v>
                </c:pt>
                <c:pt idx="933">
                  <c:v>3</c:v>
                </c:pt>
                <c:pt idx="934">
                  <c:v>24</c:v>
                </c:pt>
                <c:pt idx="935">
                  <c:v>17</c:v>
                </c:pt>
                <c:pt idx="936">
                  <c:v>61</c:v>
                </c:pt>
                <c:pt idx="937">
                  <c:v>50</c:v>
                </c:pt>
                <c:pt idx="938">
                  <c:v>42</c:v>
                </c:pt>
                <c:pt idx="939">
                  <c:v>38</c:v>
                </c:pt>
                <c:pt idx="940">
                  <c:v>18</c:v>
                </c:pt>
                <c:pt idx="941">
                  <c:v>14</c:v>
                </c:pt>
                <c:pt idx="942">
                  <c:v>3</c:v>
                </c:pt>
                <c:pt idx="943">
                  <c:v>1</c:v>
                </c:pt>
                <c:pt idx="944">
                  <c:v>18</c:v>
                </c:pt>
                <c:pt idx="945">
                  <c:v>1</c:v>
                </c:pt>
                <c:pt idx="946">
                  <c:v>1</c:v>
                </c:pt>
                <c:pt idx="947">
                  <c:v>70</c:v>
                </c:pt>
                <c:pt idx="948">
                  <c:v>18</c:v>
                </c:pt>
                <c:pt idx="949">
                  <c:v>92</c:v>
                </c:pt>
                <c:pt idx="950">
                  <c:v>32</c:v>
                </c:pt>
                <c:pt idx="951">
                  <c:v>38</c:v>
                </c:pt>
                <c:pt idx="952">
                  <c:v>9</c:v>
                </c:pt>
                <c:pt idx="953">
                  <c:v>1</c:v>
                </c:pt>
                <c:pt idx="954">
                  <c:v>13</c:v>
                </c:pt>
                <c:pt idx="955">
                  <c:v>22</c:v>
                </c:pt>
                <c:pt idx="956">
                  <c:v>3</c:v>
                </c:pt>
                <c:pt idx="957">
                  <c:v>22</c:v>
                </c:pt>
                <c:pt idx="958">
                  <c:v>39</c:v>
                </c:pt>
                <c:pt idx="959">
                  <c:v>53</c:v>
                </c:pt>
                <c:pt idx="960">
                  <c:v>1</c:v>
                </c:pt>
                <c:pt idx="961">
                  <c:v>33</c:v>
                </c:pt>
                <c:pt idx="962">
                  <c:v>62</c:v>
                </c:pt>
                <c:pt idx="963">
                  <c:v>4</c:v>
                </c:pt>
                <c:pt idx="964">
                  <c:v>16</c:v>
                </c:pt>
                <c:pt idx="965">
                  <c:v>37</c:v>
                </c:pt>
                <c:pt idx="966">
                  <c:v>21</c:v>
                </c:pt>
                <c:pt idx="967">
                  <c:v>33</c:v>
                </c:pt>
                <c:pt idx="968">
                  <c:v>67</c:v>
                </c:pt>
                <c:pt idx="969">
                  <c:v>1</c:v>
                </c:pt>
                <c:pt idx="970">
                  <c:v>38</c:v>
                </c:pt>
                <c:pt idx="971">
                  <c:v>2</c:v>
                </c:pt>
                <c:pt idx="972">
                  <c:v>1</c:v>
                </c:pt>
                <c:pt idx="973">
                  <c:v>34</c:v>
                </c:pt>
                <c:pt idx="974">
                  <c:v>34</c:v>
                </c:pt>
                <c:pt idx="975">
                  <c:v>25</c:v>
                </c:pt>
                <c:pt idx="976">
                  <c:v>2</c:v>
                </c:pt>
                <c:pt idx="977">
                  <c:v>98</c:v>
                </c:pt>
                <c:pt idx="978">
                  <c:v>17</c:v>
                </c:pt>
                <c:pt idx="979">
                  <c:v>4</c:v>
                </c:pt>
                <c:pt idx="980">
                  <c:v>58</c:v>
                </c:pt>
                <c:pt idx="981">
                  <c:v>31</c:v>
                </c:pt>
                <c:pt idx="982">
                  <c:v>25</c:v>
                </c:pt>
                <c:pt idx="983">
                  <c:v>16</c:v>
                </c:pt>
                <c:pt idx="984">
                  <c:v>2</c:v>
                </c:pt>
                <c:pt idx="985">
                  <c:v>39</c:v>
                </c:pt>
                <c:pt idx="986">
                  <c:v>34</c:v>
                </c:pt>
                <c:pt idx="987">
                  <c:v>15</c:v>
                </c:pt>
                <c:pt idx="988">
                  <c:v>314</c:v>
                </c:pt>
                <c:pt idx="989">
                  <c:v>59</c:v>
                </c:pt>
                <c:pt idx="990">
                  <c:v>1</c:v>
                </c:pt>
                <c:pt idx="991">
                  <c:v>31</c:v>
                </c:pt>
                <c:pt idx="992">
                  <c:v>11</c:v>
                </c:pt>
                <c:pt idx="993">
                  <c:v>30</c:v>
                </c:pt>
                <c:pt idx="994">
                  <c:v>39</c:v>
                </c:pt>
                <c:pt idx="995">
                  <c:v>6</c:v>
                </c:pt>
                <c:pt idx="996">
                  <c:v>63</c:v>
                </c:pt>
                <c:pt idx="997">
                  <c:v>51</c:v>
                </c:pt>
                <c:pt idx="998">
                  <c:v>50</c:v>
                </c:pt>
                <c:pt idx="999">
                  <c:v>1</c:v>
                </c:pt>
                <c:pt idx="1000">
                  <c:v>3</c:v>
                </c:pt>
                <c:pt idx="1001">
                  <c:v>14</c:v>
                </c:pt>
                <c:pt idx="1002">
                  <c:v>37</c:v>
                </c:pt>
                <c:pt idx="1003">
                  <c:v>90</c:v>
                </c:pt>
                <c:pt idx="1004">
                  <c:v>1</c:v>
                </c:pt>
                <c:pt idx="1005">
                  <c:v>2</c:v>
                </c:pt>
                <c:pt idx="1006">
                  <c:v>32</c:v>
                </c:pt>
                <c:pt idx="1007">
                  <c:v>18</c:v>
                </c:pt>
                <c:pt idx="1008">
                  <c:v>22</c:v>
                </c:pt>
                <c:pt idx="1009">
                  <c:v>147</c:v>
                </c:pt>
                <c:pt idx="1010">
                  <c:v>5</c:v>
                </c:pt>
                <c:pt idx="1011">
                  <c:v>50</c:v>
                </c:pt>
                <c:pt idx="1012">
                  <c:v>29</c:v>
                </c:pt>
                <c:pt idx="1013">
                  <c:v>10</c:v>
                </c:pt>
                <c:pt idx="1014">
                  <c:v>54</c:v>
                </c:pt>
                <c:pt idx="1015">
                  <c:v>62</c:v>
                </c:pt>
                <c:pt idx="1016">
                  <c:v>27</c:v>
                </c:pt>
                <c:pt idx="1017">
                  <c:v>2</c:v>
                </c:pt>
                <c:pt idx="1018">
                  <c:v>3</c:v>
                </c:pt>
                <c:pt idx="1019">
                  <c:v>34</c:v>
                </c:pt>
                <c:pt idx="1020">
                  <c:v>19</c:v>
                </c:pt>
                <c:pt idx="1021">
                  <c:v>52</c:v>
                </c:pt>
                <c:pt idx="1022">
                  <c:v>9</c:v>
                </c:pt>
                <c:pt idx="1023">
                  <c:v>56</c:v>
                </c:pt>
                <c:pt idx="1024">
                  <c:v>1</c:v>
                </c:pt>
                <c:pt idx="1025">
                  <c:v>40</c:v>
                </c:pt>
                <c:pt idx="1026">
                  <c:v>1</c:v>
                </c:pt>
                <c:pt idx="1027">
                  <c:v>52</c:v>
                </c:pt>
                <c:pt idx="1028">
                  <c:v>95</c:v>
                </c:pt>
                <c:pt idx="1029">
                  <c:v>9</c:v>
                </c:pt>
                <c:pt idx="1030">
                  <c:v>30</c:v>
                </c:pt>
                <c:pt idx="1031">
                  <c:v>42</c:v>
                </c:pt>
                <c:pt idx="1032">
                  <c:v>39</c:v>
                </c:pt>
                <c:pt idx="1033">
                  <c:v>1</c:v>
                </c:pt>
                <c:pt idx="1034">
                  <c:v>8</c:v>
                </c:pt>
                <c:pt idx="1035">
                  <c:v>48</c:v>
                </c:pt>
                <c:pt idx="1036">
                  <c:v>4</c:v>
                </c:pt>
                <c:pt idx="1037">
                  <c:v>24</c:v>
                </c:pt>
                <c:pt idx="1038">
                  <c:v>84</c:v>
                </c:pt>
                <c:pt idx="1039">
                  <c:v>1</c:v>
                </c:pt>
                <c:pt idx="1040">
                  <c:v>40</c:v>
                </c:pt>
                <c:pt idx="1041">
                  <c:v>69</c:v>
                </c:pt>
                <c:pt idx="1042">
                  <c:v>3</c:v>
                </c:pt>
                <c:pt idx="1043">
                  <c:v>1</c:v>
                </c:pt>
                <c:pt idx="1044">
                  <c:v>14</c:v>
                </c:pt>
                <c:pt idx="1045">
                  <c:v>24</c:v>
                </c:pt>
                <c:pt idx="1046">
                  <c:v>47</c:v>
                </c:pt>
                <c:pt idx="1047">
                  <c:v>37</c:v>
                </c:pt>
                <c:pt idx="1048">
                  <c:v>49</c:v>
                </c:pt>
                <c:pt idx="1049">
                  <c:v>2</c:v>
                </c:pt>
                <c:pt idx="1050">
                  <c:v>8</c:v>
                </c:pt>
                <c:pt idx="1051">
                  <c:v>29</c:v>
                </c:pt>
                <c:pt idx="1052">
                  <c:v>34</c:v>
                </c:pt>
                <c:pt idx="1053">
                  <c:v>58</c:v>
                </c:pt>
                <c:pt idx="1054">
                  <c:v>2</c:v>
                </c:pt>
                <c:pt idx="1055">
                  <c:v>50013</c:v>
                </c:pt>
                <c:pt idx="1056">
                  <c:v>3</c:v>
                </c:pt>
                <c:pt idx="1057">
                  <c:v>31</c:v>
                </c:pt>
                <c:pt idx="1058">
                  <c:v>17</c:v>
                </c:pt>
                <c:pt idx="1059">
                  <c:v>23</c:v>
                </c:pt>
                <c:pt idx="1060">
                  <c:v>3</c:v>
                </c:pt>
                <c:pt idx="1061">
                  <c:v>3</c:v>
                </c:pt>
                <c:pt idx="1062">
                  <c:v>1</c:v>
                </c:pt>
                <c:pt idx="1063">
                  <c:v>1</c:v>
                </c:pt>
                <c:pt idx="1064">
                  <c:v>1</c:v>
                </c:pt>
                <c:pt idx="1065">
                  <c:v>74</c:v>
                </c:pt>
                <c:pt idx="1066">
                  <c:v>45</c:v>
                </c:pt>
                <c:pt idx="1067">
                  <c:v>85</c:v>
                </c:pt>
                <c:pt idx="1068">
                  <c:v>26</c:v>
                </c:pt>
                <c:pt idx="1069">
                  <c:v>11</c:v>
                </c:pt>
                <c:pt idx="1070">
                  <c:v>61</c:v>
                </c:pt>
                <c:pt idx="1071">
                  <c:v>1</c:v>
                </c:pt>
                <c:pt idx="1072">
                  <c:v>1</c:v>
                </c:pt>
                <c:pt idx="1073">
                  <c:v>33</c:v>
                </c:pt>
                <c:pt idx="1074">
                  <c:v>60</c:v>
                </c:pt>
                <c:pt idx="1075">
                  <c:v>21</c:v>
                </c:pt>
                <c:pt idx="1076">
                  <c:v>12</c:v>
                </c:pt>
                <c:pt idx="1077">
                  <c:v>2</c:v>
                </c:pt>
                <c:pt idx="1078">
                  <c:v>59</c:v>
                </c:pt>
                <c:pt idx="1079">
                  <c:v>81</c:v>
                </c:pt>
                <c:pt idx="1080">
                  <c:v>17</c:v>
                </c:pt>
                <c:pt idx="1081">
                  <c:v>3</c:v>
                </c:pt>
                <c:pt idx="1082">
                  <c:v>50</c:v>
                </c:pt>
                <c:pt idx="1083">
                  <c:v>36</c:v>
                </c:pt>
                <c:pt idx="1084">
                  <c:v>123</c:v>
                </c:pt>
                <c:pt idx="1085">
                  <c:v>4</c:v>
                </c:pt>
                <c:pt idx="1086">
                  <c:v>44</c:v>
                </c:pt>
                <c:pt idx="1087">
                  <c:v>5</c:v>
                </c:pt>
                <c:pt idx="1088">
                  <c:v>70</c:v>
                </c:pt>
                <c:pt idx="1089">
                  <c:v>13</c:v>
                </c:pt>
                <c:pt idx="1090">
                  <c:v>7</c:v>
                </c:pt>
                <c:pt idx="1091">
                  <c:v>98</c:v>
                </c:pt>
                <c:pt idx="1092">
                  <c:v>24</c:v>
                </c:pt>
                <c:pt idx="1093">
                  <c:v>2</c:v>
                </c:pt>
                <c:pt idx="1094">
                  <c:v>36</c:v>
                </c:pt>
                <c:pt idx="1095">
                  <c:v>96</c:v>
                </c:pt>
                <c:pt idx="1096">
                  <c:v>68</c:v>
                </c:pt>
                <c:pt idx="1097">
                  <c:v>42</c:v>
                </c:pt>
                <c:pt idx="1098">
                  <c:v>4</c:v>
                </c:pt>
                <c:pt idx="1099">
                  <c:v>20</c:v>
                </c:pt>
                <c:pt idx="1100">
                  <c:v>67</c:v>
                </c:pt>
                <c:pt idx="1101">
                  <c:v>2</c:v>
                </c:pt>
                <c:pt idx="1102">
                  <c:v>74</c:v>
                </c:pt>
                <c:pt idx="1103">
                  <c:v>10</c:v>
                </c:pt>
                <c:pt idx="1104">
                  <c:v>15</c:v>
                </c:pt>
                <c:pt idx="1105">
                  <c:v>47</c:v>
                </c:pt>
                <c:pt idx="1106">
                  <c:v>41</c:v>
                </c:pt>
                <c:pt idx="1107">
                  <c:v>190</c:v>
                </c:pt>
                <c:pt idx="1108">
                  <c:v>1</c:v>
                </c:pt>
                <c:pt idx="1109">
                  <c:v>25</c:v>
                </c:pt>
                <c:pt idx="1110">
                  <c:v>54</c:v>
                </c:pt>
                <c:pt idx="1111">
                  <c:v>22</c:v>
                </c:pt>
                <c:pt idx="1112">
                  <c:v>1</c:v>
                </c:pt>
                <c:pt idx="1113">
                  <c:v>2</c:v>
                </c:pt>
                <c:pt idx="1114">
                  <c:v>136</c:v>
                </c:pt>
                <c:pt idx="1115">
                  <c:v>18</c:v>
                </c:pt>
                <c:pt idx="1116">
                  <c:v>32</c:v>
                </c:pt>
                <c:pt idx="1117">
                  <c:v>3</c:v>
                </c:pt>
                <c:pt idx="1118">
                  <c:v>81</c:v>
                </c:pt>
                <c:pt idx="1119">
                  <c:v>44</c:v>
                </c:pt>
                <c:pt idx="1120">
                  <c:v>26</c:v>
                </c:pt>
                <c:pt idx="1121">
                  <c:v>5</c:v>
                </c:pt>
                <c:pt idx="1122">
                  <c:v>45</c:v>
                </c:pt>
                <c:pt idx="1123">
                  <c:v>155</c:v>
                </c:pt>
                <c:pt idx="1124">
                  <c:v>5</c:v>
                </c:pt>
                <c:pt idx="1125">
                  <c:v>3</c:v>
                </c:pt>
                <c:pt idx="1126">
                  <c:v>63</c:v>
                </c:pt>
                <c:pt idx="1127">
                  <c:v>76</c:v>
                </c:pt>
                <c:pt idx="1128">
                  <c:v>22</c:v>
                </c:pt>
                <c:pt idx="1129">
                  <c:v>54</c:v>
                </c:pt>
                <c:pt idx="1130">
                  <c:v>6</c:v>
                </c:pt>
                <c:pt idx="1131">
                  <c:v>2</c:v>
                </c:pt>
                <c:pt idx="1132">
                  <c:v>14</c:v>
                </c:pt>
                <c:pt idx="1133">
                  <c:v>153</c:v>
                </c:pt>
                <c:pt idx="1134">
                  <c:v>2</c:v>
                </c:pt>
                <c:pt idx="1135">
                  <c:v>64</c:v>
                </c:pt>
                <c:pt idx="1136">
                  <c:v>124</c:v>
                </c:pt>
                <c:pt idx="1137">
                  <c:v>41</c:v>
                </c:pt>
                <c:pt idx="1138">
                  <c:v>6</c:v>
                </c:pt>
                <c:pt idx="1139">
                  <c:v>88</c:v>
                </c:pt>
                <c:pt idx="1140">
                  <c:v>15</c:v>
                </c:pt>
                <c:pt idx="1141">
                  <c:v>13</c:v>
                </c:pt>
                <c:pt idx="1142">
                  <c:v>2</c:v>
                </c:pt>
                <c:pt idx="1143">
                  <c:v>41</c:v>
                </c:pt>
                <c:pt idx="1144">
                  <c:v>141</c:v>
                </c:pt>
                <c:pt idx="1145">
                  <c:v>40</c:v>
                </c:pt>
                <c:pt idx="1146">
                  <c:v>1</c:v>
                </c:pt>
                <c:pt idx="1147">
                  <c:v>23</c:v>
                </c:pt>
                <c:pt idx="1148">
                  <c:v>1</c:v>
                </c:pt>
                <c:pt idx="1149">
                  <c:v>1</c:v>
                </c:pt>
                <c:pt idx="1150">
                  <c:v>5</c:v>
                </c:pt>
                <c:pt idx="1151">
                  <c:v>63</c:v>
                </c:pt>
                <c:pt idx="1152">
                  <c:v>57</c:v>
                </c:pt>
                <c:pt idx="1153">
                  <c:v>273</c:v>
                </c:pt>
                <c:pt idx="1154">
                  <c:v>40</c:v>
                </c:pt>
                <c:pt idx="1155">
                  <c:v>2</c:v>
                </c:pt>
                <c:pt idx="1156">
                  <c:v>2</c:v>
                </c:pt>
                <c:pt idx="1157">
                  <c:v>148</c:v>
                </c:pt>
                <c:pt idx="1158">
                  <c:v>22</c:v>
                </c:pt>
                <c:pt idx="1159">
                  <c:v>38</c:v>
                </c:pt>
                <c:pt idx="1160">
                  <c:v>17</c:v>
                </c:pt>
                <c:pt idx="1161">
                  <c:v>148</c:v>
                </c:pt>
                <c:pt idx="1162">
                  <c:v>6</c:v>
                </c:pt>
                <c:pt idx="1163">
                  <c:v>12</c:v>
                </c:pt>
                <c:pt idx="1164">
                  <c:v>96</c:v>
                </c:pt>
                <c:pt idx="1165">
                  <c:v>57</c:v>
                </c:pt>
                <c:pt idx="1166">
                  <c:v>133</c:v>
                </c:pt>
                <c:pt idx="1167">
                  <c:v>9</c:v>
                </c:pt>
                <c:pt idx="1168">
                  <c:v>5</c:v>
                </c:pt>
                <c:pt idx="1169">
                  <c:v>1</c:v>
                </c:pt>
                <c:pt idx="1170">
                  <c:v>45</c:v>
                </c:pt>
                <c:pt idx="1171">
                  <c:v>7</c:v>
                </c:pt>
                <c:pt idx="1172">
                  <c:v>37</c:v>
                </c:pt>
                <c:pt idx="1173">
                  <c:v>1</c:v>
                </c:pt>
                <c:pt idx="1174">
                  <c:v>19</c:v>
                </c:pt>
                <c:pt idx="1175">
                  <c:v>1</c:v>
                </c:pt>
                <c:pt idx="1176">
                  <c:v>89</c:v>
                </c:pt>
                <c:pt idx="1177">
                  <c:v>5</c:v>
                </c:pt>
                <c:pt idx="1178">
                  <c:v>14</c:v>
                </c:pt>
                <c:pt idx="1179">
                  <c:v>84</c:v>
                </c:pt>
                <c:pt idx="1180">
                  <c:v>7</c:v>
                </c:pt>
                <c:pt idx="1181">
                  <c:v>50</c:v>
                </c:pt>
                <c:pt idx="1182">
                  <c:v>39</c:v>
                </c:pt>
                <c:pt idx="1183">
                  <c:v>154</c:v>
                </c:pt>
                <c:pt idx="1184">
                  <c:v>2</c:v>
                </c:pt>
                <c:pt idx="1185">
                  <c:v>29</c:v>
                </c:pt>
                <c:pt idx="1186">
                  <c:v>9</c:v>
                </c:pt>
                <c:pt idx="1187">
                  <c:v>136</c:v>
                </c:pt>
                <c:pt idx="1188">
                  <c:v>107</c:v>
                </c:pt>
                <c:pt idx="1189">
                  <c:v>2</c:v>
                </c:pt>
                <c:pt idx="1190">
                  <c:v>20</c:v>
                </c:pt>
                <c:pt idx="1191">
                  <c:v>158</c:v>
                </c:pt>
                <c:pt idx="1192">
                  <c:v>25</c:v>
                </c:pt>
                <c:pt idx="1193">
                  <c:v>2</c:v>
                </c:pt>
                <c:pt idx="1194">
                  <c:v>21</c:v>
                </c:pt>
                <c:pt idx="1195">
                  <c:v>44</c:v>
                </c:pt>
                <c:pt idx="1196">
                  <c:v>10</c:v>
                </c:pt>
                <c:pt idx="1197">
                  <c:v>37</c:v>
                </c:pt>
                <c:pt idx="1198">
                  <c:v>1</c:v>
                </c:pt>
                <c:pt idx="1199">
                  <c:v>28</c:v>
                </c:pt>
                <c:pt idx="1200">
                  <c:v>4</c:v>
                </c:pt>
                <c:pt idx="1201">
                  <c:v>1</c:v>
                </c:pt>
                <c:pt idx="1202">
                  <c:v>65</c:v>
                </c:pt>
                <c:pt idx="1203">
                  <c:v>3</c:v>
                </c:pt>
                <c:pt idx="1204">
                  <c:v>3</c:v>
                </c:pt>
                <c:pt idx="1205">
                  <c:v>1</c:v>
                </c:pt>
                <c:pt idx="1206">
                  <c:v>13</c:v>
                </c:pt>
                <c:pt idx="1207">
                  <c:v>11</c:v>
                </c:pt>
                <c:pt idx="1208">
                  <c:v>14</c:v>
                </c:pt>
                <c:pt idx="1209">
                  <c:v>33</c:v>
                </c:pt>
                <c:pt idx="1210">
                  <c:v>24</c:v>
                </c:pt>
                <c:pt idx="1211">
                  <c:v>87</c:v>
                </c:pt>
                <c:pt idx="1212">
                  <c:v>74</c:v>
                </c:pt>
                <c:pt idx="1213">
                  <c:v>37</c:v>
                </c:pt>
                <c:pt idx="1214">
                  <c:v>172</c:v>
                </c:pt>
                <c:pt idx="1215">
                  <c:v>34</c:v>
                </c:pt>
                <c:pt idx="1216">
                  <c:v>126</c:v>
                </c:pt>
                <c:pt idx="1217">
                  <c:v>85</c:v>
                </c:pt>
                <c:pt idx="1218">
                  <c:v>1</c:v>
                </c:pt>
                <c:pt idx="1219">
                  <c:v>190</c:v>
                </c:pt>
                <c:pt idx="1220">
                  <c:v>1</c:v>
                </c:pt>
                <c:pt idx="1221">
                  <c:v>2</c:v>
                </c:pt>
                <c:pt idx="1222">
                  <c:v>2</c:v>
                </c:pt>
                <c:pt idx="1223">
                  <c:v>1</c:v>
                </c:pt>
                <c:pt idx="1224">
                  <c:v>6</c:v>
                </c:pt>
                <c:pt idx="1225">
                  <c:v>11</c:v>
                </c:pt>
                <c:pt idx="1226">
                  <c:v>2</c:v>
                </c:pt>
                <c:pt idx="1227">
                  <c:v>17</c:v>
                </c:pt>
                <c:pt idx="1228">
                  <c:v>18</c:v>
                </c:pt>
                <c:pt idx="1229">
                  <c:v>8</c:v>
                </c:pt>
                <c:pt idx="1230">
                  <c:v>46</c:v>
                </c:pt>
                <c:pt idx="1231">
                  <c:v>11</c:v>
                </c:pt>
                <c:pt idx="1232">
                  <c:v>40</c:v>
                </c:pt>
                <c:pt idx="1233">
                  <c:v>56</c:v>
                </c:pt>
                <c:pt idx="1234">
                  <c:v>1</c:v>
                </c:pt>
                <c:pt idx="1235">
                  <c:v>85</c:v>
                </c:pt>
                <c:pt idx="1236">
                  <c:v>3</c:v>
                </c:pt>
                <c:pt idx="1237">
                  <c:v>1</c:v>
                </c:pt>
                <c:pt idx="1238">
                  <c:v>9</c:v>
                </c:pt>
                <c:pt idx="1239">
                  <c:v>37896</c:v>
                </c:pt>
                <c:pt idx="1240">
                  <c:v>1</c:v>
                </c:pt>
                <c:pt idx="1241">
                  <c:v>6</c:v>
                </c:pt>
                <c:pt idx="1242">
                  <c:v>3</c:v>
                </c:pt>
                <c:pt idx="1243">
                  <c:v>83</c:v>
                </c:pt>
                <c:pt idx="1244">
                  <c:v>7</c:v>
                </c:pt>
                <c:pt idx="1245">
                  <c:v>54</c:v>
                </c:pt>
                <c:pt idx="1246">
                  <c:v>48</c:v>
                </c:pt>
                <c:pt idx="1247">
                  <c:v>10</c:v>
                </c:pt>
                <c:pt idx="1248">
                  <c:v>58</c:v>
                </c:pt>
                <c:pt idx="1249">
                  <c:v>11</c:v>
                </c:pt>
                <c:pt idx="1250">
                  <c:v>16</c:v>
                </c:pt>
                <c:pt idx="1251">
                  <c:v>18</c:v>
                </c:pt>
                <c:pt idx="1252">
                  <c:v>5</c:v>
                </c:pt>
                <c:pt idx="1253">
                  <c:v>4</c:v>
                </c:pt>
                <c:pt idx="1254">
                  <c:v>3</c:v>
                </c:pt>
                <c:pt idx="1255">
                  <c:v>1</c:v>
                </c:pt>
                <c:pt idx="1256">
                  <c:v>3</c:v>
                </c:pt>
                <c:pt idx="1257">
                  <c:v>2</c:v>
                </c:pt>
                <c:pt idx="1258">
                  <c:v>215</c:v>
                </c:pt>
                <c:pt idx="1259">
                  <c:v>1</c:v>
                </c:pt>
                <c:pt idx="1260">
                  <c:v>123</c:v>
                </c:pt>
                <c:pt idx="1261">
                  <c:v>153</c:v>
                </c:pt>
                <c:pt idx="1262">
                  <c:v>30</c:v>
                </c:pt>
                <c:pt idx="1263">
                  <c:v>204</c:v>
                </c:pt>
                <c:pt idx="1264">
                  <c:v>43</c:v>
                </c:pt>
                <c:pt idx="1265">
                  <c:v>72</c:v>
                </c:pt>
                <c:pt idx="1266">
                  <c:v>81</c:v>
                </c:pt>
                <c:pt idx="1267">
                  <c:v>19</c:v>
                </c:pt>
                <c:pt idx="1268">
                  <c:v>35</c:v>
                </c:pt>
                <c:pt idx="1269">
                  <c:v>21</c:v>
                </c:pt>
                <c:pt idx="1270">
                  <c:v>12</c:v>
                </c:pt>
                <c:pt idx="1271">
                  <c:v>13</c:v>
                </c:pt>
                <c:pt idx="1272">
                  <c:v>2</c:v>
                </c:pt>
                <c:pt idx="1273">
                  <c:v>5</c:v>
                </c:pt>
                <c:pt idx="1274">
                  <c:v>7</c:v>
                </c:pt>
                <c:pt idx="1275">
                  <c:v>84</c:v>
                </c:pt>
                <c:pt idx="1276">
                  <c:v>4</c:v>
                </c:pt>
                <c:pt idx="1277">
                  <c:v>45</c:v>
                </c:pt>
                <c:pt idx="1278">
                  <c:v>53</c:v>
                </c:pt>
                <c:pt idx="1279">
                  <c:v>1</c:v>
                </c:pt>
                <c:pt idx="1280">
                  <c:v>8</c:v>
                </c:pt>
                <c:pt idx="1281">
                  <c:v>56</c:v>
                </c:pt>
                <c:pt idx="1282">
                  <c:v>6</c:v>
                </c:pt>
                <c:pt idx="1283">
                  <c:v>13</c:v>
                </c:pt>
                <c:pt idx="1284">
                  <c:v>252</c:v>
                </c:pt>
                <c:pt idx="1285">
                  <c:v>16</c:v>
                </c:pt>
                <c:pt idx="1286">
                  <c:v>143</c:v>
                </c:pt>
                <c:pt idx="1287">
                  <c:v>128</c:v>
                </c:pt>
                <c:pt idx="1288">
                  <c:v>11</c:v>
                </c:pt>
                <c:pt idx="1289">
                  <c:v>40</c:v>
                </c:pt>
                <c:pt idx="1290">
                  <c:v>4</c:v>
                </c:pt>
                <c:pt idx="1291">
                  <c:v>184</c:v>
                </c:pt>
                <c:pt idx="1292">
                  <c:v>55</c:v>
                </c:pt>
                <c:pt idx="1293">
                  <c:v>1</c:v>
                </c:pt>
                <c:pt idx="1294">
                  <c:v>81</c:v>
                </c:pt>
                <c:pt idx="1295">
                  <c:v>5</c:v>
                </c:pt>
                <c:pt idx="1296">
                  <c:v>68</c:v>
                </c:pt>
                <c:pt idx="1297">
                  <c:v>1</c:v>
                </c:pt>
                <c:pt idx="1298">
                  <c:v>18</c:v>
                </c:pt>
                <c:pt idx="1299">
                  <c:v>7</c:v>
                </c:pt>
                <c:pt idx="1300">
                  <c:v>111</c:v>
                </c:pt>
                <c:pt idx="1301">
                  <c:v>1</c:v>
                </c:pt>
                <c:pt idx="1302">
                  <c:v>9</c:v>
                </c:pt>
                <c:pt idx="1303">
                  <c:v>49</c:v>
                </c:pt>
                <c:pt idx="1304">
                  <c:v>10</c:v>
                </c:pt>
                <c:pt idx="1305">
                  <c:v>45</c:v>
                </c:pt>
                <c:pt idx="1306">
                  <c:v>8</c:v>
                </c:pt>
                <c:pt idx="1307">
                  <c:v>18</c:v>
                </c:pt>
                <c:pt idx="1308">
                  <c:v>284</c:v>
                </c:pt>
                <c:pt idx="1309">
                  <c:v>60</c:v>
                </c:pt>
                <c:pt idx="1310">
                  <c:v>154</c:v>
                </c:pt>
                <c:pt idx="1311">
                  <c:v>13</c:v>
                </c:pt>
                <c:pt idx="1312">
                  <c:v>125</c:v>
                </c:pt>
                <c:pt idx="1313">
                  <c:v>15</c:v>
                </c:pt>
                <c:pt idx="1314">
                  <c:v>46</c:v>
                </c:pt>
                <c:pt idx="1315">
                  <c:v>22</c:v>
                </c:pt>
                <c:pt idx="1316">
                  <c:v>225</c:v>
                </c:pt>
                <c:pt idx="1317">
                  <c:v>11</c:v>
                </c:pt>
                <c:pt idx="1318">
                  <c:v>5</c:v>
                </c:pt>
                <c:pt idx="1319">
                  <c:v>48</c:v>
                </c:pt>
                <c:pt idx="1320">
                  <c:v>2</c:v>
                </c:pt>
                <c:pt idx="1321">
                  <c:v>222</c:v>
                </c:pt>
                <c:pt idx="1322">
                  <c:v>104</c:v>
                </c:pt>
                <c:pt idx="1323">
                  <c:v>82</c:v>
                </c:pt>
                <c:pt idx="1324">
                  <c:v>8</c:v>
                </c:pt>
                <c:pt idx="1325">
                  <c:v>6</c:v>
                </c:pt>
                <c:pt idx="1326">
                  <c:v>23</c:v>
                </c:pt>
                <c:pt idx="1327">
                  <c:v>52</c:v>
                </c:pt>
                <c:pt idx="1328">
                  <c:v>306</c:v>
                </c:pt>
                <c:pt idx="1329">
                  <c:v>38</c:v>
                </c:pt>
                <c:pt idx="1330">
                  <c:v>3</c:v>
                </c:pt>
                <c:pt idx="1331">
                  <c:v>1</c:v>
                </c:pt>
                <c:pt idx="1332">
                  <c:v>11</c:v>
                </c:pt>
                <c:pt idx="1333">
                  <c:v>16</c:v>
                </c:pt>
                <c:pt idx="1334">
                  <c:v>173</c:v>
                </c:pt>
                <c:pt idx="1335">
                  <c:v>12</c:v>
                </c:pt>
                <c:pt idx="1336">
                  <c:v>63</c:v>
                </c:pt>
                <c:pt idx="1337">
                  <c:v>146</c:v>
                </c:pt>
                <c:pt idx="1338">
                  <c:v>67</c:v>
                </c:pt>
                <c:pt idx="1339">
                  <c:v>226</c:v>
                </c:pt>
                <c:pt idx="1340">
                  <c:v>18</c:v>
                </c:pt>
                <c:pt idx="1341">
                  <c:v>4</c:v>
                </c:pt>
                <c:pt idx="1342">
                  <c:v>12</c:v>
                </c:pt>
                <c:pt idx="1343">
                  <c:v>49</c:v>
                </c:pt>
                <c:pt idx="1344">
                  <c:v>23</c:v>
                </c:pt>
                <c:pt idx="1345">
                  <c:v>84</c:v>
                </c:pt>
                <c:pt idx="1346">
                  <c:v>89</c:v>
                </c:pt>
                <c:pt idx="1347">
                  <c:v>1</c:v>
                </c:pt>
                <c:pt idx="1348">
                  <c:v>7</c:v>
                </c:pt>
                <c:pt idx="1349">
                  <c:v>2</c:v>
                </c:pt>
                <c:pt idx="1350">
                  <c:v>389</c:v>
                </c:pt>
                <c:pt idx="1351">
                  <c:v>48</c:v>
                </c:pt>
                <c:pt idx="1352">
                  <c:v>1</c:v>
                </c:pt>
                <c:pt idx="1353">
                  <c:v>9</c:v>
                </c:pt>
                <c:pt idx="1354">
                  <c:v>25</c:v>
                </c:pt>
                <c:pt idx="1355">
                  <c:v>51</c:v>
                </c:pt>
                <c:pt idx="1356">
                  <c:v>1</c:v>
                </c:pt>
                <c:pt idx="1357">
                  <c:v>179</c:v>
                </c:pt>
                <c:pt idx="1358">
                  <c:v>4</c:v>
                </c:pt>
                <c:pt idx="1359">
                  <c:v>46</c:v>
                </c:pt>
                <c:pt idx="1360">
                  <c:v>22</c:v>
                </c:pt>
                <c:pt idx="1361">
                  <c:v>129</c:v>
                </c:pt>
                <c:pt idx="1362">
                  <c:v>9</c:v>
                </c:pt>
                <c:pt idx="1363">
                  <c:v>1</c:v>
                </c:pt>
                <c:pt idx="1364">
                  <c:v>27</c:v>
                </c:pt>
                <c:pt idx="1365">
                  <c:v>69</c:v>
                </c:pt>
                <c:pt idx="1366">
                  <c:v>44</c:v>
                </c:pt>
                <c:pt idx="1367">
                  <c:v>261</c:v>
                </c:pt>
                <c:pt idx="1368">
                  <c:v>100</c:v>
                </c:pt>
                <c:pt idx="1369">
                  <c:v>55</c:v>
                </c:pt>
                <c:pt idx="1370">
                  <c:v>26</c:v>
                </c:pt>
                <c:pt idx="1371">
                  <c:v>6</c:v>
                </c:pt>
                <c:pt idx="1372">
                  <c:v>1</c:v>
                </c:pt>
                <c:pt idx="1373">
                  <c:v>2</c:v>
                </c:pt>
                <c:pt idx="1374">
                  <c:v>319</c:v>
                </c:pt>
                <c:pt idx="1375">
                  <c:v>4</c:v>
                </c:pt>
                <c:pt idx="1376">
                  <c:v>97</c:v>
                </c:pt>
                <c:pt idx="1377">
                  <c:v>25</c:v>
                </c:pt>
                <c:pt idx="1378">
                  <c:v>5</c:v>
                </c:pt>
                <c:pt idx="1379">
                  <c:v>57</c:v>
                </c:pt>
                <c:pt idx="1380">
                  <c:v>1</c:v>
                </c:pt>
                <c:pt idx="1381">
                  <c:v>1</c:v>
                </c:pt>
                <c:pt idx="1382">
                  <c:v>106</c:v>
                </c:pt>
                <c:pt idx="1383">
                  <c:v>151</c:v>
                </c:pt>
                <c:pt idx="1384">
                  <c:v>40</c:v>
                </c:pt>
                <c:pt idx="1385">
                  <c:v>2</c:v>
                </c:pt>
                <c:pt idx="1386">
                  <c:v>18</c:v>
                </c:pt>
                <c:pt idx="1387">
                  <c:v>32</c:v>
                </c:pt>
                <c:pt idx="1388">
                  <c:v>146</c:v>
                </c:pt>
                <c:pt idx="1389">
                  <c:v>5</c:v>
                </c:pt>
                <c:pt idx="1390">
                  <c:v>25</c:v>
                </c:pt>
                <c:pt idx="1391">
                  <c:v>2</c:v>
                </c:pt>
                <c:pt idx="1392">
                  <c:v>105</c:v>
                </c:pt>
                <c:pt idx="1393">
                  <c:v>6</c:v>
                </c:pt>
                <c:pt idx="1394">
                  <c:v>58</c:v>
                </c:pt>
                <c:pt idx="1395">
                  <c:v>4</c:v>
                </c:pt>
                <c:pt idx="1396">
                  <c:v>2</c:v>
                </c:pt>
                <c:pt idx="1397">
                  <c:v>224</c:v>
                </c:pt>
                <c:pt idx="1398">
                  <c:v>19</c:v>
                </c:pt>
                <c:pt idx="1399">
                  <c:v>79</c:v>
                </c:pt>
                <c:pt idx="1400">
                  <c:v>1</c:v>
                </c:pt>
                <c:pt idx="1401">
                  <c:v>12</c:v>
                </c:pt>
                <c:pt idx="1402">
                  <c:v>340</c:v>
                </c:pt>
                <c:pt idx="1403">
                  <c:v>53</c:v>
                </c:pt>
                <c:pt idx="1404">
                  <c:v>4</c:v>
                </c:pt>
                <c:pt idx="1405">
                  <c:v>13</c:v>
                </c:pt>
                <c:pt idx="1406">
                  <c:v>1</c:v>
                </c:pt>
                <c:pt idx="1407">
                  <c:v>18</c:v>
                </c:pt>
                <c:pt idx="1408">
                  <c:v>1</c:v>
                </c:pt>
                <c:pt idx="1409">
                  <c:v>86</c:v>
                </c:pt>
                <c:pt idx="1410">
                  <c:v>56</c:v>
                </c:pt>
                <c:pt idx="1411">
                  <c:v>3</c:v>
                </c:pt>
                <c:pt idx="1412">
                  <c:v>181</c:v>
                </c:pt>
                <c:pt idx="1413">
                  <c:v>25</c:v>
                </c:pt>
                <c:pt idx="1414">
                  <c:v>25</c:v>
                </c:pt>
                <c:pt idx="1415">
                  <c:v>77</c:v>
                </c:pt>
                <c:pt idx="1416">
                  <c:v>38</c:v>
                </c:pt>
                <c:pt idx="1417">
                  <c:v>140</c:v>
                </c:pt>
                <c:pt idx="1418">
                  <c:v>1</c:v>
                </c:pt>
                <c:pt idx="1419">
                  <c:v>1</c:v>
                </c:pt>
                <c:pt idx="1420">
                  <c:v>3</c:v>
                </c:pt>
                <c:pt idx="1421">
                  <c:v>14</c:v>
                </c:pt>
                <c:pt idx="1422">
                  <c:v>38</c:v>
                </c:pt>
                <c:pt idx="1423">
                  <c:v>20</c:v>
                </c:pt>
                <c:pt idx="1424">
                  <c:v>61</c:v>
                </c:pt>
                <c:pt idx="1425">
                  <c:v>15</c:v>
                </c:pt>
                <c:pt idx="1426">
                  <c:v>1</c:v>
                </c:pt>
                <c:pt idx="1427">
                  <c:v>24175</c:v>
                </c:pt>
                <c:pt idx="1428">
                  <c:v>1</c:v>
                </c:pt>
                <c:pt idx="1429">
                  <c:v>1</c:v>
                </c:pt>
                <c:pt idx="1430">
                  <c:v>5</c:v>
                </c:pt>
                <c:pt idx="1431">
                  <c:v>46</c:v>
                </c:pt>
                <c:pt idx="1432">
                  <c:v>17</c:v>
                </c:pt>
                <c:pt idx="1433">
                  <c:v>18</c:v>
                </c:pt>
                <c:pt idx="1434">
                  <c:v>3</c:v>
                </c:pt>
                <c:pt idx="1435">
                  <c:v>2</c:v>
                </c:pt>
                <c:pt idx="1436">
                  <c:v>14</c:v>
                </c:pt>
                <c:pt idx="1437">
                  <c:v>181</c:v>
                </c:pt>
                <c:pt idx="1438">
                  <c:v>56</c:v>
                </c:pt>
                <c:pt idx="1439">
                  <c:v>104</c:v>
                </c:pt>
                <c:pt idx="1440">
                  <c:v>32</c:v>
                </c:pt>
                <c:pt idx="1441">
                  <c:v>12</c:v>
                </c:pt>
                <c:pt idx="1442">
                  <c:v>1</c:v>
                </c:pt>
                <c:pt idx="1443">
                  <c:v>3</c:v>
                </c:pt>
                <c:pt idx="1444">
                  <c:v>137</c:v>
                </c:pt>
                <c:pt idx="1445">
                  <c:v>47</c:v>
                </c:pt>
                <c:pt idx="1446">
                  <c:v>100</c:v>
                </c:pt>
                <c:pt idx="1447">
                  <c:v>2</c:v>
                </c:pt>
                <c:pt idx="1448">
                  <c:v>32</c:v>
                </c:pt>
                <c:pt idx="1449">
                  <c:v>10</c:v>
                </c:pt>
                <c:pt idx="1450">
                  <c:v>70</c:v>
                </c:pt>
                <c:pt idx="1451">
                  <c:v>29</c:v>
                </c:pt>
                <c:pt idx="1452">
                  <c:v>2</c:v>
                </c:pt>
                <c:pt idx="1453">
                  <c:v>317</c:v>
                </c:pt>
                <c:pt idx="1454">
                  <c:v>1</c:v>
                </c:pt>
                <c:pt idx="1455">
                  <c:v>37</c:v>
                </c:pt>
                <c:pt idx="1456">
                  <c:v>82</c:v>
                </c:pt>
                <c:pt idx="1457">
                  <c:v>1</c:v>
                </c:pt>
                <c:pt idx="1458">
                  <c:v>9</c:v>
                </c:pt>
                <c:pt idx="1459">
                  <c:v>292</c:v>
                </c:pt>
                <c:pt idx="1460">
                  <c:v>1</c:v>
                </c:pt>
                <c:pt idx="1461">
                  <c:v>77</c:v>
                </c:pt>
                <c:pt idx="1462">
                  <c:v>8</c:v>
                </c:pt>
                <c:pt idx="1463">
                  <c:v>48</c:v>
                </c:pt>
                <c:pt idx="1464">
                  <c:v>13</c:v>
                </c:pt>
                <c:pt idx="1465">
                  <c:v>57</c:v>
                </c:pt>
                <c:pt idx="1466">
                  <c:v>11</c:v>
                </c:pt>
                <c:pt idx="1467">
                  <c:v>193</c:v>
                </c:pt>
                <c:pt idx="1468">
                  <c:v>30</c:v>
                </c:pt>
                <c:pt idx="1469">
                  <c:v>68</c:v>
                </c:pt>
                <c:pt idx="1470">
                  <c:v>6</c:v>
                </c:pt>
                <c:pt idx="1471">
                  <c:v>1</c:v>
                </c:pt>
                <c:pt idx="1472">
                  <c:v>23</c:v>
                </c:pt>
                <c:pt idx="1473">
                  <c:v>119</c:v>
                </c:pt>
                <c:pt idx="1474">
                  <c:v>141</c:v>
                </c:pt>
                <c:pt idx="1475">
                  <c:v>1</c:v>
                </c:pt>
                <c:pt idx="1476">
                  <c:v>9</c:v>
                </c:pt>
                <c:pt idx="1477">
                  <c:v>24</c:v>
                </c:pt>
                <c:pt idx="1478">
                  <c:v>41</c:v>
                </c:pt>
                <c:pt idx="1479">
                  <c:v>13</c:v>
                </c:pt>
                <c:pt idx="1480">
                  <c:v>1</c:v>
                </c:pt>
                <c:pt idx="1481">
                  <c:v>518</c:v>
                </c:pt>
                <c:pt idx="1482">
                  <c:v>1</c:v>
                </c:pt>
                <c:pt idx="1483">
                  <c:v>90</c:v>
                </c:pt>
                <c:pt idx="1484">
                  <c:v>28</c:v>
                </c:pt>
                <c:pt idx="1485">
                  <c:v>21</c:v>
                </c:pt>
                <c:pt idx="1486">
                  <c:v>5</c:v>
                </c:pt>
                <c:pt idx="1487">
                  <c:v>300</c:v>
                </c:pt>
                <c:pt idx="1488">
                  <c:v>54</c:v>
                </c:pt>
                <c:pt idx="1489">
                  <c:v>42</c:v>
                </c:pt>
                <c:pt idx="1490">
                  <c:v>1</c:v>
                </c:pt>
                <c:pt idx="1491">
                  <c:v>6</c:v>
                </c:pt>
                <c:pt idx="1492">
                  <c:v>71</c:v>
                </c:pt>
                <c:pt idx="1493">
                  <c:v>1</c:v>
                </c:pt>
                <c:pt idx="1494">
                  <c:v>185</c:v>
                </c:pt>
                <c:pt idx="1495">
                  <c:v>63</c:v>
                </c:pt>
                <c:pt idx="1496">
                  <c:v>5</c:v>
                </c:pt>
                <c:pt idx="1497">
                  <c:v>60</c:v>
                </c:pt>
                <c:pt idx="1498">
                  <c:v>55</c:v>
                </c:pt>
                <c:pt idx="1499">
                  <c:v>1</c:v>
                </c:pt>
                <c:pt idx="1500">
                  <c:v>10</c:v>
                </c:pt>
                <c:pt idx="1501">
                  <c:v>21</c:v>
                </c:pt>
                <c:pt idx="1502">
                  <c:v>160</c:v>
                </c:pt>
                <c:pt idx="1503">
                  <c:v>246</c:v>
                </c:pt>
                <c:pt idx="1504">
                  <c:v>314</c:v>
                </c:pt>
                <c:pt idx="1505">
                  <c:v>46</c:v>
                </c:pt>
                <c:pt idx="1506">
                  <c:v>41</c:v>
                </c:pt>
                <c:pt idx="1507">
                  <c:v>3</c:v>
                </c:pt>
                <c:pt idx="1508">
                  <c:v>78</c:v>
                </c:pt>
                <c:pt idx="1509">
                  <c:v>24</c:v>
                </c:pt>
                <c:pt idx="1510">
                  <c:v>69</c:v>
                </c:pt>
                <c:pt idx="1511">
                  <c:v>124</c:v>
                </c:pt>
                <c:pt idx="1512">
                  <c:v>2</c:v>
                </c:pt>
                <c:pt idx="1513">
                  <c:v>6</c:v>
                </c:pt>
                <c:pt idx="1514">
                  <c:v>34</c:v>
                </c:pt>
                <c:pt idx="1515">
                  <c:v>16</c:v>
                </c:pt>
                <c:pt idx="1516">
                  <c:v>318</c:v>
                </c:pt>
                <c:pt idx="1517">
                  <c:v>7</c:v>
                </c:pt>
                <c:pt idx="1518">
                  <c:v>34</c:v>
                </c:pt>
                <c:pt idx="1519">
                  <c:v>193</c:v>
                </c:pt>
                <c:pt idx="1520">
                  <c:v>49</c:v>
                </c:pt>
                <c:pt idx="1521">
                  <c:v>1</c:v>
                </c:pt>
                <c:pt idx="1522">
                  <c:v>7</c:v>
                </c:pt>
                <c:pt idx="1523">
                  <c:v>83</c:v>
                </c:pt>
                <c:pt idx="1524">
                  <c:v>1</c:v>
                </c:pt>
                <c:pt idx="1525">
                  <c:v>77</c:v>
                </c:pt>
                <c:pt idx="1526">
                  <c:v>1</c:v>
                </c:pt>
                <c:pt idx="1527">
                  <c:v>56</c:v>
                </c:pt>
                <c:pt idx="1528">
                  <c:v>19</c:v>
                </c:pt>
                <c:pt idx="1529">
                  <c:v>129</c:v>
                </c:pt>
                <c:pt idx="1530">
                  <c:v>6</c:v>
                </c:pt>
                <c:pt idx="1531">
                  <c:v>12</c:v>
                </c:pt>
                <c:pt idx="1532">
                  <c:v>1</c:v>
                </c:pt>
                <c:pt idx="1533">
                  <c:v>384</c:v>
                </c:pt>
                <c:pt idx="1534">
                  <c:v>27</c:v>
                </c:pt>
                <c:pt idx="1535">
                  <c:v>1</c:v>
                </c:pt>
                <c:pt idx="1536">
                  <c:v>143</c:v>
                </c:pt>
                <c:pt idx="1537">
                  <c:v>51</c:v>
                </c:pt>
                <c:pt idx="1538">
                  <c:v>95</c:v>
                </c:pt>
                <c:pt idx="1539">
                  <c:v>3</c:v>
                </c:pt>
                <c:pt idx="1540">
                  <c:v>83</c:v>
                </c:pt>
                <c:pt idx="1541">
                  <c:v>21</c:v>
                </c:pt>
                <c:pt idx="1542">
                  <c:v>20</c:v>
                </c:pt>
                <c:pt idx="1543">
                  <c:v>17</c:v>
                </c:pt>
                <c:pt idx="1544">
                  <c:v>36</c:v>
                </c:pt>
                <c:pt idx="1545">
                  <c:v>33</c:v>
                </c:pt>
                <c:pt idx="1546">
                  <c:v>102</c:v>
                </c:pt>
                <c:pt idx="1547">
                  <c:v>34</c:v>
                </c:pt>
                <c:pt idx="1548">
                  <c:v>312</c:v>
                </c:pt>
                <c:pt idx="1549">
                  <c:v>9</c:v>
                </c:pt>
                <c:pt idx="1550">
                  <c:v>173</c:v>
                </c:pt>
                <c:pt idx="1551">
                  <c:v>1</c:v>
                </c:pt>
                <c:pt idx="1552">
                  <c:v>2</c:v>
                </c:pt>
                <c:pt idx="1553">
                  <c:v>1</c:v>
                </c:pt>
                <c:pt idx="1554">
                  <c:v>2</c:v>
                </c:pt>
                <c:pt idx="1555">
                  <c:v>3</c:v>
                </c:pt>
                <c:pt idx="1556">
                  <c:v>12</c:v>
                </c:pt>
                <c:pt idx="1557">
                  <c:v>28</c:v>
                </c:pt>
                <c:pt idx="1558">
                  <c:v>39</c:v>
                </c:pt>
                <c:pt idx="1559">
                  <c:v>53</c:v>
                </c:pt>
                <c:pt idx="1560">
                  <c:v>78</c:v>
                </c:pt>
                <c:pt idx="1561">
                  <c:v>74</c:v>
                </c:pt>
                <c:pt idx="1562">
                  <c:v>67</c:v>
                </c:pt>
                <c:pt idx="1563">
                  <c:v>141</c:v>
                </c:pt>
                <c:pt idx="1564">
                  <c:v>11</c:v>
                </c:pt>
                <c:pt idx="1565">
                  <c:v>300</c:v>
                </c:pt>
                <c:pt idx="1566">
                  <c:v>1</c:v>
                </c:pt>
                <c:pt idx="1567">
                  <c:v>497</c:v>
                </c:pt>
                <c:pt idx="1568">
                  <c:v>1</c:v>
                </c:pt>
                <c:pt idx="1569">
                  <c:v>3</c:v>
                </c:pt>
                <c:pt idx="1570">
                  <c:v>1</c:v>
                </c:pt>
                <c:pt idx="1571">
                  <c:v>181</c:v>
                </c:pt>
                <c:pt idx="1572">
                  <c:v>8</c:v>
                </c:pt>
                <c:pt idx="1573">
                  <c:v>1</c:v>
                </c:pt>
                <c:pt idx="1574">
                  <c:v>318</c:v>
                </c:pt>
                <c:pt idx="1575">
                  <c:v>31</c:v>
                </c:pt>
                <c:pt idx="1576">
                  <c:v>130</c:v>
                </c:pt>
                <c:pt idx="1577">
                  <c:v>50</c:v>
                </c:pt>
                <c:pt idx="1578">
                  <c:v>1</c:v>
                </c:pt>
                <c:pt idx="1579">
                  <c:v>46</c:v>
                </c:pt>
                <c:pt idx="1580">
                  <c:v>19</c:v>
                </c:pt>
                <c:pt idx="1581">
                  <c:v>14</c:v>
                </c:pt>
                <c:pt idx="1582">
                  <c:v>6</c:v>
                </c:pt>
                <c:pt idx="1583">
                  <c:v>1</c:v>
                </c:pt>
                <c:pt idx="1584">
                  <c:v>1</c:v>
                </c:pt>
                <c:pt idx="1585">
                  <c:v>1</c:v>
                </c:pt>
                <c:pt idx="1586">
                  <c:v>318</c:v>
                </c:pt>
                <c:pt idx="1587">
                  <c:v>1</c:v>
                </c:pt>
                <c:pt idx="1588">
                  <c:v>12</c:v>
                </c:pt>
                <c:pt idx="1589">
                  <c:v>119</c:v>
                </c:pt>
                <c:pt idx="1590">
                  <c:v>60</c:v>
                </c:pt>
                <c:pt idx="1591">
                  <c:v>80</c:v>
                </c:pt>
                <c:pt idx="1592">
                  <c:v>78</c:v>
                </c:pt>
                <c:pt idx="1593">
                  <c:v>62</c:v>
                </c:pt>
                <c:pt idx="1594">
                  <c:v>38</c:v>
                </c:pt>
                <c:pt idx="1595">
                  <c:v>43</c:v>
                </c:pt>
                <c:pt idx="1596">
                  <c:v>12</c:v>
                </c:pt>
                <c:pt idx="1597">
                  <c:v>15</c:v>
                </c:pt>
                <c:pt idx="1598">
                  <c:v>71</c:v>
                </c:pt>
                <c:pt idx="1599">
                  <c:v>109</c:v>
                </c:pt>
                <c:pt idx="1600">
                  <c:v>2</c:v>
                </c:pt>
                <c:pt idx="1601">
                  <c:v>1</c:v>
                </c:pt>
                <c:pt idx="1602">
                  <c:v>52</c:v>
                </c:pt>
                <c:pt idx="1603">
                  <c:v>153</c:v>
                </c:pt>
                <c:pt idx="1604">
                  <c:v>25</c:v>
                </c:pt>
                <c:pt idx="1605">
                  <c:v>1</c:v>
                </c:pt>
                <c:pt idx="1606">
                  <c:v>1</c:v>
                </c:pt>
                <c:pt idx="1607">
                  <c:v>82</c:v>
                </c:pt>
                <c:pt idx="1608">
                  <c:v>1</c:v>
                </c:pt>
                <c:pt idx="1609">
                  <c:v>189</c:v>
                </c:pt>
                <c:pt idx="1610">
                  <c:v>1</c:v>
                </c:pt>
                <c:pt idx="1611">
                  <c:v>9</c:v>
                </c:pt>
                <c:pt idx="1612">
                  <c:v>28</c:v>
                </c:pt>
                <c:pt idx="1613">
                  <c:v>284</c:v>
                </c:pt>
                <c:pt idx="1614">
                  <c:v>8</c:v>
                </c:pt>
                <c:pt idx="1615">
                  <c:v>1</c:v>
                </c:pt>
                <c:pt idx="1616">
                  <c:v>26</c:v>
                </c:pt>
                <c:pt idx="1617">
                  <c:v>444</c:v>
                </c:pt>
                <c:pt idx="1618">
                  <c:v>9</c:v>
                </c:pt>
                <c:pt idx="1619">
                  <c:v>53</c:v>
                </c:pt>
                <c:pt idx="1620">
                  <c:v>4</c:v>
                </c:pt>
                <c:pt idx="1621">
                  <c:v>106</c:v>
                </c:pt>
                <c:pt idx="1622">
                  <c:v>58</c:v>
                </c:pt>
                <c:pt idx="1623">
                  <c:v>65</c:v>
                </c:pt>
                <c:pt idx="1624">
                  <c:v>24</c:v>
                </c:pt>
                <c:pt idx="1625">
                  <c:v>80</c:v>
                </c:pt>
                <c:pt idx="1626">
                  <c:v>14</c:v>
                </c:pt>
                <c:pt idx="1627">
                  <c:v>96</c:v>
                </c:pt>
                <c:pt idx="1628">
                  <c:v>57</c:v>
                </c:pt>
                <c:pt idx="1629">
                  <c:v>96</c:v>
                </c:pt>
                <c:pt idx="1630">
                  <c:v>4</c:v>
                </c:pt>
                <c:pt idx="1631">
                  <c:v>104</c:v>
                </c:pt>
                <c:pt idx="1632">
                  <c:v>1</c:v>
                </c:pt>
                <c:pt idx="1633">
                  <c:v>34</c:v>
                </c:pt>
                <c:pt idx="1634">
                  <c:v>3</c:v>
                </c:pt>
                <c:pt idx="1635">
                  <c:v>56</c:v>
                </c:pt>
                <c:pt idx="1636">
                  <c:v>1</c:v>
                </c:pt>
                <c:pt idx="1637">
                  <c:v>1</c:v>
                </c:pt>
                <c:pt idx="1638">
                  <c:v>34</c:v>
                </c:pt>
                <c:pt idx="1639">
                  <c:v>159</c:v>
                </c:pt>
                <c:pt idx="1640">
                  <c:v>1</c:v>
                </c:pt>
                <c:pt idx="1641">
                  <c:v>194</c:v>
                </c:pt>
                <c:pt idx="1642">
                  <c:v>1</c:v>
                </c:pt>
                <c:pt idx="1643">
                  <c:v>18</c:v>
                </c:pt>
                <c:pt idx="1644">
                  <c:v>41</c:v>
                </c:pt>
                <c:pt idx="1645">
                  <c:v>8</c:v>
                </c:pt>
                <c:pt idx="1646">
                  <c:v>2</c:v>
                </c:pt>
                <c:pt idx="1647">
                  <c:v>13223</c:v>
                </c:pt>
                <c:pt idx="1648">
                  <c:v>1</c:v>
                </c:pt>
                <c:pt idx="1649">
                  <c:v>13</c:v>
                </c:pt>
                <c:pt idx="1650">
                  <c:v>1</c:v>
                </c:pt>
                <c:pt idx="1651">
                  <c:v>46</c:v>
                </c:pt>
                <c:pt idx="1652">
                  <c:v>32</c:v>
                </c:pt>
                <c:pt idx="1653">
                  <c:v>4</c:v>
                </c:pt>
                <c:pt idx="1654">
                  <c:v>109</c:v>
                </c:pt>
                <c:pt idx="1655">
                  <c:v>125</c:v>
                </c:pt>
                <c:pt idx="1656">
                  <c:v>48</c:v>
                </c:pt>
                <c:pt idx="1657">
                  <c:v>72</c:v>
                </c:pt>
                <c:pt idx="1658">
                  <c:v>1</c:v>
                </c:pt>
                <c:pt idx="1659">
                  <c:v>50</c:v>
                </c:pt>
                <c:pt idx="1660">
                  <c:v>2</c:v>
                </c:pt>
                <c:pt idx="1661">
                  <c:v>92</c:v>
                </c:pt>
                <c:pt idx="1662">
                  <c:v>57</c:v>
                </c:pt>
                <c:pt idx="1663">
                  <c:v>48</c:v>
                </c:pt>
                <c:pt idx="1664">
                  <c:v>1</c:v>
                </c:pt>
                <c:pt idx="1665">
                  <c:v>95</c:v>
                </c:pt>
                <c:pt idx="1666">
                  <c:v>112</c:v>
                </c:pt>
                <c:pt idx="1667">
                  <c:v>3</c:v>
                </c:pt>
                <c:pt idx="1668">
                  <c:v>30</c:v>
                </c:pt>
                <c:pt idx="1669">
                  <c:v>95</c:v>
                </c:pt>
                <c:pt idx="1670">
                  <c:v>1</c:v>
                </c:pt>
                <c:pt idx="1671">
                  <c:v>51</c:v>
                </c:pt>
                <c:pt idx="1672">
                  <c:v>1</c:v>
                </c:pt>
                <c:pt idx="1673">
                  <c:v>197</c:v>
                </c:pt>
                <c:pt idx="1674">
                  <c:v>1</c:v>
                </c:pt>
                <c:pt idx="1675">
                  <c:v>2</c:v>
                </c:pt>
                <c:pt idx="1676">
                  <c:v>20</c:v>
                </c:pt>
                <c:pt idx="1677">
                  <c:v>42</c:v>
                </c:pt>
                <c:pt idx="1678">
                  <c:v>200</c:v>
                </c:pt>
                <c:pt idx="1679">
                  <c:v>13</c:v>
                </c:pt>
                <c:pt idx="1680">
                  <c:v>269</c:v>
                </c:pt>
                <c:pt idx="1681">
                  <c:v>1</c:v>
                </c:pt>
                <c:pt idx="1682">
                  <c:v>420</c:v>
                </c:pt>
                <c:pt idx="1683">
                  <c:v>1</c:v>
                </c:pt>
                <c:pt idx="1684">
                  <c:v>1</c:v>
                </c:pt>
                <c:pt idx="1685">
                  <c:v>13</c:v>
                </c:pt>
                <c:pt idx="1686">
                  <c:v>87</c:v>
                </c:pt>
                <c:pt idx="1687">
                  <c:v>32</c:v>
                </c:pt>
                <c:pt idx="1688">
                  <c:v>112</c:v>
                </c:pt>
                <c:pt idx="1689">
                  <c:v>21</c:v>
                </c:pt>
                <c:pt idx="1690">
                  <c:v>4</c:v>
                </c:pt>
                <c:pt idx="1691">
                  <c:v>2</c:v>
                </c:pt>
                <c:pt idx="1692">
                  <c:v>61</c:v>
                </c:pt>
                <c:pt idx="1693">
                  <c:v>123</c:v>
                </c:pt>
                <c:pt idx="1694">
                  <c:v>1</c:v>
                </c:pt>
                <c:pt idx="1695">
                  <c:v>26</c:v>
                </c:pt>
                <c:pt idx="1696">
                  <c:v>2</c:v>
                </c:pt>
                <c:pt idx="1697">
                  <c:v>76</c:v>
                </c:pt>
                <c:pt idx="1698">
                  <c:v>89</c:v>
                </c:pt>
                <c:pt idx="1699">
                  <c:v>2</c:v>
                </c:pt>
                <c:pt idx="1700">
                  <c:v>59</c:v>
                </c:pt>
                <c:pt idx="1701">
                  <c:v>1</c:v>
                </c:pt>
                <c:pt idx="1702">
                  <c:v>136</c:v>
                </c:pt>
                <c:pt idx="1703">
                  <c:v>1</c:v>
                </c:pt>
                <c:pt idx="1704">
                  <c:v>1</c:v>
                </c:pt>
                <c:pt idx="1705">
                  <c:v>1</c:v>
                </c:pt>
                <c:pt idx="1706">
                  <c:v>76</c:v>
                </c:pt>
                <c:pt idx="1707">
                  <c:v>7</c:v>
                </c:pt>
                <c:pt idx="1708">
                  <c:v>139</c:v>
                </c:pt>
                <c:pt idx="1709">
                  <c:v>65</c:v>
                </c:pt>
                <c:pt idx="1710">
                  <c:v>48</c:v>
                </c:pt>
                <c:pt idx="1711">
                  <c:v>259</c:v>
                </c:pt>
                <c:pt idx="1712">
                  <c:v>14</c:v>
                </c:pt>
                <c:pt idx="1713">
                  <c:v>108</c:v>
                </c:pt>
                <c:pt idx="1714">
                  <c:v>10</c:v>
                </c:pt>
                <c:pt idx="1715">
                  <c:v>1</c:v>
                </c:pt>
                <c:pt idx="1716">
                  <c:v>277</c:v>
                </c:pt>
                <c:pt idx="1717">
                  <c:v>1</c:v>
                </c:pt>
                <c:pt idx="1718">
                  <c:v>16</c:v>
                </c:pt>
                <c:pt idx="1719">
                  <c:v>289</c:v>
                </c:pt>
                <c:pt idx="1720">
                  <c:v>47</c:v>
                </c:pt>
                <c:pt idx="1721">
                  <c:v>8</c:v>
                </c:pt>
                <c:pt idx="1722">
                  <c:v>73</c:v>
                </c:pt>
                <c:pt idx="1723">
                  <c:v>1</c:v>
                </c:pt>
                <c:pt idx="1724">
                  <c:v>47</c:v>
                </c:pt>
                <c:pt idx="1725">
                  <c:v>31</c:v>
                </c:pt>
                <c:pt idx="1726">
                  <c:v>51</c:v>
                </c:pt>
                <c:pt idx="1727">
                  <c:v>2</c:v>
                </c:pt>
                <c:pt idx="1728">
                  <c:v>1</c:v>
                </c:pt>
                <c:pt idx="1729">
                  <c:v>59</c:v>
                </c:pt>
                <c:pt idx="1730">
                  <c:v>79</c:v>
                </c:pt>
                <c:pt idx="1731">
                  <c:v>155</c:v>
                </c:pt>
                <c:pt idx="1732">
                  <c:v>1</c:v>
                </c:pt>
                <c:pt idx="1733">
                  <c:v>1</c:v>
                </c:pt>
                <c:pt idx="1734">
                  <c:v>138</c:v>
                </c:pt>
                <c:pt idx="1735">
                  <c:v>13</c:v>
                </c:pt>
                <c:pt idx="1736">
                  <c:v>77</c:v>
                </c:pt>
                <c:pt idx="1737">
                  <c:v>21</c:v>
                </c:pt>
                <c:pt idx="1738">
                  <c:v>100</c:v>
                </c:pt>
                <c:pt idx="1739">
                  <c:v>215</c:v>
                </c:pt>
                <c:pt idx="1740">
                  <c:v>248</c:v>
                </c:pt>
                <c:pt idx="1741">
                  <c:v>1</c:v>
                </c:pt>
                <c:pt idx="1742">
                  <c:v>53</c:v>
                </c:pt>
                <c:pt idx="1743">
                  <c:v>2</c:v>
                </c:pt>
                <c:pt idx="1744">
                  <c:v>90</c:v>
                </c:pt>
                <c:pt idx="1745">
                  <c:v>44</c:v>
                </c:pt>
                <c:pt idx="1746">
                  <c:v>14</c:v>
                </c:pt>
                <c:pt idx="1747">
                  <c:v>14</c:v>
                </c:pt>
                <c:pt idx="1748">
                  <c:v>1</c:v>
                </c:pt>
                <c:pt idx="1749">
                  <c:v>7</c:v>
                </c:pt>
                <c:pt idx="1750">
                  <c:v>58</c:v>
                </c:pt>
                <c:pt idx="1751">
                  <c:v>1</c:v>
                </c:pt>
                <c:pt idx="1752">
                  <c:v>70</c:v>
                </c:pt>
                <c:pt idx="1753">
                  <c:v>107</c:v>
                </c:pt>
                <c:pt idx="1754">
                  <c:v>1</c:v>
                </c:pt>
                <c:pt idx="1755">
                  <c:v>176</c:v>
                </c:pt>
                <c:pt idx="1756">
                  <c:v>274</c:v>
                </c:pt>
                <c:pt idx="1757">
                  <c:v>81</c:v>
                </c:pt>
                <c:pt idx="1758">
                  <c:v>2</c:v>
                </c:pt>
                <c:pt idx="1759">
                  <c:v>1</c:v>
                </c:pt>
                <c:pt idx="1760">
                  <c:v>7</c:v>
                </c:pt>
                <c:pt idx="1761">
                  <c:v>1</c:v>
                </c:pt>
                <c:pt idx="1762">
                  <c:v>15</c:v>
                </c:pt>
                <c:pt idx="1763">
                  <c:v>1</c:v>
                </c:pt>
                <c:pt idx="1764">
                  <c:v>47</c:v>
                </c:pt>
                <c:pt idx="1765">
                  <c:v>52</c:v>
                </c:pt>
                <c:pt idx="1766">
                  <c:v>42</c:v>
                </c:pt>
                <c:pt idx="1767">
                  <c:v>41</c:v>
                </c:pt>
                <c:pt idx="1768">
                  <c:v>55</c:v>
                </c:pt>
                <c:pt idx="1769">
                  <c:v>1</c:v>
                </c:pt>
                <c:pt idx="1770">
                  <c:v>37</c:v>
                </c:pt>
                <c:pt idx="1771">
                  <c:v>1</c:v>
                </c:pt>
                <c:pt idx="1772">
                  <c:v>1</c:v>
                </c:pt>
                <c:pt idx="1773">
                  <c:v>958</c:v>
                </c:pt>
                <c:pt idx="1774">
                  <c:v>1</c:v>
                </c:pt>
                <c:pt idx="1775">
                  <c:v>1</c:v>
                </c:pt>
                <c:pt idx="1776">
                  <c:v>7</c:v>
                </c:pt>
                <c:pt idx="1777">
                  <c:v>9</c:v>
                </c:pt>
                <c:pt idx="1778">
                  <c:v>6</c:v>
                </c:pt>
                <c:pt idx="1779">
                  <c:v>27</c:v>
                </c:pt>
                <c:pt idx="1780">
                  <c:v>82</c:v>
                </c:pt>
                <c:pt idx="1781">
                  <c:v>1</c:v>
                </c:pt>
                <c:pt idx="1782">
                  <c:v>70</c:v>
                </c:pt>
                <c:pt idx="1783">
                  <c:v>41</c:v>
                </c:pt>
                <c:pt idx="1784">
                  <c:v>42</c:v>
                </c:pt>
                <c:pt idx="1785">
                  <c:v>19</c:v>
                </c:pt>
                <c:pt idx="1786">
                  <c:v>4</c:v>
                </c:pt>
                <c:pt idx="1787">
                  <c:v>1</c:v>
                </c:pt>
                <c:pt idx="1788">
                  <c:v>73</c:v>
                </c:pt>
                <c:pt idx="1789">
                  <c:v>275</c:v>
                </c:pt>
                <c:pt idx="1790">
                  <c:v>186</c:v>
                </c:pt>
                <c:pt idx="1791">
                  <c:v>103</c:v>
                </c:pt>
                <c:pt idx="1792">
                  <c:v>93</c:v>
                </c:pt>
                <c:pt idx="1793">
                  <c:v>1</c:v>
                </c:pt>
                <c:pt idx="1794">
                  <c:v>1</c:v>
                </c:pt>
                <c:pt idx="1795">
                  <c:v>67</c:v>
                </c:pt>
                <c:pt idx="1796">
                  <c:v>1</c:v>
                </c:pt>
                <c:pt idx="1797">
                  <c:v>76</c:v>
                </c:pt>
                <c:pt idx="1798">
                  <c:v>1</c:v>
                </c:pt>
                <c:pt idx="1799">
                  <c:v>50</c:v>
                </c:pt>
                <c:pt idx="1800">
                  <c:v>8</c:v>
                </c:pt>
                <c:pt idx="1801">
                  <c:v>45</c:v>
                </c:pt>
                <c:pt idx="1802">
                  <c:v>50</c:v>
                </c:pt>
                <c:pt idx="1803">
                  <c:v>204</c:v>
                </c:pt>
                <c:pt idx="1804">
                  <c:v>52</c:v>
                </c:pt>
                <c:pt idx="1805">
                  <c:v>145</c:v>
                </c:pt>
                <c:pt idx="1806">
                  <c:v>36</c:v>
                </c:pt>
                <c:pt idx="1807">
                  <c:v>81</c:v>
                </c:pt>
                <c:pt idx="1808">
                  <c:v>100</c:v>
                </c:pt>
                <c:pt idx="1809">
                  <c:v>13</c:v>
                </c:pt>
                <c:pt idx="1810">
                  <c:v>118</c:v>
                </c:pt>
                <c:pt idx="1811">
                  <c:v>9</c:v>
                </c:pt>
                <c:pt idx="1812">
                  <c:v>7</c:v>
                </c:pt>
                <c:pt idx="1813">
                  <c:v>109</c:v>
                </c:pt>
                <c:pt idx="1814">
                  <c:v>6</c:v>
                </c:pt>
                <c:pt idx="1815">
                  <c:v>3</c:v>
                </c:pt>
                <c:pt idx="1816">
                  <c:v>1</c:v>
                </c:pt>
                <c:pt idx="1817">
                  <c:v>76</c:v>
                </c:pt>
                <c:pt idx="1818">
                  <c:v>35</c:v>
                </c:pt>
                <c:pt idx="1819">
                  <c:v>1</c:v>
                </c:pt>
                <c:pt idx="1820">
                  <c:v>2</c:v>
                </c:pt>
                <c:pt idx="1821">
                  <c:v>1</c:v>
                </c:pt>
                <c:pt idx="1822">
                  <c:v>129</c:v>
                </c:pt>
                <c:pt idx="1823">
                  <c:v>1</c:v>
                </c:pt>
                <c:pt idx="1824">
                  <c:v>1</c:v>
                </c:pt>
                <c:pt idx="1825">
                  <c:v>62</c:v>
                </c:pt>
                <c:pt idx="1826">
                  <c:v>69</c:v>
                </c:pt>
                <c:pt idx="1827">
                  <c:v>19</c:v>
                </c:pt>
                <c:pt idx="1828">
                  <c:v>240</c:v>
                </c:pt>
                <c:pt idx="1829">
                  <c:v>1</c:v>
                </c:pt>
                <c:pt idx="1830">
                  <c:v>32</c:v>
                </c:pt>
                <c:pt idx="1831">
                  <c:v>2</c:v>
                </c:pt>
                <c:pt idx="1832">
                  <c:v>191</c:v>
                </c:pt>
                <c:pt idx="1833">
                  <c:v>41</c:v>
                </c:pt>
                <c:pt idx="1834">
                  <c:v>33</c:v>
                </c:pt>
                <c:pt idx="1835">
                  <c:v>1</c:v>
                </c:pt>
                <c:pt idx="1836">
                  <c:v>91</c:v>
                </c:pt>
                <c:pt idx="1837">
                  <c:v>54</c:v>
                </c:pt>
                <c:pt idx="1838">
                  <c:v>191</c:v>
                </c:pt>
                <c:pt idx="1839">
                  <c:v>21</c:v>
                </c:pt>
                <c:pt idx="1840">
                  <c:v>97</c:v>
                </c:pt>
                <c:pt idx="1841">
                  <c:v>46</c:v>
                </c:pt>
                <c:pt idx="1842">
                  <c:v>131</c:v>
                </c:pt>
                <c:pt idx="1843">
                  <c:v>1</c:v>
                </c:pt>
                <c:pt idx="1844">
                  <c:v>1</c:v>
                </c:pt>
                <c:pt idx="1845">
                  <c:v>213</c:v>
                </c:pt>
                <c:pt idx="1846">
                  <c:v>1</c:v>
                </c:pt>
                <c:pt idx="1847">
                  <c:v>1</c:v>
                </c:pt>
                <c:pt idx="1848">
                  <c:v>7</c:v>
                </c:pt>
                <c:pt idx="1849">
                  <c:v>70</c:v>
                </c:pt>
                <c:pt idx="1850">
                  <c:v>58</c:v>
                </c:pt>
                <c:pt idx="1851">
                  <c:v>26</c:v>
                </c:pt>
                <c:pt idx="1852">
                  <c:v>1</c:v>
                </c:pt>
                <c:pt idx="1853">
                  <c:v>2</c:v>
                </c:pt>
                <c:pt idx="1854">
                  <c:v>9</c:v>
                </c:pt>
                <c:pt idx="1855">
                  <c:v>130</c:v>
                </c:pt>
                <c:pt idx="1856">
                  <c:v>55</c:v>
                </c:pt>
                <c:pt idx="1857">
                  <c:v>41</c:v>
                </c:pt>
                <c:pt idx="1858">
                  <c:v>1</c:v>
                </c:pt>
                <c:pt idx="1859">
                  <c:v>1</c:v>
                </c:pt>
                <c:pt idx="1860">
                  <c:v>101</c:v>
                </c:pt>
                <c:pt idx="1861">
                  <c:v>1</c:v>
                </c:pt>
                <c:pt idx="1862">
                  <c:v>53</c:v>
                </c:pt>
                <c:pt idx="1863">
                  <c:v>23</c:v>
                </c:pt>
                <c:pt idx="1864">
                  <c:v>1</c:v>
                </c:pt>
                <c:pt idx="1865">
                  <c:v>79</c:v>
                </c:pt>
                <c:pt idx="1866">
                  <c:v>1</c:v>
                </c:pt>
                <c:pt idx="1867">
                  <c:v>1</c:v>
                </c:pt>
                <c:pt idx="1868">
                  <c:v>298</c:v>
                </c:pt>
                <c:pt idx="1869">
                  <c:v>30</c:v>
                </c:pt>
                <c:pt idx="1870">
                  <c:v>1</c:v>
                </c:pt>
                <c:pt idx="1871">
                  <c:v>64</c:v>
                </c:pt>
                <c:pt idx="1872">
                  <c:v>16</c:v>
                </c:pt>
                <c:pt idx="1873">
                  <c:v>198</c:v>
                </c:pt>
                <c:pt idx="1874">
                  <c:v>164</c:v>
                </c:pt>
                <c:pt idx="1875">
                  <c:v>1</c:v>
                </c:pt>
                <c:pt idx="1876">
                  <c:v>53</c:v>
                </c:pt>
                <c:pt idx="1877">
                  <c:v>1</c:v>
                </c:pt>
                <c:pt idx="1878">
                  <c:v>49</c:v>
                </c:pt>
                <c:pt idx="1879">
                  <c:v>148</c:v>
                </c:pt>
                <c:pt idx="1880">
                  <c:v>1</c:v>
                </c:pt>
                <c:pt idx="1881">
                  <c:v>6</c:v>
                </c:pt>
                <c:pt idx="1882">
                  <c:v>1</c:v>
                </c:pt>
                <c:pt idx="1883">
                  <c:v>114</c:v>
                </c:pt>
                <c:pt idx="1884">
                  <c:v>9</c:v>
                </c:pt>
                <c:pt idx="1885">
                  <c:v>39</c:v>
                </c:pt>
                <c:pt idx="1886">
                  <c:v>104</c:v>
                </c:pt>
                <c:pt idx="1887">
                  <c:v>11</c:v>
                </c:pt>
                <c:pt idx="1888">
                  <c:v>1</c:v>
                </c:pt>
                <c:pt idx="1889">
                  <c:v>42</c:v>
                </c:pt>
                <c:pt idx="1890">
                  <c:v>1</c:v>
                </c:pt>
                <c:pt idx="1891">
                  <c:v>87</c:v>
                </c:pt>
                <c:pt idx="1892">
                  <c:v>1</c:v>
                </c:pt>
                <c:pt idx="1893">
                  <c:v>40</c:v>
                </c:pt>
                <c:pt idx="1894">
                  <c:v>70</c:v>
                </c:pt>
                <c:pt idx="1895">
                  <c:v>6</c:v>
                </c:pt>
                <c:pt idx="1896">
                  <c:v>1</c:v>
                </c:pt>
                <c:pt idx="1897">
                  <c:v>1</c:v>
                </c:pt>
                <c:pt idx="1898">
                  <c:v>9</c:v>
                </c:pt>
                <c:pt idx="1899">
                  <c:v>1</c:v>
                </c:pt>
                <c:pt idx="1900">
                  <c:v>22</c:v>
                </c:pt>
                <c:pt idx="1901">
                  <c:v>68</c:v>
                </c:pt>
                <c:pt idx="1902">
                  <c:v>55</c:v>
                </c:pt>
                <c:pt idx="1903">
                  <c:v>110</c:v>
                </c:pt>
                <c:pt idx="1904">
                  <c:v>31</c:v>
                </c:pt>
                <c:pt idx="1905">
                  <c:v>51</c:v>
                </c:pt>
                <c:pt idx="1906">
                  <c:v>1</c:v>
                </c:pt>
                <c:pt idx="1907">
                  <c:v>1</c:v>
                </c:pt>
                <c:pt idx="1908">
                  <c:v>1</c:v>
                </c:pt>
                <c:pt idx="1909">
                  <c:v>7029</c:v>
                </c:pt>
                <c:pt idx="1910">
                  <c:v>1</c:v>
                </c:pt>
                <c:pt idx="1911">
                  <c:v>1</c:v>
                </c:pt>
                <c:pt idx="1912">
                  <c:v>1</c:v>
                </c:pt>
                <c:pt idx="1913">
                  <c:v>1</c:v>
                </c:pt>
                <c:pt idx="1914">
                  <c:v>1</c:v>
                </c:pt>
                <c:pt idx="1915">
                  <c:v>8</c:v>
                </c:pt>
                <c:pt idx="1916">
                  <c:v>100</c:v>
                </c:pt>
                <c:pt idx="1917">
                  <c:v>30</c:v>
                </c:pt>
                <c:pt idx="1918">
                  <c:v>151</c:v>
                </c:pt>
                <c:pt idx="1919">
                  <c:v>1</c:v>
                </c:pt>
                <c:pt idx="1920">
                  <c:v>68</c:v>
                </c:pt>
                <c:pt idx="1921">
                  <c:v>97</c:v>
                </c:pt>
                <c:pt idx="1922">
                  <c:v>1</c:v>
                </c:pt>
                <c:pt idx="1923">
                  <c:v>1</c:v>
                </c:pt>
                <c:pt idx="1924">
                  <c:v>25</c:v>
                </c:pt>
                <c:pt idx="1925">
                  <c:v>19</c:v>
                </c:pt>
                <c:pt idx="1926">
                  <c:v>1</c:v>
                </c:pt>
                <c:pt idx="1927">
                  <c:v>3</c:v>
                </c:pt>
                <c:pt idx="1928">
                  <c:v>11</c:v>
                </c:pt>
                <c:pt idx="1929">
                  <c:v>77</c:v>
                </c:pt>
                <c:pt idx="1930">
                  <c:v>27</c:v>
                </c:pt>
                <c:pt idx="1931">
                  <c:v>134</c:v>
                </c:pt>
                <c:pt idx="1932">
                  <c:v>1</c:v>
                </c:pt>
                <c:pt idx="1933">
                  <c:v>35</c:v>
                </c:pt>
                <c:pt idx="1934">
                  <c:v>82</c:v>
                </c:pt>
                <c:pt idx="1935">
                  <c:v>5</c:v>
                </c:pt>
                <c:pt idx="1936">
                  <c:v>14</c:v>
                </c:pt>
                <c:pt idx="1937">
                  <c:v>64</c:v>
                </c:pt>
                <c:pt idx="1938">
                  <c:v>45</c:v>
                </c:pt>
                <c:pt idx="1939">
                  <c:v>1</c:v>
                </c:pt>
                <c:pt idx="1940">
                  <c:v>83</c:v>
                </c:pt>
                <c:pt idx="1941">
                  <c:v>1</c:v>
                </c:pt>
                <c:pt idx="1942">
                  <c:v>44</c:v>
                </c:pt>
                <c:pt idx="1943">
                  <c:v>31</c:v>
                </c:pt>
                <c:pt idx="1944">
                  <c:v>24</c:v>
                </c:pt>
                <c:pt idx="1945">
                  <c:v>272</c:v>
                </c:pt>
                <c:pt idx="1946">
                  <c:v>1</c:v>
                </c:pt>
                <c:pt idx="1947">
                  <c:v>23</c:v>
                </c:pt>
                <c:pt idx="1948">
                  <c:v>52</c:v>
                </c:pt>
                <c:pt idx="1949">
                  <c:v>1</c:v>
                </c:pt>
                <c:pt idx="1950">
                  <c:v>1</c:v>
                </c:pt>
                <c:pt idx="1951">
                  <c:v>6</c:v>
                </c:pt>
                <c:pt idx="1952">
                  <c:v>1</c:v>
                </c:pt>
                <c:pt idx="1953">
                  <c:v>202</c:v>
                </c:pt>
                <c:pt idx="1954">
                  <c:v>1</c:v>
                </c:pt>
                <c:pt idx="1955">
                  <c:v>67</c:v>
                </c:pt>
                <c:pt idx="1956">
                  <c:v>1</c:v>
                </c:pt>
                <c:pt idx="1957">
                  <c:v>1</c:v>
                </c:pt>
                <c:pt idx="1958">
                  <c:v>62</c:v>
                </c:pt>
                <c:pt idx="1959">
                  <c:v>1</c:v>
                </c:pt>
                <c:pt idx="1960">
                  <c:v>111</c:v>
                </c:pt>
                <c:pt idx="1961">
                  <c:v>1</c:v>
                </c:pt>
                <c:pt idx="1962">
                  <c:v>35</c:v>
                </c:pt>
                <c:pt idx="1963">
                  <c:v>120</c:v>
                </c:pt>
                <c:pt idx="1964">
                  <c:v>33</c:v>
                </c:pt>
                <c:pt idx="1965">
                  <c:v>1</c:v>
                </c:pt>
                <c:pt idx="1966">
                  <c:v>1</c:v>
                </c:pt>
                <c:pt idx="1967">
                  <c:v>2</c:v>
                </c:pt>
                <c:pt idx="1968">
                  <c:v>264</c:v>
                </c:pt>
                <c:pt idx="1969">
                  <c:v>1</c:v>
                </c:pt>
                <c:pt idx="1970">
                  <c:v>1</c:v>
                </c:pt>
                <c:pt idx="1971">
                  <c:v>58</c:v>
                </c:pt>
                <c:pt idx="1972">
                  <c:v>56</c:v>
                </c:pt>
                <c:pt idx="1973">
                  <c:v>43</c:v>
                </c:pt>
                <c:pt idx="1974">
                  <c:v>1</c:v>
                </c:pt>
                <c:pt idx="1975">
                  <c:v>1</c:v>
                </c:pt>
                <c:pt idx="1976">
                  <c:v>3</c:v>
                </c:pt>
                <c:pt idx="1977">
                  <c:v>31</c:v>
                </c:pt>
                <c:pt idx="1978">
                  <c:v>79</c:v>
                </c:pt>
                <c:pt idx="1979">
                  <c:v>7</c:v>
                </c:pt>
                <c:pt idx="1980">
                  <c:v>19</c:v>
                </c:pt>
                <c:pt idx="1981">
                  <c:v>1</c:v>
                </c:pt>
                <c:pt idx="1982">
                  <c:v>114</c:v>
                </c:pt>
                <c:pt idx="1983">
                  <c:v>1</c:v>
                </c:pt>
                <c:pt idx="1984">
                  <c:v>1</c:v>
                </c:pt>
                <c:pt idx="1985">
                  <c:v>105</c:v>
                </c:pt>
                <c:pt idx="1986">
                  <c:v>1</c:v>
                </c:pt>
                <c:pt idx="1987">
                  <c:v>1</c:v>
                </c:pt>
                <c:pt idx="1988">
                  <c:v>39</c:v>
                </c:pt>
                <c:pt idx="1989">
                  <c:v>45</c:v>
                </c:pt>
                <c:pt idx="1990">
                  <c:v>151</c:v>
                </c:pt>
                <c:pt idx="1991">
                  <c:v>32</c:v>
                </c:pt>
                <c:pt idx="1992">
                  <c:v>1</c:v>
                </c:pt>
                <c:pt idx="1993">
                  <c:v>1</c:v>
                </c:pt>
                <c:pt idx="1994">
                  <c:v>46</c:v>
                </c:pt>
                <c:pt idx="1995">
                  <c:v>14</c:v>
                </c:pt>
                <c:pt idx="1996">
                  <c:v>74</c:v>
                </c:pt>
                <c:pt idx="1997">
                  <c:v>1</c:v>
                </c:pt>
                <c:pt idx="1998">
                  <c:v>4</c:v>
                </c:pt>
                <c:pt idx="1999">
                  <c:v>87</c:v>
                </c:pt>
                <c:pt idx="2000">
                  <c:v>109</c:v>
                </c:pt>
                <c:pt idx="2001">
                  <c:v>1</c:v>
                </c:pt>
                <c:pt idx="2002">
                  <c:v>174</c:v>
                </c:pt>
                <c:pt idx="2003">
                  <c:v>1</c:v>
                </c:pt>
                <c:pt idx="2004">
                  <c:v>74</c:v>
                </c:pt>
                <c:pt idx="2005">
                  <c:v>7</c:v>
                </c:pt>
                <c:pt idx="2006">
                  <c:v>1</c:v>
                </c:pt>
                <c:pt idx="2007">
                  <c:v>16</c:v>
                </c:pt>
                <c:pt idx="2008">
                  <c:v>46</c:v>
                </c:pt>
                <c:pt idx="2009">
                  <c:v>1</c:v>
                </c:pt>
                <c:pt idx="2010">
                  <c:v>49</c:v>
                </c:pt>
                <c:pt idx="2011">
                  <c:v>1</c:v>
                </c:pt>
                <c:pt idx="2012">
                  <c:v>52</c:v>
                </c:pt>
                <c:pt idx="2013">
                  <c:v>17</c:v>
                </c:pt>
                <c:pt idx="2014">
                  <c:v>4</c:v>
                </c:pt>
                <c:pt idx="2015">
                  <c:v>1</c:v>
                </c:pt>
                <c:pt idx="2016">
                  <c:v>3900</c:v>
                </c:pt>
                <c:pt idx="2017">
                  <c:v>1</c:v>
                </c:pt>
                <c:pt idx="2018">
                  <c:v>1</c:v>
                </c:pt>
                <c:pt idx="2019">
                  <c:v>2</c:v>
                </c:pt>
                <c:pt idx="2020">
                  <c:v>9</c:v>
                </c:pt>
                <c:pt idx="2021">
                  <c:v>30</c:v>
                </c:pt>
                <c:pt idx="2022">
                  <c:v>1</c:v>
                </c:pt>
                <c:pt idx="2023">
                  <c:v>65</c:v>
                </c:pt>
                <c:pt idx="2024">
                  <c:v>47</c:v>
                </c:pt>
                <c:pt idx="2025">
                  <c:v>1</c:v>
                </c:pt>
                <c:pt idx="2026">
                  <c:v>26</c:v>
                </c:pt>
                <c:pt idx="2027">
                  <c:v>1</c:v>
                </c:pt>
                <c:pt idx="2028">
                  <c:v>1</c:v>
                </c:pt>
                <c:pt idx="2029">
                  <c:v>8</c:v>
                </c:pt>
                <c:pt idx="2030">
                  <c:v>101</c:v>
                </c:pt>
                <c:pt idx="2031">
                  <c:v>32</c:v>
                </c:pt>
                <c:pt idx="2032">
                  <c:v>1</c:v>
                </c:pt>
                <c:pt idx="2033">
                  <c:v>47</c:v>
                </c:pt>
                <c:pt idx="2034">
                  <c:v>1</c:v>
                </c:pt>
                <c:pt idx="2035">
                  <c:v>84</c:v>
                </c:pt>
                <c:pt idx="2036">
                  <c:v>97</c:v>
                </c:pt>
                <c:pt idx="2037">
                  <c:v>5</c:v>
                </c:pt>
                <c:pt idx="2038">
                  <c:v>63</c:v>
                </c:pt>
                <c:pt idx="2039">
                  <c:v>1</c:v>
                </c:pt>
                <c:pt idx="2040">
                  <c:v>1</c:v>
                </c:pt>
                <c:pt idx="2041">
                  <c:v>39</c:v>
                </c:pt>
                <c:pt idx="2042">
                  <c:v>23</c:v>
                </c:pt>
                <c:pt idx="2043">
                  <c:v>32</c:v>
                </c:pt>
                <c:pt idx="2044">
                  <c:v>1</c:v>
                </c:pt>
                <c:pt idx="2045">
                  <c:v>3</c:v>
                </c:pt>
                <c:pt idx="2046">
                  <c:v>1</c:v>
                </c:pt>
                <c:pt idx="2047">
                  <c:v>138</c:v>
                </c:pt>
                <c:pt idx="2048">
                  <c:v>178</c:v>
                </c:pt>
                <c:pt idx="2049">
                  <c:v>30</c:v>
                </c:pt>
                <c:pt idx="2050">
                  <c:v>1</c:v>
                </c:pt>
                <c:pt idx="2051">
                  <c:v>73</c:v>
                </c:pt>
                <c:pt idx="2052">
                  <c:v>1</c:v>
                </c:pt>
                <c:pt idx="2053">
                  <c:v>3</c:v>
                </c:pt>
                <c:pt idx="2054">
                  <c:v>18</c:v>
                </c:pt>
                <c:pt idx="2055">
                  <c:v>1</c:v>
                </c:pt>
                <c:pt idx="2056">
                  <c:v>87</c:v>
                </c:pt>
                <c:pt idx="2057">
                  <c:v>28</c:v>
                </c:pt>
                <c:pt idx="2058">
                  <c:v>1</c:v>
                </c:pt>
                <c:pt idx="2059">
                  <c:v>125</c:v>
                </c:pt>
                <c:pt idx="2060">
                  <c:v>1</c:v>
                </c:pt>
                <c:pt idx="2061">
                  <c:v>57</c:v>
                </c:pt>
                <c:pt idx="2062">
                  <c:v>40</c:v>
                </c:pt>
                <c:pt idx="2063">
                  <c:v>29</c:v>
                </c:pt>
                <c:pt idx="2064">
                  <c:v>1</c:v>
                </c:pt>
                <c:pt idx="2065">
                  <c:v>1</c:v>
                </c:pt>
                <c:pt idx="2066">
                  <c:v>125</c:v>
                </c:pt>
                <c:pt idx="2067">
                  <c:v>1</c:v>
                </c:pt>
                <c:pt idx="2068">
                  <c:v>1</c:v>
                </c:pt>
                <c:pt idx="2069">
                  <c:v>43</c:v>
                </c:pt>
                <c:pt idx="2070">
                  <c:v>6</c:v>
                </c:pt>
                <c:pt idx="2071">
                  <c:v>1</c:v>
                </c:pt>
                <c:pt idx="2072">
                  <c:v>1</c:v>
                </c:pt>
                <c:pt idx="2073">
                  <c:v>214</c:v>
                </c:pt>
                <c:pt idx="2074">
                  <c:v>1</c:v>
                </c:pt>
                <c:pt idx="2075">
                  <c:v>1</c:v>
                </c:pt>
                <c:pt idx="2076">
                  <c:v>1</c:v>
                </c:pt>
                <c:pt idx="2077">
                  <c:v>30</c:v>
                </c:pt>
                <c:pt idx="2078">
                  <c:v>26</c:v>
                </c:pt>
                <c:pt idx="2079">
                  <c:v>24</c:v>
                </c:pt>
                <c:pt idx="2080">
                  <c:v>78</c:v>
                </c:pt>
                <c:pt idx="2081">
                  <c:v>1</c:v>
                </c:pt>
                <c:pt idx="2082">
                  <c:v>59</c:v>
                </c:pt>
                <c:pt idx="2083">
                  <c:v>1</c:v>
                </c:pt>
                <c:pt idx="2084">
                  <c:v>46</c:v>
                </c:pt>
                <c:pt idx="2085">
                  <c:v>1</c:v>
                </c:pt>
                <c:pt idx="2086">
                  <c:v>1</c:v>
                </c:pt>
                <c:pt idx="2087">
                  <c:v>1</c:v>
                </c:pt>
                <c:pt idx="2088">
                  <c:v>19</c:v>
                </c:pt>
                <c:pt idx="2089">
                  <c:v>1</c:v>
                </c:pt>
                <c:pt idx="2090">
                  <c:v>5</c:v>
                </c:pt>
                <c:pt idx="2091">
                  <c:v>1</c:v>
                </c:pt>
                <c:pt idx="2092">
                  <c:v>43</c:v>
                </c:pt>
                <c:pt idx="2093">
                  <c:v>54</c:v>
                </c:pt>
                <c:pt idx="2094">
                  <c:v>107</c:v>
                </c:pt>
                <c:pt idx="2095">
                  <c:v>23</c:v>
                </c:pt>
                <c:pt idx="2096">
                  <c:v>59</c:v>
                </c:pt>
                <c:pt idx="2097">
                  <c:v>1</c:v>
                </c:pt>
                <c:pt idx="2098">
                  <c:v>1</c:v>
                </c:pt>
                <c:pt idx="2099">
                  <c:v>1</c:v>
                </c:pt>
                <c:pt idx="2100">
                  <c:v>1</c:v>
                </c:pt>
                <c:pt idx="2101">
                  <c:v>389</c:v>
                </c:pt>
                <c:pt idx="2102">
                  <c:v>1</c:v>
                </c:pt>
                <c:pt idx="2103">
                  <c:v>1</c:v>
                </c:pt>
                <c:pt idx="2104">
                  <c:v>1</c:v>
                </c:pt>
                <c:pt idx="2105">
                  <c:v>1</c:v>
                </c:pt>
                <c:pt idx="2106">
                  <c:v>29</c:v>
                </c:pt>
                <c:pt idx="2107">
                  <c:v>69</c:v>
                </c:pt>
                <c:pt idx="2108">
                  <c:v>44</c:v>
                </c:pt>
                <c:pt idx="2109">
                  <c:v>40</c:v>
                </c:pt>
                <c:pt idx="2110">
                  <c:v>1</c:v>
                </c:pt>
                <c:pt idx="2111">
                  <c:v>1</c:v>
                </c:pt>
                <c:pt idx="2112">
                  <c:v>1</c:v>
                </c:pt>
                <c:pt idx="2113">
                  <c:v>13</c:v>
                </c:pt>
                <c:pt idx="2114">
                  <c:v>34</c:v>
                </c:pt>
                <c:pt idx="2115">
                  <c:v>1</c:v>
                </c:pt>
                <c:pt idx="2116">
                  <c:v>1</c:v>
                </c:pt>
                <c:pt idx="2117">
                  <c:v>1</c:v>
                </c:pt>
                <c:pt idx="2118">
                  <c:v>39</c:v>
                </c:pt>
                <c:pt idx="2119">
                  <c:v>73</c:v>
                </c:pt>
                <c:pt idx="2120">
                  <c:v>1</c:v>
                </c:pt>
                <c:pt idx="2121">
                  <c:v>1</c:v>
                </c:pt>
                <c:pt idx="2122">
                  <c:v>64</c:v>
                </c:pt>
                <c:pt idx="2123">
                  <c:v>39</c:v>
                </c:pt>
                <c:pt idx="2124">
                  <c:v>1</c:v>
                </c:pt>
                <c:pt idx="2125">
                  <c:v>1</c:v>
                </c:pt>
                <c:pt idx="2126">
                  <c:v>1</c:v>
                </c:pt>
                <c:pt idx="2127">
                  <c:v>4</c:v>
                </c:pt>
                <c:pt idx="2128">
                  <c:v>131</c:v>
                </c:pt>
                <c:pt idx="2129">
                  <c:v>1</c:v>
                </c:pt>
                <c:pt idx="2130">
                  <c:v>5</c:v>
                </c:pt>
                <c:pt idx="2131">
                  <c:v>41</c:v>
                </c:pt>
                <c:pt idx="2132">
                  <c:v>1</c:v>
                </c:pt>
                <c:pt idx="2133">
                  <c:v>23</c:v>
                </c:pt>
                <c:pt idx="2134">
                  <c:v>1</c:v>
                </c:pt>
                <c:pt idx="2135">
                  <c:v>61</c:v>
                </c:pt>
                <c:pt idx="2136">
                  <c:v>29</c:v>
                </c:pt>
                <c:pt idx="2137">
                  <c:v>1</c:v>
                </c:pt>
                <c:pt idx="2138">
                  <c:v>1</c:v>
                </c:pt>
                <c:pt idx="2139">
                  <c:v>1</c:v>
                </c:pt>
                <c:pt idx="2140">
                  <c:v>101</c:v>
                </c:pt>
                <c:pt idx="2141">
                  <c:v>32</c:v>
                </c:pt>
                <c:pt idx="2142">
                  <c:v>40</c:v>
                </c:pt>
                <c:pt idx="2143">
                  <c:v>60</c:v>
                </c:pt>
                <c:pt idx="2144">
                  <c:v>1</c:v>
                </c:pt>
                <c:pt idx="2145">
                  <c:v>49</c:v>
                </c:pt>
                <c:pt idx="2146">
                  <c:v>1</c:v>
                </c:pt>
                <c:pt idx="2147">
                  <c:v>47</c:v>
                </c:pt>
                <c:pt idx="2148">
                  <c:v>1</c:v>
                </c:pt>
                <c:pt idx="2149">
                  <c:v>1</c:v>
                </c:pt>
                <c:pt idx="2150">
                  <c:v>7</c:v>
                </c:pt>
                <c:pt idx="2151">
                  <c:v>1</c:v>
                </c:pt>
                <c:pt idx="2152">
                  <c:v>77</c:v>
                </c:pt>
                <c:pt idx="2153">
                  <c:v>1</c:v>
                </c:pt>
                <c:pt idx="2154">
                  <c:v>92</c:v>
                </c:pt>
                <c:pt idx="2155">
                  <c:v>1</c:v>
                </c:pt>
                <c:pt idx="2156">
                  <c:v>119</c:v>
                </c:pt>
                <c:pt idx="2157">
                  <c:v>1</c:v>
                </c:pt>
                <c:pt idx="2158">
                  <c:v>2</c:v>
                </c:pt>
                <c:pt idx="2159">
                  <c:v>1</c:v>
                </c:pt>
                <c:pt idx="2160">
                  <c:v>23</c:v>
                </c:pt>
                <c:pt idx="2161">
                  <c:v>60</c:v>
                </c:pt>
                <c:pt idx="2162">
                  <c:v>1</c:v>
                </c:pt>
                <c:pt idx="2163">
                  <c:v>22</c:v>
                </c:pt>
                <c:pt idx="2164">
                  <c:v>19</c:v>
                </c:pt>
                <c:pt idx="2165">
                  <c:v>1</c:v>
                </c:pt>
                <c:pt idx="2166">
                  <c:v>2</c:v>
                </c:pt>
                <c:pt idx="2167">
                  <c:v>314</c:v>
                </c:pt>
                <c:pt idx="2168">
                  <c:v>1</c:v>
                </c:pt>
                <c:pt idx="2169">
                  <c:v>1</c:v>
                </c:pt>
                <c:pt idx="2170">
                  <c:v>1</c:v>
                </c:pt>
                <c:pt idx="2171">
                  <c:v>4</c:v>
                </c:pt>
                <c:pt idx="2172">
                  <c:v>4</c:v>
                </c:pt>
                <c:pt idx="2173">
                  <c:v>33</c:v>
                </c:pt>
                <c:pt idx="2174">
                  <c:v>1</c:v>
                </c:pt>
                <c:pt idx="2175">
                  <c:v>39</c:v>
                </c:pt>
                <c:pt idx="2176">
                  <c:v>1</c:v>
                </c:pt>
                <c:pt idx="2177">
                  <c:v>1</c:v>
                </c:pt>
                <c:pt idx="2178">
                  <c:v>1</c:v>
                </c:pt>
                <c:pt idx="2179">
                  <c:v>1</c:v>
                </c:pt>
                <c:pt idx="2180">
                  <c:v>33</c:v>
                </c:pt>
                <c:pt idx="2181">
                  <c:v>1</c:v>
                </c:pt>
                <c:pt idx="2182">
                  <c:v>15</c:v>
                </c:pt>
                <c:pt idx="2183">
                  <c:v>19</c:v>
                </c:pt>
                <c:pt idx="2184">
                  <c:v>93</c:v>
                </c:pt>
                <c:pt idx="2185">
                  <c:v>1</c:v>
                </c:pt>
                <c:pt idx="2186">
                  <c:v>75</c:v>
                </c:pt>
                <c:pt idx="2187">
                  <c:v>1</c:v>
                </c:pt>
                <c:pt idx="2188">
                  <c:v>69</c:v>
                </c:pt>
                <c:pt idx="2189">
                  <c:v>1</c:v>
                </c:pt>
                <c:pt idx="2190">
                  <c:v>1</c:v>
                </c:pt>
                <c:pt idx="2191">
                  <c:v>17</c:v>
                </c:pt>
                <c:pt idx="2192">
                  <c:v>1</c:v>
                </c:pt>
                <c:pt idx="2193">
                  <c:v>11</c:v>
                </c:pt>
                <c:pt idx="2194">
                  <c:v>1</c:v>
                </c:pt>
                <c:pt idx="2195">
                  <c:v>35</c:v>
                </c:pt>
                <c:pt idx="2196">
                  <c:v>29</c:v>
                </c:pt>
                <c:pt idx="2197">
                  <c:v>52</c:v>
                </c:pt>
                <c:pt idx="2198">
                  <c:v>1</c:v>
                </c:pt>
                <c:pt idx="2199">
                  <c:v>9</c:v>
                </c:pt>
                <c:pt idx="2200">
                  <c:v>1</c:v>
                </c:pt>
                <c:pt idx="2201">
                  <c:v>1</c:v>
                </c:pt>
                <c:pt idx="2202">
                  <c:v>82</c:v>
                </c:pt>
                <c:pt idx="2203">
                  <c:v>1</c:v>
                </c:pt>
                <c:pt idx="2204">
                  <c:v>16</c:v>
                </c:pt>
                <c:pt idx="2205">
                  <c:v>14</c:v>
                </c:pt>
                <c:pt idx="2206">
                  <c:v>1</c:v>
                </c:pt>
                <c:pt idx="2207">
                  <c:v>1</c:v>
                </c:pt>
                <c:pt idx="2208">
                  <c:v>64</c:v>
                </c:pt>
                <c:pt idx="2209">
                  <c:v>1</c:v>
                </c:pt>
                <c:pt idx="2210">
                  <c:v>1</c:v>
                </c:pt>
                <c:pt idx="2211">
                  <c:v>2</c:v>
                </c:pt>
                <c:pt idx="2212">
                  <c:v>56</c:v>
                </c:pt>
                <c:pt idx="2213">
                  <c:v>103</c:v>
                </c:pt>
                <c:pt idx="2214">
                  <c:v>1</c:v>
                </c:pt>
                <c:pt idx="2215">
                  <c:v>1</c:v>
                </c:pt>
                <c:pt idx="2216">
                  <c:v>30</c:v>
                </c:pt>
                <c:pt idx="2217">
                  <c:v>35</c:v>
                </c:pt>
                <c:pt idx="2218">
                  <c:v>57</c:v>
                </c:pt>
                <c:pt idx="2219">
                  <c:v>10</c:v>
                </c:pt>
                <c:pt idx="2220">
                  <c:v>41</c:v>
                </c:pt>
                <c:pt idx="2221">
                  <c:v>1</c:v>
                </c:pt>
                <c:pt idx="2222">
                  <c:v>1</c:v>
                </c:pt>
                <c:pt idx="2223">
                  <c:v>1</c:v>
                </c:pt>
                <c:pt idx="2224">
                  <c:v>1</c:v>
                </c:pt>
                <c:pt idx="2225">
                  <c:v>1</c:v>
                </c:pt>
                <c:pt idx="2226">
                  <c:v>1</c:v>
                </c:pt>
                <c:pt idx="2227">
                  <c:v>1</c:v>
                </c:pt>
                <c:pt idx="2228">
                  <c:v>162</c:v>
                </c:pt>
                <c:pt idx="2229">
                  <c:v>1</c:v>
                </c:pt>
                <c:pt idx="2230">
                  <c:v>1</c:v>
                </c:pt>
                <c:pt idx="2231">
                  <c:v>1</c:v>
                </c:pt>
                <c:pt idx="2232">
                  <c:v>1</c:v>
                </c:pt>
                <c:pt idx="2233">
                  <c:v>1</c:v>
                </c:pt>
                <c:pt idx="2234">
                  <c:v>5</c:v>
                </c:pt>
                <c:pt idx="2235">
                  <c:v>1</c:v>
                </c:pt>
                <c:pt idx="2236">
                  <c:v>45</c:v>
                </c:pt>
                <c:pt idx="2237">
                  <c:v>41</c:v>
                </c:pt>
                <c:pt idx="2238">
                  <c:v>1</c:v>
                </c:pt>
                <c:pt idx="2239">
                  <c:v>31</c:v>
                </c:pt>
                <c:pt idx="2240">
                  <c:v>1</c:v>
                </c:pt>
                <c:pt idx="2241">
                  <c:v>1</c:v>
                </c:pt>
                <c:pt idx="2242">
                  <c:v>19</c:v>
                </c:pt>
                <c:pt idx="2243">
                  <c:v>1</c:v>
                </c:pt>
                <c:pt idx="2244">
                  <c:v>1</c:v>
                </c:pt>
                <c:pt idx="2245">
                  <c:v>38</c:v>
                </c:pt>
                <c:pt idx="2246">
                  <c:v>1</c:v>
                </c:pt>
                <c:pt idx="2247">
                  <c:v>60</c:v>
                </c:pt>
                <c:pt idx="2248">
                  <c:v>15</c:v>
                </c:pt>
                <c:pt idx="2249">
                  <c:v>34</c:v>
                </c:pt>
                <c:pt idx="2250">
                  <c:v>91</c:v>
                </c:pt>
                <c:pt idx="2251">
                  <c:v>1</c:v>
                </c:pt>
                <c:pt idx="2252">
                  <c:v>76</c:v>
                </c:pt>
                <c:pt idx="2253">
                  <c:v>1</c:v>
                </c:pt>
                <c:pt idx="2254">
                  <c:v>1</c:v>
                </c:pt>
                <c:pt idx="2255">
                  <c:v>1</c:v>
                </c:pt>
                <c:pt idx="2256">
                  <c:v>1</c:v>
                </c:pt>
                <c:pt idx="2257">
                  <c:v>12</c:v>
                </c:pt>
                <c:pt idx="2258">
                  <c:v>31</c:v>
                </c:pt>
                <c:pt idx="2259">
                  <c:v>1</c:v>
                </c:pt>
                <c:pt idx="2260">
                  <c:v>1</c:v>
                </c:pt>
                <c:pt idx="2261">
                  <c:v>1</c:v>
                </c:pt>
                <c:pt idx="2262">
                  <c:v>53</c:v>
                </c:pt>
                <c:pt idx="2263">
                  <c:v>1</c:v>
                </c:pt>
                <c:pt idx="2264">
                  <c:v>22</c:v>
                </c:pt>
                <c:pt idx="2265">
                  <c:v>1</c:v>
                </c:pt>
                <c:pt idx="2266">
                  <c:v>6</c:v>
                </c:pt>
                <c:pt idx="2267">
                  <c:v>1</c:v>
                </c:pt>
                <c:pt idx="2268">
                  <c:v>1</c:v>
                </c:pt>
                <c:pt idx="2269">
                  <c:v>1</c:v>
                </c:pt>
                <c:pt idx="2270">
                  <c:v>1</c:v>
                </c:pt>
                <c:pt idx="2271">
                  <c:v>29</c:v>
                </c:pt>
                <c:pt idx="2272">
                  <c:v>1</c:v>
                </c:pt>
                <c:pt idx="2273">
                  <c:v>1</c:v>
                </c:pt>
                <c:pt idx="2274">
                  <c:v>1</c:v>
                </c:pt>
                <c:pt idx="2275">
                  <c:v>23</c:v>
                </c:pt>
                <c:pt idx="2276">
                  <c:v>7</c:v>
                </c:pt>
                <c:pt idx="2277">
                  <c:v>1</c:v>
                </c:pt>
                <c:pt idx="2278">
                  <c:v>1</c:v>
                </c:pt>
                <c:pt idx="2279">
                  <c:v>1</c:v>
                </c:pt>
                <c:pt idx="2280">
                  <c:v>1</c:v>
                </c:pt>
                <c:pt idx="2281">
                  <c:v>1709</c:v>
                </c:pt>
                <c:pt idx="2282">
                  <c:v>1</c:v>
                </c:pt>
                <c:pt idx="2283">
                  <c:v>1</c:v>
                </c:pt>
                <c:pt idx="2284">
                  <c:v>1</c:v>
                </c:pt>
                <c:pt idx="2285">
                  <c:v>1</c:v>
                </c:pt>
                <c:pt idx="2286">
                  <c:v>1</c:v>
                </c:pt>
                <c:pt idx="2287">
                  <c:v>1</c:v>
                </c:pt>
                <c:pt idx="2288">
                  <c:v>1</c:v>
                </c:pt>
                <c:pt idx="2289">
                  <c:v>13</c:v>
                </c:pt>
                <c:pt idx="2290">
                  <c:v>1</c:v>
                </c:pt>
                <c:pt idx="2291">
                  <c:v>22</c:v>
                </c:pt>
                <c:pt idx="2292">
                  <c:v>34</c:v>
                </c:pt>
                <c:pt idx="2293">
                  <c:v>1</c:v>
                </c:pt>
                <c:pt idx="2294">
                  <c:v>13</c:v>
                </c:pt>
                <c:pt idx="2295">
                  <c:v>25</c:v>
                </c:pt>
                <c:pt idx="2296">
                  <c:v>47</c:v>
                </c:pt>
                <c:pt idx="2297">
                  <c:v>1</c:v>
                </c:pt>
                <c:pt idx="2298">
                  <c:v>1</c:v>
                </c:pt>
                <c:pt idx="2299">
                  <c:v>47</c:v>
                </c:pt>
                <c:pt idx="2300">
                  <c:v>1</c:v>
                </c:pt>
                <c:pt idx="2301">
                  <c:v>1</c:v>
                </c:pt>
                <c:pt idx="2302">
                  <c:v>1</c:v>
                </c:pt>
                <c:pt idx="2303">
                  <c:v>1</c:v>
                </c:pt>
                <c:pt idx="2304">
                  <c:v>35</c:v>
                </c:pt>
                <c:pt idx="2305">
                  <c:v>1</c:v>
                </c:pt>
                <c:pt idx="2306">
                  <c:v>1</c:v>
                </c:pt>
                <c:pt idx="2307">
                  <c:v>13</c:v>
                </c:pt>
                <c:pt idx="2308">
                  <c:v>1</c:v>
                </c:pt>
                <c:pt idx="2309">
                  <c:v>29</c:v>
                </c:pt>
                <c:pt idx="2310">
                  <c:v>1</c:v>
                </c:pt>
                <c:pt idx="2311">
                  <c:v>1</c:v>
                </c:pt>
                <c:pt idx="2312">
                  <c:v>1</c:v>
                </c:pt>
                <c:pt idx="2313">
                  <c:v>1</c:v>
                </c:pt>
                <c:pt idx="2314">
                  <c:v>31</c:v>
                </c:pt>
                <c:pt idx="2315">
                  <c:v>7</c:v>
                </c:pt>
                <c:pt idx="2316">
                  <c:v>11</c:v>
                </c:pt>
                <c:pt idx="2317">
                  <c:v>1</c:v>
                </c:pt>
                <c:pt idx="2318">
                  <c:v>60</c:v>
                </c:pt>
                <c:pt idx="2319">
                  <c:v>20</c:v>
                </c:pt>
                <c:pt idx="2320">
                  <c:v>1</c:v>
                </c:pt>
                <c:pt idx="2321">
                  <c:v>28</c:v>
                </c:pt>
                <c:pt idx="2322">
                  <c:v>1</c:v>
                </c:pt>
                <c:pt idx="2323">
                  <c:v>128</c:v>
                </c:pt>
                <c:pt idx="2324">
                  <c:v>1</c:v>
                </c:pt>
                <c:pt idx="2325">
                  <c:v>1</c:v>
                </c:pt>
                <c:pt idx="2326">
                  <c:v>1</c:v>
                </c:pt>
                <c:pt idx="2327">
                  <c:v>1</c:v>
                </c:pt>
                <c:pt idx="2328">
                  <c:v>1</c:v>
                </c:pt>
                <c:pt idx="2329">
                  <c:v>1</c:v>
                </c:pt>
                <c:pt idx="2330">
                  <c:v>6</c:v>
                </c:pt>
                <c:pt idx="2331">
                  <c:v>1</c:v>
                </c:pt>
                <c:pt idx="2332">
                  <c:v>1</c:v>
                </c:pt>
                <c:pt idx="2333">
                  <c:v>1</c:v>
                </c:pt>
                <c:pt idx="2334">
                  <c:v>1</c:v>
                </c:pt>
                <c:pt idx="2335">
                  <c:v>62</c:v>
                </c:pt>
                <c:pt idx="2336">
                  <c:v>20</c:v>
                </c:pt>
                <c:pt idx="2337">
                  <c:v>1</c:v>
                </c:pt>
                <c:pt idx="2338">
                  <c:v>1</c:v>
                </c:pt>
                <c:pt idx="2339">
                  <c:v>12</c:v>
                </c:pt>
                <c:pt idx="2340">
                  <c:v>1</c:v>
                </c:pt>
                <c:pt idx="2341">
                  <c:v>1</c:v>
                </c:pt>
                <c:pt idx="2342">
                  <c:v>30</c:v>
                </c:pt>
                <c:pt idx="2343">
                  <c:v>1</c:v>
                </c:pt>
                <c:pt idx="2344">
                  <c:v>23</c:v>
                </c:pt>
                <c:pt idx="2345">
                  <c:v>1</c:v>
                </c:pt>
                <c:pt idx="2346">
                  <c:v>1</c:v>
                </c:pt>
                <c:pt idx="2347">
                  <c:v>1</c:v>
                </c:pt>
                <c:pt idx="2348">
                  <c:v>44</c:v>
                </c:pt>
                <c:pt idx="2349">
                  <c:v>2</c:v>
                </c:pt>
                <c:pt idx="2350">
                  <c:v>48</c:v>
                </c:pt>
                <c:pt idx="2351">
                  <c:v>1</c:v>
                </c:pt>
                <c:pt idx="2352">
                  <c:v>1</c:v>
                </c:pt>
                <c:pt idx="2353">
                  <c:v>1</c:v>
                </c:pt>
                <c:pt idx="2354">
                  <c:v>69</c:v>
                </c:pt>
                <c:pt idx="2355">
                  <c:v>1</c:v>
                </c:pt>
                <c:pt idx="2356">
                  <c:v>16</c:v>
                </c:pt>
                <c:pt idx="2357">
                  <c:v>25</c:v>
                </c:pt>
                <c:pt idx="2358">
                  <c:v>6</c:v>
                </c:pt>
                <c:pt idx="2359">
                  <c:v>1</c:v>
                </c:pt>
                <c:pt idx="2360">
                  <c:v>1</c:v>
                </c:pt>
                <c:pt idx="2361">
                  <c:v>1</c:v>
                </c:pt>
                <c:pt idx="2362">
                  <c:v>1</c:v>
                </c:pt>
                <c:pt idx="2363">
                  <c:v>1</c:v>
                </c:pt>
                <c:pt idx="2364">
                  <c:v>115</c:v>
                </c:pt>
                <c:pt idx="2365">
                  <c:v>1</c:v>
                </c:pt>
                <c:pt idx="2366">
                  <c:v>1</c:v>
                </c:pt>
                <c:pt idx="2367">
                  <c:v>3</c:v>
                </c:pt>
                <c:pt idx="2368">
                  <c:v>20</c:v>
                </c:pt>
                <c:pt idx="2369">
                  <c:v>1</c:v>
                </c:pt>
                <c:pt idx="2370">
                  <c:v>1</c:v>
                </c:pt>
                <c:pt idx="2371">
                  <c:v>1</c:v>
                </c:pt>
                <c:pt idx="2372">
                  <c:v>25</c:v>
                </c:pt>
                <c:pt idx="2373">
                  <c:v>1</c:v>
                </c:pt>
                <c:pt idx="2374">
                  <c:v>1</c:v>
                </c:pt>
                <c:pt idx="2375">
                  <c:v>9</c:v>
                </c:pt>
                <c:pt idx="2376">
                  <c:v>1</c:v>
                </c:pt>
                <c:pt idx="2377">
                  <c:v>37</c:v>
                </c:pt>
                <c:pt idx="2378">
                  <c:v>1</c:v>
                </c:pt>
                <c:pt idx="2379">
                  <c:v>53</c:v>
                </c:pt>
                <c:pt idx="2380">
                  <c:v>1</c:v>
                </c:pt>
                <c:pt idx="2381">
                  <c:v>10</c:v>
                </c:pt>
                <c:pt idx="2382">
                  <c:v>25</c:v>
                </c:pt>
                <c:pt idx="2383">
                  <c:v>25</c:v>
                </c:pt>
                <c:pt idx="2384">
                  <c:v>41</c:v>
                </c:pt>
                <c:pt idx="2385">
                  <c:v>1</c:v>
                </c:pt>
                <c:pt idx="2386">
                  <c:v>1</c:v>
                </c:pt>
                <c:pt idx="2387">
                  <c:v>1</c:v>
                </c:pt>
                <c:pt idx="2388">
                  <c:v>1</c:v>
                </c:pt>
                <c:pt idx="2389">
                  <c:v>1</c:v>
                </c:pt>
                <c:pt idx="2390">
                  <c:v>72</c:v>
                </c:pt>
                <c:pt idx="2391">
                  <c:v>1</c:v>
                </c:pt>
                <c:pt idx="2392">
                  <c:v>1</c:v>
                </c:pt>
                <c:pt idx="2393">
                  <c:v>1</c:v>
                </c:pt>
                <c:pt idx="2394">
                  <c:v>1</c:v>
                </c:pt>
                <c:pt idx="2395">
                  <c:v>39</c:v>
                </c:pt>
                <c:pt idx="2396">
                  <c:v>1</c:v>
                </c:pt>
                <c:pt idx="2397">
                  <c:v>1</c:v>
                </c:pt>
                <c:pt idx="2398">
                  <c:v>16</c:v>
                </c:pt>
                <c:pt idx="2399">
                  <c:v>1</c:v>
                </c:pt>
                <c:pt idx="2400">
                  <c:v>1</c:v>
                </c:pt>
                <c:pt idx="2401">
                  <c:v>1</c:v>
                </c:pt>
                <c:pt idx="2402">
                  <c:v>21</c:v>
                </c:pt>
                <c:pt idx="2403">
                  <c:v>1</c:v>
                </c:pt>
                <c:pt idx="2404">
                  <c:v>6</c:v>
                </c:pt>
                <c:pt idx="2405">
                  <c:v>1</c:v>
                </c:pt>
                <c:pt idx="2406">
                  <c:v>1</c:v>
                </c:pt>
                <c:pt idx="2407">
                  <c:v>41</c:v>
                </c:pt>
                <c:pt idx="2408">
                  <c:v>8</c:v>
                </c:pt>
                <c:pt idx="2409">
                  <c:v>1</c:v>
                </c:pt>
                <c:pt idx="2410">
                  <c:v>1</c:v>
                </c:pt>
                <c:pt idx="2411">
                  <c:v>1</c:v>
                </c:pt>
                <c:pt idx="2412">
                  <c:v>1</c:v>
                </c:pt>
                <c:pt idx="2413">
                  <c:v>12</c:v>
                </c:pt>
                <c:pt idx="2414">
                  <c:v>1</c:v>
                </c:pt>
                <c:pt idx="2415">
                  <c:v>1</c:v>
                </c:pt>
                <c:pt idx="2416">
                  <c:v>23</c:v>
                </c:pt>
                <c:pt idx="2417">
                  <c:v>1</c:v>
                </c:pt>
                <c:pt idx="2418">
                  <c:v>3</c:v>
                </c:pt>
                <c:pt idx="2419">
                  <c:v>1</c:v>
                </c:pt>
                <c:pt idx="2420">
                  <c:v>1</c:v>
                </c:pt>
                <c:pt idx="2421">
                  <c:v>1</c:v>
                </c:pt>
                <c:pt idx="2422">
                  <c:v>1</c:v>
                </c:pt>
                <c:pt idx="2423">
                  <c:v>1</c:v>
                </c:pt>
                <c:pt idx="2424">
                  <c:v>1</c:v>
                </c:pt>
                <c:pt idx="2425">
                  <c:v>72</c:v>
                </c:pt>
                <c:pt idx="2426">
                  <c:v>1</c:v>
                </c:pt>
                <c:pt idx="2427">
                  <c:v>1</c:v>
                </c:pt>
                <c:pt idx="2428">
                  <c:v>8</c:v>
                </c:pt>
                <c:pt idx="2429">
                  <c:v>1</c:v>
                </c:pt>
                <c:pt idx="2430">
                  <c:v>1</c:v>
                </c:pt>
                <c:pt idx="2431">
                  <c:v>1</c:v>
                </c:pt>
                <c:pt idx="2432">
                  <c:v>15</c:v>
                </c:pt>
                <c:pt idx="2433">
                  <c:v>10</c:v>
                </c:pt>
                <c:pt idx="2434">
                  <c:v>1</c:v>
                </c:pt>
                <c:pt idx="2435">
                  <c:v>6</c:v>
                </c:pt>
                <c:pt idx="2436">
                  <c:v>1</c:v>
                </c:pt>
                <c:pt idx="2437">
                  <c:v>1</c:v>
                </c:pt>
                <c:pt idx="2438">
                  <c:v>28</c:v>
                </c:pt>
                <c:pt idx="2439">
                  <c:v>1</c:v>
                </c:pt>
                <c:pt idx="2440">
                  <c:v>1</c:v>
                </c:pt>
                <c:pt idx="2441">
                  <c:v>14</c:v>
                </c:pt>
                <c:pt idx="2442">
                  <c:v>14</c:v>
                </c:pt>
                <c:pt idx="2443">
                  <c:v>1</c:v>
                </c:pt>
                <c:pt idx="2444">
                  <c:v>2</c:v>
                </c:pt>
                <c:pt idx="2445">
                  <c:v>1</c:v>
                </c:pt>
                <c:pt idx="2446">
                  <c:v>1</c:v>
                </c:pt>
                <c:pt idx="2447">
                  <c:v>1</c:v>
                </c:pt>
                <c:pt idx="2448">
                  <c:v>1</c:v>
                </c:pt>
                <c:pt idx="2449">
                  <c:v>1</c:v>
                </c:pt>
                <c:pt idx="2450">
                  <c:v>1</c:v>
                </c:pt>
                <c:pt idx="2451">
                  <c:v>1</c:v>
                </c:pt>
                <c:pt idx="2452">
                  <c:v>56</c:v>
                </c:pt>
                <c:pt idx="2453">
                  <c:v>1</c:v>
                </c:pt>
                <c:pt idx="2454">
                  <c:v>1</c:v>
                </c:pt>
                <c:pt idx="2455">
                  <c:v>1</c:v>
                </c:pt>
                <c:pt idx="2456">
                  <c:v>1</c:v>
                </c:pt>
                <c:pt idx="2457">
                  <c:v>11</c:v>
                </c:pt>
                <c:pt idx="2458">
                  <c:v>1</c:v>
                </c:pt>
                <c:pt idx="2459">
                  <c:v>14</c:v>
                </c:pt>
                <c:pt idx="2460">
                  <c:v>1</c:v>
                </c:pt>
                <c:pt idx="2461">
                  <c:v>1</c:v>
                </c:pt>
                <c:pt idx="2462">
                  <c:v>28</c:v>
                </c:pt>
                <c:pt idx="2463">
                  <c:v>1</c:v>
                </c:pt>
                <c:pt idx="2464">
                  <c:v>1</c:v>
                </c:pt>
                <c:pt idx="2465">
                  <c:v>1</c:v>
                </c:pt>
                <c:pt idx="2466">
                  <c:v>1</c:v>
                </c:pt>
                <c:pt idx="2467">
                  <c:v>27</c:v>
                </c:pt>
                <c:pt idx="2468">
                  <c:v>15</c:v>
                </c:pt>
                <c:pt idx="2469">
                  <c:v>1</c:v>
                </c:pt>
                <c:pt idx="2470">
                  <c:v>8</c:v>
                </c:pt>
                <c:pt idx="2471">
                  <c:v>1</c:v>
                </c:pt>
                <c:pt idx="2472">
                  <c:v>1</c:v>
                </c:pt>
                <c:pt idx="2473">
                  <c:v>1</c:v>
                </c:pt>
                <c:pt idx="2474">
                  <c:v>1</c:v>
                </c:pt>
                <c:pt idx="2475">
                  <c:v>1</c:v>
                </c:pt>
                <c:pt idx="2476">
                  <c:v>1</c:v>
                </c:pt>
                <c:pt idx="2477">
                  <c:v>1</c:v>
                </c:pt>
                <c:pt idx="2478">
                  <c:v>1</c:v>
                </c:pt>
                <c:pt idx="2479">
                  <c:v>1</c:v>
                </c:pt>
                <c:pt idx="2480">
                  <c:v>53</c:v>
                </c:pt>
                <c:pt idx="2481">
                  <c:v>1</c:v>
                </c:pt>
                <c:pt idx="2482">
                  <c:v>1</c:v>
                </c:pt>
                <c:pt idx="2483">
                  <c:v>1</c:v>
                </c:pt>
                <c:pt idx="2484">
                  <c:v>1</c:v>
                </c:pt>
                <c:pt idx="2485">
                  <c:v>1</c:v>
                </c:pt>
                <c:pt idx="2486">
                  <c:v>1</c:v>
                </c:pt>
                <c:pt idx="2487">
                  <c:v>6</c:v>
                </c:pt>
                <c:pt idx="2488">
                  <c:v>19</c:v>
                </c:pt>
                <c:pt idx="2489">
                  <c:v>1</c:v>
                </c:pt>
                <c:pt idx="2490">
                  <c:v>1</c:v>
                </c:pt>
                <c:pt idx="2491">
                  <c:v>1</c:v>
                </c:pt>
                <c:pt idx="2492">
                  <c:v>23</c:v>
                </c:pt>
                <c:pt idx="2493">
                  <c:v>1</c:v>
                </c:pt>
                <c:pt idx="2494">
                  <c:v>1</c:v>
                </c:pt>
                <c:pt idx="2495">
                  <c:v>1</c:v>
                </c:pt>
                <c:pt idx="2496">
                  <c:v>26</c:v>
                </c:pt>
                <c:pt idx="2497">
                  <c:v>1</c:v>
                </c:pt>
                <c:pt idx="2498">
                  <c:v>1</c:v>
                </c:pt>
                <c:pt idx="2499">
                  <c:v>1</c:v>
                </c:pt>
                <c:pt idx="2500">
                  <c:v>1</c:v>
                </c:pt>
                <c:pt idx="2501">
                  <c:v>1</c:v>
                </c:pt>
                <c:pt idx="2502">
                  <c:v>1</c:v>
                </c:pt>
                <c:pt idx="2503">
                  <c:v>32</c:v>
                </c:pt>
                <c:pt idx="2504">
                  <c:v>1</c:v>
                </c:pt>
                <c:pt idx="2505">
                  <c:v>2</c:v>
                </c:pt>
                <c:pt idx="2506">
                  <c:v>1</c:v>
                </c:pt>
                <c:pt idx="2507">
                  <c:v>1</c:v>
                </c:pt>
                <c:pt idx="2508">
                  <c:v>1</c:v>
                </c:pt>
                <c:pt idx="2509">
                  <c:v>5</c:v>
                </c:pt>
                <c:pt idx="2510">
                  <c:v>1</c:v>
                </c:pt>
                <c:pt idx="2511">
                  <c:v>20</c:v>
                </c:pt>
                <c:pt idx="2512">
                  <c:v>1</c:v>
                </c:pt>
                <c:pt idx="2513">
                  <c:v>30</c:v>
                </c:pt>
                <c:pt idx="2514">
                  <c:v>1</c:v>
                </c:pt>
                <c:pt idx="2515">
                  <c:v>18</c:v>
                </c:pt>
                <c:pt idx="2516">
                  <c:v>1</c:v>
                </c:pt>
                <c:pt idx="2517">
                  <c:v>1</c:v>
                </c:pt>
                <c:pt idx="2518">
                  <c:v>2</c:v>
                </c:pt>
                <c:pt idx="2519">
                  <c:v>1</c:v>
                </c:pt>
                <c:pt idx="2520">
                  <c:v>1</c:v>
                </c:pt>
                <c:pt idx="2521">
                  <c:v>1</c:v>
                </c:pt>
                <c:pt idx="2522">
                  <c:v>29</c:v>
                </c:pt>
                <c:pt idx="2523">
                  <c:v>1</c:v>
                </c:pt>
                <c:pt idx="2524">
                  <c:v>1</c:v>
                </c:pt>
                <c:pt idx="2525">
                  <c:v>1</c:v>
                </c:pt>
                <c:pt idx="2526">
                  <c:v>1</c:v>
                </c:pt>
                <c:pt idx="2527">
                  <c:v>1</c:v>
                </c:pt>
                <c:pt idx="2528">
                  <c:v>1</c:v>
                </c:pt>
                <c:pt idx="2529">
                  <c:v>18</c:v>
                </c:pt>
                <c:pt idx="2530">
                  <c:v>1</c:v>
                </c:pt>
                <c:pt idx="2531">
                  <c:v>1</c:v>
                </c:pt>
                <c:pt idx="2532">
                  <c:v>1</c:v>
                </c:pt>
                <c:pt idx="2533">
                  <c:v>1</c:v>
                </c:pt>
                <c:pt idx="2534">
                  <c:v>1</c:v>
                </c:pt>
                <c:pt idx="2535">
                  <c:v>5</c:v>
                </c:pt>
                <c:pt idx="2536">
                  <c:v>1</c:v>
                </c:pt>
                <c:pt idx="2537">
                  <c:v>1</c:v>
                </c:pt>
                <c:pt idx="2538">
                  <c:v>1</c:v>
                </c:pt>
                <c:pt idx="2539">
                  <c:v>1</c:v>
                </c:pt>
                <c:pt idx="2540">
                  <c:v>21</c:v>
                </c:pt>
                <c:pt idx="2541">
                  <c:v>1</c:v>
                </c:pt>
                <c:pt idx="2542">
                  <c:v>1</c:v>
                </c:pt>
                <c:pt idx="2543">
                  <c:v>1</c:v>
                </c:pt>
                <c:pt idx="2544">
                  <c:v>1</c:v>
                </c:pt>
                <c:pt idx="2545">
                  <c:v>1</c:v>
                </c:pt>
                <c:pt idx="2546">
                  <c:v>1</c:v>
                </c:pt>
                <c:pt idx="2547">
                  <c:v>1</c:v>
                </c:pt>
                <c:pt idx="2548">
                  <c:v>25</c:v>
                </c:pt>
                <c:pt idx="2549">
                  <c:v>1</c:v>
                </c:pt>
                <c:pt idx="2550">
                  <c:v>27</c:v>
                </c:pt>
                <c:pt idx="2551">
                  <c:v>1</c:v>
                </c:pt>
                <c:pt idx="2552">
                  <c:v>1</c:v>
                </c:pt>
                <c:pt idx="2553">
                  <c:v>1</c:v>
                </c:pt>
                <c:pt idx="2554">
                  <c:v>11</c:v>
                </c:pt>
                <c:pt idx="2555">
                  <c:v>1</c:v>
                </c:pt>
                <c:pt idx="2556">
                  <c:v>1</c:v>
                </c:pt>
                <c:pt idx="2557">
                  <c:v>2</c:v>
                </c:pt>
                <c:pt idx="2558">
                  <c:v>1</c:v>
                </c:pt>
                <c:pt idx="2559">
                  <c:v>6</c:v>
                </c:pt>
                <c:pt idx="2560">
                  <c:v>1</c:v>
                </c:pt>
                <c:pt idx="2561">
                  <c:v>1</c:v>
                </c:pt>
                <c:pt idx="2562">
                  <c:v>1</c:v>
                </c:pt>
                <c:pt idx="2563">
                  <c:v>25</c:v>
                </c:pt>
                <c:pt idx="2564">
                  <c:v>1</c:v>
                </c:pt>
                <c:pt idx="2565">
                  <c:v>1</c:v>
                </c:pt>
                <c:pt idx="2566">
                  <c:v>11</c:v>
                </c:pt>
                <c:pt idx="2567">
                  <c:v>1</c:v>
                </c:pt>
                <c:pt idx="2568">
                  <c:v>7</c:v>
                </c:pt>
                <c:pt idx="2569">
                  <c:v>1</c:v>
                </c:pt>
                <c:pt idx="2570">
                  <c:v>1</c:v>
                </c:pt>
                <c:pt idx="2571">
                  <c:v>1</c:v>
                </c:pt>
                <c:pt idx="2572">
                  <c:v>1</c:v>
                </c:pt>
                <c:pt idx="2573">
                  <c:v>11</c:v>
                </c:pt>
                <c:pt idx="2574">
                  <c:v>1</c:v>
                </c:pt>
                <c:pt idx="2575">
                  <c:v>1</c:v>
                </c:pt>
                <c:pt idx="2576">
                  <c:v>1</c:v>
                </c:pt>
                <c:pt idx="2577">
                  <c:v>1</c:v>
                </c:pt>
                <c:pt idx="2578">
                  <c:v>1</c:v>
                </c:pt>
                <c:pt idx="2579">
                  <c:v>1</c:v>
                </c:pt>
                <c:pt idx="2580">
                  <c:v>1</c:v>
                </c:pt>
                <c:pt idx="2581">
                  <c:v>11</c:v>
                </c:pt>
                <c:pt idx="2582">
                  <c:v>1</c:v>
                </c:pt>
                <c:pt idx="2583">
                  <c:v>1</c:v>
                </c:pt>
                <c:pt idx="2584">
                  <c:v>7</c:v>
                </c:pt>
                <c:pt idx="2585">
                  <c:v>1</c:v>
                </c:pt>
                <c:pt idx="2586">
                  <c:v>4</c:v>
                </c:pt>
                <c:pt idx="2587">
                  <c:v>1</c:v>
                </c:pt>
                <c:pt idx="2588">
                  <c:v>3</c:v>
                </c:pt>
                <c:pt idx="2589">
                  <c:v>1</c:v>
                </c:pt>
                <c:pt idx="2590">
                  <c:v>1</c:v>
                </c:pt>
                <c:pt idx="2591">
                  <c:v>1</c:v>
                </c:pt>
                <c:pt idx="2592">
                  <c:v>23</c:v>
                </c:pt>
                <c:pt idx="2593">
                  <c:v>1</c:v>
                </c:pt>
                <c:pt idx="2594">
                  <c:v>1</c:v>
                </c:pt>
                <c:pt idx="2595">
                  <c:v>1</c:v>
                </c:pt>
                <c:pt idx="2596">
                  <c:v>1</c:v>
                </c:pt>
                <c:pt idx="2597">
                  <c:v>1</c:v>
                </c:pt>
                <c:pt idx="2598">
                  <c:v>1</c:v>
                </c:pt>
                <c:pt idx="2599">
                  <c:v>1</c:v>
                </c:pt>
                <c:pt idx="2600">
                  <c:v>1</c:v>
                </c:pt>
                <c:pt idx="2601">
                  <c:v>2</c:v>
                </c:pt>
                <c:pt idx="2602">
                  <c:v>1</c:v>
                </c:pt>
                <c:pt idx="2603">
                  <c:v>13</c:v>
                </c:pt>
                <c:pt idx="2604">
                  <c:v>2</c:v>
                </c:pt>
                <c:pt idx="2605">
                  <c:v>1</c:v>
                </c:pt>
                <c:pt idx="2606">
                  <c:v>14</c:v>
                </c:pt>
                <c:pt idx="2607">
                  <c:v>1</c:v>
                </c:pt>
                <c:pt idx="2608">
                  <c:v>1</c:v>
                </c:pt>
                <c:pt idx="2609">
                  <c:v>1</c:v>
                </c:pt>
                <c:pt idx="2610">
                  <c:v>1</c:v>
                </c:pt>
                <c:pt idx="2611">
                  <c:v>1</c:v>
                </c:pt>
                <c:pt idx="2612">
                  <c:v>1</c:v>
                </c:pt>
                <c:pt idx="2613">
                  <c:v>8</c:v>
                </c:pt>
                <c:pt idx="2614">
                  <c:v>1</c:v>
                </c:pt>
                <c:pt idx="2615">
                  <c:v>14</c:v>
                </c:pt>
                <c:pt idx="2616">
                  <c:v>1</c:v>
                </c:pt>
                <c:pt idx="2617">
                  <c:v>1</c:v>
                </c:pt>
                <c:pt idx="2618">
                  <c:v>1</c:v>
                </c:pt>
                <c:pt idx="2619">
                  <c:v>1</c:v>
                </c:pt>
                <c:pt idx="2620">
                  <c:v>1</c:v>
                </c:pt>
                <c:pt idx="2621">
                  <c:v>1</c:v>
                </c:pt>
                <c:pt idx="2622">
                  <c:v>1</c:v>
                </c:pt>
                <c:pt idx="2623">
                  <c:v>1</c:v>
                </c:pt>
                <c:pt idx="2624">
                  <c:v>16</c:v>
                </c:pt>
                <c:pt idx="2625">
                  <c:v>1</c:v>
                </c:pt>
                <c:pt idx="2626">
                  <c:v>1</c:v>
                </c:pt>
                <c:pt idx="2627">
                  <c:v>1</c:v>
                </c:pt>
                <c:pt idx="2628">
                  <c:v>1</c:v>
                </c:pt>
                <c:pt idx="2629">
                  <c:v>14</c:v>
                </c:pt>
                <c:pt idx="2630">
                  <c:v>1</c:v>
                </c:pt>
                <c:pt idx="2631">
                  <c:v>1</c:v>
                </c:pt>
                <c:pt idx="2632">
                  <c:v>1</c:v>
                </c:pt>
                <c:pt idx="2633">
                  <c:v>1</c:v>
                </c:pt>
                <c:pt idx="2634">
                  <c:v>12</c:v>
                </c:pt>
                <c:pt idx="2635">
                  <c:v>2</c:v>
                </c:pt>
                <c:pt idx="2636">
                  <c:v>1</c:v>
                </c:pt>
                <c:pt idx="2637">
                  <c:v>1</c:v>
                </c:pt>
                <c:pt idx="2638">
                  <c:v>1</c:v>
                </c:pt>
                <c:pt idx="2639">
                  <c:v>13</c:v>
                </c:pt>
                <c:pt idx="2640">
                  <c:v>1</c:v>
                </c:pt>
                <c:pt idx="2641">
                  <c:v>1</c:v>
                </c:pt>
                <c:pt idx="2642">
                  <c:v>1</c:v>
                </c:pt>
                <c:pt idx="2643">
                  <c:v>1</c:v>
                </c:pt>
                <c:pt idx="2644">
                  <c:v>11</c:v>
                </c:pt>
                <c:pt idx="2645">
                  <c:v>1</c:v>
                </c:pt>
                <c:pt idx="2646">
                  <c:v>6</c:v>
                </c:pt>
                <c:pt idx="2647">
                  <c:v>1</c:v>
                </c:pt>
                <c:pt idx="2648">
                  <c:v>2</c:v>
                </c:pt>
                <c:pt idx="2649">
                  <c:v>10</c:v>
                </c:pt>
                <c:pt idx="2650">
                  <c:v>1</c:v>
                </c:pt>
                <c:pt idx="2651">
                  <c:v>1</c:v>
                </c:pt>
                <c:pt idx="2652">
                  <c:v>1</c:v>
                </c:pt>
                <c:pt idx="2653">
                  <c:v>1</c:v>
                </c:pt>
                <c:pt idx="2654">
                  <c:v>1</c:v>
                </c:pt>
                <c:pt idx="2655">
                  <c:v>1</c:v>
                </c:pt>
                <c:pt idx="2656">
                  <c:v>5</c:v>
                </c:pt>
                <c:pt idx="2657">
                  <c:v>1</c:v>
                </c:pt>
                <c:pt idx="2658">
                  <c:v>7</c:v>
                </c:pt>
                <c:pt idx="2659">
                  <c:v>1</c:v>
                </c:pt>
                <c:pt idx="2660">
                  <c:v>1</c:v>
                </c:pt>
                <c:pt idx="2661">
                  <c:v>1</c:v>
                </c:pt>
                <c:pt idx="2662">
                  <c:v>1</c:v>
                </c:pt>
                <c:pt idx="2663">
                  <c:v>1</c:v>
                </c:pt>
                <c:pt idx="2664">
                  <c:v>4</c:v>
                </c:pt>
                <c:pt idx="2665">
                  <c:v>1</c:v>
                </c:pt>
                <c:pt idx="2666">
                  <c:v>1</c:v>
                </c:pt>
                <c:pt idx="2667">
                  <c:v>1</c:v>
                </c:pt>
                <c:pt idx="2668">
                  <c:v>1</c:v>
                </c:pt>
                <c:pt idx="2669">
                  <c:v>1</c:v>
                </c:pt>
                <c:pt idx="2670">
                  <c:v>7</c:v>
                </c:pt>
                <c:pt idx="2671">
                  <c:v>1</c:v>
                </c:pt>
                <c:pt idx="2672">
                  <c:v>1</c:v>
                </c:pt>
                <c:pt idx="2673">
                  <c:v>1</c:v>
                </c:pt>
                <c:pt idx="2674">
                  <c:v>1</c:v>
                </c:pt>
                <c:pt idx="2675">
                  <c:v>1</c:v>
                </c:pt>
                <c:pt idx="2676">
                  <c:v>1</c:v>
                </c:pt>
                <c:pt idx="2677">
                  <c:v>8</c:v>
                </c:pt>
                <c:pt idx="2678">
                  <c:v>1</c:v>
                </c:pt>
                <c:pt idx="2679">
                  <c:v>1</c:v>
                </c:pt>
                <c:pt idx="2680">
                  <c:v>1</c:v>
                </c:pt>
                <c:pt idx="2681">
                  <c:v>1</c:v>
                </c:pt>
                <c:pt idx="2682">
                  <c:v>1</c:v>
                </c:pt>
                <c:pt idx="2683">
                  <c:v>1</c:v>
                </c:pt>
                <c:pt idx="2684">
                  <c:v>5</c:v>
                </c:pt>
                <c:pt idx="2685">
                  <c:v>1</c:v>
                </c:pt>
                <c:pt idx="2686">
                  <c:v>1</c:v>
                </c:pt>
                <c:pt idx="2687">
                  <c:v>1</c:v>
                </c:pt>
                <c:pt idx="2688">
                  <c:v>1</c:v>
                </c:pt>
                <c:pt idx="2689">
                  <c:v>1</c:v>
                </c:pt>
                <c:pt idx="2690">
                  <c:v>1</c:v>
                </c:pt>
                <c:pt idx="2691">
                  <c:v>1</c:v>
                </c:pt>
                <c:pt idx="2692">
                  <c:v>1</c:v>
                </c:pt>
                <c:pt idx="2693">
                  <c:v>7</c:v>
                </c:pt>
                <c:pt idx="2694">
                  <c:v>1</c:v>
                </c:pt>
                <c:pt idx="2695">
                  <c:v>1</c:v>
                </c:pt>
                <c:pt idx="2696">
                  <c:v>1</c:v>
                </c:pt>
                <c:pt idx="2697">
                  <c:v>1</c:v>
                </c:pt>
                <c:pt idx="2698">
                  <c:v>4</c:v>
                </c:pt>
                <c:pt idx="2699">
                  <c:v>1</c:v>
                </c:pt>
                <c:pt idx="2700">
                  <c:v>1</c:v>
                </c:pt>
                <c:pt idx="2701">
                  <c:v>1</c:v>
                </c:pt>
                <c:pt idx="2702">
                  <c:v>1</c:v>
                </c:pt>
                <c:pt idx="2703">
                  <c:v>6</c:v>
                </c:pt>
                <c:pt idx="2704">
                  <c:v>1</c:v>
                </c:pt>
                <c:pt idx="2705">
                  <c:v>1</c:v>
                </c:pt>
                <c:pt idx="2706">
                  <c:v>1</c:v>
                </c:pt>
                <c:pt idx="2707">
                  <c:v>1</c:v>
                </c:pt>
                <c:pt idx="2708">
                  <c:v>1</c:v>
                </c:pt>
                <c:pt idx="2709">
                  <c:v>1</c:v>
                </c:pt>
                <c:pt idx="2710">
                  <c:v>1</c:v>
                </c:pt>
                <c:pt idx="2711">
                  <c:v>1</c:v>
                </c:pt>
                <c:pt idx="2712">
                  <c:v>1</c:v>
                </c:pt>
                <c:pt idx="2713">
                  <c:v>1</c:v>
                </c:pt>
                <c:pt idx="2714">
                  <c:v>1</c:v>
                </c:pt>
                <c:pt idx="2715">
                  <c:v>1</c:v>
                </c:pt>
                <c:pt idx="2716">
                  <c:v>1</c:v>
                </c:pt>
                <c:pt idx="2717">
                  <c:v>1</c:v>
                </c:pt>
                <c:pt idx="2718">
                  <c:v>5</c:v>
                </c:pt>
                <c:pt idx="2719">
                  <c:v>1</c:v>
                </c:pt>
                <c:pt idx="2720">
                  <c:v>1</c:v>
                </c:pt>
                <c:pt idx="2721">
                  <c:v>1</c:v>
                </c:pt>
                <c:pt idx="2722">
                  <c:v>1</c:v>
                </c:pt>
                <c:pt idx="2723">
                  <c:v>1</c:v>
                </c:pt>
                <c:pt idx="2724">
                  <c:v>10</c:v>
                </c:pt>
                <c:pt idx="2725">
                  <c:v>1</c:v>
                </c:pt>
                <c:pt idx="2726">
                  <c:v>1</c:v>
                </c:pt>
                <c:pt idx="2727">
                  <c:v>1</c:v>
                </c:pt>
                <c:pt idx="2728">
                  <c:v>1</c:v>
                </c:pt>
                <c:pt idx="2729">
                  <c:v>1</c:v>
                </c:pt>
                <c:pt idx="2730">
                  <c:v>1</c:v>
                </c:pt>
                <c:pt idx="2731">
                  <c:v>1</c:v>
                </c:pt>
                <c:pt idx="2732">
                  <c:v>1</c:v>
                </c:pt>
                <c:pt idx="2733">
                  <c:v>1</c:v>
                </c:pt>
                <c:pt idx="2734">
                  <c:v>1</c:v>
                </c:pt>
                <c:pt idx="2735">
                  <c:v>1</c:v>
                </c:pt>
                <c:pt idx="2736">
                  <c:v>1</c:v>
                </c:pt>
                <c:pt idx="2737">
                  <c:v>2</c:v>
                </c:pt>
                <c:pt idx="2738">
                  <c:v>1</c:v>
                </c:pt>
                <c:pt idx="2739">
                  <c:v>1</c:v>
                </c:pt>
                <c:pt idx="2740">
                  <c:v>1</c:v>
                </c:pt>
                <c:pt idx="2741">
                  <c:v>1</c:v>
                </c:pt>
                <c:pt idx="2742">
                  <c:v>1</c:v>
                </c:pt>
                <c:pt idx="2743">
                  <c:v>1</c:v>
                </c:pt>
                <c:pt idx="2744">
                  <c:v>1</c:v>
                </c:pt>
                <c:pt idx="2745">
                  <c:v>2</c:v>
                </c:pt>
                <c:pt idx="2746">
                  <c:v>1</c:v>
                </c:pt>
                <c:pt idx="2747">
                  <c:v>1</c:v>
                </c:pt>
                <c:pt idx="2748">
                  <c:v>1</c:v>
                </c:pt>
                <c:pt idx="2749">
                  <c:v>1</c:v>
                </c:pt>
                <c:pt idx="2750">
                  <c:v>1</c:v>
                </c:pt>
                <c:pt idx="2751">
                  <c:v>6</c:v>
                </c:pt>
                <c:pt idx="2752">
                  <c:v>1</c:v>
                </c:pt>
                <c:pt idx="2753">
                  <c:v>1</c:v>
                </c:pt>
                <c:pt idx="2754">
                  <c:v>1</c:v>
                </c:pt>
                <c:pt idx="2755">
                  <c:v>1</c:v>
                </c:pt>
                <c:pt idx="2756">
                  <c:v>1</c:v>
                </c:pt>
                <c:pt idx="2757">
                  <c:v>6</c:v>
                </c:pt>
                <c:pt idx="2758">
                  <c:v>1</c:v>
                </c:pt>
                <c:pt idx="2759">
                  <c:v>1</c:v>
                </c:pt>
                <c:pt idx="2760">
                  <c:v>4</c:v>
                </c:pt>
                <c:pt idx="2761">
                  <c:v>1</c:v>
                </c:pt>
                <c:pt idx="2762">
                  <c:v>1</c:v>
                </c:pt>
                <c:pt idx="2763">
                  <c:v>1</c:v>
                </c:pt>
                <c:pt idx="2764">
                  <c:v>1</c:v>
                </c:pt>
                <c:pt idx="2765">
                  <c:v>6</c:v>
                </c:pt>
                <c:pt idx="2766">
                  <c:v>1</c:v>
                </c:pt>
                <c:pt idx="2767">
                  <c:v>1</c:v>
                </c:pt>
                <c:pt idx="2768">
                  <c:v>7</c:v>
                </c:pt>
                <c:pt idx="2769">
                  <c:v>1</c:v>
                </c:pt>
                <c:pt idx="2770">
                  <c:v>1</c:v>
                </c:pt>
                <c:pt idx="2771">
                  <c:v>3</c:v>
                </c:pt>
                <c:pt idx="2772">
                  <c:v>4</c:v>
                </c:pt>
                <c:pt idx="2773">
                  <c:v>1</c:v>
                </c:pt>
                <c:pt idx="2774">
                  <c:v>2</c:v>
                </c:pt>
                <c:pt idx="2775">
                  <c:v>1</c:v>
                </c:pt>
                <c:pt idx="2776">
                  <c:v>1</c:v>
                </c:pt>
                <c:pt idx="2777">
                  <c:v>7</c:v>
                </c:pt>
                <c:pt idx="2778">
                  <c:v>1</c:v>
                </c:pt>
                <c:pt idx="2779">
                  <c:v>1</c:v>
                </c:pt>
                <c:pt idx="2780">
                  <c:v>2</c:v>
                </c:pt>
                <c:pt idx="2781">
                  <c:v>1</c:v>
                </c:pt>
                <c:pt idx="2782">
                  <c:v>2</c:v>
                </c:pt>
                <c:pt idx="2783">
                  <c:v>1</c:v>
                </c:pt>
                <c:pt idx="2784">
                  <c:v>1</c:v>
                </c:pt>
                <c:pt idx="2785">
                  <c:v>1</c:v>
                </c:pt>
                <c:pt idx="2786">
                  <c:v>1</c:v>
                </c:pt>
                <c:pt idx="2787">
                  <c:v>1</c:v>
                </c:pt>
                <c:pt idx="2788">
                  <c:v>4</c:v>
                </c:pt>
                <c:pt idx="2789">
                  <c:v>1</c:v>
                </c:pt>
                <c:pt idx="2790">
                  <c:v>1</c:v>
                </c:pt>
                <c:pt idx="2791">
                  <c:v>1</c:v>
                </c:pt>
                <c:pt idx="2792">
                  <c:v>1</c:v>
                </c:pt>
                <c:pt idx="2793">
                  <c:v>1</c:v>
                </c:pt>
                <c:pt idx="2794">
                  <c:v>3</c:v>
                </c:pt>
                <c:pt idx="2795">
                  <c:v>1</c:v>
                </c:pt>
                <c:pt idx="2796">
                  <c:v>1</c:v>
                </c:pt>
                <c:pt idx="2797">
                  <c:v>2</c:v>
                </c:pt>
                <c:pt idx="2798">
                  <c:v>1</c:v>
                </c:pt>
                <c:pt idx="2799">
                  <c:v>1</c:v>
                </c:pt>
                <c:pt idx="2800">
                  <c:v>2</c:v>
                </c:pt>
                <c:pt idx="2801">
                  <c:v>1</c:v>
                </c:pt>
                <c:pt idx="2802">
                  <c:v>1</c:v>
                </c:pt>
                <c:pt idx="2803">
                  <c:v>1</c:v>
                </c:pt>
                <c:pt idx="2804">
                  <c:v>1</c:v>
                </c:pt>
                <c:pt idx="2805">
                  <c:v>1</c:v>
                </c:pt>
                <c:pt idx="2806">
                  <c:v>1</c:v>
                </c:pt>
                <c:pt idx="2807">
                  <c:v>1</c:v>
                </c:pt>
                <c:pt idx="2808">
                  <c:v>1</c:v>
                </c:pt>
                <c:pt idx="2809">
                  <c:v>2</c:v>
                </c:pt>
                <c:pt idx="2810">
                  <c:v>1</c:v>
                </c:pt>
                <c:pt idx="2811">
                  <c:v>1</c:v>
                </c:pt>
                <c:pt idx="2812">
                  <c:v>1</c:v>
                </c:pt>
                <c:pt idx="2813">
                  <c:v>1</c:v>
                </c:pt>
                <c:pt idx="2814">
                  <c:v>1</c:v>
                </c:pt>
                <c:pt idx="2815">
                  <c:v>1</c:v>
                </c:pt>
                <c:pt idx="2816">
                  <c:v>1</c:v>
                </c:pt>
                <c:pt idx="2817">
                  <c:v>1</c:v>
                </c:pt>
                <c:pt idx="2818">
                  <c:v>1</c:v>
                </c:pt>
                <c:pt idx="2819">
                  <c:v>1</c:v>
                </c:pt>
                <c:pt idx="2820">
                  <c:v>1</c:v>
                </c:pt>
                <c:pt idx="2821">
                  <c:v>2</c:v>
                </c:pt>
                <c:pt idx="2822">
                  <c:v>1</c:v>
                </c:pt>
                <c:pt idx="2823">
                  <c:v>1</c:v>
                </c:pt>
                <c:pt idx="2824">
                  <c:v>1</c:v>
                </c:pt>
                <c:pt idx="2825">
                  <c:v>1</c:v>
                </c:pt>
                <c:pt idx="2826">
                  <c:v>1</c:v>
                </c:pt>
                <c:pt idx="2827">
                  <c:v>1</c:v>
                </c:pt>
                <c:pt idx="2828">
                  <c:v>1</c:v>
                </c:pt>
                <c:pt idx="2829">
                  <c:v>1</c:v>
                </c:pt>
                <c:pt idx="2830">
                  <c:v>5</c:v>
                </c:pt>
                <c:pt idx="2831">
                  <c:v>1</c:v>
                </c:pt>
                <c:pt idx="2832">
                  <c:v>1</c:v>
                </c:pt>
                <c:pt idx="2833">
                  <c:v>3</c:v>
                </c:pt>
                <c:pt idx="2834">
                  <c:v>1</c:v>
                </c:pt>
                <c:pt idx="2835">
                  <c:v>1</c:v>
                </c:pt>
                <c:pt idx="2836">
                  <c:v>1</c:v>
                </c:pt>
                <c:pt idx="2837">
                  <c:v>1</c:v>
                </c:pt>
                <c:pt idx="2838">
                  <c:v>1</c:v>
                </c:pt>
                <c:pt idx="2839">
                  <c:v>1</c:v>
                </c:pt>
                <c:pt idx="2840">
                  <c:v>1</c:v>
                </c:pt>
                <c:pt idx="2841">
                  <c:v>1</c:v>
                </c:pt>
                <c:pt idx="2842">
                  <c:v>1</c:v>
                </c:pt>
                <c:pt idx="2843">
                  <c:v>1</c:v>
                </c:pt>
                <c:pt idx="2844">
                  <c:v>1</c:v>
                </c:pt>
                <c:pt idx="2845">
                  <c:v>1</c:v>
                </c:pt>
                <c:pt idx="2846">
                  <c:v>1</c:v>
                </c:pt>
                <c:pt idx="2847">
                  <c:v>3</c:v>
                </c:pt>
                <c:pt idx="2848">
                  <c:v>1</c:v>
                </c:pt>
                <c:pt idx="2849">
                  <c:v>1</c:v>
                </c:pt>
                <c:pt idx="2850">
                  <c:v>1</c:v>
                </c:pt>
                <c:pt idx="2851">
                  <c:v>1</c:v>
                </c:pt>
                <c:pt idx="2852">
                  <c:v>1</c:v>
                </c:pt>
                <c:pt idx="2853">
                  <c:v>1</c:v>
                </c:pt>
                <c:pt idx="2854">
                  <c:v>1</c:v>
                </c:pt>
                <c:pt idx="2855">
                  <c:v>1</c:v>
                </c:pt>
                <c:pt idx="2856">
                  <c:v>1</c:v>
                </c:pt>
                <c:pt idx="2857">
                  <c:v>1</c:v>
                </c:pt>
                <c:pt idx="2858">
                  <c:v>1</c:v>
                </c:pt>
                <c:pt idx="2859">
                  <c:v>1</c:v>
                </c:pt>
                <c:pt idx="2860">
                  <c:v>1</c:v>
                </c:pt>
                <c:pt idx="2861">
                  <c:v>1</c:v>
                </c:pt>
                <c:pt idx="2862">
                  <c:v>1</c:v>
                </c:pt>
                <c:pt idx="2863">
                  <c:v>1</c:v>
                </c:pt>
                <c:pt idx="2864">
                  <c:v>1</c:v>
                </c:pt>
                <c:pt idx="2865">
                  <c:v>1</c:v>
                </c:pt>
                <c:pt idx="2866">
                  <c:v>1</c:v>
                </c:pt>
                <c:pt idx="2867">
                  <c:v>1</c:v>
                </c:pt>
                <c:pt idx="2868">
                  <c:v>1</c:v>
                </c:pt>
                <c:pt idx="2869">
                  <c:v>1</c:v>
                </c:pt>
                <c:pt idx="2870">
                  <c:v>1</c:v>
                </c:pt>
                <c:pt idx="2871">
                  <c:v>1</c:v>
                </c:pt>
                <c:pt idx="2872">
                  <c:v>2</c:v>
                </c:pt>
                <c:pt idx="2873">
                  <c:v>1</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1</c:v>
                </c:pt>
                <c:pt idx="2901">
                  <c:v>1</c:v>
                </c:pt>
                <c:pt idx="2902">
                  <c:v>1</c:v>
                </c:pt>
                <c:pt idx="2903">
                  <c:v>1</c:v>
                </c:pt>
                <c:pt idx="2904">
                  <c:v>1</c:v>
                </c:pt>
                <c:pt idx="2905">
                  <c:v>1</c:v>
                </c:pt>
                <c:pt idx="2906">
                  <c:v>1</c:v>
                </c:pt>
                <c:pt idx="2907">
                  <c:v>1</c:v>
                </c:pt>
                <c:pt idx="2908">
                  <c:v>1</c:v>
                </c:pt>
                <c:pt idx="2909">
                  <c:v>1</c:v>
                </c:pt>
                <c:pt idx="2910">
                  <c:v>1</c:v>
                </c:pt>
                <c:pt idx="2911">
                  <c:v>4406</c:v>
                </c:pt>
              </c:numCache>
            </c:numRef>
          </c:yVal>
          <c:smooth val="0"/>
          <c:extLst>
            <c:ext xmlns:c16="http://schemas.microsoft.com/office/drawing/2014/chart" uri="{C3380CC4-5D6E-409C-BE32-E72D297353CC}">
              <c16:uniqueId val="{00000000-97C8-4F5E-9A65-D02CB79B0698}"/>
            </c:ext>
          </c:extLst>
        </c:ser>
        <c:dLbls>
          <c:showLegendKey val="0"/>
          <c:showVal val="0"/>
          <c:showCatName val="0"/>
          <c:showSerName val="0"/>
          <c:showPercent val="0"/>
          <c:showBubbleSize val="0"/>
        </c:dLbls>
        <c:axId val="405265552"/>
        <c:axId val="401549592"/>
      </c:scatterChart>
      <c:valAx>
        <c:axId val="405265552"/>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Toxicity Score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549592"/>
        <c:crosses val="autoZero"/>
        <c:crossBetween val="midCat"/>
      </c:valAx>
      <c:valAx>
        <c:axId val="401549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Comment 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5265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206c3cb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206c3cb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386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855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11422c4bed_147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11422c4bed_147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77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1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12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71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lidemodel.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fontsquirrel.com/fonts/lora"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s://www.fontsquirrel.com/fonts/quattrocento-san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r>
              <a:rPr lang="en" dirty="0"/>
              <a:t>KAGGLE:</a:t>
            </a:r>
            <a:br>
              <a:rPr lang="en" dirty="0"/>
            </a:br>
            <a:r>
              <a:rPr lang="en-US" b="0" dirty="0"/>
              <a:t>Jigsaw Unintended Bias in Toxicity Classification</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1;p12">
            <a:extLst>
              <a:ext uri="{FF2B5EF4-FFF2-40B4-BE49-F238E27FC236}">
                <a16:creationId xmlns:a16="http://schemas.microsoft.com/office/drawing/2014/main" id="{BAE2F423-85C2-B443-9899-665B6DEDD7B3}"/>
              </a:ext>
            </a:extLst>
          </p:cNvPr>
          <p:cNvSpPr txBox="1">
            <a:spLocks/>
          </p:cNvSpPr>
          <p:nvPr/>
        </p:nvSpPr>
        <p:spPr>
          <a:xfrm>
            <a:off x="1580123" y="3699769"/>
            <a:ext cx="7095791" cy="7297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r>
              <a:rPr lang="en-US" sz="2400" b="0" dirty="0" err="1"/>
              <a:t>Abolfazl</a:t>
            </a:r>
            <a:r>
              <a:rPr lang="en-US" sz="2400" b="0" dirty="0"/>
              <a:t> </a:t>
            </a:r>
            <a:r>
              <a:rPr lang="en-US" sz="2400" b="0" dirty="0" err="1"/>
              <a:t>Farahani</a:t>
            </a:r>
            <a:r>
              <a:rPr lang="en-US" sz="2400" b="0" dirty="0"/>
              <a:t>, Jonathan Myers, </a:t>
            </a:r>
            <a:r>
              <a:rPr lang="en-US" sz="2400" b="0" dirty="0" err="1"/>
              <a:t>Saed</a:t>
            </a:r>
            <a:r>
              <a:rPr lang="en-US" sz="2400" b="0" dirty="0"/>
              <a:t> </a:t>
            </a:r>
            <a:r>
              <a:rPr lang="en-US" sz="2400" b="0" dirty="0" err="1"/>
              <a:t>Rezayi</a:t>
            </a:r>
            <a:endParaRPr lang="en-US"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 headline</a:t>
            </a:r>
            <a:endParaRP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a:t>Quotations are commonly printed as a means of inspiration and to invoke</a:t>
            </a:r>
            <a:r>
              <a:rPr lang="en">
                <a:highlight>
                  <a:srgbClr val="FFCD00"/>
                </a:highlight>
              </a:rPr>
              <a:t> philosophical thoughts </a:t>
            </a:r>
            <a:r>
              <a:rPr lang="en"/>
              <a:t>from the reader.</a:t>
            </a:r>
            <a:endParaRPr/>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a </a:t>
            </a:r>
            <a:r>
              <a:rPr lang="en">
                <a:highlight>
                  <a:srgbClr val="FFCD00"/>
                </a:highlight>
              </a:rPr>
              <a:t>slide title</a:t>
            </a:r>
            <a:endParaRPr>
              <a:highlight>
                <a:srgbClr val="FFCD00"/>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r>
              <a:rPr lang="en"/>
              <a:t>Your audience will listen to you or read the content, but won’t do both. </a:t>
            </a:r>
            <a:endParaRPr/>
          </a:p>
          <a:p>
            <a:pPr marL="0" lvl="0" indent="0" algn="l" rtl="0">
              <a:spcBef>
                <a:spcPts val="600"/>
              </a:spcBef>
              <a:spcAft>
                <a:spcPts val="0"/>
              </a:spcAft>
              <a:buNone/>
            </a:pPr>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highlight>
                  <a:srgbClr val="FFCD00"/>
                </a:highlight>
              </a:rPr>
              <a:t>Big concept</a:t>
            </a:r>
            <a:endParaRPr sz="4800">
              <a:highlight>
                <a:srgbClr val="FFCD00"/>
              </a:highlight>
            </a:endParaRPr>
          </a:p>
        </p:txBody>
      </p:sp>
      <p:sp>
        <p:nvSpPr>
          <p:cNvPr id="137" name="Google Shape;137;p18"/>
          <p:cNvSpPr txBox="1">
            <a:spLocks noGrp="1"/>
          </p:cNvSpPr>
          <p:nvPr>
            <p:ph type="subTitle" idx="4294967295"/>
          </p:nvPr>
        </p:nvSpPr>
        <p:spPr>
          <a:xfrm>
            <a:off x="1951575" y="3792555"/>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Bring the attention of your audience over a key concept using icons or illustrations</a:t>
            </a:r>
            <a:endParaRPr sz="1800"/>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9" name="Google Shape;139;p18"/>
          <p:cNvSpPr/>
          <p:nvPr/>
        </p:nvSpPr>
        <p:spPr>
          <a:xfrm>
            <a:off x="3470200" y="566931"/>
            <a:ext cx="2203500" cy="22035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8"/>
          <p:cNvGrpSpPr/>
          <p:nvPr/>
        </p:nvGrpSpPr>
        <p:grpSpPr>
          <a:xfrm>
            <a:off x="4184367" y="854983"/>
            <a:ext cx="1035173" cy="1035155"/>
            <a:chOff x="6643075" y="3664250"/>
            <a:chExt cx="407950" cy="407975"/>
          </a:xfrm>
        </p:grpSpPr>
        <p:sp>
          <p:nvSpPr>
            <p:cNvPr id="141" name="Google Shape;14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8"/>
          <p:cNvGrpSpPr/>
          <p:nvPr/>
        </p:nvGrpSpPr>
        <p:grpSpPr>
          <a:xfrm rot="-587406">
            <a:off x="4123593" y="2025001"/>
            <a:ext cx="425594" cy="425570"/>
            <a:chOff x="576250" y="4319400"/>
            <a:chExt cx="442075" cy="442050"/>
          </a:xfrm>
        </p:grpSpPr>
        <p:sp>
          <p:nvSpPr>
            <p:cNvPr id="144" name="Google Shape;14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p:nvPr/>
        </p:nvSpPr>
        <p:spPr>
          <a:xfrm>
            <a:off x="3936800" y="1094079"/>
            <a:ext cx="161807" cy="15450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2697385">
            <a:off x="5003062" y="1885038"/>
            <a:ext cx="245621" cy="2345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197375" y="1751151"/>
            <a:ext cx="98383" cy="9397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1280154">
            <a:off x="3824697" y="1560092"/>
            <a:ext cx="98367" cy="939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White</a:t>
            </a:r>
            <a:endParaRPr b="1">
              <a:highlight>
                <a:srgbClr val="FFCD00"/>
              </a:highlight>
            </a:endParaRPr>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59" name="Google Shape;159;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Black</a:t>
            </a:r>
            <a:endParaRPr b="1">
              <a:highlight>
                <a:srgbClr val="FFCD00"/>
              </a:highlight>
            </a:endParaRPr>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Yellow</a:t>
            </a:r>
            <a:endParaRPr b="1">
              <a:highlight>
                <a:srgbClr val="FFCD00"/>
              </a:highlight>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Blue</a:t>
            </a:r>
            <a:endParaRPr b="1">
              <a:highlight>
                <a:srgbClr val="FFCD00"/>
              </a:highlight>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Red</a:t>
            </a:r>
            <a:endParaRPr b="1">
              <a:highlight>
                <a:srgbClr val="FFCD00"/>
              </a:highlight>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4294967295"/>
          </p:nvPr>
        </p:nvSpPr>
        <p:spPr>
          <a:xfrm>
            <a:off x="4361975" y="878850"/>
            <a:ext cx="4173000" cy="36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Lora"/>
                <a:ea typeface="Lora"/>
                <a:cs typeface="Lora"/>
                <a:sym typeface="Lora"/>
              </a:rPr>
              <a:t>A picture is worth </a:t>
            </a:r>
            <a:r>
              <a:rPr lang="en" sz="2000" b="1">
                <a:solidFill>
                  <a:schemeClr val="dk1"/>
                </a:solidFill>
                <a:highlight>
                  <a:srgbClr val="FFCD00"/>
                </a:highlight>
                <a:latin typeface="Lora"/>
                <a:ea typeface="Lora"/>
                <a:cs typeface="Lora"/>
                <a:sym typeface="Lora"/>
              </a:rPr>
              <a:t>a thousand words</a:t>
            </a:r>
            <a:endParaRPr sz="2000" b="1">
              <a:solidFill>
                <a:schemeClr val="dk1"/>
              </a:solidFill>
              <a:highlight>
                <a:srgbClr val="FFCD00"/>
              </a:highlight>
              <a:latin typeface="Lora"/>
              <a:ea typeface="Lora"/>
              <a:cs typeface="Lora"/>
              <a:sym typeface="Lora"/>
            </a:endParaRPr>
          </a:p>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cxnSp>
        <p:nvCxnSpPr>
          <p:cNvPr id="185" name="Google Shape;185;p21"/>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pic>
        <p:nvPicPr>
          <p:cNvPr id="186" name="Google Shape;186;p21" descr="pigargo.jpg"/>
          <p:cNvPicPr preferRelativeResize="0"/>
          <p:nvPr/>
        </p:nvPicPr>
        <p:blipFill>
          <a:blip r:embed="rId3">
            <a:alphaModFix/>
          </a:blip>
          <a:stretch>
            <a:fillRect/>
          </a:stretch>
        </p:blipFill>
        <p:spPr>
          <a:xfrm>
            <a:off x="384700" y="878850"/>
            <a:ext cx="3654300" cy="3654300"/>
          </a:xfrm>
          <a:prstGeom prst="ellipse">
            <a:avLst/>
          </a:prstGeom>
          <a:noFill/>
          <a:ln>
            <a:noFill/>
          </a:ln>
        </p:spPr>
      </p:pic>
      <p:sp>
        <p:nvSpPr>
          <p:cNvPr id="187" name="Google Shape;187;p21"/>
          <p:cNvSpPr/>
          <p:nvPr/>
        </p:nvSpPr>
        <p:spPr>
          <a:xfrm>
            <a:off x="625400" y="73670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1"/>
          <p:cNvGrpSpPr/>
          <p:nvPr/>
        </p:nvGrpSpPr>
        <p:grpSpPr>
          <a:xfrm>
            <a:off x="842317" y="975119"/>
            <a:ext cx="356204" cy="313212"/>
            <a:chOff x="1929775" y="320925"/>
            <a:chExt cx="423800" cy="372650"/>
          </a:xfrm>
        </p:grpSpPr>
        <p:sp>
          <p:nvSpPr>
            <p:cNvPr id="189" name="Google Shape;189;p2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2"/>
          <p:cNvSpPr txBox="1">
            <a:spLocks noGrp="1"/>
          </p:cNvSpPr>
          <p:nvPr>
            <p:ph type="title" idx="4294967295"/>
          </p:nvPr>
        </p:nvSpPr>
        <p:spPr>
          <a:xfrm>
            <a:off x="3399200" y="3715750"/>
            <a:ext cx="2345700" cy="5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highlight>
                  <a:srgbClr val="FFCD00"/>
                </a:highlight>
              </a:rPr>
              <a:t>Want big impact? </a:t>
            </a:r>
            <a:r>
              <a:rPr lang="en" sz="1800" i="1">
                <a:highlight>
                  <a:srgbClr val="FFCD00"/>
                </a:highlight>
              </a:rPr>
              <a:t>Use big image.</a:t>
            </a:r>
            <a:endParaRPr sz="1800" i="1">
              <a:highlight>
                <a:srgbClr val="FFCD00"/>
              </a:highlight>
            </a:endParaRPr>
          </a:p>
        </p:txBody>
      </p:sp>
      <p:sp>
        <p:nvSpPr>
          <p:cNvPr id="200" name="Google Shape;200;p22"/>
          <p:cNvSpPr/>
          <p:nvPr/>
        </p:nvSpPr>
        <p:spPr>
          <a:xfrm>
            <a:off x="4465375" y="4440675"/>
            <a:ext cx="213248" cy="191461"/>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7" name="Google Shape;207;p23"/>
          <p:cNvSpPr/>
          <p:nvPr/>
        </p:nvSpPr>
        <p:spPr>
          <a:xfrm>
            <a:off x="3595323"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Gray</a:t>
            </a:r>
            <a:endParaRPr sz="1800">
              <a:latin typeface="Quattrocento Sans"/>
              <a:ea typeface="Quattrocento Sans"/>
              <a:cs typeface="Quattrocento Sans"/>
              <a:sym typeface="Quattrocento Sans"/>
            </a:endParaRPr>
          </a:p>
        </p:txBody>
      </p:sp>
      <p:sp>
        <p:nvSpPr>
          <p:cNvPr id="208" name="Google Shape;208;p23"/>
          <p:cNvSpPr/>
          <p:nvPr/>
        </p:nvSpPr>
        <p:spPr>
          <a:xfrm>
            <a:off x="1545800"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White</a:t>
            </a:r>
            <a:endParaRPr sz="1800">
              <a:latin typeface="Quattrocento Sans"/>
              <a:ea typeface="Quattrocento Sans"/>
              <a:cs typeface="Quattrocento Sans"/>
              <a:sym typeface="Quattrocento Sans"/>
            </a:endParaRPr>
          </a:p>
        </p:txBody>
      </p:sp>
      <p:sp>
        <p:nvSpPr>
          <p:cNvPr id="209" name="Google Shape;209;p23"/>
          <p:cNvSpPr/>
          <p:nvPr/>
        </p:nvSpPr>
        <p:spPr>
          <a:xfrm>
            <a:off x="5644847"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Black</a:t>
            </a:r>
            <a:endParaRPr sz="1800">
              <a:latin typeface="Quattrocento Sans"/>
              <a:ea typeface="Quattrocento Sans"/>
              <a:cs typeface="Quattrocento Sans"/>
              <a:sym typeface="Quattrocento Sans"/>
            </a:endParaRPr>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1363850" y="919725"/>
            <a:ext cx="38895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Or use </a:t>
            </a:r>
            <a:r>
              <a:rPr lang="en">
                <a:highlight>
                  <a:srgbClr val="FFCD00"/>
                </a:highlight>
              </a:rPr>
              <a:t>diagrams</a:t>
            </a:r>
            <a:r>
              <a:rPr lang="en"/>
              <a:t> to explain complex ideas</a:t>
            </a:r>
            <a:endParaRPr/>
          </a:p>
        </p:txBody>
      </p:sp>
      <p:grpSp>
        <p:nvGrpSpPr>
          <p:cNvPr id="221" name="Google Shape;221;p24"/>
          <p:cNvGrpSpPr/>
          <p:nvPr/>
        </p:nvGrpSpPr>
        <p:grpSpPr>
          <a:xfrm>
            <a:off x="916458" y="1019750"/>
            <a:ext cx="214625" cy="214625"/>
            <a:chOff x="2594050" y="1631825"/>
            <a:chExt cx="439625" cy="439625"/>
          </a:xfrm>
        </p:grpSpPr>
        <p:sp>
          <p:nvSpPr>
            <p:cNvPr id="222" name="Google Shape;222;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4"/>
          <p:cNvGrpSpPr/>
          <p:nvPr/>
        </p:nvGrpSpPr>
        <p:grpSpPr>
          <a:xfrm>
            <a:off x="1434478" y="1543021"/>
            <a:ext cx="6740119" cy="3375716"/>
            <a:chOff x="1641825" y="1470659"/>
            <a:chExt cx="6329938" cy="3672849"/>
          </a:xfrm>
        </p:grpSpPr>
        <p:sp>
          <p:nvSpPr>
            <p:cNvPr id="227" name="Google Shape;227;p24"/>
            <p:cNvSpPr/>
            <p:nvPr/>
          </p:nvSpPr>
          <p:spPr>
            <a:xfrm>
              <a:off x="5666561" y="1572690"/>
              <a:ext cx="2261100" cy="2487300"/>
            </a:xfrm>
            <a:custGeom>
              <a:avLst/>
              <a:gdLst/>
              <a:ahLst/>
              <a:cxnLst/>
              <a:rect l="l" t="t" r="r" b="b"/>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8" name="Google Shape;228;p24"/>
            <p:cNvSpPr/>
            <p:nvPr/>
          </p:nvSpPr>
          <p:spPr>
            <a:xfrm>
              <a:off x="4204629" y="3921008"/>
              <a:ext cx="2028900" cy="1222500"/>
            </a:xfrm>
            <a:custGeom>
              <a:avLst/>
              <a:gdLst/>
              <a:ahLst/>
              <a:cxnLst/>
              <a:rect l="l" t="t" r="r" b="b"/>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29" name="Google Shape;229;p24"/>
            <p:cNvSpPr/>
            <p:nvPr/>
          </p:nvSpPr>
          <p:spPr>
            <a:xfrm>
              <a:off x="5637463" y="1572694"/>
              <a:ext cx="2334300" cy="2568000"/>
            </a:xfrm>
            <a:custGeom>
              <a:avLst/>
              <a:gdLst/>
              <a:ahLst/>
              <a:cxnLst/>
              <a:rect l="l" t="t" r="r" b="b"/>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30" name="Google Shape;230;p24"/>
            <p:cNvSpPr/>
            <p:nvPr/>
          </p:nvSpPr>
          <p:spPr>
            <a:xfrm>
              <a:off x="3074969" y="1841674"/>
              <a:ext cx="2785200" cy="2685000"/>
            </a:xfrm>
            <a:custGeom>
              <a:avLst/>
              <a:gdLst/>
              <a:ahLst/>
              <a:cxnLst/>
              <a:rect l="l" t="t" r="r" b="b"/>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24"/>
            <p:cNvSpPr/>
            <p:nvPr/>
          </p:nvSpPr>
          <p:spPr>
            <a:xfrm>
              <a:off x="1641825" y="1470659"/>
              <a:ext cx="1894500" cy="2117400"/>
            </a:xfrm>
            <a:custGeom>
              <a:avLst/>
              <a:gdLst/>
              <a:ahLst/>
              <a:cxnLst/>
              <a:rect l="l" t="t" r="r" b="b"/>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2" name="Google Shape;232;p24"/>
            <p:cNvSpPr/>
            <p:nvPr/>
          </p:nvSpPr>
          <p:spPr>
            <a:xfrm>
              <a:off x="3147411" y="1881133"/>
              <a:ext cx="2670600" cy="2574300"/>
            </a:xfrm>
            <a:custGeom>
              <a:avLst/>
              <a:gdLst/>
              <a:ahLst/>
              <a:cxnLst/>
              <a:rect l="l" t="t" r="r" b="b"/>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FFC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3" name="Google Shape;233;p24"/>
            <p:cNvSpPr/>
            <p:nvPr/>
          </p:nvSpPr>
          <p:spPr>
            <a:xfrm>
              <a:off x="1715780" y="1502667"/>
              <a:ext cx="1785900" cy="2005500"/>
            </a:xfrm>
            <a:custGeom>
              <a:avLst/>
              <a:gdLst/>
              <a:ahLst/>
              <a:cxnLst/>
              <a:rect l="l" t="t" r="r" b="b"/>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F6921D"/>
            </a:solidFill>
            <a:ln w="9525" cap="flat" cmpd="sng">
              <a:solidFill>
                <a:srgbClr val="000000">
                  <a:alpha val="0"/>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4" name="Google Shape;234;p24"/>
            <p:cNvSpPr/>
            <p:nvPr/>
          </p:nvSpPr>
          <p:spPr>
            <a:xfrm>
              <a:off x="4259214" y="3939376"/>
              <a:ext cx="1919700" cy="1156500"/>
            </a:xfrm>
            <a:custGeom>
              <a:avLst/>
              <a:gdLst/>
              <a:ahLst/>
              <a:cxnLst/>
              <a:rect l="l" t="t" r="r" b="b"/>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5" name="Google Shape;235;p24"/>
            <p:cNvSpPr txBox="1"/>
            <p:nvPr/>
          </p:nvSpPr>
          <p:spPr>
            <a:xfrm>
              <a:off x="1889009" y="1753768"/>
              <a:ext cx="8943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SAMPLE </a:t>
              </a:r>
              <a:endParaRPr sz="1200">
                <a:solidFill>
                  <a:srgbClr val="FFFFFF"/>
                </a:solidFill>
                <a:latin typeface="Quattrocento Sans"/>
                <a:ea typeface="Quattrocento Sans"/>
                <a:cs typeface="Quattrocento Sans"/>
                <a:sym typeface="Quattrocento Sans"/>
              </a:endParaRPr>
            </a:p>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236" name="Google Shape;236;p24"/>
            <p:cNvSpPr txBox="1"/>
            <p:nvPr/>
          </p:nvSpPr>
          <p:spPr>
            <a:xfrm flipH="1">
              <a:off x="1889155" y="2136566"/>
              <a:ext cx="921900" cy="36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sp>
          <p:nvSpPr>
            <p:cNvPr id="237" name="Google Shape;237;p24"/>
            <p:cNvSpPr txBox="1"/>
            <p:nvPr/>
          </p:nvSpPr>
          <p:spPr>
            <a:xfrm>
              <a:off x="6889077" y="1765027"/>
              <a:ext cx="8943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SAMPLE </a:t>
              </a:r>
              <a:endParaRPr sz="1200">
                <a:latin typeface="Quattrocento Sans"/>
                <a:ea typeface="Quattrocento Sans"/>
                <a:cs typeface="Quattrocento Sans"/>
                <a:sym typeface="Quattrocento Sans"/>
              </a:endParaRPr>
            </a:p>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238" name="Google Shape;238;p24"/>
            <p:cNvSpPr txBox="1"/>
            <p:nvPr/>
          </p:nvSpPr>
          <p:spPr>
            <a:xfrm flipH="1">
              <a:off x="6889077" y="2160003"/>
              <a:ext cx="921900" cy="36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sp>
          <p:nvSpPr>
            <p:cNvPr id="239" name="Google Shape;239;p24"/>
            <p:cNvSpPr txBox="1"/>
            <p:nvPr/>
          </p:nvSpPr>
          <p:spPr>
            <a:xfrm>
              <a:off x="4457422" y="4196925"/>
              <a:ext cx="587100" cy="23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240" name="Google Shape;240;p24"/>
            <p:cNvSpPr txBox="1"/>
            <p:nvPr/>
          </p:nvSpPr>
          <p:spPr>
            <a:xfrm flipH="1">
              <a:off x="4457422" y="4399578"/>
              <a:ext cx="707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pic>
          <p:nvPicPr>
            <p:cNvPr id="241" name="Google Shape;241;p24"/>
            <p:cNvPicPr preferRelativeResize="0"/>
            <p:nvPr/>
          </p:nvPicPr>
          <p:blipFill>
            <a:blip r:embed="rId3">
              <a:alphaModFix/>
            </a:blip>
            <a:stretch>
              <a:fillRect/>
            </a:stretch>
          </p:blipFill>
          <p:spPr>
            <a:xfrm>
              <a:off x="2707615" y="2719920"/>
              <a:ext cx="844556" cy="844555"/>
            </a:xfrm>
            <a:prstGeom prst="rect">
              <a:avLst/>
            </a:prstGeom>
            <a:noFill/>
            <a:ln>
              <a:noFill/>
            </a:ln>
          </p:spPr>
        </p:pic>
        <p:pic>
          <p:nvPicPr>
            <p:cNvPr id="242" name="Google Shape;242;p24"/>
            <p:cNvPicPr preferRelativeResize="0"/>
            <p:nvPr/>
          </p:nvPicPr>
          <p:blipFill>
            <a:blip r:embed="rId4">
              <a:alphaModFix/>
            </a:blip>
            <a:stretch>
              <a:fillRect/>
            </a:stretch>
          </p:blipFill>
          <p:spPr>
            <a:xfrm>
              <a:off x="2971503" y="3208963"/>
              <a:ext cx="1429004" cy="1421419"/>
            </a:xfrm>
            <a:prstGeom prst="rect">
              <a:avLst/>
            </a:prstGeom>
            <a:noFill/>
            <a:ln>
              <a:noFill/>
            </a:ln>
          </p:spPr>
        </p:pic>
        <p:sp>
          <p:nvSpPr>
            <p:cNvPr id="243" name="Google Shape;243;p24"/>
            <p:cNvSpPr/>
            <p:nvPr/>
          </p:nvSpPr>
          <p:spPr>
            <a:xfrm>
              <a:off x="2832396" y="2843275"/>
              <a:ext cx="1359300" cy="1538700"/>
            </a:xfrm>
            <a:custGeom>
              <a:avLst/>
              <a:gdLst/>
              <a:ahLst/>
              <a:cxnLst/>
              <a:rect l="l" t="t" r="r" b="b"/>
              <a:pathLst>
                <a:path w="120000" h="120000" extrusionOk="0">
                  <a:moveTo>
                    <a:pt x="28162" y="0"/>
                  </a:moveTo>
                  <a:lnTo>
                    <a:pt x="32821" y="548"/>
                  </a:lnTo>
                  <a:lnTo>
                    <a:pt x="37480" y="1920"/>
                  </a:lnTo>
                  <a:lnTo>
                    <a:pt x="41311" y="3658"/>
                  </a:lnTo>
                  <a:lnTo>
                    <a:pt x="44624" y="5853"/>
                  </a:lnTo>
                  <a:lnTo>
                    <a:pt x="47627" y="8506"/>
                  </a:lnTo>
                  <a:lnTo>
                    <a:pt x="50008" y="11341"/>
                  </a:lnTo>
                  <a:lnTo>
                    <a:pt x="51872" y="14542"/>
                  </a:lnTo>
                  <a:lnTo>
                    <a:pt x="53114" y="18109"/>
                  </a:lnTo>
                  <a:lnTo>
                    <a:pt x="53839" y="21676"/>
                  </a:lnTo>
                  <a:lnTo>
                    <a:pt x="53839" y="25335"/>
                  </a:lnTo>
                  <a:lnTo>
                    <a:pt x="54150" y="29176"/>
                  </a:lnTo>
                  <a:lnTo>
                    <a:pt x="55185" y="32560"/>
                  </a:lnTo>
                  <a:lnTo>
                    <a:pt x="56945" y="35762"/>
                  </a:lnTo>
                  <a:lnTo>
                    <a:pt x="59637" y="38597"/>
                  </a:lnTo>
                  <a:lnTo>
                    <a:pt x="62640" y="40792"/>
                  </a:lnTo>
                  <a:lnTo>
                    <a:pt x="66367" y="42530"/>
                  </a:lnTo>
                  <a:lnTo>
                    <a:pt x="70198" y="43445"/>
                  </a:lnTo>
                  <a:lnTo>
                    <a:pt x="74547" y="43719"/>
                  </a:lnTo>
                  <a:lnTo>
                    <a:pt x="79309" y="43719"/>
                  </a:lnTo>
                  <a:lnTo>
                    <a:pt x="84176" y="44176"/>
                  </a:lnTo>
                  <a:lnTo>
                    <a:pt x="89042" y="45182"/>
                  </a:lnTo>
                  <a:lnTo>
                    <a:pt x="93805" y="46737"/>
                  </a:lnTo>
                  <a:lnTo>
                    <a:pt x="98981" y="49024"/>
                  </a:lnTo>
                  <a:lnTo>
                    <a:pt x="103641" y="51859"/>
                  </a:lnTo>
                  <a:lnTo>
                    <a:pt x="107886" y="55243"/>
                  </a:lnTo>
                  <a:lnTo>
                    <a:pt x="111509" y="59085"/>
                  </a:lnTo>
                  <a:lnTo>
                    <a:pt x="114512" y="63201"/>
                  </a:lnTo>
                  <a:lnTo>
                    <a:pt x="116893" y="67500"/>
                  </a:lnTo>
                  <a:lnTo>
                    <a:pt x="118654" y="72164"/>
                  </a:lnTo>
                  <a:lnTo>
                    <a:pt x="119689" y="76920"/>
                  </a:lnTo>
                  <a:lnTo>
                    <a:pt x="120000" y="81951"/>
                  </a:lnTo>
                  <a:lnTo>
                    <a:pt x="119689" y="86798"/>
                  </a:lnTo>
                  <a:lnTo>
                    <a:pt x="118550" y="91829"/>
                  </a:lnTo>
                  <a:lnTo>
                    <a:pt x="116686" y="96676"/>
                  </a:lnTo>
                  <a:lnTo>
                    <a:pt x="113994" y="101250"/>
                  </a:lnTo>
                  <a:lnTo>
                    <a:pt x="110888" y="105548"/>
                  </a:lnTo>
                  <a:lnTo>
                    <a:pt x="107057" y="109207"/>
                  </a:lnTo>
                  <a:lnTo>
                    <a:pt x="102709" y="112317"/>
                  </a:lnTo>
                  <a:lnTo>
                    <a:pt x="98050" y="114969"/>
                  </a:lnTo>
                  <a:lnTo>
                    <a:pt x="93183" y="117164"/>
                  </a:lnTo>
                  <a:lnTo>
                    <a:pt x="87799" y="118628"/>
                  </a:lnTo>
                  <a:lnTo>
                    <a:pt x="82519" y="119542"/>
                  </a:lnTo>
                  <a:lnTo>
                    <a:pt x="76824" y="120000"/>
                  </a:lnTo>
                  <a:lnTo>
                    <a:pt x="71337" y="119542"/>
                  </a:lnTo>
                  <a:lnTo>
                    <a:pt x="65642" y="118628"/>
                  </a:lnTo>
                  <a:lnTo>
                    <a:pt x="60155" y="116890"/>
                  </a:lnTo>
                  <a:lnTo>
                    <a:pt x="54874" y="114329"/>
                  </a:lnTo>
                  <a:lnTo>
                    <a:pt x="49801" y="111402"/>
                  </a:lnTo>
                  <a:lnTo>
                    <a:pt x="45660" y="107835"/>
                  </a:lnTo>
                  <a:lnTo>
                    <a:pt x="42036" y="104085"/>
                  </a:lnTo>
                  <a:lnTo>
                    <a:pt x="38826" y="99786"/>
                  </a:lnTo>
                  <a:lnTo>
                    <a:pt x="36445" y="95030"/>
                  </a:lnTo>
                  <a:lnTo>
                    <a:pt x="34788" y="90365"/>
                  </a:lnTo>
                  <a:lnTo>
                    <a:pt x="33960" y="85335"/>
                  </a:lnTo>
                  <a:lnTo>
                    <a:pt x="33856" y="80121"/>
                  </a:lnTo>
                  <a:lnTo>
                    <a:pt x="34477" y="75000"/>
                  </a:lnTo>
                  <a:lnTo>
                    <a:pt x="36031" y="69878"/>
                  </a:lnTo>
                  <a:lnTo>
                    <a:pt x="36859" y="66128"/>
                  </a:lnTo>
                  <a:lnTo>
                    <a:pt x="36859" y="62469"/>
                  </a:lnTo>
                  <a:lnTo>
                    <a:pt x="36031" y="58902"/>
                  </a:lnTo>
                  <a:lnTo>
                    <a:pt x="34270" y="55701"/>
                  </a:lnTo>
                  <a:lnTo>
                    <a:pt x="31993" y="52774"/>
                  </a:lnTo>
                  <a:lnTo>
                    <a:pt x="28990" y="50213"/>
                  </a:lnTo>
                  <a:lnTo>
                    <a:pt x="25263" y="48292"/>
                  </a:lnTo>
                  <a:lnTo>
                    <a:pt x="21328" y="47103"/>
                  </a:lnTo>
                  <a:lnTo>
                    <a:pt x="16358" y="45823"/>
                  </a:lnTo>
                  <a:lnTo>
                    <a:pt x="12010" y="43719"/>
                  </a:lnTo>
                  <a:lnTo>
                    <a:pt x="8283" y="41250"/>
                  </a:lnTo>
                  <a:lnTo>
                    <a:pt x="5280" y="38140"/>
                  </a:lnTo>
                  <a:lnTo>
                    <a:pt x="2795" y="34573"/>
                  </a:lnTo>
                  <a:lnTo>
                    <a:pt x="1138" y="30914"/>
                  </a:lnTo>
                  <a:lnTo>
                    <a:pt x="103" y="26981"/>
                  </a:lnTo>
                  <a:lnTo>
                    <a:pt x="0" y="22774"/>
                  </a:lnTo>
                  <a:lnTo>
                    <a:pt x="517" y="18658"/>
                  </a:lnTo>
                  <a:lnTo>
                    <a:pt x="1967" y="14542"/>
                  </a:lnTo>
                  <a:lnTo>
                    <a:pt x="4348" y="10701"/>
                  </a:lnTo>
                  <a:lnTo>
                    <a:pt x="7144" y="7500"/>
                  </a:lnTo>
                  <a:lnTo>
                    <a:pt x="10664" y="4664"/>
                  </a:lnTo>
                  <a:lnTo>
                    <a:pt x="14598" y="2469"/>
                  </a:lnTo>
                  <a:lnTo>
                    <a:pt x="18947" y="1006"/>
                  </a:lnTo>
                  <a:lnTo>
                    <a:pt x="23503" y="91"/>
                  </a:lnTo>
                  <a:lnTo>
                    <a:pt x="2816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4" name="Google Shape;244;p24"/>
            <p:cNvSpPr txBox="1"/>
            <p:nvPr/>
          </p:nvSpPr>
          <p:spPr>
            <a:xfrm flipH="1">
              <a:off x="2806266" y="2956028"/>
              <a:ext cx="669300" cy="363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0" u="none" strike="noStrike" cap="none">
                  <a:latin typeface="Quattrocento Sans"/>
                  <a:ea typeface="Quattrocento Sans"/>
                  <a:cs typeface="Quattrocento Sans"/>
                  <a:sym typeface="Quattrocento Sans"/>
                </a:rPr>
                <a:t>sample text</a:t>
              </a:r>
              <a:endParaRPr sz="1000" b="0" i="0" u="none" strike="noStrike" cap="none">
                <a:latin typeface="Quattrocento Sans"/>
                <a:ea typeface="Quattrocento Sans"/>
                <a:cs typeface="Quattrocento Sans"/>
                <a:sym typeface="Quattrocento Sans"/>
              </a:endParaRPr>
            </a:p>
          </p:txBody>
        </p:sp>
        <p:sp>
          <p:nvSpPr>
            <p:cNvPr id="245" name="Google Shape;245;p24"/>
            <p:cNvSpPr txBox="1"/>
            <p:nvPr/>
          </p:nvSpPr>
          <p:spPr>
            <a:xfrm>
              <a:off x="3238254" y="3544050"/>
              <a:ext cx="707100" cy="231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highlight>
                    <a:srgbClr val="FFCD00"/>
                  </a:highlight>
                  <a:latin typeface="Quattrocento Sans"/>
                  <a:ea typeface="Quattrocento Sans"/>
                  <a:cs typeface="Quattrocento Sans"/>
                  <a:sym typeface="Quattrocento Sans"/>
                </a:rPr>
                <a:t>TEXT</a:t>
              </a:r>
              <a:endParaRPr sz="1200" b="1" i="0" u="none" strike="noStrike" cap="none">
                <a:highlight>
                  <a:srgbClr val="FFCD00"/>
                </a:highlight>
                <a:latin typeface="Quattrocento Sans"/>
                <a:ea typeface="Quattrocento Sans"/>
                <a:cs typeface="Quattrocento Sans"/>
                <a:sym typeface="Quattrocento Sans"/>
              </a:endParaRPr>
            </a:p>
          </p:txBody>
        </p:sp>
        <p:sp>
          <p:nvSpPr>
            <p:cNvPr id="246" name="Google Shape;246;p24"/>
            <p:cNvSpPr txBox="1"/>
            <p:nvPr/>
          </p:nvSpPr>
          <p:spPr>
            <a:xfrm flipH="1">
              <a:off x="3238202" y="3724200"/>
              <a:ext cx="8445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latin typeface="Quattrocento Sans"/>
                  <a:ea typeface="Quattrocento Sans"/>
                  <a:cs typeface="Quattrocento Sans"/>
                  <a:sym typeface="Quattrocento Sans"/>
                </a:rPr>
                <a:t>This is a sample text</a:t>
              </a:r>
              <a:endParaRPr sz="800" b="0" i="0" u="none" strike="noStrike" cap="none">
                <a:latin typeface="Quattrocento Sans"/>
                <a:ea typeface="Quattrocento Sans"/>
                <a:cs typeface="Quattrocento Sans"/>
                <a:sym typeface="Quattrocento Sans"/>
              </a:endParaRPr>
            </a:p>
          </p:txBody>
        </p:sp>
        <p:pic>
          <p:nvPicPr>
            <p:cNvPr id="247" name="Google Shape;247;p24"/>
            <p:cNvPicPr preferRelativeResize="0"/>
            <p:nvPr/>
          </p:nvPicPr>
          <p:blipFill>
            <a:blip r:embed="rId5">
              <a:alphaModFix/>
            </a:blip>
            <a:stretch>
              <a:fillRect/>
            </a:stretch>
          </p:blipFill>
          <p:spPr>
            <a:xfrm>
              <a:off x="5564022" y="2851716"/>
              <a:ext cx="1352161" cy="1352160"/>
            </a:xfrm>
            <a:prstGeom prst="rect">
              <a:avLst/>
            </a:prstGeom>
            <a:noFill/>
            <a:ln>
              <a:noFill/>
            </a:ln>
          </p:spPr>
        </p:pic>
        <p:pic>
          <p:nvPicPr>
            <p:cNvPr id="248" name="Google Shape;248;p24"/>
            <p:cNvPicPr preferRelativeResize="0"/>
            <p:nvPr/>
          </p:nvPicPr>
          <p:blipFill>
            <a:blip r:embed="rId6">
              <a:alphaModFix/>
            </a:blip>
            <a:stretch>
              <a:fillRect/>
            </a:stretch>
          </p:blipFill>
          <p:spPr>
            <a:xfrm>
              <a:off x="3877154" y="1679538"/>
              <a:ext cx="2167148" cy="2044663"/>
            </a:xfrm>
            <a:prstGeom prst="rect">
              <a:avLst/>
            </a:prstGeom>
            <a:noFill/>
            <a:ln>
              <a:noFill/>
            </a:ln>
          </p:spPr>
        </p:pic>
        <p:sp>
          <p:nvSpPr>
            <p:cNvPr id="249" name="Google Shape;249;p24"/>
            <p:cNvSpPr/>
            <p:nvPr/>
          </p:nvSpPr>
          <p:spPr>
            <a:xfrm>
              <a:off x="4177304" y="1986754"/>
              <a:ext cx="2513400" cy="1993800"/>
            </a:xfrm>
            <a:custGeom>
              <a:avLst/>
              <a:gdLst/>
              <a:ahLst/>
              <a:cxnLst/>
              <a:rect l="l" t="t" r="r" b="b"/>
              <a:pathLst>
                <a:path w="120000" h="120000" extrusionOk="0">
                  <a:moveTo>
                    <a:pt x="37125" y="0"/>
                  </a:moveTo>
                  <a:lnTo>
                    <a:pt x="41437" y="423"/>
                  </a:lnTo>
                  <a:lnTo>
                    <a:pt x="45692" y="1482"/>
                  </a:lnTo>
                  <a:lnTo>
                    <a:pt x="49668" y="3035"/>
                  </a:lnTo>
                  <a:lnTo>
                    <a:pt x="53532" y="5223"/>
                  </a:lnTo>
                  <a:lnTo>
                    <a:pt x="57060" y="7835"/>
                  </a:lnTo>
                  <a:lnTo>
                    <a:pt x="60307" y="11011"/>
                  </a:lnTo>
                  <a:lnTo>
                    <a:pt x="63275" y="14541"/>
                  </a:lnTo>
                  <a:lnTo>
                    <a:pt x="65907" y="18494"/>
                  </a:lnTo>
                  <a:lnTo>
                    <a:pt x="68259" y="22870"/>
                  </a:lnTo>
                  <a:lnTo>
                    <a:pt x="70107" y="27529"/>
                  </a:lnTo>
                  <a:lnTo>
                    <a:pt x="71563" y="32400"/>
                  </a:lnTo>
                  <a:lnTo>
                    <a:pt x="72571" y="37623"/>
                  </a:lnTo>
                  <a:lnTo>
                    <a:pt x="73131" y="42988"/>
                  </a:lnTo>
                  <a:lnTo>
                    <a:pt x="73579" y="46658"/>
                  </a:lnTo>
                  <a:lnTo>
                    <a:pt x="74475" y="50047"/>
                  </a:lnTo>
                  <a:lnTo>
                    <a:pt x="75818" y="53223"/>
                  </a:lnTo>
                  <a:lnTo>
                    <a:pt x="77498" y="55976"/>
                  </a:lnTo>
                  <a:lnTo>
                    <a:pt x="79570" y="58376"/>
                  </a:lnTo>
                  <a:lnTo>
                    <a:pt x="81866" y="60282"/>
                  </a:lnTo>
                  <a:lnTo>
                    <a:pt x="84386" y="61623"/>
                  </a:lnTo>
                  <a:lnTo>
                    <a:pt x="87186" y="62541"/>
                  </a:lnTo>
                  <a:lnTo>
                    <a:pt x="89986" y="62894"/>
                  </a:lnTo>
                  <a:lnTo>
                    <a:pt x="92953" y="62541"/>
                  </a:lnTo>
                  <a:lnTo>
                    <a:pt x="95081" y="62188"/>
                  </a:lnTo>
                  <a:lnTo>
                    <a:pt x="97377" y="62117"/>
                  </a:lnTo>
                  <a:lnTo>
                    <a:pt x="100681" y="62470"/>
                  </a:lnTo>
                  <a:lnTo>
                    <a:pt x="103929" y="63458"/>
                  </a:lnTo>
                  <a:lnTo>
                    <a:pt x="107008" y="64941"/>
                  </a:lnTo>
                  <a:lnTo>
                    <a:pt x="109808" y="66988"/>
                  </a:lnTo>
                  <a:lnTo>
                    <a:pt x="112328" y="69529"/>
                  </a:lnTo>
                  <a:lnTo>
                    <a:pt x="114568" y="72352"/>
                  </a:lnTo>
                  <a:lnTo>
                    <a:pt x="116472" y="75670"/>
                  </a:lnTo>
                  <a:lnTo>
                    <a:pt x="117984" y="79270"/>
                  </a:lnTo>
                  <a:lnTo>
                    <a:pt x="119104" y="83152"/>
                  </a:lnTo>
                  <a:lnTo>
                    <a:pt x="119832" y="87105"/>
                  </a:lnTo>
                  <a:lnTo>
                    <a:pt x="119999" y="91482"/>
                  </a:lnTo>
                  <a:lnTo>
                    <a:pt x="119720" y="95788"/>
                  </a:lnTo>
                  <a:lnTo>
                    <a:pt x="118936" y="99882"/>
                  </a:lnTo>
                  <a:lnTo>
                    <a:pt x="117760" y="103623"/>
                  </a:lnTo>
                  <a:lnTo>
                    <a:pt x="116136" y="107152"/>
                  </a:lnTo>
                  <a:lnTo>
                    <a:pt x="114120" y="110329"/>
                  </a:lnTo>
                  <a:lnTo>
                    <a:pt x="111880" y="113223"/>
                  </a:lnTo>
                  <a:lnTo>
                    <a:pt x="109248" y="115552"/>
                  </a:lnTo>
                  <a:lnTo>
                    <a:pt x="106392" y="117529"/>
                  </a:lnTo>
                  <a:lnTo>
                    <a:pt x="103313" y="118870"/>
                  </a:lnTo>
                  <a:lnTo>
                    <a:pt x="100177" y="119788"/>
                  </a:lnTo>
                  <a:lnTo>
                    <a:pt x="96705" y="120000"/>
                  </a:lnTo>
                  <a:lnTo>
                    <a:pt x="93457" y="119647"/>
                  </a:lnTo>
                  <a:lnTo>
                    <a:pt x="90321" y="118800"/>
                  </a:lnTo>
                  <a:lnTo>
                    <a:pt x="87466" y="117317"/>
                  </a:lnTo>
                  <a:lnTo>
                    <a:pt x="84666" y="115482"/>
                  </a:lnTo>
                  <a:lnTo>
                    <a:pt x="82202" y="113082"/>
                  </a:lnTo>
                  <a:lnTo>
                    <a:pt x="79962" y="110329"/>
                  </a:lnTo>
                  <a:lnTo>
                    <a:pt x="78058" y="107364"/>
                  </a:lnTo>
                  <a:lnTo>
                    <a:pt x="76434" y="103976"/>
                  </a:lnTo>
                  <a:lnTo>
                    <a:pt x="75258" y="100305"/>
                  </a:lnTo>
                  <a:lnTo>
                    <a:pt x="74195" y="97270"/>
                  </a:lnTo>
                  <a:lnTo>
                    <a:pt x="72739" y="94517"/>
                  </a:lnTo>
                  <a:lnTo>
                    <a:pt x="71115" y="92117"/>
                  </a:lnTo>
                  <a:lnTo>
                    <a:pt x="69211" y="90070"/>
                  </a:lnTo>
                  <a:lnTo>
                    <a:pt x="67083" y="88517"/>
                  </a:lnTo>
                  <a:lnTo>
                    <a:pt x="64787" y="87247"/>
                  </a:lnTo>
                  <a:lnTo>
                    <a:pt x="62379" y="86470"/>
                  </a:lnTo>
                  <a:lnTo>
                    <a:pt x="59860" y="86117"/>
                  </a:lnTo>
                  <a:lnTo>
                    <a:pt x="57340" y="86258"/>
                  </a:lnTo>
                  <a:lnTo>
                    <a:pt x="54820" y="86823"/>
                  </a:lnTo>
                  <a:lnTo>
                    <a:pt x="52300" y="87952"/>
                  </a:lnTo>
                  <a:lnTo>
                    <a:pt x="48492" y="89858"/>
                  </a:lnTo>
                  <a:lnTo>
                    <a:pt x="44517" y="91341"/>
                  </a:lnTo>
                  <a:lnTo>
                    <a:pt x="40373" y="92117"/>
                  </a:lnTo>
                  <a:lnTo>
                    <a:pt x="36117" y="92470"/>
                  </a:lnTo>
                  <a:lnTo>
                    <a:pt x="31917" y="92047"/>
                  </a:lnTo>
                  <a:lnTo>
                    <a:pt x="27774" y="91129"/>
                  </a:lnTo>
                  <a:lnTo>
                    <a:pt x="23798" y="89505"/>
                  </a:lnTo>
                  <a:lnTo>
                    <a:pt x="20102" y="87458"/>
                  </a:lnTo>
                  <a:lnTo>
                    <a:pt x="16574" y="84847"/>
                  </a:lnTo>
                  <a:lnTo>
                    <a:pt x="13327" y="81882"/>
                  </a:lnTo>
                  <a:lnTo>
                    <a:pt x="10359" y="78494"/>
                  </a:lnTo>
                  <a:lnTo>
                    <a:pt x="7727" y="74611"/>
                  </a:lnTo>
                  <a:lnTo>
                    <a:pt x="5375" y="70376"/>
                  </a:lnTo>
                  <a:lnTo>
                    <a:pt x="3471" y="66000"/>
                  </a:lnTo>
                  <a:lnTo>
                    <a:pt x="1959" y="61200"/>
                  </a:lnTo>
                  <a:lnTo>
                    <a:pt x="783" y="56188"/>
                  </a:lnTo>
                  <a:lnTo>
                    <a:pt x="167" y="50964"/>
                  </a:lnTo>
                  <a:lnTo>
                    <a:pt x="0" y="45600"/>
                  </a:lnTo>
                  <a:lnTo>
                    <a:pt x="223" y="40235"/>
                  </a:lnTo>
                  <a:lnTo>
                    <a:pt x="1063" y="35011"/>
                  </a:lnTo>
                  <a:lnTo>
                    <a:pt x="2295" y="30000"/>
                  </a:lnTo>
                  <a:lnTo>
                    <a:pt x="3919" y="25341"/>
                  </a:lnTo>
                  <a:lnTo>
                    <a:pt x="5935" y="20894"/>
                  </a:lnTo>
                  <a:lnTo>
                    <a:pt x="8343" y="16800"/>
                  </a:lnTo>
                  <a:lnTo>
                    <a:pt x="11087" y="13058"/>
                  </a:lnTo>
                  <a:lnTo>
                    <a:pt x="14111" y="9741"/>
                  </a:lnTo>
                  <a:lnTo>
                    <a:pt x="17358" y="6776"/>
                  </a:lnTo>
                  <a:lnTo>
                    <a:pt x="20998" y="4447"/>
                  </a:lnTo>
                  <a:lnTo>
                    <a:pt x="24750" y="2470"/>
                  </a:lnTo>
                  <a:lnTo>
                    <a:pt x="28726" y="988"/>
                  </a:lnTo>
                  <a:lnTo>
                    <a:pt x="32869" y="211"/>
                  </a:lnTo>
                  <a:lnTo>
                    <a:pt x="3712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0" name="Google Shape;250;p24"/>
            <p:cNvSpPr txBox="1"/>
            <p:nvPr/>
          </p:nvSpPr>
          <p:spPr>
            <a:xfrm>
              <a:off x="4364960" y="2260496"/>
              <a:ext cx="979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b="1" i="0" u="none" strike="noStrike" cap="none">
                  <a:highlight>
                    <a:srgbClr val="FFCD00"/>
                  </a:highlight>
                  <a:latin typeface="Quattrocento Sans"/>
                  <a:ea typeface="Quattrocento Sans"/>
                  <a:cs typeface="Quattrocento Sans"/>
                  <a:sym typeface="Quattrocento Sans"/>
                </a:rPr>
                <a:t>SAMPLE </a:t>
              </a:r>
              <a:endParaRPr>
                <a:highlight>
                  <a:srgbClr val="FFCD00"/>
                </a:highlight>
                <a:latin typeface="Quattrocento Sans"/>
                <a:ea typeface="Quattrocento Sans"/>
                <a:cs typeface="Quattrocento Sans"/>
                <a:sym typeface="Quattrocento Sans"/>
              </a:endParaRPr>
            </a:p>
            <a:p>
              <a:pPr marL="0" marR="0" lvl="0" indent="0" algn="l" rtl="0">
                <a:spcBef>
                  <a:spcPts val="0"/>
                </a:spcBef>
                <a:spcAft>
                  <a:spcPts val="0"/>
                </a:spcAft>
                <a:buNone/>
              </a:pPr>
              <a:r>
                <a:rPr lang="en" b="1" i="0" u="none" strike="noStrike" cap="none">
                  <a:highlight>
                    <a:srgbClr val="FFCD00"/>
                  </a:highlight>
                  <a:latin typeface="Quattrocento Sans"/>
                  <a:ea typeface="Quattrocento Sans"/>
                  <a:cs typeface="Quattrocento Sans"/>
                  <a:sym typeface="Quattrocento Sans"/>
                </a:rPr>
                <a:t>TEXT</a:t>
              </a:r>
              <a:endParaRPr b="1" i="0" u="none" strike="noStrike" cap="none">
                <a:highlight>
                  <a:srgbClr val="FFCD00"/>
                </a:highlight>
                <a:latin typeface="Quattrocento Sans"/>
                <a:ea typeface="Quattrocento Sans"/>
                <a:cs typeface="Quattrocento Sans"/>
                <a:sym typeface="Quattrocento Sans"/>
              </a:endParaRPr>
            </a:p>
          </p:txBody>
        </p:sp>
        <p:sp>
          <p:nvSpPr>
            <p:cNvPr id="251" name="Google Shape;251;p24"/>
            <p:cNvSpPr txBox="1"/>
            <p:nvPr/>
          </p:nvSpPr>
          <p:spPr>
            <a:xfrm flipH="1">
              <a:off x="4364998" y="2733375"/>
              <a:ext cx="1352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latin typeface="Quattrocento Sans"/>
                  <a:ea typeface="Quattrocento Sans"/>
                  <a:cs typeface="Quattrocento Sans"/>
                  <a:sym typeface="Quattrocento Sans"/>
                </a:rPr>
                <a:t>This is a sample text. Insert your desired text here. </a:t>
              </a:r>
              <a:endParaRPr sz="1000" b="0" i="0" u="none" strike="noStrike" cap="none">
                <a:latin typeface="Quattrocento Sans"/>
                <a:ea typeface="Quattrocento Sans"/>
                <a:cs typeface="Quattrocento Sans"/>
                <a:sym typeface="Quattrocento Sans"/>
              </a:endParaRPr>
            </a:p>
          </p:txBody>
        </p:sp>
        <p:sp>
          <p:nvSpPr>
            <p:cNvPr id="252" name="Google Shape;252;p24"/>
            <p:cNvSpPr/>
            <p:nvPr/>
          </p:nvSpPr>
          <p:spPr>
            <a:xfrm>
              <a:off x="5608175" y="3078672"/>
              <a:ext cx="1002600" cy="1421400"/>
            </a:xfrm>
            <a:custGeom>
              <a:avLst/>
              <a:gdLst/>
              <a:ahLst/>
              <a:cxnLst/>
              <a:rect l="l" t="t" r="r" b="b"/>
              <a:pathLst>
                <a:path w="120000" h="120000" extrusionOk="0">
                  <a:moveTo>
                    <a:pt x="72561" y="0"/>
                  </a:moveTo>
                  <a:lnTo>
                    <a:pt x="80421" y="792"/>
                  </a:lnTo>
                  <a:lnTo>
                    <a:pt x="88000" y="2475"/>
                  </a:lnTo>
                  <a:lnTo>
                    <a:pt x="95017" y="4851"/>
                  </a:lnTo>
                  <a:lnTo>
                    <a:pt x="101333" y="7821"/>
                  </a:lnTo>
                  <a:lnTo>
                    <a:pt x="106947" y="11485"/>
                  </a:lnTo>
                  <a:lnTo>
                    <a:pt x="111719" y="15841"/>
                  </a:lnTo>
                  <a:lnTo>
                    <a:pt x="115508" y="20594"/>
                  </a:lnTo>
                  <a:lnTo>
                    <a:pt x="118175" y="25940"/>
                  </a:lnTo>
                  <a:lnTo>
                    <a:pt x="119859" y="31683"/>
                  </a:lnTo>
                  <a:lnTo>
                    <a:pt x="120000" y="37029"/>
                  </a:lnTo>
                  <a:lnTo>
                    <a:pt x="119157" y="42475"/>
                  </a:lnTo>
                  <a:lnTo>
                    <a:pt x="117052" y="47425"/>
                  </a:lnTo>
                  <a:lnTo>
                    <a:pt x="114105" y="52178"/>
                  </a:lnTo>
                  <a:lnTo>
                    <a:pt x="110315" y="56732"/>
                  </a:lnTo>
                  <a:lnTo>
                    <a:pt x="105543" y="60495"/>
                  </a:lnTo>
                  <a:lnTo>
                    <a:pt x="99929" y="64059"/>
                  </a:lnTo>
                  <a:lnTo>
                    <a:pt x="93614" y="66732"/>
                  </a:lnTo>
                  <a:lnTo>
                    <a:pt x="86877" y="69009"/>
                  </a:lnTo>
                  <a:lnTo>
                    <a:pt x="79298" y="70396"/>
                  </a:lnTo>
                  <a:lnTo>
                    <a:pt x="74666" y="71485"/>
                  </a:lnTo>
                  <a:lnTo>
                    <a:pt x="70315" y="73168"/>
                  </a:lnTo>
                  <a:lnTo>
                    <a:pt x="66947" y="75346"/>
                  </a:lnTo>
                  <a:lnTo>
                    <a:pt x="64000" y="78118"/>
                  </a:lnTo>
                  <a:lnTo>
                    <a:pt x="61894" y="81089"/>
                  </a:lnTo>
                  <a:lnTo>
                    <a:pt x="60771" y="84257"/>
                  </a:lnTo>
                  <a:lnTo>
                    <a:pt x="60631" y="87821"/>
                  </a:lnTo>
                  <a:lnTo>
                    <a:pt x="61473" y="91287"/>
                  </a:lnTo>
                  <a:lnTo>
                    <a:pt x="62456" y="93366"/>
                  </a:lnTo>
                  <a:lnTo>
                    <a:pt x="62877" y="95445"/>
                  </a:lnTo>
                  <a:lnTo>
                    <a:pt x="62877" y="99900"/>
                  </a:lnTo>
                  <a:lnTo>
                    <a:pt x="61754" y="104257"/>
                  </a:lnTo>
                  <a:lnTo>
                    <a:pt x="59508" y="108217"/>
                  </a:lnTo>
                  <a:lnTo>
                    <a:pt x="56140" y="111881"/>
                  </a:lnTo>
                  <a:lnTo>
                    <a:pt x="51789" y="114950"/>
                  </a:lnTo>
                  <a:lnTo>
                    <a:pt x="46877" y="117326"/>
                  </a:lnTo>
                  <a:lnTo>
                    <a:pt x="41122" y="119108"/>
                  </a:lnTo>
                  <a:lnTo>
                    <a:pt x="35087" y="120000"/>
                  </a:lnTo>
                  <a:lnTo>
                    <a:pt x="28771" y="120000"/>
                  </a:lnTo>
                  <a:lnTo>
                    <a:pt x="22596" y="119207"/>
                  </a:lnTo>
                  <a:lnTo>
                    <a:pt x="16982" y="117623"/>
                  </a:lnTo>
                  <a:lnTo>
                    <a:pt x="11789" y="115247"/>
                  </a:lnTo>
                  <a:lnTo>
                    <a:pt x="7438" y="112277"/>
                  </a:lnTo>
                  <a:lnTo>
                    <a:pt x="4070" y="108712"/>
                  </a:lnTo>
                  <a:lnTo>
                    <a:pt x="1543" y="104752"/>
                  </a:lnTo>
                  <a:lnTo>
                    <a:pt x="280" y="100297"/>
                  </a:lnTo>
                  <a:lnTo>
                    <a:pt x="0" y="96237"/>
                  </a:lnTo>
                  <a:lnTo>
                    <a:pt x="982" y="92277"/>
                  </a:lnTo>
                  <a:lnTo>
                    <a:pt x="2807" y="88613"/>
                  </a:lnTo>
                  <a:lnTo>
                    <a:pt x="5473" y="85247"/>
                  </a:lnTo>
                  <a:lnTo>
                    <a:pt x="9122" y="82376"/>
                  </a:lnTo>
                  <a:lnTo>
                    <a:pt x="13192" y="79801"/>
                  </a:lnTo>
                  <a:lnTo>
                    <a:pt x="17824" y="77920"/>
                  </a:lnTo>
                  <a:lnTo>
                    <a:pt x="22175" y="76039"/>
                  </a:lnTo>
                  <a:lnTo>
                    <a:pt x="25543" y="73564"/>
                  </a:lnTo>
                  <a:lnTo>
                    <a:pt x="28070" y="70693"/>
                  </a:lnTo>
                  <a:lnTo>
                    <a:pt x="29894" y="67722"/>
                  </a:lnTo>
                  <a:lnTo>
                    <a:pt x="30736" y="64356"/>
                  </a:lnTo>
                  <a:lnTo>
                    <a:pt x="30596" y="61188"/>
                  </a:lnTo>
                  <a:lnTo>
                    <a:pt x="29473" y="57821"/>
                  </a:lnTo>
                  <a:lnTo>
                    <a:pt x="27368" y="54653"/>
                  </a:lnTo>
                  <a:lnTo>
                    <a:pt x="23719" y="50000"/>
                  </a:lnTo>
                  <a:lnTo>
                    <a:pt x="21333" y="44851"/>
                  </a:lnTo>
                  <a:lnTo>
                    <a:pt x="19929" y="39504"/>
                  </a:lnTo>
                  <a:lnTo>
                    <a:pt x="19649" y="33663"/>
                  </a:lnTo>
                  <a:lnTo>
                    <a:pt x="20631" y="28118"/>
                  </a:lnTo>
                  <a:lnTo>
                    <a:pt x="22877" y="22673"/>
                  </a:lnTo>
                  <a:lnTo>
                    <a:pt x="26245" y="17722"/>
                  </a:lnTo>
                  <a:lnTo>
                    <a:pt x="30736" y="13267"/>
                  </a:lnTo>
                  <a:lnTo>
                    <a:pt x="35929" y="9306"/>
                  </a:lnTo>
                  <a:lnTo>
                    <a:pt x="42105" y="5940"/>
                  </a:lnTo>
                  <a:lnTo>
                    <a:pt x="48842" y="3267"/>
                  </a:lnTo>
                  <a:lnTo>
                    <a:pt x="56280" y="1287"/>
                  </a:lnTo>
                  <a:lnTo>
                    <a:pt x="64421" y="198"/>
                  </a:lnTo>
                  <a:lnTo>
                    <a:pt x="7256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3" name="Google Shape;253;p24"/>
            <p:cNvSpPr txBox="1"/>
            <p:nvPr/>
          </p:nvSpPr>
          <p:spPr>
            <a:xfrm flipH="1">
              <a:off x="5887588" y="3330130"/>
              <a:ext cx="707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latin typeface="Quattrocento Sans"/>
                  <a:ea typeface="Quattrocento Sans"/>
                  <a:cs typeface="Quattrocento Sans"/>
                  <a:sym typeface="Quattrocento Sans"/>
                </a:rPr>
                <a:t>This is a sample text</a:t>
              </a:r>
              <a:endParaRPr sz="1000" b="0" i="0" u="none" strike="noStrike" cap="none">
                <a:latin typeface="Quattrocento Sans"/>
                <a:ea typeface="Quattrocento Sans"/>
                <a:cs typeface="Quattrocento Sans"/>
                <a:sym typeface="Quattrocento Sans"/>
              </a:endParaRPr>
            </a:p>
          </p:txBody>
        </p:sp>
        <p:sp>
          <p:nvSpPr>
            <p:cNvPr id="254" name="Google Shape;254;p24"/>
            <p:cNvSpPr txBox="1"/>
            <p:nvPr/>
          </p:nvSpPr>
          <p:spPr>
            <a:xfrm flipH="1">
              <a:off x="5573436" y="4073250"/>
              <a:ext cx="593100" cy="363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800" b="0" i="0" u="none" strike="noStrike" cap="none">
                  <a:latin typeface="Quattrocento Sans"/>
                  <a:ea typeface="Quattrocento Sans"/>
                  <a:cs typeface="Quattrocento Sans"/>
                  <a:sym typeface="Quattrocento Sans"/>
                </a:rPr>
                <a:t>sample text</a:t>
              </a:r>
              <a:endParaRPr sz="800" b="0" i="0" u="none" strike="noStrike" cap="none">
                <a:latin typeface="Quattrocento Sans"/>
                <a:ea typeface="Quattrocento Sans"/>
                <a:cs typeface="Quattrocento Sans"/>
                <a:sym typeface="Quattrocento Sans"/>
              </a:endParaRPr>
            </a:p>
          </p:txBody>
        </p:sp>
        <p:sp>
          <p:nvSpPr>
            <p:cNvPr id="255" name="Google Shape;255;p24"/>
            <p:cNvSpPr txBox="1"/>
            <p:nvPr/>
          </p:nvSpPr>
          <p:spPr>
            <a:xfrm>
              <a:off x="5887700" y="3149975"/>
              <a:ext cx="593100" cy="231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highlight>
                    <a:srgbClr val="FFCD00"/>
                  </a:highlight>
                  <a:latin typeface="Quattrocento Sans"/>
                  <a:ea typeface="Quattrocento Sans"/>
                  <a:cs typeface="Quattrocento Sans"/>
                  <a:sym typeface="Quattrocento Sans"/>
                </a:rPr>
                <a:t>TEXT</a:t>
              </a:r>
              <a:endParaRPr sz="1200" b="1" i="0" u="none" strike="noStrike" cap="none">
                <a:highlight>
                  <a:srgbClr val="FFCD00"/>
                </a:highlight>
                <a:latin typeface="Quattrocento Sans"/>
                <a:ea typeface="Quattrocento Sans"/>
                <a:cs typeface="Quattrocento Sans"/>
                <a:sym typeface="Quattrocento Sans"/>
              </a:endParaRPr>
            </a:p>
          </p:txBody>
        </p:sp>
      </p:grpSp>
      <p:sp>
        <p:nvSpPr>
          <p:cNvPr id="256" name="Google Shape;256;p24"/>
          <p:cNvSpPr txBox="1"/>
          <p:nvPr/>
        </p:nvSpPr>
        <p:spPr>
          <a:xfrm>
            <a:off x="5626525" y="4664250"/>
            <a:ext cx="3219300" cy="459000"/>
          </a:xfrm>
          <a:prstGeom prst="rect">
            <a:avLst/>
          </a:prstGeom>
          <a:noFill/>
          <a:ln>
            <a:noFill/>
          </a:ln>
        </p:spPr>
        <p:txBody>
          <a:bodyPr spcFirstLastPara="1" wrap="square" lIns="91425" tIns="91425" rIns="91425" bIns="91425" anchor="t" anchorCtr="0">
            <a:noAutofit/>
          </a:bodyPr>
          <a:lstStyle/>
          <a:p>
            <a:pPr marL="0" lvl="0" indent="0" algn="r" rtl="0">
              <a:spcBef>
                <a:spcPts val="600"/>
              </a:spcBef>
              <a:spcAft>
                <a:spcPts val="0"/>
              </a:spcAft>
              <a:buNone/>
            </a:pPr>
            <a:r>
              <a:rPr lang="en" sz="1200" b="1">
                <a:solidFill>
                  <a:srgbClr val="1D1D1B"/>
                </a:solidFill>
                <a:latin typeface="Quattrocento Sans"/>
                <a:ea typeface="Quattrocento Sans"/>
                <a:cs typeface="Quattrocento Sans"/>
                <a:sym typeface="Quattrocento Sans"/>
              </a:rPr>
              <a:t>Diagram featured by </a:t>
            </a:r>
            <a:r>
              <a:rPr lang="en" sz="1200" b="1" u="sng">
                <a:solidFill>
                  <a:srgbClr val="1D1D1B"/>
                </a:solidFill>
                <a:highlight>
                  <a:srgbClr val="FFCD00"/>
                </a:highlight>
                <a:latin typeface="Quattrocento Sans"/>
                <a:ea typeface="Quattrocento Sans"/>
                <a:cs typeface="Quattrocento Sans"/>
                <a:sym typeface="Quattrocento Sans"/>
                <a:hlinkClick r:id="rId7"/>
              </a:rPr>
              <a:t>http://slidemodel.com</a:t>
            </a:r>
            <a:endParaRPr sz="1200">
              <a:solidFill>
                <a:srgbClr val="1D1D1B"/>
              </a:solidFill>
              <a:highlight>
                <a:srgbClr val="FFCD00"/>
              </a:highlight>
              <a:latin typeface="Quattrocento Sans"/>
              <a:ea typeface="Quattrocento Sans"/>
              <a:cs typeface="Quattrocento Sans"/>
              <a:sym typeface="Quattrocento Sans"/>
            </a:endParaRPr>
          </a:p>
        </p:txBody>
      </p:sp>
      <p:sp>
        <p:nvSpPr>
          <p:cNvPr id="257" name="Google Shape;257;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749850"/>
            <a:ext cx="9144000" cy="393449"/>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Guideline</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329850" y="1573045"/>
            <a:ext cx="3996293" cy="126935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(1) </a:t>
            </a:r>
            <a:r>
              <a:rPr lang="en-US" sz="1200" b="1" dirty="0" smtClean="0">
                <a:highlight>
                  <a:srgbClr val="FFCD00"/>
                </a:highlight>
                <a:latin typeface="Quattrocento Sans"/>
                <a:ea typeface="Quattrocento Sans"/>
                <a:cs typeface="Quattrocento Sans"/>
                <a:sym typeface="Quattrocento Sans"/>
              </a:rPr>
              <a:t>Understand </a:t>
            </a:r>
            <a:r>
              <a:rPr lang="en-US" sz="1200" b="1" dirty="0">
                <a:highlight>
                  <a:srgbClr val="FFCD00"/>
                </a:highlight>
                <a:latin typeface="Quattrocento Sans"/>
                <a:ea typeface="Quattrocento Sans"/>
                <a:cs typeface="Quattrocento Sans"/>
                <a:sym typeface="Quattrocento Sans"/>
              </a:rPr>
              <a:t>Problem and Data</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dirty="0">
                <a:latin typeface="Quattrocento Sans"/>
                <a:ea typeface="Quattrocento Sans"/>
                <a:cs typeface="Quattrocento Sans"/>
                <a:sym typeface="Quattrocento Sans"/>
              </a:rPr>
              <a:t>Determine where the data came from and what are the Kaggle expectations</a:t>
            </a:r>
          </a:p>
          <a:p>
            <a:pPr marL="0" lvl="0" indent="0" algn="l" rtl="0">
              <a:spcBef>
                <a:spcPts val="600"/>
              </a:spcBef>
              <a:spcAft>
                <a:spcPts val="0"/>
              </a:spcAft>
              <a:buClr>
                <a:schemeClr val="dk1"/>
              </a:buClr>
              <a:buSzPts val="1100"/>
              <a:buFont typeface="Arial"/>
              <a:buNone/>
            </a:pPr>
            <a:r>
              <a:rPr lang="en-US" sz="1200" dirty="0">
                <a:latin typeface="Quattrocento Sans"/>
                <a:ea typeface="Quattrocento Sans"/>
                <a:cs typeface="Quattrocento Sans"/>
                <a:sym typeface="Quattrocento Sans"/>
              </a:rPr>
              <a:t>Ask basic ethical questions</a:t>
            </a:r>
            <a:endParaRPr sz="1200" dirty="0">
              <a:latin typeface="Quattrocento Sans"/>
              <a:ea typeface="Quattrocento Sans"/>
              <a:cs typeface="Quattrocento Sans"/>
              <a:sym typeface="Quattrocento Sans"/>
            </a:endParaRPr>
          </a:p>
        </p:txBody>
      </p:sp>
      <p:sp>
        <p:nvSpPr>
          <p:cNvPr id="93" name="Google Shape;93;p13"/>
          <p:cNvSpPr txBox="1"/>
          <p:nvPr/>
        </p:nvSpPr>
        <p:spPr>
          <a:xfrm>
            <a:off x="4326143" y="1556100"/>
            <a:ext cx="4217083" cy="9802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(2) Extract </a:t>
            </a:r>
            <a:r>
              <a:rPr lang="en-US" sz="1200" b="1" dirty="0">
                <a:highlight>
                  <a:srgbClr val="FFCD00"/>
                </a:highlight>
                <a:latin typeface="Quattrocento Sans"/>
                <a:ea typeface="Quattrocento Sans"/>
                <a:cs typeface="Quattrocento Sans"/>
                <a:sym typeface="Quattrocento Sans"/>
              </a:rPr>
              <a:t>and Format data</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US" sz="1200" dirty="0">
                <a:latin typeface="Quattrocento Sans"/>
                <a:ea typeface="Quattrocento Sans"/>
                <a:cs typeface="Quattrocento Sans"/>
                <a:sym typeface="Quattrocento Sans"/>
              </a:rPr>
              <a:t>Which rules are reasonable and which are worth testing</a:t>
            </a:r>
            <a:endParaRPr sz="1200" dirty="0">
              <a:latin typeface="Quattrocento Sans"/>
              <a:ea typeface="Quattrocento Sans"/>
              <a:cs typeface="Quattrocento Sans"/>
              <a:sym typeface="Quattrocento Sans"/>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3" name="Google Shape;92;p13">
            <a:extLst>
              <a:ext uri="{FF2B5EF4-FFF2-40B4-BE49-F238E27FC236}">
                <a16:creationId xmlns:a16="http://schemas.microsoft.com/office/drawing/2014/main" id="{000918DB-B4A5-B340-97C7-AA5C69A32E11}"/>
              </a:ext>
            </a:extLst>
          </p:cNvPr>
          <p:cNvSpPr txBox="1"/>
          <p:nvPr/>
        </p:nvSpPr>
        <p:spPr>
          <a:xfrm>
            <a:off x="329850" y="2682611"/>
            <a:ext cx="3996293" cy="194514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(3) Generate </a:t>
            </a:r>
            <a:r>
              <a:rPr lang="en-US" sz="1200" b="1" dirty="0">
                <a:highlight>
                  <a:srgbClr val="FFCD00"/>
                </a:highlight>
                <a:latin typeface="Quattrocento Sans"/>
                <a:ea typeface="Quattrocento Sans"/>
                <a:cs typeface="Quattrocento Sans"/>
                <a:sym typeface="Quattrocento Sans"/>
              </a:rPr>
              <a:t>Predictions</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dirty="0">
                <a:latin typeface="Quattrocento Sans"/>
                <a:ea typeface="Quattrocento Sans"/>
                <a:cs typeface="Quattrocento Sans"/>
                <a:sym typeface="Quattrocento Sans"/>
              </a:rPr>
              <a:t>Categorize non-offensive vs potential </a:t>
            </a:r>
            <a:r>
              <a:rPr lang="en" sz="1200" dirty="0" err="1">
                <a:latin typeface="Quattrocento Sans"/>
                <a:ea typeface="Quattrocento Sans"/>
                <a:cs typeface="Quattrocento Sans"/>
                <a:sym typeface="Quattrocento Sans"/>
              </a:rPr>
              <a:t>offsensive</a:t>
            </a:r>
            <a:endParaRPr lang="en" sz="1200" dirty="0">
              <a:latin typeface="Quattrocento Sans"/>
              <a:ea typeface="Quattrocento Sans"/>
              <a:cs typeface="Quattrocento Sans"/>
              <a:sym typeface="Quattrocento Sans"/>
            </a:endParaRPr>
          </a:p>
          <a:p>
            <a:pPr marL="171450" lvl="0" indent="-171450" algn="l" rtl="0">
              <a:spcBef>
                <a:spcPts val="600"/>
              </a:spcBef>
              <a:spcAft>
                <a:spcPts val="0"/>
              </a:spcAft>
              <a:buClr>
                <a:schemeClr val="dk1"/>
              </a:buClr>
              <a:buSzPts val="1100"/>
              <a:buFont typeface="Arial" panose="020B0604020202020204" pitchFamily="34" charset="0"/>
              <a:buChar char="•"/>
            </a:pPr>
            <a:r>
              <a:rPr lang="en" sz="1200" dirty="0">
                <a:latin typeface="Quattrocento Sans"/>
                <a:ea typeface="Quattrocento Sans"/>
                <a:cs typeface="Quattrocento Sans"/>
                <a:sym typeface="Quattrocento Sans"/>
              </a:rPr>
              <a:t>Random Forest</a:t>
            </a:r>
          </a:p>
          <a:p>
            <a:pPr marL="171450" lvl="0" indent="-171450" algn="l" rtl="0">
              <a:spcBef>
                <a:spcPts val="600"/>
              </a:spcBef>
              <a:spcAft>
                <a:spcPts val="0"/>
              </a:spcAft>
              <a:buClr>
                <a:schemeClr val="dk1"/>
              </a:buClr>
              <a:buSzPts val="1100"/>
              <a:buFont typeface="Arial" panose="020B0604020202020204" pitchFamily="34" charset="0"/>
              <a:buChar char="•"/>
            </a:pPr>
            <a:r>
              <a:rPr lang="en" sz="1200" dirty="0">
                <a:latin typeface="Quattrocento Sans"/>
                <a:ea typeface="Quattrocento Sans"/>
                <a:cs typeface="Quattrocento Sans"/>
                <a:sym typeface="Quattrocento Sans"/>
              </a:rPr>
              <a:t>Gradient-Boost Tree Regression</a:t>
            </a:r>
          </a:p>
          <a:p>
            <a:pPr marL="0" lvl="0" indent="0" algn="l" rtl="0">
              <a:spcBef>
                <a:spcPts val="600"/>
              </a:spcBef>
              <a:spcAft>
                <a:spcPts val="0"/>
              </a:spcAft>
              <a:buClr>
                <a:schemeClr val="dk1"/>
              </a:buClr>
              <a:buSzPts val="1100"/>
              <a:buFont typeface="Arial"/>
              <a:buNone/>
            </a:pPr>
            <a:r>
              <a:rPr lang="en-US" sz="1200" dirty="0">
                <a:latin typeface="Quattrocento Sans"/>
                <a:ea typeface="Quattrocento Sans"/>
                <a:cs typeface="Quattrocento Sans"/>
                <a:sym typeface="Quattrocento Sans"/>
              </a:rPr>
              <a:t>Score that which may be offensive</a:t>
            </a:r>
          </a:p>
          <a:p>
            <a:pPr marL="171450" lvl="0" indent="-171450" algn="l" rtl="0">
              <a:spcBef>
                <a:spcPts val="600"/>
              </a:spcBef>
              <a:spcAft>
                <a:spcPts val="0"/>
              </a:spcAft>
              <a:buClr>
                <a:schemeClr val="dk1"/>
              </a:buClr>
              <a:buSzPts val="1100"/>
              <a:buFont typeface="Arial" panose="020B0604020202020204" pitchFamily="34" charset="0"/>
              <a:buChar char="•"/>
            </a:pPr>
            <a:r>
              <a:rPr lang="en-US" sz="1200" dirty="0">
                <a:latin typeface="Quattrocento Sans"/>
                <a:ea typeface="Quattrocento Sans"/>
                <a:cs typeface="Quattrocento Sans"/>
                <a:sym typeface="Quattrocento Sans"/>
              </a:rPr>
              <a:t>Tiramisu CNN</a:t>
            </a:r>
          </a:p>
          <a:p>
            <a:pPr marL="171450" lvl="0" indent="-171450" algn="l" rtl="0">
              <a:spcBef>
                <a:spcPts val="600"/>
              </a:spcBef>
              <a:spcAft>
                <a:spcPts val="0"/>
              </a:spcAft>
              <a:buClr>
                <a:schemeClr val="dk1"/>
              </a:buClr>
              <a:buSzPts val="1100"/>
              <a:buFont typeface="Arial" panose="020B0604020202020204" pitchFamily="34" charset="0"/>
              <a:buChar char="•"/>
            </a:pPr>
            <a:r>
              <a:rPr lang="en-US" sz="1200" dirty="0">
                <a:latin typeface="Quattrocento Sans"/>
                <a:ea typeface="Quattrocento Sans"/>
                <a:cs typeface="Quattrocento Sans"/>
                <a:sym typeface="Quattrocento Sans"/>
              </a:rPr>
              <a:t>Gaussian Process Regression Scoring</a:t>
            </a:r>
            <a:endParaRPr sz="1200" dirty="0">
              <a:latin typeface="Quattrocento Sans"/>
              <a:ea typeface="Quattrocento Sans"/>
              <a:cs typeface="Quattrocento Sans"/>
              <a:sym typeface="Quattrocento Sans"/>
            </a:endParaRPr>
          </a:p>
        </p:txBody>
      </p:sp>
      <p:sp>
        <p:nvSpPr>
          <p:cNvPr id="14" name="Google Shape;93;p13">
            <a:extLst>
              <a:ext uri="{FF2B5EF4-FFF2-40B4-BE49-F238E27FC236}">
                <a16:creationId xmlns:a16="http://schemas.microsoft.com/office/drawing/2014/main" id="{298FE428-DBF7-CE48-A9AE-4B00FD7922ED}"/>
              </a:ext>
            </a:extLst>
          </p:cNvPr>
          <p:cNvSpPr txBox="1"/>
          <p:nvPr/>
        </p:nvSpPr>
        <p:spPr>
          <a:xfrm>
            <a:off x="4326143" y="2658465"/>
            <a:ext cx="4217083" cy="152324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(4) Evaluate </a:t>
            </a:r>
            <a:r>
              <a:rPr lang="en-US" sz="1200" b="1" dirty="0">
                <a:highlight>
                  <a:srgbClr val="FFCD00"/>
                </a:highlight>
                <a:latin typeface="Quattrocento Sans"/>
                <a:ea typeface="Quattrocento Sans"/>
                <a:cs typeface="Quattrocento Sans"/>
                <a:sym typeface="Quattrocento Sans"/>
              </a:rPr>
              <a:t>Results</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US" sz="1200" dirty="0">
                <a:latin typeface="Quattrocento Sans"/>
                <a:ea typeface="Quattrocento Sans"/>
                <a:cs typeface="Quattrocento Sans"/>
                <a:sym typeface="Quattrocento Sans"/>
              </a:rPr>
              <a:t>Score different methods through 10-fold scoring on the training sets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Submit results to Kaggle for score</a:t>
            </a:r>
            <a:endParaRPr sz="12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1786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5"/>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a:t>
            </a:r>
            <a:r>
              <a:rPr lang="en">
                <a:highlight>
                  <a:srgbClr val="FFCD00"/>
                </a:highlight>
              </a:rPr>
              <a:t>compare data</a:t>
            </a:r>
            <a:endParaRPr>
              <a:highlight>
                <a:srgbClr val="FFCD00"/>
              </a:highlight>
            </a:endParaRPr>
          </a:p>
        </p:txBody>
      </p:sp>
      <p:graphicFrame>
        <p:nvGraphicFramePr>
          <p:cNvPr id="263" name="Google Shape;263;p25"/>
          <p:cNvGraphicFramePr/>
          <p:nvPr/>
        </p:nvGraphicFramePr>
        <p:xfrm>
          <a:off x="1453300" y="1852081"/>
          <a:ext cx="3000000" cy="3000000"/>
        </p:xfrm>
        <a:graphic>
          <a:graphicData uri="http://schemas.openxmlformats.org/drawingml/2006/table">
            <a:tbl>
              <a:tblPr>
                <a:noFill/>
                <a:tableStyleId>{DB64B43F-91A2-4922-8C90-412744BB7BB3}</a:tableStyleId>
              </a:tblPr>
              <a:tblGrid>
                <a:gridCol w="1483400">
                  <a:extLst>
                    <a:ext uri="{9D8B030D-6E8A-4147-A177-3AD203B41FA5}">
                      <a16:colId xmlns:a16="http://schemas.microsoft.com/office/drawing/2014/main" val="20000"/>
                    </a:ext>
                  </a:extLst>
                </a:gridCol>
                <a:gridCol w="1483400">
                  <a:extLst>
                    <a:ext uri="{9D8B030D-6E8A-4147-A177-3AD203B41FA5}">
                      <a16:colId xmlns:a16="http://schemas.microsoft.com/office/drawing/2014/main" val="20001"/>
                    </a:ext>
                  </a:extLst>
                </a:gridCol>
                <a:gridCol w="1483400">
                  <a:extLst>
                    <a:ext uri="{9D8B030D-6E8A-4147-A177-3AD203B41FA5}">
                      <a16:colId xmlns:a16="http://schemas.microsoft.com/office/drawing/2014/main" val="20002"/>
                    </a:ext>
                  </a:extLst>
                </a:gridCol>
                <a:gridCol w="1483400">
                  <a:extLst>
                    <a:ext uri="{9D8B030D-6E8A-4147-A177-3AD203B41FA5}">
                      <a16:colId xmlns:a16="http://schemas.microsoft.com/office/drawing/2014/main" val="20003"/>
                    </a:ext>
                  </a:extLst>
                </a:gridCol>
              </a:tblGrid>
              <a:tr h="652875">
                <a:tc>
                  <a:txBody>
                    <a:bodyPr/>
                    <a:lstStyle/>
                    <a:p>
                      <a:pPr marL="0" lvl="0" indent="0" algn="l" rtl="0">
                        <a:spcBef>
                          <a:spcPts val="0"/>
                        </a:spcBef>
                        <a:spcAft>
                          <a:spcPts val="0"/>
                        </a:spcAft>
                        <a:buNone/>
                      </a:pP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A</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B</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C</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Yellow</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Blue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30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Orange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24</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16</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264" name="Google Shape;264;p25"/>
          <p:cNvGrpSpPr/>
          <p:nvPr/>
        </p:nvGrpSpPr>
        <p:grpSpPr>
          <a:xfrm>
            <a:off x="916458" y="1019750"/>
            <a:ext cx="214625" cy="214625"/>
            <a:chOff x="2594050" y="1631825"/>
            <a:chExt cx="439625" cy="439625"/>
          </a:xfrm>
        </p:grpSpPr>
        <p:sp>
          <p:nvSpPr>
            <p:cNvPr id="265" name="Google Shape;265;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p:nvPr/>
        </p:nvSpPr>
        <p:spPr>
          <a:xfrm>
            <a:off x="760452" y="382625"/>
            <a:ext cx="7623096" cy="363147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txBox="1">
            <a:spLocks noGrp="1"/>
          </p:cNvSpPr>
          <p:nvPr>
            <p:ph type="title" idx="4294967295"/>
          </p:nvPr>
        </p:nvSpPr>
        <p:spPr>
          <a:xfrm>
            <a:off x="2632800" y="3767550"/>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rgbClr val="FFCD00"/>
                </a:highlight>
              </a:rPr>
              <a:t>Maps</a:t>
            </a:r>
            <a:endParaRPr>
              <a:highlight>
                <a:srgbClr val="FFCD00"/>
              </a:highlight>
            </a:endParaRPr>
          </a:p>
        </p:txBody>
      </p:sp>
      <p:sp>
        <p:nvSpPr>
          <p:cNvPr id="276" name="Google Shape;276;p26"/>
          <p:cNvSpPr/>
          <p:nvPr/>
        </p:nvSpPr>
        <p:spPr>
          <a:xfrm>
            <a:off x="4469085" y="4390077"/>
            <a:ext cx="205838" cy="27281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1918825" y="826425"/>
            <a:ext cx="653100" cy="636900"/>
          </a:xfrm>
          <a:prstGeom prst="wedgeEllipseCallout">
            <a:avLst>
              <a:gd name="adj1" fmla="val 824"/>
              <a:gd name="adj2" fmla="val 62163"/>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Quattrocento Sans"/>
                <a:ea typeface="Quattrocento Sans"/>
                <a:cs typeface="Quattrocento Sans"/>
                <a:sym typeface="Quattrocento Sans"/>
              </a:rPr>
              <a:t>our office</a:t>
            </a:r>
            <a:endParaRPr sz="800">
              <a:latin typeface="Quattrocento Sans"/>
              <a:ea typeface="Quattrocento Sans"/>
              <a:cs typeface="Quattrocento Sans"/>
              <a:sym typeface="Quattrocento Sans"/>
            </a:endParaRPr>
          </a:p>
        </p:txBody>
      </p:sp>
      <p:sp>
        <p:nvSpPr>
          <p:cNvPr id="278" name="Google Shape;278;p26"/>
          <p:cNvSpPr/>
          <p:nvPr/>
        </p:nvSpPr>
        <p:spPr>
          <a:xfrm>
            <a:off x="1453850" y="15535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879300" y="2940200"/>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3891175" y="12887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1911050" y="20107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565950" y="31922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456675" y="17281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235875" y="3283800"/>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highlight>
                  <a:srgbClr val="FFCD00"/>
                </a:highlight>
              </a:rPr>
              <a:t>89,526,124</a:t>
            </a:r>
            <a:endParaRPr sz="9600">
              <a:highlight>
                <a:srgbClr val="FFCD00"/>
              </a:highlight>
            </a:endParaRPr>
          </a:p>
        </p:txBody>
      </p:sp>
      <p:sp>
        <p:nvSpPr>
          <p:cNvPr id="291" name="Google Shape;291;p27"/>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Whoa! That’s a big number, aren’t you proud?</a:t>
            </a:r>
            <a:endParaRPr sz="1800"/>
          </a:p>
        </p:txBody>
      </p:sp>
      <p:grpSp>
        <p:nvGrpSpPr>
          <p:cNvPr id="292" name="Google Shape;292;p27"/>
          <p:cNvGrpSpPr/>
          <p:nvPr/>
        </p:nvGrpSpPr>
        <p:grpSpPr>
          <a:xfrm>
            <a:off x="4433048" y="4413425"/>
            <a:ext cx="277859" cy="201655"/>
            <a:chOff x="3932350" y="3714775"/>
            <a:chExt cx="439650" cy="319075"/>
          </a:xfrm>
        </p:grpSpPr>
        <p:sp>
          <p:nvSpPr>
            <p:cNvPr id="293" name="Google Shape;293;p2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7"/>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endParaRPr sz="4800"/>
          </a:p>
        </p:txBody>
      </p:sp>
      <p:sp>
        <p:nvSpPr>
          <p:cNvPr id="304" name="Google Shape;304;p28"/>
          <p:cNvSpPr txBox="1">
            <a:spLocks noGrp="1"/>
          </p:cNvSpPr>
          <p:nvPr>
            <p:ph type="subTitle" idx="4294967295"/>
          </p:nvPr>
        </p:nvSpPr>
        <p:spPr>
          <a:xfrm>
            <a:off x="685800" y="9541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That’s a lot of money</a:t>
            </a:r>
            <a:endParaRPr sz="1800"/>
          </a:p>
        </p:txBody>
      </p:sp>
      <p:sp>
        <p:nvSpPr>
          <p:cNvPr id="305" name="Google Shape;305;p28"/>
          <p:cNvSpPr txBox="1">
            <a:spLocks noGrp="1"/>
          </p:cNvSpPr>
          <p:nvPr>
            <p:ph type="ctrTitle" idx="4294967295"/>
          </p:nvPr>
        </p:nvSpPr>
        <p:spPr>
          <a:xfrm>
            <a:off x="685800" y="2972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highlight>
                  <a:srgbClr val="FFCD00"/>
                </a:highlight>
              </a:rPr>
              <a:t>100%</a:t>
            </a:r>
            <a:endParaRPr sz="4800">
              <a:highlight>
                <a:srgbClr val="FFCD00"/>
              </a:highlight>
            </a:endParaRPr>
          </a:p>
        </p:txBody>
      </p:sp>
      <p:sp>
        <p:nvSpPr>
          <p:cNvPr id="306" name="Google Shape;306;p28"/>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Total success!</a:t>
            </a:r>
            <a:endParaRPr sz="1800"/>
          </a:p>
        </p:txBody>
      </p:sp>
      <p:sp>
        <p:nvSpPr>
          <p:cNvPr id="307" name="Google Shape;307;p28"/>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users</a:t>
            </a:r>
            <a:endParaRPr sz="4800"/>
          </a:p>
        </p:txBody>
      </p:sp>
      <p:sp>
        <p:nvSpPr>
          <p:cNvPr id="308" name="Google Shape;308;p28"/>
          <p:cNvSpPr txBox="1">
            <a:spLocks noGrp="1"/>
          </p:cNvSpPr>
          <p:nvPr>
            <p:ph type="subTitle" idx="4294967295"/>
          </p:nvPr>
        </p:nvSpPr>
        <p:spPr>
          <a:xfrm>
            <a:off x="685800" y="2268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And a lot of users</a:t>
            </a:r>
            <a:endParaRPr sz="1800"/>
          </a:p>
        </p:txBody>
      </p:sp>
      <p:grpSp>
        <p:nvGrpSpPr>
          <p:cNvPr id="309" name="Google Shape;309;p28"/>
          <p:cNvGrpSpPr/>
          <p:nvPr/>
        </p:nvGrpSpPr>
        <p:grpSpPr>
          <a:xfrm>
            <a:off x="4433048" y="4413425"/>
            <a:ext cx="277859" cy="201655"/>
            <a:chOff x="3932350" y="3714775"/>
            <a:chExt cx="439650" cy="319075"/>
          </a:xfrm>
        </p:grpSpPr>
        <p:sp>
          <p:nvSpPr>
            <p:cNvPr id="310" name="Google Shape;310;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8"/>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grpSp>
        <p:nvGrpSpPr>
          <p:cNvPr id="321" name="Google Shape;321;p29"/>
          <p:cNvGrpSpPr/>
          <p:nvPr/>
        </p:nvGrpSpPr>
        <p:grpSpPr>
          <a:xfrm>
            <a:off x="916458" y="1019750"/>
            <a:ext cx="214625" cy="214625"/>
            <a:chOff x="2594050" y="1631825"/>
            <a:chExt cx="439625" cy="439625"/>
          </a:xfrm>
        </p:grpSpPr>
        <p:sp>
          <p:nvSpPr>
            <p:cNvPr id="322" name="Google Shape;322;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9"/>
          <p:cNvSpPr/>
          <p:nvPr/>
        </p:nvSpPr>
        <p:spPr>
          <a:xfrm>
            <a:off x="1499592" y="205305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first</a:t>
            </a:r>
            <a:endParaRPr b="1">
              <a:latin typeface="Lora"/>
              <a:ea typeface="Lora"/>
              <a:cs typeface="Lora"/>
              <a:sym typeface="Lora"/>
            </a:endParaRPr>
          </a:p>
        </p:txBody>
      </p:sp>
      <p:sp>
        <p:nvSpPr>
          <p:cNvPr id="327" name="Google Shape;327;p29"/>
          <p:cNvSpPr/>
          <p:nvPr/>
        </p:nvSpPr>
        <p:spPr>
          <a:xfrm>
            <a:off x="6721258" y="205305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last</a:t>
            </a:r>
            <a:endParaRPr b="1">
              <a:latin typeface="Lora"/>
              <a:ea typeface="Lora"/>
              <a:cs typeface="Lora"/>
              <a:sym typeface="Lora"/>
            </a:endParaRPr>
          </a:p>
        </p:txBody>
      </p:sp>
      <p:sp>
        <p:nvSpPr>
          <p:cNvPr id="328" name="Google Shape;328;p29"/>
          <p:cNvSpPr/>
          <p:nvPr/>
        </p:nvSpPr>
        <p:spPr>
          <a:xfrm>
            <a:off x="4110400" y="205305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second</a:t>
            </a:r>
            <a:endParaRPr b="1">
              <a:latin typeface="Lora"/>
              <a:ea typeface="Lora"/>
              <a:cs typeface="Lora"/>
              <a:sym typeface="Lora"/>
            </a:endParaRPr>
          </a:p>
        </p:txBody>
      </p:sp>
      <p:cxnSp>
        <p:nvCxnSpPr>
          <p:cNvPr id="329" name="Google Shape;329;p29"/>
          <p:cNvCxnSpPr>
            <a:endCxn id="328" idx="2"/>
          </p:cNvCxnSpPr>
          <p:nvPr/>
        </p:nvCxnSpPr>
        <p:spPr>
          <a:xfrm>
            <a:off x="3184600" y="2895600"/>
            <a:ext cx="925800" cy="0"/>
          </a:xfrm>
          <a:prstGeom prst="straightConnector1">
            <a:avLst/>
          </a:prstGeom>
          <a:noFill/>
          <a:ln w="38100" cap="flat" cmpd="sng">
            <a:solidFill>
              <a:srgbClr val="FFCD00"/>
            </a:solidFill>
            <a:prstDash val="solid"/>
            <a:round/>
            <a:headEnd type="none" w="sm" len="sm"/>
            <a:tailEnd type="triangle" w="sm" len="sm"/>
          </a:ln>
        </p:spPr>
      </p:cxnSp>
      <p:cxnSp>
        <p:nvCxnSpPr>
          <p:cNvPr id="330" name="Google Shape;330;p29"/>
          <p:cNvCxnSpPr>
            <a:endCxn id="327" idx="2"/>
          </p:cNvCxnSpPr>
          <p:nvPr/>
        </p:nvCxnSpPr>
        <p:spPr>
          <a:xfrm>
            <a:off x="5795458" y="2895600"/>
            <a:ext cx="925800" cy="0"/>
          </a:xfrm>
          <a:prstGeom prst="straightConnector1">
            <a:avLst/>
          </a:prstGeom>
          <a:noFill/>
          <a:ln w="38100" cap="flat" cmpd="sng">
            <a:solidFill>
              <a:srgbClr val="FFCD00"/>
            </a:solidFill>
            <a:prstDash val="solid"/>
            <a:round/>
            <a:headEnd type="none" w="sm" len="sm"/>
            <a:tailEnd type="triangle" w="sm" len="sm"/>
          </a:ln>
        </p:spPr>
      </p:cxnSp>
      <p:sp>
        <p:nvSpPr>
          <p:cNvPr id="331" name="Google Shape;331;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337" name="Google Shape;337;p30"/>
          <p:cNvSpPr txBox="1">
            <a:spLocks noGrp="1"/>
          </p:cNvSpPr>
          <p:nvPr>
            <p:ph type="body" idx="1"/>
          </p:nvPr>
        </p:nvSpPr>
        <p:spPr>
          <a:xfrm>
            <a:off x="1381250"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Yellow</a:t>
            </a:r>
            <a:endParaRPr sz="1200" b="1">
              <a:highlight>
                <a:srgbClr val="FFCD00"/>
              </a:highlight>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38" name="Google Shape;338;p30"/>
          <p:cNvSpPr txBox="1">
            <a:spLocks noGrp="1"/>
          </p:cNvSpPr>
          <p:nvPr>
            <p:ph type="body" idx="2"/>
          </p:nvPr>
        </p:nvSpPr>
        <p:spPr>
          <a:xfrm>
            <a:off x="3834914"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Blue</a:t>
            </a:r>
            <a:endParaRPr sz="1200" b="1">
              <a:highlight>
                <a:srgbClr val="FFCD00"/>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39" name="Google Shape;339;p30"/>
          <p:cNvSpPr txBox="1">
            <a:spLocks noGrp="1"/>
          </p:cNvSpPr>
          <p:nvPr>
            <p:ph type="body" idx="3"/>
          </p:nvPr>
        </p:nvSpPr>
        <p:spPr>
          <a:xfrm>
            <a:off x="6288578"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Red</a:t>
            </a:r>
            <a:endParaRPr sz="1200" b="1">
              <a:highlight>
                <a:srgbClr val="FFCD00"/>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40" name="Google Shape;340;p30"/>
          <p:cNvSpPr txBox="1">
            <a:spLocks noGrp="1"/>
          </p:cNvSpPr>
          <p:nvPr>
            <p:ph type="body" idx="1"/>
          </p:nvPr>
        </p:nvSpPr>
        <p:spPr>
          <a:xfrm>
            <a:off x="1381250" y="3237224"/>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Yellow</a:t>
            </a:r>
            <a:endParaRPr sz="1200" b="1">
              <a:highlight>
                <a:srgbClr val="FFCD00"/>
              </a:highlight>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41" name="Google Shape;341;p30"/>
          <p:cNvSpPr txBox="1">
            <a:spLocks noGrp="1"/>
          </p:cNvSpPr>
          <p:nvPr>
            <p:ph type="body" idx="2"/>
          </p:nvPr>
        </p:nvSpPr>
        <p:spPr>
          <a:xfrm>
            <a:off x="3834914" y="3237224"/>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Blue</a:t>
            </a:r>
            <a:endParaRPr sz="1200" b="1">
              <a:highlight>
                <a:srgbClr val="FFCD00"/>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42" name="Google Shape;342;p30"/>
          <p:cNvSpPr txBox="1">
            <a:spLocks noGrp="1"/>
          </p:cNvSpPr>
          <p:nvPr>
            <p:ph type="body" idx="3"/>
          </p:nvPr>
        </p:nvSpPr>
        <p:spPr>
          <a:xfrm>
            <a:off x="6288578" y="3237224"/>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Red</a:t>
            </a:r>
            <a:endParaRPr sz="1200" b="1">
              <a:highlight>
                <a:srgbClr val="FFCD00"/>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343" name="Google Shape;343;p30"/>
          <p:cNvGrpSpPr/>
          <p:nvPr/>
        </p:nvGrpSpPr>
        <p:grpSpPr>
          <a:xfrm>
            <a:off x="916458" y="1019750"/>
            <a:ext cx="214625" cy="214625"/>
            <a:chOff x="2594050" y="1631825"/>
            <a:chExt cx="439625" cy="439625"/>
          </a:xfrm>
        </p:grpSpPr>
        <p:sp>
          <p:nvSpPr>
            <p:cNvPr id="344" name="Google Shape;344;p3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copy&amp;paste graphs from </a:t>
            </a:r>
            <a:r>
              <a:rPr lang="en" u="sng">
                <a:highlight>
                  <a:srgbClr val="FFCD00"/>
                </a:highlight>
                <a:hlinkClick r:id="rId3"/>
              </a:rPr>
              <a:t>Google Sheets</a:t>
            </a:r>
            <a:endParaRPr>
              <a:highlight>
                <a:srgbClr val="FFCD00"/>
              </a:highlight>
            </a:endParaRPr>
          </a:p>
        </p:txBody>
      </p:sp>
      <p:pic>
        <p:nvPicPr>
          <p:cNvPr id="354" name="Google Shape;354;p31"/>
          <p:cNvPicPr preferRelativeResize="0"/>
          <p:nvPr/>
        </p:nvPicPr>
        <p:blipFill>
          <a:blip r:embed="rId4">
            <a:alphaModFix/>
          </a:blip>
          <a:stretch>
            <a:fillRect/>
          </a:stretch>
        </p:blipFill>
        <p:spPr>
          <a:xfrm>
            <a:off x="1394487" y="152400"/>
            <a:ext cx="6355026" cy="3749525"/>
          </a:xfrm>
          <a:prstGeom prst="rect">
            <a:avLst/>
          </a:prstGeom>
          <a:noFill/>
          <a:ln>
            <a:noFill/>
          </a:ln>
        </p:spPr>
      </p:pic>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2"/>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5468725" y="839000"/>
            <a:ext cx="1888500" cy="3356100"/>
          </a:xfrm>
          <a:prstGeom prst="rect">
            <a:avLst/>
          </a:prstGeom>
          <a:solidFill>
            <a:srgbClr val="F3F3F3"/>
          </a:solidFill>
          <a:ln w="9525" cap="flat"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62" name="Google Shape;362;p32"/>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Android project</a:t>
            </a:r>
            <a:endParaRPr/>
          </a:p>
        </p:txBody>
      </p:sp>
      <p:sp>
        <p:nvSpPr>
          <p:cNvPr id="363" name="Google Shape;363;p32"/>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64" name="Google Shape;364;p32"/>
          <p:cNvGrpSpPr/>
          <p:nvPr/>
        </p:nvGrpSpPr>
        <p:grpSpPr>
          <a:xfrm>
            <a:off x="889984" y="1007708"/>
            <a:ext cx="270226" cy="238344"/>
            <a:chOff x="5247525" y="3007275"/>
            <a:chExt cx="517575" cy="456510"/>
          </a:xfrm>
        </p:grpSpPr>
        <p:sp>
          <p:nvSpPr>
            <p:cNvPr id="365" name="Google Shape;365;p3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55340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5665750" y="1188850"/>
            <a:ext cx="1589700" cy="28119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74" name="Google Shape;374;p3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iPhone project</a:t>
            </a:r>
            <a:endParaRPr/>
          </a:p>
        </p:txBody>
      </p:sp>
      <p:sp>
        <p:nvSpPr>
          <p:cNvPr id="375" name="Google Shape;375;p33"/>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76" name="Google Shape;376;p33"/>
          <p:cNvGrpSpPr/>
          <p:nvPr/>
        </p:nvGrpSpPr>
        <p:grpSpPr>
          <a:xfrm>
            <a:off x="889984" y="1007708"/>
            <a:ext cx="270226" cy="238344"/>
            <a:chOff x="5247525" y="3007275"/>
            <a:chExt cx="517575" cy="456510"/>
          </a:xfrm>
        </p:grpSpPr>
        <p:sp>
          <p:nvSpPr>
            <p:cNvPr id="377" name="Google Shape;377;p33"/>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4"/>
          <p:cNvSpPr/>
          <p:nvPr/>
        </p:nvSpPr>
        <p:spPr>
          <a:xfrm>
            <a:off x="52449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385" name="Google Shape;385;p34"/>
          <p:cNvSpPr/>
          <p:nvPr/>
        </p:nvSpPr>
        <p:spPr>
          <a:xfrm>
            <a:off x="5443600" y="910325"/>
            <a:ext cx="2493300" cy="33336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86" name="Google Shape;386;p34"/>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Tablet project</a:t>
            </a:r>
            <a:endParaRPr/>
          </a:p>
        </p:txBody>
      </p:sp>
      <p:sp>
        <p:nvSpPr>
          <p:cNvPr id="387" name="Google Shape;387;p34"/>
          <p:cNvSpPr txBox="1">
            <a:spLocks noGrp="1"/>
          </p:cNvSpPr>
          <p:nvPr>
            <p:ph type="body" idx="1"/>
          </p:nvPr>
        </p:nvSpPr>
        <p:spPr>
          <a:xfrm>
            <a:off x="1381250" y="1616475"/>
            <a:ext cx="34065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88" name="Google Shape;388;p34"/>
          <p:cNvGrpSpPr/>
          <p:nvPr/>
        </p:nvGrpSpPr>
        <p:grpSpPr>
          <a:xfrm>
            <a:off x="889984" y="1007708"/>
            <a:ext cx="270226" cy="238344"/>
            <a:chOff x="5247525" y="3007275"/>
            <a:chExt cx="517575" cy="456510"/>
          </a:xfrm>
        </p:grpSpPr>
        <p:sp>
          <p:nvSpPr>
            <p:cNvPr id="389" name="Google Shape;389;p34"/>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6" y="1693523"/>
            <a:ext cx="5643610" cy="1159800"/>
          </a:xfrm>
          <a:prstGeom prst="rect">
            <a:avLst/>
          </a:prstGeom>
          <a:solidFill>
            <a:schemeClr val="bg1"/>
          </a:solidFill>
        </p:spPr>
        <p:txBody>
          <a:bodyPr spcFirstLastPara="1" wrap="square" lIns="91425" tIns="91425" rIns="91425" bIns="91425" anchor="b" anchorCtr="0">
            <a:noAutofit/>
          </a:bodyPr>
          <a:lstStyle/>
          <a:p>
            <a:pPr lvl="0">
              <a:spcBef>
                <a:spcPts val="600"/>
              </a:spcBef>
            </a:pPr>
            <a:r>
              <a:rPr lang="en-US" sz="3200" dirty="0">
                <a:highlight>
                  <a:srgbClr val="FFCD00"/>
                </a:highlight>
                <a:latin typeface="Quattrocento Sans"/>
                <a:ea typeface="Quattrocento Sans"/>
                <a:cs typeface="Quattrocento Sans"/>
                <a:sym typeface="Quattrocento Sans"/>
              </a:rPr>
              <a:t>Understand Problem and Data</a:t>
            </a:r>
            <a:endParaRPr lang="en-US" sz="3200" dirty="0">
              <a:highlight>
                <a:srgbClr val="FFCD00"/>
              </a:highlight>
              <a:latin typeface="Quattrocento Sans"/>
              <a:ea typeface="Quattrocento Sans"/>
              <a:cs typeface="Quattrocento Sans"/>
              <a:sym typeface="Quattrocento Sans"/>
            </a:endParaRP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Looking into the data source and composition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046828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5"/>
          <p:cNvSpPr/>
          <p:nvPr/>
        </p:nvSpPr>
        <p:spPr>
          <a:xfrm>
            <a:off x="4778025" y="938708"/>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397" name="Google Shape;397;p35"/>
          <p:cNvSpPr/>
          <p:nvPr/>
        </p:nvSpPr>
        <p:spPr>
          <a:xfrm>
            <a:off x="4939350" y="1098088"/>
            <a:ext cx="3532500" cy="22557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98" name="Google Shape;398;p3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 project</a:t>
            </a:r>
            <a:endParaRPr/>
          </a:p>
        </p:txBody>
      </p:sp>
      <p:sp>
        <p:nvSpPr>
          <p:cNvPr id="399" name="Google Shape;399;p35"/>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400" name="Google Shape;400;p35"/>
          <p:cNvGrpSpPr/>
          <p:nvPr/>
        </p:nvGrpSpPr>
        <p:grpSpPr>
          <a:xfrm>
            <a:off x="889984" y="1007708"/>
            <a:ext cx="270226" cy="238344"/>
            <a:chOff x="5247525" y="3007275"/>
            <a:chExt cx="517575" cy="456510"/>
          </a:xfrm>
        </p:grpSpPr>
        <p:sp>
          <p:nvSpPr>
            <p:cNvPr id="401" name="Google Shape;401;p35"/>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Any </a:t>
            </a:r>
            <a:r>
              <a:rPr lang="en" sz="3600" b="1" i="1">
                <a:highlight>
                  <a:srgbClr val="FFCD00"/>
                </a:highlight>
                <a:latin typeface="Lora"/>
                <a:ea typeface="Lora"/>
                <a:cs typeface="Lora"/>
                <a:sym typeface="Lora"/>
              </a:rPr>
              <a:t>questions</a:t>
            </a:r>
            <a:r>
              <a:rPr lang="en" sz="3600" b="1" i="1">
                <a:latin typeface="Lora"/>
                <a:ea typeface="Lora"/>
                <a:cs typeface="Lora"/>
                <a:sym typeface="Lora"/>
              </a:rPr>
              <a:t> ?</a:t>
            </a:r>
            <a:endParaRPr sz="3600" b="1" i="1">
              <a:latin typeface="Lora"/>
              <a:ea typeface="Lora"/>
              <a:cs typeface="Lora"/>
              <a:sym typeface="Lora"/>
            </a:endParaRPr>
          </a:p>
          <a:p>
            <a:pPr marL="0" lvl="0" indent="0" algn="l" rtl="0">
              <a:spcBef>
                <a:spcPts val="600"/>
              </a:spcBef>
              <a:spcAft>
                <a:spcPts val="0"/>
              </a:spcAft>
              <a:buNone/>
            </a:pPr>
            <a:endParaRPr sz="1800">
              <a:solidFill>
                <a:schemeClr val="dk1"/>
              </a:solidFill>
            </a:endParaRPr>
          </a:p>
          <a:p>
            <a:pPr marL="0" lvl="0" indent="0" algn="l" rtl="0">
              <a:spcBef>
                <a:spcPts val="600"/>
              </a:spcBef>
              <a:spcAft>
                <a:spcPts val="0"/>
              </a:spcAft>
              <a:buNone/>
            </a:pPr>
            <a:r>
              <a:rPr lang="en" sz="1800">
                <a:solidFill>
                  <a:schemeClr val="dk1"/>
                </a:solidFill>
              </a:rPr>
              <a:t>You can find me at</a:t>
            </a:r>
            <a:endParaRPr sz="1800">
              <a:solidFill>
                <a:schemeClr val="dk1"/>
              </a:solidFill>
            </a:endParaRPr>
          </a:p>
          <a:p>
            <a:pPr marL="457200" lvl="0" indent="-342900" algn="l" rtl="0">
              <a:spcBef>
                <a:spcPts val="600"/>
              </a:spcBef>
              <a:spcAft>
                <a:spcPts val="0"/>
              </a:spcAft>
              <a:buSzPts val="1800"/>
              <a:buChar char="◉"/>
            </a:pPr>
            <a:r>
              <a:rPr lang="en" sz="1800">
                <a:solidFill>
                  <a:schemeClr val="dk1"/>
                </a:solidFill>
              </a:rPr>
              <a:t>@username</a:t>
            </a: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user@mail.me</a:t>
            </a:r>
            <a:endParaRPr b="1"/>
          </a:p>
        </p:txBody>
      </p:sp>
      <p:cxnSp>
        <p:nvCxnSpPr>
          <p:cNvPr id="409" name="Google Shape;409;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410" name="Google Shape;410;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411" name="Google Shape;411;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412" name="Google Shape;412;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1148888" y="1190759"/>
            <a:ext cx="505722" cy="475767"/>
            <a:chOff x="5972700" y="2330200"/>
            <a:chExt cx="411625" cy="387275"/>
          </a:xfrm>
        </p:grpSpPr>
        <p:sp>
          <p:nvSpPr>
            <p:cNvPr id="414" name="Google Shape;41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422" name="Google Shape;422;p3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Special thanks to all the people who made and released these awesome resources for free:</a:t>
            </a:r>
            <a:endParaRPr/>
          </a:p>
          <a:p>
            <a:pPr marL="457200" lvl="0" indent="-381000" algn="l" rtl="0">
              <a:lnSpc>
                <a:spcPct val="115000"/>
              </a:lnSpc>
              <a:spcBef>
                <a:spcPts val="600"/>
              </a:spcBef>
              <a:spcAft>
                <a:spcPts val="0"/>
              </a:spcAft>
              <a:buClr>
                <a:srgbClr val="000000"/>
              </a:buClr>
              <a:buSzPts val="2400"/>
              <a:buChar char="◉"/>
            </a:pPr>
            <a:r>
              <a:rPr lang="en"/>
              <a:t>Presentation template by </a:t>
            </a:r>
            <a:r>
              <a:rPr lang="en" u="sng">
                <a:highlight>
                  <a:srgbClr val="FFCD00"/>
                </a:highlight>
                <a:hlinkClick r:id="rId3"/>
              </a:rPr>
              <a:t>SlidesCarnival</a:t>
            </a:r>
            <a:endParaRPr>
              <a:highlight>
                <a:srgbClr val="FFCD00"/>
              </a:highlight>
            </a:endParaRPr>
          </a:p>
          <a:p>
            <a:pPr marL="457200" lvl="0" indent="-381000" algn="l" rtl="0">
              <a:lnSpc>
                <a:spcPct val="115000"/>
              </a:lnSpc>
              <a:spcBef>
                <a:spcPts val="0"/>
              </a:spcBef>
              <a:spcAft>
                <a:spcPts val="0"/>
              </a:spcAft>
              <a:buClr>
                <a:srgbClr val="000000"/>
              </a:buClr>
              <a:buSzPts val="2400"/>
              <a:buChar char="◉"/>
            </a:pPr>
            <a:r>
              <a:rPr lang="en"/>
              <a:t>Photographs by </a:t>
            </a:r>
            <a:r>
              <a:rPr lang="en" u="sng">
                <a:highlight>
                  <a:srgbClr val="FFCD00"/>
                </a:highlight>
                <a:hlinkClick r:id="rId4"/>
              </a:rPr>
              <a:t>Unsplash</a:t>
            </a:r>
            <a:endParaRPr>
              <a:highlight>
                <a:srgbClr val="FFCD00"/>
              </a:highlight>
            </a:endParaRPr>
          </a:p>
          <a:p>
            <a:pPr marL="0" lvl="0" indent="0" algn="l" rtl="0">
              <a:spcBef>
                <a:spcPts val="600"/>
              </a:spcBef>
              <a:spcAft>
                <a:spcPts val="0"/>
              </a:spcAft>
              <a:buNone/>
            </a:pPr>
            <a:endParaRPr/>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8"/>
          <p:cNvSpPr txBox="1">
            <a:spLocks noGrp="1"/>
          </p:cNvSpPr>
          <p:nvPr>
            <p:ph type="body" idx="1"/>
          </p:nvPr>
        </p:nvSpPr>
        <p:spPr>
          <a:xfrm>
            <a:off x="1381250" y="13116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solidFill>
                  <a:schemeClr val="dk1"/>
                </a:solidFill>
              </a:rPr>
              <a:t>This presentation uses the following typographies and colors:</a:t>
            </a:r>
            <a:endParaRPr sz="1400">
              <a:solidFill>
                <a:schemeClr val="dk1"/>
              </a:solidFill>
            </a:endParaRPr>
          </a:p>
          <a:p>
            <a:pPr marL="457200" lvl="0" indent="-317500" algn="l" rtl="0">
              <a:lnSpc>
                <a:spcPct val="115000"/>
              </a:lnSpc>
              <a:spcBef>
                <a:spcPts val="600"/>
              </a:spcBef>
              <a:spcAft>
                <a:spcPts val="0"/>
              </a:spcAft>
              <a:buSzPts val="1400"/>
              <a:buChar char="◉"/>
            </a:pPr>
            <a:r>
              <a:rPr lang="en" sz="1400">
                <a:solidFill>
                  <a:schemeClr val="dk1"/>
                </a:solidFill>
              </a:rPr>
              <a:t>Titles: </a:t>
            </a:r>
            <a:r>
              <a:rPr lang="en" sz="1400" b="1">
                <a:solidFill>
                  <a:schemeClr val="dk1"/>
                </a:solidFill>
              </a:rPr>
              <a:t>Lora</a:t>
            </a:r>
            <a:endParaRPr sz="1400" b="1">
              <a:solidFill>
                <a:schemeClr val="dk1"/>
              </a:solidFill>
            </a:endParaRPr>
          </a:p>
          <a:p>
            <a:pPr marL="457200" lvl="0" indent="-317500" algn="l" rtl="0">
              <a:lnSpc>
                <a:spcPct val="115000"/>
              </a:lnSpc>
              <a:spcBef>
                <a:spcPts val="0"/>
              </a:spcBef>
              <a:spcAft>
                <a:spcPts val="0"/>
              </a:spcAft>
              <a:buSzPts val="1400"/>
              <a:buChar char="◉"/>
            </a:pPr>
            <a:r>
              <a:rPr lang="en" sz="1400">
                <a:solidFill>
                  <a:schemeClr val="dk1"/>
                </a:solidFill>
              </a:rPr>
              <a:t>Body copy: </a:t>
            </a:r>
            <a:r>
              <a:rPr lang="en" sz="1400" b="1">
                <a:solidFill>
                  <a:schemeClr val="dk1"/>
                </a:solidFill>
              </a:rPr>
              <a:t>Quattrocento Sans</a:t>
            </a:r>
            <a:endParaRPr sz="1400" b="1">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a:solidFill>
                  <a:schemeClr val="dk1"/>
                </a:solidFill>
              </a:rPr>
              <a:t>You can download the fonts on these pages:</a:t>
            </a:r>
            <a:endParaRPr sz="14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rgbClr val="FFCD00"/>
                </a:highlight>
                <a:hlinkClick r:id="rId3"/>
              </a:rPr>
              <a:t>https://www.fontsquirrel.com/fonts/lora</a:t>
            </a:r>
            <a:endParaRPr sz="1400">
              <a:solidFill>
                <a:srgbClr val="1D1D1B"/>
              </a:solidFill>
              <a:highlight>
                <a:srgbClr val="FFCD00"/>
              </a:highlight>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rgbClr val="FFCD00"/>
                </a:highlight>
                <a:hlinkClick r:id="rId4"/>
              </a:rPr>
              <a:t>https://www.fontsquirrel.com/fonts/quattrocento-sans</a:t>
            </a:r>
            <a:endParaRPr sz="1400">
              <a:solidFill>
                <a:srgbClr val="1D1D1B"/>
              </a:solidFill>
              <a:highlight>
                <a:srgbClr val="FFCD00"/>
              </a:highlight>
            </a:endParaRPr>
          </a:p>
          <a:p>
            <a:pPr marL="0" lvl="0" indent="0" algn="l" rtl="0">
              <a:lnSpc>
                <a:spcPct val="115000"/>
              </a:lnSpc>
              <a:spcBef>
                <a:spcPts val="60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600"/>
              </a:spcBef>
              <a:spcAft>
                <a:spcPts val="0"/>
              </a:spcAft>
              <a:buNone/>
            </a:pPr>
            <a:r>
              <a:rPr lang="en" sz="1400"/>
              <a:t>Yellow </a:t>
            </a:r>
            <a:r>
              <a:rPr lang="en" sz="1400" b="1">
                <a:solidFill>
                  <a:srgbClr val="FFCD00"/>
                </a:solidFill>
              </a:rPr>
              <a:t>#ffcd00</a:t>
            </a:r>
            <a:r>
              <a:rPr lang="en" sz="1400"/>
              <a:t> | Black </a:t>
            </a:r>
            <a:r>
              <a:rPr lang="en" sz="1400" b="1"/>
              <a:t>#000000</a:t>
            </a:r>
            <a:r>
              <a:rPr lang="en" sz="1400"/>
              <a:t> | Grey </a:t>
            </a:r>
            <a:r>
              <a:rPr lang="en" sz="1400" b="1">
                <a:solidFill>
                  <a:srgbClr val="CCCCCC"/>
                </a:solidFill>
              </a:rPr>
              <a:t>#cccccc</a:t>
            </a:r>
            <a:endParaRPr sz="1400" b="1">
              <a:solidFill>
                <a:srgbClr val="CCCCCC"/>
              </a:solidFill>
            </a:endParaRPr>
          </a:p>
          <a:p>
            <a:pPr marL="0" lvl="0" indent="0" algn="l" rtl="0">
              <a:spcBef>
                <a:spcPts val="600"/>
              </a:spcBef>
              <a:spcAft>
                <a:spcPts val="0"/>
              </a:spcAft>
              <a:buNone/>
            </a:pPr>
            <a:endParaRPr sz="1400"/>
          </a:p>
        </p:txBody>
      </p:sp>
      <p:sp>
        <p:nvSpPr>
          <p:cNvPr id="434" name="Google Shape;434;p38"/>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grpSp>
        <p:nvGrpSpPr>
          <p:cNvPr id="435" name="Google Shape;435;p38"/>
          <p:cNvGrpSpPr/>
          <p:nvPr/>
        </p:nvGrpSpPr>
        <p:grpSpPr>
          <a:xfrm>
            <a:off x="916458" y="1019750"/>
            <a:ext cx="214625" cy="214625"/>
            <a:chOff x="2594050" y="1631825"/>
            <a:chExt cx="439625" cy="439625"/>
          </a:xfrm>
        </p:grpSpPr>
        <p:sp>
          <p:nvSpPr>
            <p:cNvPr id="436" name="Google Shape;436;p3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8"/>
          <p:cNvSpPr/>
          <p:nvPr/>
        </p:nvSpPr>
        <p:spPr>
          <a:xfrm>
            <a:off x="5650" y="4707750"/>
            <a:ext cx="9144000" cy="4356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txBox="1"/>
          <p:nvPr/>
        </p:nvSpPr>
        <p:spPr>
          <a:xfrm>
            <a:off x="416575" y="4707750"/>
            <a:ext cx="8424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i="1">
                <a:latin typeface="Lora"/>
                <a:ea typeface="Lora"/>
                <a:cs typeface="Lora"/>
                <a:sym typeface="Lora"/>
              </a:rPr>
              <a:t>You don’t need to keep this slide in your presentation. It’s only here to serve you as a design guide if you need to create new slides or download the fonts to edit the presentation in PowerPoint®</a:t>
            </a:r>
            <a:endParaRPr sz="1000" i="1">
              <a:latin typeface="Lora"/>
              <a:ea typeface="Lora"/>
              <a:cs typeface="Lora"/>
              <a:sym typeface="Lora"/>
            </a:endParaRPr>
          </a:p>
        </p:txBody>
      </p:sp>
      <p:sp>
        <p:nvSpPr>
          <p:cNvPr id="442" name="Google Shape;442;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6"/>
        <p:cNvGrpSpPr/>
        <p:nvPr/>
      </p:nvGrpSpPr>
      <p:grpSpPr>
        <a:xfrm>
          <a:off x="0" y="0"/>
          <a:ext cx="0" cy="0"/>
          <a:chOff x="0" y="0"/>
          <a:chExt cx="0" cy="0"/>
        </a:xfrm>
      </p:grpSpPr>
      <p:sp>
        <p:nvSpPr>
          <p:cNvPr id="447" name="Google Shape;447;p39"/>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chemeClr val="dk1"/>
                </a:solidFill>
                <a:latin typeface="Lora"/>
                <a:ea typeface="Lora"/>
                <a:cs typeface="Lora"/>
                <a:sym typeface="Lora"/>
              </a:rPr>
              <a:t>SlidesCarnival icons are </a:t>
            </a:r>
            <a:r>
              <a:rPr lang="en" sz="900" b="1">
                <a:solidFill>
                  <a:schemeClr val="dk1"/>
                </a:solidFill>
                <a:highlight>
                  <a:srgbClr val="FFCD00"/>
                </a:highlight>
                <a:latin typeface="Lora"/>
                <a:ea typeface="Lora"/>
                <a:cs typeface="Lora"/>
                <a:sym typeface="Lora"/>
              </a:rPr>
              <a:t>editable shapes</a:t>
            </a:r>
            <a:r>
              <a:rPr lang="en" sz="900" b="1">
                <a:solidFill>
                  <a:schemeClr val="dk1"/>
                </a:solidFill>
                <a:latin typeface="Lora"/>
                <a:ea typeface="Lora"/>
                <a:cs typeface="Lora"/>
                <a:sym typeface="Lora"/>
              </a:rPr>
              <a:t>. </a:t>
            </a:r>
            <a:endParaRPr sz="900" b="1">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9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 sz="900">
                <a:solidFill>
                  <a:schemeClr val="dk1"/>
                </a:solidFill>
                <a:latin typeface="Quattrocento Sans"/>
                <a:ea typeface="Quattrocento Sans"/>
                <a:cs typeface="Quattrocento Sans"/>
                <a:sym typeface="Quattrocento Sans"/>
              </a:rPr>
              <a:t>This means that you can:</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Resize them without losing quality.</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Change line color, width and style</a:t>
            </a:r>
            <a:r>
              <a:rPr lang="en" sz="900">
                <a:latin typeface="Quattrocento Sans"/>
                <a:ea typeface="Quattrocento Sans"/>
                <a:cs typeface="Quattrocento Sans"/>
                <a:sym typeface="Quattrocento Sans"/>
              </a:rPr>
              <a:t>.</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Isn’t that nice? :)</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Examples:</a:t>
            </a:r>
            <a:endParaRPr sz="900">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p:txBody>
      </p:sp>
      <p:grpSp>
        <p:nvGrpSpPr>
          <p:cNvPr id="448" name="Google Shape;448;p39"/>
          <p:cNvGrpSpPr/>
          <p:nvPr/>
        </p:nvGrpSpPr>
        <p:grpSpPr>
          <a:xfrm>
            <a:off x="348747" y="333019"/>
            <a:ext cx="342903" cy="447293"/>
            <a:chOff x="590250" y="244200"/>
            <a:chExt cx="407975" cy="532175"/>
          </a:xfrm>
        </p:grpSpPr>
        <p:sp>
          <p:nvSpPr>
            <p:cNvPr id="449" name="Google Shape;449;p3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649925" y="590050"/>
              <a:ext cx="133975" cy="25"/>
            </a:xfrm>
            <a:custGeom>
              <a:avLst/>
              <a:gdLst/>
              <a:ahLst/>
              <a:cxnLst/>
              <a:rect l="l" t="t" r="r" b="b"/>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649925" y="5346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649925" y="4798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649925" y="4244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654800" y="244200"/>
              <a:ext cx="25" cy="51175"/>
            </a:xfrm>
            <a:custGeom>
              <a:avLst/>
              <a:gdLst/>
              <a:ahLst/>
              <a:cxnLst/>
              <a:rect l="l" t="t" r="r" b="b"/>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37600" y="244200"/>
              <a:ext cx="25" cy="51175"/>
            </a:xfrm>
            <a:custGeom>
              <a:avLst/>
              <a:gdLst/>
              <a:ahLst/>
              <a:cxnLst/>
              <a:rect l="l" t="t" r="r" b="b"/>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820400" y="244200"/>
              <a:ext cx="25" cy="51175"/>
            </a:xfrm>
            <a:custGeom>
              <a:avLst/>
              <a:gdLst/>
              <a:ahLst/>
              <a:cxnLst/>
              <a:rect l="l" t="t" r="r" b="b"/>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903225" y="244200"/>
              <a:ext cx="25" cy="51175"/>
            </a:xfrm>
            <a:custGeom>
              <a:avLst/>
              <a:gdLst/>
              <a:ahLst/>
              <a:cxnLst/>
              <a:rect l="l" t="t" r="r" b="b"/>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9"/>
          <p:cNvGrpSpPr/>
          <p:nvPr/>
        </p:nvGrpSpPr>
        <p:grpSpPr>
          <a:xfrm>
            <a:off x="901439" y="399041"/>
            <a:ext cx="372594" cy="310144"/>
            <a:chOff x="1247825" y="322750"/>
            <a:chExt cx="443300" cy="369000"/>
          </a:xfrm>
        </p:grpSpPr>
        <p:sp>
          <p:nvSpPr>
            <p:cNvPr id="464" name="Google Shape;464;p3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39"/>
          <p:cNvGrpSpPr/>
          <p:nvPr/>
        </p:nvGrpSpPr>
        <p:grpSpPr>
          <a:xfrm>
            <a:off x="1474618" y="397507"/>
            <a:ext cx="356204" cy="313212"/>
            <a:chOff x="1929775" y="320925"/>
            <a:chExt cx="423800" cy="372650"/>
          </a:xfrm>
        </p:grpSpPr>
        <p:sp>
          <p:nvSpPr>
            <p:cNvPr id="470" name="Google Shape;470;p3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9"/>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39"/>
          <p:cNvGrpSpPr/>
          <p:nvPr/>
        </p:nvGrpSpPr>
        <p:grpSpPr>
          <a:xfrm>
            <a:off x="3744262" y="362185"/>
            <a:ext cx="336767" cy="383835"/>
            <a:chOff x="4630125" y="278900"/>
            <a:chExt cx="400675" cy="456675"/>
          </a:xfrm>
        </p:grpSpPr>
        <p:sp>
          <p:nvSpPr>
            <p:cNvPr id="478" name="Google Shape;478;p3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9"/>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9"/>
          <p:cNvGrpSpPr/>
          <p:nvPr/>
        </p:nvGrpSpPr>
        <p:grpSpPr>
          <a:xfrm>
            <a:off x="353874" y="908741"/>
            <a:ext cx="342882" cy="418128"/>
            <a:chOff x="596350" y="929175"/>
            <a:chExt cx="407950" cy="497475"/>
          </a:xfrm>
        </p:grpSpPr>
        <p:sp>
          <p:nvSpPr>
            <p:cNvPr id="484" name="Google Shape;484;p3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9"/>
          <p:cNvGrpSpPr/>
          <p:nvPr/>
        </p:nvGrpSpPr>
        <p:grpSpPr>
          <a:xfrm>
            <a:off x="1478190" y="969656"/>
            <a:ext cx="349060" cy="298882"/>
            <a:chOff x="1934025" y="1001650"/>
            <a:chExt cx="415300" cy="355600"/>
          </a:xfrm>
        </p:grpSpPr>
        <p:sp>
          <p:nvSpPr>
            <p:cNvPr id="492" name="Google Shape;492;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39"/>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39"/>
          <p:cNvGrpSpPr/>
          <p:nvPr/>
        </p:nvGrpSpPr>
        <p:grpSpPr>
          <a:xfrm>
            <a:off x="4302585" y="947131"/>
            <a:ext cx="350068" cy="350573"/>
            <a:chOff x="5294400" y="974850"/>
            <a:chExt cx="416500" cy="417100"/>
          </a:xfrm>
        </p:grpSpPr>
        <p:sp>
          <p:nvSpPr>
            <p:cNvPr id="501" name="Google Shape;501;p3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39"/>
          <p:cNvGrpSpPr/>
          <p:nvPr/>
        </p:nvGrpSpPr>
        <p:grpSpPr>
          <a:xfrm>
            <a:off x="4825607" y="907732"/>
            <a:ext cx="433992" cy="422729"/>
            <a:chOff x="5916675" y="927975"/>
            <a:chExt cx="516350" cy="502950"/>
          </a:xfrm>
        </p:grpSpPr>
        <p:sp>
          <p:nvSpPr>
            <p:cNvPr id="504" name="Google Shape;504;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9"/>
          <p:cNvGrpSpPr/>
          <p:nvPr/>
        </p:nvGrpSpPr>
        <p:grpSpPr>
          <a:xfrm>
            <a:off x="327251" y="1557145"/>
            <a:ext cx="391001" cy="264085"/>
            <a:chOff x="564675" y="1700625"/>
            <a:chExt cx="465200" cy="314200"/>
          </a:xfrm>
        </p:grpSpPr>
        <p:sp>
          <p:nvSpPr>
            <p:cNvPr id="507" name="Google Shape;507;p3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9"/>
          <p:cNvGrpSpPr/>
          <p:nvPr/>
        </p:nvGrpSpPr>
        <p:grpSpPr>
          <a:xfrm>
            <a:off x="892235" y="1492657"/>
            <a:ext cx="391001" cy="382827"/>
            <a:chOff x="1236875" y="1623900"/>
            <a:chExt cx="465200" cy="455475"/>
          </a:xfrm>
        </p:grpSpPr>
        <p:sp>
          <p:nvSpPr>
            <p:cNvPr id="511" name="Google Shape;511;p3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1402500" y="1810225"/>
              <a:ext cx="133975" cy="25"/>
            </a:xfrm>
            <a:custGeom>
              <a:avLst/>
              <a:gdLst/>
              <a:ahLst/>
              <a:cxnLst/>
              <a:rect l="l" t="t" r="r" b="b"/>
              <a:pathLst>
                <a:path w="5359" h="1" fill="none" extrusionOk="0">
                  <a:moveTo>
                    <a:pt x="0" y="0"/>
                  </a:moveTo>
                  <a:lnTo>
                    <a:pt x="535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402500" y="1844325"/>
              <a:ext cx="133975" cy="25"/>
            </a:xfrm>
            <a:custGeom>
              <a:avLst/>
              <a:gdLst/>
              <a:ahLst/>
              <a:cxnLst/>
              <a:rect l="l" t="t" r="r" b="b"/>
              <a:pathLst>
                <a:path w="5359" h="1" fill="none" extrusionOk="0">
                  <a:moveTo>
                    <a:pt x="0" y="0"/>
                  </a:moveTo>
                  <a:lnTo>
                    <a:pt x="535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1402500" y="1878425"/>
              <a:ext cx="85250" cy="25"/>
            </a:xfrm>
            <a:custGeom>
              <a:avLst/>
              <a:gdLst/>
              <a:ahLst/>
              <a:cxnLst/>
              <a:rect l="l" t="t" r="r" b="b"/>
              <a:pathLst>
                <a:path w="3410" h="1" fill="none" extrusionOk="0">
                  <a:moveTo>
                    <a:pt x="0" y="0"/>
                  </a:moveTo>
                  <a:lnTo>
                    <a:pt x="34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9"/>
          <p:cNvGrpSpPr/>
          <p:nvPr/>
        </p:nvGrpSpPr>
        <p:grpSpPr>
          <a:xfrm>
            <a:off x="1469490" y="1500852"/>
            <a:ext cx="366458" cy="366437"/>
            <a:chOff x="1923675" y="1633650"/>
            <a:chExt cx="436000" cy="435975"/>
          </a:xfrm>
        </p:grpSpPr>
        <p:sp>
          <p:nvSpPr>
            <p:cNvPr id="519" name="Google Shape;519;p3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9"/>
          <p:cNvGrpSpPr/>
          <p:nvPr/>
        </p:nvGrpSpPr>
        <p:grpSpPr>
          <a:xfrm>
            <a:off x="2032941" y="1499318"/>
            <a:ext cx="369505" cy="369505"/>
            <a:chOff x="2594050" y="1631825"/>
            <a:chExt cx="439625" cy="439625"/>
          </a:xfrm>
        </p:grpSpPr>
        <p:sp>
          <p:nvSpPr>
            <p:cNvPr id="526" name="Google Shape;526;p3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9"/>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9"/>
          <p:cNvGrpSpPr/>
          <p:nvPr/>
        </p:nvGrpSpPr>
        <p:grpSpPr>
          <a:xfrm>
            <a:off x="3197706" y="1471687"/>
            <a:ext cx="299911" cy="424768"/>
            <a:chOff x="3979850" y="1598950"/>
            <a:chExt cx="356825" cy="505375"/>
          </a:xfrm>
        </p:grpSpPr>
        <p:sp>
          <p:nvSpPr>
            <p:cNvPr id="532" name="Google Shape;532;p3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9"/>
          <p:cNvGrpSpPr/>
          <p:nvPr/>
        </p:nvGrpSpPr>
        <p:grpSpPr>
          <a:xfrm>
            <a:off x="3715096" y="1562776"/>
            <a:ext cx="395098" cy="242589"/>
            <a:chOff x="4595425" y="1707325"/>
            <a:chExt cx="470075" cy="288625"/>
          </a:xfrm>
        </p:grpSpPr>
        <p:sp>
          <p:nvSpPr>
            <p:cNvPr id="535" name="Google Shape;535;p3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9"/>
          <p:cNvGrpSpPr/>
          <p:nvPr/>
        </p:nvGrpSpPr>
        <p:grpSpPr>
          <a:xfrm>
            <a:off x="4299013" y="1503416"/>
            <a:ext cx="357234" cy="361310"/>
            <a:chOff x="5290150" y="1636700"/>
            <a:chExt cx="425025" cy="429875"/>
          </a:xfrm>
        </p:grpSpPr>
        <p:sp>
          <p:nvSpPr>
            <p:cNvPr id="541" name="Google Shape;541;p3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9"/>
          <p:cNvGrpSpPr/>
          <p:nvPr/>
        </p:nvGrpSpPr>
        <p:grpSpPr>
          <a:xfrm>
            <a:off x="4862967" y="1492657"/>
            <a:ext cx="359272" cy="376691"/>
            <a:chOff x="5961125" y="1623900"/>
            <a:chExt cx="427450" cy="448175"/>
          </a:xfrm>
        </p:grpSpPr>
        <p:sp>
          <p:nvSpPr>
            <p:cNvPr id="544" name="Google Shape;544;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9"/>
          <p:cNvGrpSpPr/>
          <p:nvPr/>
        </p:nvGrpSpPr>
        <p:grpSpPr>
          <a:xfrm>
            <a:off x="5415659" y="1502386"/>
            <a:ext cx="383835" cy="363369"/>
            <a:chOff x="6618700" y="1635475"/>
            <a:chExt cx="456675" cy="432325"/>
          </a:xfrm>
        </p:grpSpPr>
        <p:sp>
          <p:nvSpPr>
            <p:cNvPr id="552" name="Google Shape;552;p3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9"/>
          <p:cNvGrpSpPr/>
          <p:nvPr/>
        </p:nvGrpSpPr>
        <p:grpSpPr>
          <a:xfrm>
            <a:off x="370747" y="2085798"/>
            <a:ext cx="304009" cy="326513"/>
            <a:chOff x="616425" y="2329600"/>
            <a:chExt cx="361700" cy="388475"/>
          </a:xfrm>
        </p:grpSpPr>
        <p:sp>
          <p:nvSpPr>
            <p:cNvPr id="558" name="Google Shape;558;p3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704725" y="2545750"/>
              <a:ext cx="185125" cy="25"/>
            </a:xfrm>
            <a:custGeom>
              <a:avLst/>
              <a:gdLst/>
              <a:ahLst/>
              <a:cxnLst/>
              <a:rect l="l" t="t" r="r" b="b"/>
              <a:pathLst>
                <a:path w="7405" h="1" fill="none" extrusionOk="0">
                  <a:moveTo>
                    <a:pt x="7404"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766825" y="2388050"/>
              <a:ext cx="60925" cy="25"/>
            </a:xfrm>
            <a:custGeom>
              <a:avLst/>
              <a:gdLst/>
              <a:ahLst/>
              <a:cxnLst/>
              <a:rect l="l" t="t" r="r" b="b"/>
              <a:pathLst>
                <a:path w="2437" h="1" fill="none" extrusionOk="0">
                  <a:moveTo>
                    <a:pt x="2436"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9"/>
          <p:cNvGrpSpPr/>
          <p:nvPr/>
        </p:nvGrpSpPr>
        <p:grpSpPr>
          <a:xfrm>
            <a:off x="927557" y="2088866"/>
            <a:ext cx="320378" cy="320378"/>
            <a:chOff x="1278900" y="2333250"/>
            <a:chExt cx="381175" cy="381175"/>
          </a:xfrm>
        </p:grpSpPr>
        <p:sp>
          <p:nvSpPr>
            <p:cNvPr id="567" name="Google Shape;567;p3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9"/>
          <p:cNvGrpSpPr/>
          <p:nvPr/>
        </p:nvGrpSpPr>
        <p:grpSpPr>
          <a:xfrm>
            <a:off x="1492520" y="2088866"/>
            <a:ext cx="320399" cy="320378"/>
            <a:chOff x="1951075" y="2333250"/>
            <a:chExt cx="381200" cy="381175"/>
          </a:xfrm>
        </p:grpSpPr>
        <p:sp>
          <p:nvSpPr>
            <p:cNvPr id="572" name="Google Shape;572;p3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a:off x="2057504" y="2088866"/>
            <a:ext cx="320378" cy="320378"/>
            <a:chOff x="2623275" y="2333250"/>
            <a:chExt cx="381175" cy="381175"/>
          </a:xfrm>
        </p:grpSpPr>
        <p:sp>
          <p:nvSpPr>
            <p:cNvPr id="577" name="Google Shape;577;p3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9"/>
          <p:cNvGrpSpPr/>
          <p:nvPr/>
        </p:nvGrpSpPr>
        <p:grpSpPr>
          <a:xfrm>
            <a:off x="2697209" y="2033603"/>
            <a:ext cx="170937" cy="426827"/>
            <a:chOff x="3384375" y="2267500"/>
            <a:chExt cx="203375" cy="507825"/>
          </a:xfrm>
        </p:grpSpPr>
        <p:sp>
          <p:nvSpPr>
            <p:cNvPr id="582" name="Google Shape;582;p3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9"/>
          <p:cNvGrpSpPr/>
          <p:nvPr/>
        </p:nvGrpSpPr>
        <p:grpSpPr>
          <a:xfrm>
            <a:off x="3842516" y="2087836"/>
            <a:ext cx="140237" cy="318339"/>
            <a:chOff x="4747025" y="2332025"/>
            <a:chExt cx="166850" cy="378750"/>
          </a:xfrm>
        </p:grpSpPr>
        <p:sp>
          <p:nvSpPr>
            <p:cNvPr id="585" name="Google Shape;585;p3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9"/>
          <p:cNvGrpSpPr/>
          <p:nvPr/>
        </p:nvGrpSpPr>
        <p:grpSpPr>
          <a:xfrm>
            <a:off x="3274990" y="2035641"/>
            <a:ext cx="145343" cy="422729"/>
            <a:chOff x="4071800" y="2269925"/>
            <a:chExt cx="172925" cy="502950"/>
          </a:xfrm>
        </p:grpSpPr>
        <p:sp>
          <p:nvSpPr>
            <p:cNvPr id="588" name="Google Shape;588;p3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9"/>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39"/>
          <p:cNvGrpSpPr/>
          <p:nvPr/>
        </p:nvGrpSpPr>
        <p:grpSpPr>
          <a:xfrm>
            <a:off x="4872696" y="2086302"/>
            <a:ext cx="345971" cy="325505"/>
            <a:chOff x="5972700" y="2330200"/>
            <a:chExt cx="411625" cy="387275"/>
          </a:xfrm>
        </p:grpSpPr>
        <p:sp>
          <p:nvSpPr>
            <p:cNvPr id="592" name="Google Shape;592;p3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9"/>
          <p:cNvGrpSpPr/>
          <p:nvPr/>
        </p:nvGrpSpPr>
        <p:grpSpPr>
          <a:xfrm>
            <a:off x="467993" y="2614431"/>
            <a:ext cx="109538" cy="399195"/>
            <a:chOff x="732125" y="2958550"/>
            <a:chExt cx="130325" cy="474950"/>
          </a:xfrm>
        </p:grpSpPr>
        <p:sp>
          <p:nvSpPr>
            <p:cNvPr id="595" name="Google Shape;595;p3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802750" y="3129050"/>
              <a:ext cx="13425" cy="25"/>
            </a:xfrm>
            <a:custGeom>
              <a:avLst/>
              <a:gdLst/>
              <a:ahLst/>
              <a:cxnLst/>
              <a:rect l="l" t="t" r="r" b="b"/>
              <a:pathLst>
                <a:path w="537" h="1" fill="none" extrusionOk="0">
                  <a:moveTo>
                    <a:pt x="536"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802750" y="3162525"/>
              <a:ext cx="13425" cy="25"/>
            </a:xfrm>
            <a:custGeom>
              <a:avLst/>
              <a:gdLst/>
              <a:ahLst/>
              <a:cxnLst/>
              <a:rect l="l" t="t" r="r" b="b"/>
              <a:pathLst>
                <a:path w="537" h="1" fill="none" extrusionOk="0">
                  <a:moveTo>
                    <a:pt x="536"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802750" y="3196025"/>
              <a:ext cx="13425" cy="25"/>
            </a:xfrm>
            <a:custGeom>
              <a:avLst/>
              <a:gdLst/>
              <a:ahLst/>
              <a:cxnLst/>
              <a:rect l="l" t="t" r="r" b="b"/>
              <a:pathLst>
                <a:path w="537" h="1" fill="none" extrusionOk="0">
                  <a:moveTo>
                    <a:pt x="536"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802750" y="3229500"/>
              <a:ext cx="13425" cy="25"/>
            </a:xfrm>
            <a:custGeom>
              <a:avLst/>
              <a:gdLst/>
              <a:ahLst/>
              <a:cxnLst/>
              <a:rect l="l" t="t" r="r" b="b"/>
              <a:pathLst>
                <a:path w="537" h="1" fill="none" extrusionOk="0">
                  <a:moveTo>
                    <a:pt x="536"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802750" y="3263000"/>
              <a:ext cx="13425" cy="25"/>
            </a:xfrm>
            <a:custGeom>
              <a:avLst/>
              <a:gdLst/>
              <a:ahLst/>
              <a:cxnLst/>
              <a:rect l="l" t="t" r="r" b="b"/>
              <a:pathLst>
                <a:path w="537" h="1" fill="none" extrusionOk="0">
                  <a:moveTo>
                    <a:pt x="536"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802750" y="3296475"/>
              <a:ext cx="13425" cy="25"/>
            </a:xfrm>
            <a:custGeom>
              <a:avLst/>
              <a:gdLst/>
              <a:ahLst/>
              <a:cxnLst/>
              <a:rect l="l" t="t" r="r" b="b"/>
              <a:pathLst>
                <a:path w="537" h="1" fill="none" extrusionOk="0">
                  <a:moveTo>
                    <a:pt x="536"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9"/>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39"/>
          <p:cNvGrpSpPr/>
          <p:nvPr/>
        </p:nvGrpSpPr>
        <p:grpSpPr>
          <a:xfrm>
            <a:off x="2023737" y="2627227"/>
            <a:ext cx="387933" cy="367467"/>
            <a:chOff x="2583100" y="2973775"/>
            <a:chExt cx="461550" cy="437200"/>
          </a:xfrm>
        </p:grpSpPr>
        <p:sp>
          <p:nvSpPr>
            <p:cNvPr id="606" name="Google Shape;606;p3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9"/>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39"/>
          <p:cNvGrpSpPr/>
          <p:nvPr/>
        </p:nvGrpSpPr>
        <p:grpSpPr>
          <a:xfrm>
            <a:off x="4263186" y="2655384"/>
            <a:ext cx="435022" cy="323445"/>
            <a:chOff x="5247525" y="3007275"/>
            <a:chExt cx="517575" cy="384825"/>
          </a:xfrm>
        </p:grpSpPr>
        <p:sp>
          <p:nvSpPr>
            <p:cNvPr id="610" name="Google Shape;610;p3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9"/>
          <p:cNvGrpSpPr/>
          <p:nvPr/>
        </p:nvGrpSpPr>
        <p:grpSpPr>
          <a:xfrm>
            <a:off x="3174172" y="2636956"/>
            <a:ext cx="342882" cy="350068"/>
            <a:chOff x="3951850" y="2985350"/>
            <a:chExt cx="407950" cy="416500"/>
          </a:xfrm>
        </p:grpSpPr>
        <p:sp>
          <p:nvSpPr>
            <p:cNvPr id="613" name="Google Shape;613;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9"/>
          <p:cNvGrpSpPr/>
          <p:nvPr/>
        </p:nvGrpSpPr>
        <p:grpSpPr>
          <a:xfrm>
            <a:off x="330844" y="3226504"/>
            <a:ext cx="397136" cy="305017"/>
            <a:chOff x="568950" y="3686775"/>
            <a:chExt cx="472500" cy="362900"/>
          </a:xfrm>
        </p:grpSpPr>
        <p:sp>
          <p:nvSpPr>
            <p:cNvPr id="618" name="Google Shape;618;p3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39"/>
          <p:cNvGrpSpPr/>
          <p:nvPr/>
        </p:nvGrpSpPr>
        <p:grpSpPr>
          <a:xfrm>
            <a:off x="898896" y="3252097"/>
            <a:ext cx="377700" cy="253852"/>
            <a:chOff x="1244800" y="3717225"/>
            <a:chExt cx="449375" cy="302025"/>
          </a:xfrm>
        </p:grpSpPr>
        <p:sp>
          <p:nvSpPr>
            <p:cNvPr id="623" name="Google Shape;623;p3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1244800" y="3795150"/>
              <a:ext cx="449375" cy="25"/>
            </a:xfrm>
            <a:custGeom>
              <a:avLst/>
              <a:gdLst/>
              <a:ahLst/>
              <a:cxnLst/>
              <a:rect l="l" t="t" r="r" b="b"/>
              <a:pathLst>
                <a:path w="17975" h="1" fill="none" extrusionOk="0">
                  <a:moveTo>
                    <a:pt x="17974"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1244800" y="3853000"/>
              <a:ext cx="449375" cy="25"/>
            </a:xfrm>
            <a:custGeom>
              <a:avLst/>
              <a:gdLst/>
              <a:ahLst/>
              <a:cxnLst/>
              <a:rect l="l" t="t" r="r" b="b"/>
              <a:pathLst>
                <a:path w="17975" h="1" fill="none" extrusionOk="0">
                  <a:moveTo>
                    <a:pt x="0" y="0"/>
                  </a:moveTo>
                  <a:lnTo>
                    <a:pt x="17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1302625" y="3893800"/>
              <a:ext cx="161375" cy="25"/>
            </a:xfrm>
            <a:custGeom>
              <a:avLst/>
              <a:gdLst/>
              <a:ahLst/>
              <a:cxnLst/>
              <a:rect l="l" t="t" r="r" b="b"/>
              <a:pathLst>
                <a:path w="6455" h="1" fill="none" extrusionOk="0">
                  <a:moveTo>
                    <a:pt x="6455"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1302625" y="3933975"/>
              <a:ext cx="110250" cy="25"/>
            </a:xfrm>
            <a:custGeom>
              <a:avLst/>
              <a:gdLst/>
              <a:ahLst/>
              <a:cxnLst/>
              <a:rect l="l" t="t" r="r" b="b"/>
              <a:pathLst>
                <a:path w="4410" h="1" fill="none" extrusionOk="0">
                  <a:moveTo>
                    <a:pt x="4409" y="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9"/>
          <p:cNvGrpSpPr/>
          <p:nvPr/>
        </p:nvGrpSpPr>
        <p:grpSpPr>
          <a:xfrm>
            <a:off x="1468986" y="3232639"/>
            <a:ext cx="367467" cy="287115"/>
            <a:chOff x="1923075" y="3694075"/>
            <a:chExt cx="437200" cy="341600"/>
          </a:xfrm>
        </p:grpSpPr>
        <p:sp>
          <p:nvSpPr>
            <p:cNvPr id="630" name="Google Shape;630;p3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9"/>
          <p:cNvGrpSpPr/>
          <p:nvPr/>
        </p:nvGrpSpPr>
        <p:grpSpPr>
          <a:xfrm>
            <a:off x="2037542" y="3228038"/>
            <a:ext cx="360301" cy="295814"/>
            <a:chOff x="2599525" y="3688600"/>
            <a:chExt cx="428675" cy="351950"/>
          </a:xfrm>
        </p:grpSpPr>
        <p:sp>
          <p:nvSpPr>
            <p:cNvPr id="640" name="Google Shape;640;p3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9"/>
          <p:cNvGrpSpPr/>
          <p:nvPr/>
        </p:nvGrpSpPr>
        <p:grpSpPr>
          <a:xfrm>
            <a:off x="2619925" y="3207571"/>
            <a:ext cx="333700" cy="329077"/>
            <a:chOff x="3292425" y="3664250"/>
            <a:chExt cx="397025" cy="391525"/>
          </a:xfrm>
        </p:grpSpPr>
        <p:sp>
          <p:nvSpPr>
            <p:cNvPr id="644" name="Google Shape;644;p3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9"/>
          <p:cNvGrpSpPr/>
          <p:nvPr/>
        </p:nvGrpSpPr>
        <p:grpSpPr>
          <a:xfrm>
            <a:off x="3157782" y="3250038"/>
            <a:ext cx="369526" cy="268183"/>
            <a:chOff x="3932350" y="3714775"/>
            <a:chExt cx="439650" cy="319075"/>
          </a:xfrm>
        </p:grpSpPr>
        <p:sp>
          <p:nvSpPr>
            <p:cNvPr id="648" name="Google Shape;648;p3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9"/>
          <p:cNvGrpSpPr/>
          <p:nvPr/>
        </p:nvGrpSpPr>
        <p:grpSpPr>
          <a:xfrm>
            <a:off x="3722766" y="3250038"/>
            <a:ext cx="369505" cy="268183"/>
            <a:chOff x="4604550" y="3714775"/>
            <a:chExt cx="439625" cy="319075"/>
          </a:xfrm>
        </p:grpSpPr>
        <p:sp>
          <p:nvSpPr>
            <p:cNvPr id="654" name="Google Shape;654;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9"/>
          <p:cNvGrpSpPr/>
          <p:nvPr/>
        </p:nvGrpSpPr>
        <p:grpSpPr>
          <a:xfrm>
            <a:off x="4301051" y="3222406"/>
            <a:ext cx="353136" cy="313738"/>
            <a:chOff x="5292575" y="3681900"/>
            <a:chExt cx="420150" cy="373275"/>
          </a:xfrm>
        </p:grpSpPr>
        <p:sp>
          <p:nvSpPr>
            <p:cNvPr id="657" name="Google Shape;657;p3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9"/>
          <p:cNvGrpSpPr/>
          <p:nvPr/>
        </p:nvGrpSpPr>
        <p:grpSpPr>
          <a:xfrm>
            <a:off x="4846073" y="3182482"/>
            <a:ext cx="393060" cy="393060"/>
            <a:chOff x="5941025" y="3634400"/>
            <a:chExt cx="467650" cy="467650"/>
          </a:xfrm>
        </p:grpSpPr>
        <p:sp>
          <p:nvSpPr>
            <p:cNvPr id="665" name="Google Shape;665;p3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9"/>
          <p:cNvGrpSpPr/>
          <p:nvPr/>
        </p:nvGrpSpPr>
        <p:grpSpPr>
          <a:xfrm>
            <a:off x="5436146" y="3207571"/>
            <a:ext cx="342882" cy="342903"/>
            <a:chOff x="6643075" y="3664250"/>
            <a:chExt cx="407950" cy="407975"/>
          </a:xfrm>
        </p:grpSpPr>
        <p:sp>
          <p:nvSpPr>
            <p:cNvPr id="672" name="Google Shape;672;p3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336980" y="3758225"/>
            <a:ext cx="371564" cy="371543"/>
            <a:chOff x="576250" y="4319400"/>
            <a:chExt cx="442075" cy="442050"/>
          </a:xfrm>
        </p:grpSpPr>
        <p:sp>
          <p:nvSpPr>
            <p:cNvPr id="675" name="Google Shape;675;p3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9"/>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39"/>
          <p:cNvGrpSpPr/>
          <p:nvPr/>
        </p:nvGrpSpPr>
        <p:grpSpPr>
          <a:xfrm>
            <a:off x="4280585" y="3777157"/>
            <a:ext cx="394068" cy="325505"/>
            <a:chOff x="5268225" y="4341925"/>
            <a:chExt cx="468850" cy="387275"/>
          </a:xfrm>
        </p:grpSpPr>
        <p:sp>
          <p:nvSpPr>
            <p:cNvPr id="684" name="Google Shape;684;p3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5447225" y="4615925"/>
              <a:ext cx="110850" cy="25"/>
            </a:xfrm>
            <a:custGeom>
              <a:avLst/>
              <a:gdLst/>
              <a:ahLst/>
              <a:cxnLst/>
              <a:rect l="l" t="t" r="r" b="b"/>
              <a:pathLst>
                <a:path w="4434" h="1" fill="none" extrusionOk="0">
                  <a:moveTo>
                    <a:pt x="1" y="0"/>
                  </a:moveTo>
                  <a:lnTo>
                    <a:pt x="443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5439925" y="4589125"/>
              <a:ext cx="125450" cy="25"/>
            </a:xfrm>
            <a:custGeom>
              <a:avLst/>
              <a:gdLst/>
              <a:ahLst/>
              <a:cxnLst/>
              <a:rect l="l" t="t" r="r" b="b"/>
              <a:pathLst>
                <a:path w="5018" h="1" fill="none" extrusionOk="0">
                  <a:moveTo>
                    <a:pt x="1" y="0"/>
                  </a:moveTo>
                  <a:lnTo>
                    <a:pt x="501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9"/>
          <p:cNvGrpSpPr/>
          <p:nvPr/>
        </p:nvGrpSpPr>
        <p:grpSpPr>
          <a:xfrm>
            <a:off x="4865531" y="3766924"/>
            <a:ext cx="354145" cy="354145"/>
            <a:chOff x="5964175" y="4329750"/>
            <a:chExt cx="421350" cy="421350"/>
          </a:xfrm>
        </p:grpSpPr>
        <p:sp>
          <p:nvSpPr>
            <p:cNvPr id="693" name="Google Shape;693;p3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9"/>
          <p:cNvGrpSpPr/>
          <p:nvPr/>
        </p:nvGrpSpPr>
        <p:grpSpPr>
          <a:xfrm>
            <a:off x="901439" y="4331908"/>
            <a:ext cx="372594" cy="360301"/>
            <a:chOff x="1247825" y="5001950"/>
            <a:chExt cx="443300" cy="428675"/>
          </a:xfrm>
        </p:grpSpPr>
        <p:sp>
          <p:nvSpPr>
            <p:cNvPr id="696" name="Google Shape;696;p3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9"/>
          <p:cNvGrpSpPr/>
          <p:nvPr/>
        </p:nvGrpSpPr>
        <p:grpSpPr>
          <a:xfrm>
            <a:off x="1499685" y="4313985"/>
            <a:ext cx="306068" cy="389992"/>
            <a:chOff x="1959600" y="4980625"/>
            <a:chExt cx="364150" cy="464000"/>
          </a:xfrm>
        </p:grpSpPr>
        <p:sp>
          <p:nvSpPr>
            <p:cNvPr id="703" name="Google Shape;703;p3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2053375" y="5121275"/>
              <a:ext cx="176600" cy="25"/>
            </a:xfrm>
            <a:custGeom>
              <a:avLst/>
              <a:gdLst/>
              <a:ahLst/>
              <a:cxnLst/>
              <a:rect l="l" t="t" r="r" b="b"/>
              <a:pathLst>
                <a:path w="7064" h="1" fill="none" extrusionOk="0">
                  <a:moveTo>
                    <a:pt x="1" y="1"/>
                  </a:moveTo>
                  <a:lnTo>
                    <a:pt x="706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39"/>
          <p:cNvGrpSpPr/>
          <p:nvPr/>
        </p:nvGrpSpPr>
        <p:grpSpPr>
          <a:xfrm>
            <a:off x="2042165" y="4328840"/>
            <a:ext cx="351077" cy="360806"/>
            <a:chOff x="2605025" y="4998300"/>
            <a:chExt cx="417700" cy="429275"/>
          </a:xfrm>
        </p:grpSpPr>
        <p:sp>
          <p:nvSpPr>
            <p:cNvPr id="711" name="Google Shape;711;p3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9"/>
          <p:cNvGrpSpPr/>
          <p:nvPr/>
        </p:nvGrpSpPr>
        <p:grpSpPr>
          <a:xfrm>
            <a:off x="2572857" y="4331908"/>
            <a:ext cx="419662" cy="349543"/>
            <a:chOff x="3236425" y="5001950"/>
            <a:chExt cx="499300" cy="415875"/>
          </a:xfrm>
        </p:grpSpPr>
        <p:sp>
          <p:nvSpPr>
            <p:cNvPr id="715" name="Google Shape;715;p3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3294875" y="5330725"/>
              <a:ext cx="382400" cy="25"/>
            </a:xfrm>
            <a:custGeom>
              <a:avLst/>
              <a:gdLst/>
              <a:ahLst/>
              <a:cxnLst/>
              <a:rect l="l" t="t" r="r" b="b"/>
              <a:pathLst>
                <a:path w="15296" h="1" fill="none" extrusionOk="0">
                  <a:moveTo>
                    <a:pt x="0" y="1"/>
                  </a:moveTo>
                  <a:lnTo>
                    <a:pt x="152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9"/>
          <p:cNvGrpSpPr/>
          <p:nvPr/>
        </p:nvGrpSpPr>
        <p:grpSpPr>
          <a:xfrm>
            <a:off x="3187977" y="4313985"/>
            <a:ext cx="319369" cy="380263"/>
            <a:chOff x="3968275" y="4980625"/>
            <a:chExt cx="379975" cy="452425"/>
          </a:xfrm>
        </p:grpSpPr>
        <p:sp>
          <p:nvSpPr>
            <p:cNvPr id="722" name="Google Shape;722;p3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9"/>
          <p:cNvGrpSpPr/>
          <p:nvPr/>
        </p:nvGrpSpPr>
        <p:grpSpPr>
          <a:xfrm>
            <a:off x="4843510" y="4398938"/>
            <a:ext cx="404323" cy="220085"/>
            <a:chOff x="5937975" y="5081700"/>
            <a:chExt cx="481050" cy="261850"/>
          </a:xfrm>
        </p:grpSpPr>
        <p:sp>
          <p:nvSpPr>
            <p:cNvPr id="726" name="Google Shape;726;p3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9"/>
          <p:cNvGrpSpPr/>
          <p:nvPr/>
        </p:nvGrpSpPr>
        <p:grpSpPr>
          <a:xfrm>
            <a:off x="5461718" y="4356472"/>
            <a:ext cx="290183" cy="333678"/>
            <a:chOff x="6673500" y="5031175"/>
            <a:chExt cx="345250" cy="397000"/>
          </a:xfrm>
        </p:grpSpPr>
        <p:sp>
          <p:nvSpPr>
            <p:cNvPr id="730" name="Google Shape;730;p3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9"/>
          <p:cNvGrpSpPr/>
          <p:nvPr/>
        </p:nvGrpSpPr>
        <p:grpSpPr>
          <a:xfrm>
            <a:off x="3153705" y="381117"/>
            <a:ext cx="387933" cy="345971"/>
            <a:chOff x="3927500" y="301425"/>
            <a:chExt cx="461550" cy="411625"/>
          </a:xfrm>
        </p:grpSpPr>
        <p:sp>
          <p:nvSpPr>
            <p:cNvPr id="736" name="Google Shape;736;p3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9"/>
          <p:cNvGrpSpPr/>
          <p:nvPr/>
        </p:nvGrpSpPr>
        <p:grpSpPr>
          <a:xfrm>
            <a:off x="5441252" y="387778"/>
            <a:ext cx="332670" cy="332670"/>
            <a:chOff x="6649150" y="309350"/>
            <a:chExt cx="395800" cy="395800"/>
          </a:xfrm>
        </p:grpSpPr>
        <p:sp>
          <p:nvSpPr>
            <p:cNvPr id="764" name="Google Shape;764;p3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6847025" y="333700"/>
              <a:ext cx="25" cy="29250"/>
            </a:xfrm>
            <a:custGeom>
              <a:avLst/>
              <a:gdLst/>
              <a:ahLst/>
              <a:cxnLst/>
              <a:rect l="l" t="t" r="r" b="b"/>
              <a:pathLst>
                <a:path w="1" h="1170" fill="none" extrusionOk="0">
                  <a:moveTo>
                    <a:pt x="1" y="1170"/>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6760575" y="356850"/>
              <a:ext cx="25" cy="25"/>
            </a:xfrm>
            <a:custGeom>
              <a:avLst/>
              <a:gdLst/>
              <a:ahLst/>
              <a:cxnLst/>
              <a:rect l="l" t="t" r="r" b="b"/>
              <a:pathLst>
                <a:path w="1" h="1" fill="none" extrusionOk="0">
                  <a:moveTo>
                    <a:pt x="1"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6696650" y="420775"/>
              <a:ext cx="25" cy="25"/>
            </a:xfrm>
            <a:custGeom>
              <a:avLst/>
              <a:gdLst/>
              <a:ahLst/>
              <a:cxnLst/>
              <a:rect l="l" t="t" r="r" b="b"/>
              <a:pathLst>
                <a:path w="1" h="1" fill="none" extrusionOk="0">
                  <a:moveTo>
                    <a:pt x="0"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6673500" y="507225"/>
              <a:ext cx="29250" cy="25"/>
            </a:xfrm>
            <a:custGeom>
              <a:avLst/>
              <a:gdLst/>
              <a:ahLst/>
              <a:cxnLst/>
              <a:rect l="l" t="t" r="r" b="b"/>
              <a:pathLst>
                <a:path w="1170" h="1" fill="none" extrusionOk="0">
                  <a:moveTo>
                    <a:pt x="1" y="1"/>
                  </a:moveTo>
                  <a:lnTo>
                    <a:pt x="117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6696650" y="593700"/>
              <a:ext cx="25" cy="25"/>
            </a:xfrm>
            <a:custGeom>
              <a:avLst/>
              <a:gdLst/>
              <a:ahLst/>
              <a:cxnLst/>
              <a:rect l="l" t="t" r="r" b="b"/>
              <a:pathLst>
                <a:path w="1" h="1" fill="none" extrusionOk="0">
                  <a:moveTo>
                    <a:pt x="0"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6760575" y="657625"/>
              <a:ext cx="25" cy="25"/>
            </a:xfrm>
            <a:custGeom>
              <a:avLst/>
              <a:gdLst/>
              <a:ahLst/>
              <a:cxnLst/>
              <a:rect l="l" t="t" r="r" b="b"/>
              <a:pathLst>
                <a:path w="1" h="1" fill="none" extrusionOk="0">
                  <a:moveTo>
                    <a:pt x="1" y="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6847025" y="651550"/>
              <a:ext cx="25" cy="29250"/>
            </a:xfrm>
            <a:custGeom>
              <a:avLst/>
              <a:gdLst/>
              <a:ahLst/>
              <a:cxnLst/>
              <a:rect l="l" t="t" r="r" b="b"/>
              <a:pathLst>
                <a:path w="1" h="1170" fill="none" extrusionOk="0">
                  <a:moveTo>
                    <a:pt x="1" y="0"/>
                  </a:moveTo>
                  <a:lnTo>
                    <a:pt x="1" y="116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6933500" y="657625"/>
              <a:ext cx="25" cy="25"/>
            </a:xfrm>
            <a:custGeom>
              <a:avLst/>
              <a:gdLst/>
              <a:ahLst/>
              <a:cxnLst/>
              <a:rect l="l" t="t" r="r" b="b"/>
              <a:pathLst>
                <a:path w="1" h="1" fill="none" extrusionOk="0">
                  <a:moveTo>
                    <a:pt x="0"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6997425" y="593700"/>
              <a:ext cx="25" cy="25"/>
            </a:xfrm>
            <a:custGeom>
              <a:avLst/>
              <a:gdLst/>
              <a:ahLst/>
              <a:cxnLst/>
              <a:rect l="l" t="t" r="r" b="b"/>
              <a:pathLst>
                <a:path w="1" h="1" fill="none" extrusionOk="0">
                  <a:moveTo>
                    <a:pt x="1"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6991350" y="507225"/>
              <a:ext cx="29250" cy="25"/>
            </a:xfrm>
            <a:custGeom>
              <a:avLst/>
              <a:gdLst/>
              <a:ahLst/>
              <a:cxnLst/>
              <a:rect l="l" t="t" r="r" b="b"/>
              <a:pathLst>
                <a:path w="1170" h="1" fill="none" extrusionOk="0">
                  <a:moveTo>
                    <a:pt x="116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6997425" y="420775"/>
              <a:ext cx="25" cy="25"/>
            </a:xfrm>
            <a:custGeom>
              <a:avLst/>
              <a:gdLst/>
              <a:ahLst/>
              <a:cxnLst/>
              <a:rect l="l" t="t" r="r" b="b"/>
              <a:pathLst>
                <a:path w="1" h="1" fill="none" extrusionOk="0">
                  <a:moveTo>
                    <a:pt x="1"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6933500" y="356850"/>
              <a:ext cx="25" cy="25"/>
            </a:xfrm>
            <a:custGeom>
              <a:avLst/>
              <a:gdLst/>
              <a:ahLst/>
              <a:cxnLst/>
              <a:rect l="l" t="t" r="r" b="b"/>
              <a:pathLst>
                <a:path w="1" h="1" fill="none" extrusionOk="0">
                  <a:moveTo>
                    <a:pt x="0"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9"/>
          <p:cNvGrpSpPr/>
          <p:nvPr/>
        </p:nvGrpSpPr>
        <p:grpSpPr>
          <a:xfrm>
            <a:off x="4873705" y="395448"/>
            <a:ext cx="337797" cy="319873"/>
            <a:chOff x="5973900" y="318475"/>
            <a:chExt cx="401900" cy="380575"/>
          </a:xfrm>
        </p:grpSpPr>
        <p:sp>
          <p:nvSpPr>
            <p:cNvPr id="788" name="Google Shape;788;p3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6024450" y="573000"/>
              <a:ext cx="300800" cy="25"/>
            </a:xfrm>
            <a:custGeom>
              <a:avLst/>
              <a:gdLst/>
              <a:ahLst/>
              <a:cxnLst/>
              <a:rect l="l" t="t" r="r" b="b"/>
              <a:pathLst>
                <a:path w="12032" h="1" fill="none" extrusionOk="0">
                  <a:moveTo>
                    <a:pt x="0" y="0"/>
                  </a:moveTo>
                  <a:lnTo>
                    <a:pt x="12032"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6024450" y="514550"/>
              <a:ext cx="300800" cy="25"/>
            </a:xfrm>
            <a:custGeom>
              <a:avLst/>
              <a:gdLst/>
              <a:ahLst/>
              <a:cxnLst/>
              <a:rect l="l" t="t" r="r" b="b"/>
              <a:pathLst>
                <a:path w="12032" h="1" fill="none" extrusionOk="0">
                  <a:moveTo>
                    <a:pt x="0" y="0"/>
                  </a:moveTo>
                  <a:lnTo>
                    <a:pt x="12032"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6264950" y="456100"/>
              <a:ext cx="25" cy="175375"/>
            </a:xfrm>
            <a:custGeom>
              <a:avLst/>
              <a:gdLst/>
              <a:ahLst/>
              <a:cxnLst/>
              <a:rect l="l" t="t" r="r" b="b"/>
              <a:pathLst>
                <a:path w="1" h="7015" fill="none" extrusionOk="0">
                  <a:moveTo>
                    <a:pt x="1" y="0"/>
                  </a:moveTo>
                  <a:lnTo>
                    <a:pt x="1"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6204675" y="456100"/>
              <a:ext cx="25" cy="175375"/>
            </a:xfrm>
            <a:custGeom>
              <a:avLst/>
              <a:gdLst/>
              <a:ahLst/>
              <a:cxnLst/>
              <a:rect l="l" t="t" r="r" b="b"/>
              <a:pathLst>
                <a:path w="1" h="7015" fill="none" extrusionOk="0">
                  <a:moveTo>
                    <a:pt x="0" y="0"/>
                  </a:moveTo>
                  <a:lnTo>
                    <a:pt x="0"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6145000" y="456100"/>
              <a:ext cx="25" cy="175375"/>
            </a:xfrm>
            <a:custGeom>
              <a:avLst/>
              <a:gdLst/>
              <a:ahLst/>
              <a:cxnLst/>
              <a:rect l="l" t="t" r="r" b="b"/>
              <a:pathLst>
                <a:path w="1" h="7015" fill="none" extrusionOk="0">
                  <a:moveTo>
                    <a:pt x="1" y="0"/>
                  </a:moveTo>
                  <a:lnTo>
                    <a:pt x="1"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6084725" y="456100"/>
              <a:ext cx="25" cy="175375"/>
            </a:xfrm>
            <a:custGeom>
              <a:avLst/>
              <a:gdLst/>
              <a:ahLst/>
              <a:cxnLst/>
              <a:rect l="l" t="t" r="r" b="b"/>
              <a:pathLst>
                <a:path w="1" h="7015" fill="none" extrusionOk="0">
                  <a:moveTo>
                    <a:pt x="1" y="0"/>
                  </a:moveTo>
                  <a:lnTo>
                    <a:pt x="1"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9"/>
          <p:cNvGrpSpPr/>
          <p:nvPr/>
        </p:nvGrpSpPr>
        <p:grpSpPr>
          <a:xfrm>
            <a:off x="918858" y="908741"/>
            <a:ext cx="342882" cy="418128"/>
            <a:chOff x="1268550" y="929175"/>
            <a:chExt cx="407950" cy="497475"/>
          </a:xfrm>
        </p:grpSpPr>
        <p:sp>
          <p:nvSpPr>
            <p:cNvPr id="803" name="Google Shape;803;p3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9"/>
          <p:cNvGrpSpPr/>
          <p:nvPr/>
        </p:nvGrpSpPr>
        <p:grpSpPr>
          <a:xfrm>
            <a:off x="5404922" y="924605"/>
            <a:ext cx="405331" cy="388962"/>
            <a:chOff x="6605925" y="948050"/>
            <a:chExt cx="482250" cy="462775"/>
          </a:xfrm>
        </p:grpSpPr>
        <p:sp>
          <p:nvSpPr>
            <p:cNvPr id="807" name="Google Shape;807;p3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6847025" y="948050"/>
              <a:ext cx="25" cy="23775"/>
            </a:xfrm>
            <a:custGeom>
              <a:avLst/>
              <a:gdLst/>
              <a:ahLst/>
              <a:cxnLst/>
              <a:rect l="l" t="t" r="r" b="b"/>
              <a:pathLst>
                <a:path w="1" h="951" fill="none" extrusionOk="0">
                  <a:moveTo>
                    <a:pt x="1" y="95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6847025" y="1001025"/>
              <a:ext cx="25" cy="183900"/>
            </a:xfrm>
            <a:custGeom>
              <a:avLst/>
              <a:gdLst/>
              <a:ahLst/>
              <a:cxnLst/>
              <a:rect l="l" t="t" r="r" b="b"/>
              <a:pathLst>
                <a:path w="1" h="7356" fill="none" extrusionOk="0">
                  <a:moveTo>
                    <a:pt x="1" y="1"/>
                  </a:moveTo>
                  <a:lnTo>
                    <a:pt x="1" y="735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9"/>
          <p:cNvGrpSpPr/>
          <p:nvPr/>
        </p:nvGrpSpPr>
        <p:grpSpPr>
          <a:xfrm>
            <a:off x="5499604" y="2076574"/>
            <a:ext cx="215966" cy="342399"/>
            <a:chOff x="6718575" y="2318625"/>
            <a:chExt cx="256950" cy="407375"/>
          </a:xfrm>
        </p:grpSpPr>
        <p:sp>
          <p:nvSpPr>
            <p:cNvPr id="814" name="Google Shape;814;p3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9"/>
          <p:cNvGrpSpPr/>
          <p:nvPr/>
        </p:nvGrpSpPr>
        <p:grpSpPr>
          <a:xfrm>
            <a:off x="2600993" y="2703482"/>
            <a:ext cx="363369" cy="221115"/>
            <a:chOff x="3269900" y="3064500"/>
            <a:chExt cx="432325" cy="263075"/>
          </a:xfrm>
        </p:grpSpPr>
        <p:sp>
          <p:nvSpPr>
            <p:cNvPr id="823" name="Google Shape;823;p3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39"/>
          <p:cNvGrpSpPr/>
          <p:nvPr/>
        </p:nvGrpSpPr>
        <p:grpSpPr>
          <a:xfrm>
            <a:off x="5475019" y="2635926"/>
            <a:ext cx="265115" cy="372594"/>
            <a:chOff x="6689325" y="2984125"/>
            <a:chExt cx="315425" cy="443300"/>
          </a:xfrm>
        </p:grpSpPr>
        <p:sp>
          <p:nvSpPr>
            <p:cNvPr id="827" name="Google Shape;827;p3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6761175" y="3117475"/>
              <a:ext cx="25" cy="261850"/>
            </a:xfrm>
            <a:custGeom>
              <a:avLst/>
              <a:gdLst/>
              <a:ahLst/>
              <a:cxnLst/>
              <a:rect l="l" t="t" r="r" b="b"/>
              <a:pathLst>
                <a:path w="1" h="10474" fill="none" extrusionOk="0">
                  <a:moveTo>
                    <a:pt x="1" y="10473"/>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6847025" y="3117475"/>
              <a:ext cx="25" cy="261850"/>
            </a:xfrm>
            <a:custGeom>
              <a:avLst/>
              <a:gdLst/>
              <a:ahLst/>
              <a:cxnLst/>
              <a:rect l="l" t="t" r="r" b="b"/>
              <a:pathLst>
                <a:path w="1" h="10474" fill="none" extrusionOk="0">
                  <a:moveTo>
                    <a:pt x="1" y="1"/>
                  </a:moveTo>
                  <a:lnTo>
                    <a:pt x="1" y="104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6932875" y="3117475"/>
              <a:ext cx="25" cy="261850"/>
            </a:xfrm>
            <a:custGeom>
              <a:avLst/>
              <a:gdLst/>
              <a:ahLst/>
              <a:cxnLst/>
              <a:rect l="l" t="t" r="r" b="b"/>
              <a:pathLst>
                <a:path w="1" h="10474" fill="none" extrusionOk="0">
                  <a:moveTo>
                    <a:pt x="1" y="1"/>
                  </a:moveTo>
                  <a:lnTo>
                    <a:pt x="1" y="104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39"/>
          <p:cNvGrpSpPr/>
          <p:nvPr/>
        </p:nvGrpSpPr>
        <p:grpSpPr>
          <a:xfrm>
            <a:off x="1523745" y="3730594"/>
            <a:ext cx="256416" cy="414535"/>
            <a:chOff x="1988225" y="4286525"/>
            <a:chExt cx="305075" cy="493200"/>
          </a:xfrm>
        </p:grpSpPr>
        <p:sp>
          <p:nvSpPr>
            <p:cNvPr id="833" name="Google Shape;833;p3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161750" y="4522750"/>
              <a:ext cx="25" cy="256975"/>
            </a:xfrm>
            <a:custGeom>
              <a:avLst/>
              <a:gdLst/>
              <a:ahLst/>
              <a:cxnLst/>
              <a:rect l="l" t="t" r="r" b="b"/>
              <a:pathLst>
                <a:path w="1" h="10279" fill="none" extrusionOk="0">
                  <a:moveTo>
                    <a:pt x="1" y="10279"/>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9"/>
          <p:cNvGrpSpPr/>
          <p:nvPr/>
        </p:nvGrpSpPr>
        <p:grpSpPr>
          <a:xfrm>
            <a:off x="2067737" y="3759759"/>
            <a:ext cx="309640" cy="392030"/>
            <a:chOff x="2635450" y="4321225"/>
            <a:chExt cx="368400" cy="466425"/>
          </a:xfrm>
        </p:grpSpPr>
        <p:sp>
          <p:nvSpPr>
            <p:cNvPr id="841" name="Google Shape;841;p3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2819350" y="4321225"/>
              <a:ext cx="25" cy="347075"/>
            </a:xfrm>
            <a:custGeom>
              <a:avLst/>
              <a:gdLst/>
              <a:ahLst/>
              <a:cxnLst/>
              <a:rect l="l" t="t" r="r" b="b"/>
              <a:pathLst>
                <a:path w="1" h="13883" fill="none" extrusionOk="0">
                  <a:moveTo>
                    <a:pt x="0" y="13883"/>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9"/>
          <p:cNvGrpSpPr/>
          <p:nvPr/>
        </p:nvGrpSpPr>
        <p:grpSpPr>
          <a:xfrm>
            <a:off x="5436146" y="3750030"/>
            <a:ext cx="342882" cy="383835"/>
            <a:chOff x="6643075" y="4309650"/>
            <a:chExt cx="407950" cy="456675"/>
          </a:xfrm>
        </p:grpSpPr>
        <p:sp>
          <p:nvSpPr>
            <p:cNvPr id="848" name="Google Shape;848;p3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6847025" y="4414975"/>
              <a:ext cx="25" cy="145550"/>
            </a:xfrm>
            <a:custGeom>
              <a:avLst/>
              <a:gdLst/>
              <a:ahLst/>
              <a:cxnLst/>
              <a:rect l="l" t="t" r="r" b="b"/>
              <a:pathLst>
                <a:path w="1" h="5822" fill="none" extrusionOk="0">
                  <a:moveTo>
                    <a:pt x="1" y="1"/>
                  </a:moveTo>
                  <a:lnTo>
                    <a:pt x="1" y="582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9"/>
          <p:cNvGrpSpPr/>
          <p:nvPr/>
        </p:nvGrpSpPr>
        <p:grpSpPr>
          <a:xfrm>
            <a:off x="4251419" y="4291984"/>
            <a:ext cx="452420" cy="433992"/>
            <a:chOff x="5233525" y="4954450"/>
            <a:chExt cx="538275" cy="516350"/>
          </a:xfrm>
        </p:grpSpPr>
        <p:sp>
          <p:nvSpPr>
            <p:cNvPr id="858" name="Google Shape;858;p3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a:off x="3682338" y="4299654"/>
            <a:ext cx="460615" cy="418653"/>
            <a:chOff x="4556450" y="4963575"/>
            <a:chExt cx="548025" cy="498100"/>
          </a:xfrm>
        </p:grpSpPr>
        <p:sp>
          <p:nvSpPr>
            <p:cNvPr id="870" name="Google Shape;870;p3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4830450" y="5213225"/>
              <a:ext cx="25" cy="248450"/>
            </a:xfrm>
            <a:custGeom>
              <a:avLst/>
              <a:gdLst/>
              <a:ahLst/>
              <a:cxnLst/>
              <a:rect l="l" t="t" r="r" b="b"/>
              <a:pathLst>
                <a:path w="1" h="9938" fill="none" extrusionOk="0">
                  <a:moveTo>
                    <a:pt x="0" y="0"/>
                  </a:moveTo>
                  <a:lnTo>
                    <a:pt x="0" y="993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9"/>
          <p:cNvGrpSpPr/>
          <p:nvPr/>
        </p:nvGrpSpPr>
        <p:grpSpPr>
          <a:xfrm>
            <a:off x="299620" y="4390239"/>
            <a:ext cx="445255" cy="246182"/>
            <a:chOff x="531800" y="5071350"/>
            <a:chExt cx="529750" cy="292900"/>
          </a:xfrm>
        </p:grpSpPr>
        <p:sp>
          <p:nvSpPr>
            <p:cNvPr id="876" name="Google Shape;876;p3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9"/>
          <p:cNvGrpSpPr/>
          <p:nvPr/>
        </p:nvGrpSpPr>
        <p:grpSpPr>
          <a:xfrm>
            <a:off x="7243894" y="1803400"/>
            <a:ext cx="433992" cy="422729"/>
            <a:chOff x="5916675" y="927975"/>
            <a:chExt cx="516350" cy="502950"/>
          </a:xfrm>
        </p:grpSpPr>
        <p:sp>
          <p:nvSpPr>
            <p:cNvPr id="884" name="Google Shape;884;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39"/>
          <p:cNvGrpSpPr/>
          <p:nvPr/>
        </p:nvGrpSpPr>
        <p:grpSpPr>
          <a:xfrm>
            <a:off x="6359914" y="2509302"/>
            <a:ext cx="1079481" cy="1051467"/>
            <a:chOff x="5916675" y="927975"/>
            <a:chExt cx="516350" cy="502950"/>
          </a:xfrm>
        </p:grpSpPr>
        <p:sp>
          <p:nvSpPr>
            <p:cNvPr id="887" name="Google Shape;887;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a:off x="6360057" y="1803400"/>
            <a:ext cx="433992" cy="422729"/>
            <a:chOff x="5916675" y="927975"/>
            <a:chExt cx="516350" cy="502950"/>
          </a:xfrm>
        </p:grpSpPr>
        <p:sp>
          <p:nvSpPr>
            <p:cNvPr id="890" name="Google Shape;890;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2" name="Google Shape;892;p39"/>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A4C2F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9"/>
        <p:cNvGrpSpPr/>
        <p:nvPr/>
      </p:nvGrpSpPr>
      <p:grpSpPr>
        <a:xfrm>
          <a:off x="0" y="0"/>
          <a:ext cx="0" cy="0"/>
          <a:chOff x="0" y="0"/>
          <a:chExt cx="0" cy="0"/>
        </a:xfrm>
      </p:grpSpPr>
      <p:sp>
        <p:nvSpPr>
          <p:cNvPr id="900" name="Google Shape;900;p40"/>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chemeClr val="dk1"/>
                </a:solidFill>
                <a:latin typeface="Quattrocento Sans"/>
                <a:ea typeface="Quattrocento Sans"/>
                <a:cs typeface="Quattrocento Sans"/>
                <a:sym typeface="Quattrocento Sans"/>
              </a:rPr>
              <a:t>Now you can use any emoji as an icon!</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r>
              <a:rPr lang="en">
                <a:solidFill>
                  <a:schemeClr val="dk1"/>
                </a:solidFill>
                <a:latin typeface="Quattrocento Sans"/>
                <a:ea typeface="Quattrocento Sans"/>
                <a:cs typeface="Quattrocento Sans"/>
                <a:sym typeface="Quattrocento Sans"/>
              </a:rPr>
              <a:t>And of course it resizes without losing quality and you can change the color.</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
                <a:solidFill>
                  <a:schemeClr val="dk1"/>
                </a:solidFill>
                <a:latin typeface="Quattrocento Sans"/>
                <a:ea typeface="Quattrocento Sans"/>
                <a:cs typeface="Quattrocento Sans"/>
                <a:sym typeface="Quattrocento Sans"/>
              </a:rPr>
              <a:t>How? Follow Google instructions </a:t>
            </a:r>
            <a:r>
              <a:rPr lang="en" u="sng">
                <a:solidFill>
                  <a:schemeClr val="dk1"/>
                </a:solidFill>
                <a:latin typeface="Quattrocento Sans"/>
                <a:ea typeface="Quattrocento Sans"/>
                <a:cs typeface="Quattrocento Sans"/>
                <a:sym typeface="Quattrocento Sans"/>
                <a:hlinkClick r:id="rId3"/>
              </a:rPr>
              <a:t>https://twitter.com/googledocs/status/730087240156643328</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901" name="Google Shape;901;p40"/>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chemeClr val="dk1"/>
                </a:solidFill>
                <a:latin typeface="Quattrocento Sans"/>
                <a:ea typeface="Quattrocento Sans"/>
                <a:cs typeface="Quattrocento Sans"/>
                <a:sym typeface="Quattrocento Sans"/>
              </a:rPr>
              <a:t>✋👆👉👍👤👦👧👨👩👪💃🏃💑❤😂😉😋😒😭👶😸🐟🍒🍔💣📌📖🔨🎃🎈🎨🏈🏰🌏🔌🔑</a:t>
            </a:r>
            <a:r>
              <a:rPr lang="en" sz="2400">
                <a:solidFill>
                  <a:schemeClr val="dk1"/>
                </a:solidFill>
                <a:highlight>
                  <a:srgbClr val="FFCD00"/>
                </a:highlight>
                <a:latin typeface="Quattrocento Sans"/>
                <a:ea typeface="Quattrocento Sans"/>
                <a:cs typeface="Quattrocento Sans"/>
                <a:sym typeface="Quattrocento Sans"/>
              </a:rPr>
              <a:t> and many more...</a:t>
            </a:r>
            <a:endParaRPr sz="2400">
              <a:solidFill>
                <a:schemeClr val="dk1"/>
              </a:solidFill>
              <a:highlight>
                <a:srgbClr val="FFCD00"/>
              </a:highlight>
              <a:latin typeface="Quattrocento Sans"/>
              <a:ea typeface="Quattrocento Sans"/>
              <a:cs typeface="Quattrocento Sans"/>
              <a:sym typeface="Quattrocento Sans"/>
            </a:endParaRPr>
          </a:p>
        </p:txBody>
      </p:sp>
      <p:sp>
        <p:nvSpPr>
          <p:cNvPr id="902" name="Google Shape;902;p40"/>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F6921D"/>
                </a:solidFill>
              </a:rPr>
              <a:t>😉</a:t>
            </a:r>
            <a:endParaRPr sz="9600">
              <a:solidFill>
                <a:srgbClr val="F6921D"/>
              </a:solidFill>
            </a:endParaRPr>
          </a:p>
        </p:txBody>
      </p:sp>
      <p:sp>
        <p:nvSpPr>
          <p:cNvPr id="903" name="Google Shape;903;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57465" y="1618700"/>
            <a:ext cx="4291684" cy="16195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(1) Civil Comments Platform</a:t>
            </a:r>
            <a:endParaRPr b="1" dirty="0">
              <a:highlight>
                <a:srgbClr val="FFCD00"/>
              </a:highlight>
            </a:endParaRPr>
          </a:p>
          <a:p>
            <a:pPr marL="0" lvl="0" indent="0" algn="l" rtl="0">
              <a:spcBef>
                <a:spcPts val="600"/>
              </a:spcBef>
              <a:spcAft>
                <a:spcPts val="0"/>
              </a:spcAft>
              <a:buNone/>
            </a:pPr>
            <a:r>
              <a:rPr lang="en" dirty="0" smtClean="0"/>
              <a:t>Provided ~2m comments for evaluating/improving civil online conversations (supported by Jigsaw)</a:t>
            </a:r>
            <a:endParaRPr dirty="0"/>
          </a:p>
        </p:txBody>
      </p:sp>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Data Source</a:t>
            </a:r>
            <a:endParaRPr dirty="0"/>
          </a:p>
        </p:txBody>
      </p:sp>
      <p:sp>
        <p:nvSpPr>
          <p:cNvPr id="159" name="Google Shape;159;p19"/>
          <p:cNvSpPr txBox="1">
            <a:spLocks noGrp="1"/>
          </p:cNvSpPr>
          <p:nvPr>
            <p:ph type="body" idx="2"/>
          </p:nvPr>
        </p:nvSpPr>
        <p:spPr>
          <a:xfrm>
            <a:off x="4449149" y="1618700"/>
            <a:ext cx="4378591" cy="192202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(2) Score Data</a:t>
            </a:r>
            <a:endParaRPr b="1" dirty="0">
              <a:highlight>
                <a:srgbClr val="FFCD00"/>
              </a:highlight>
            </a:endParaRPr>
          </a:p>
          <a:p>
            <a:pPr marL="0" lvl="0" indent="0">
              <a:buNone/>
            </a:pPr>
            <a:r>
              <a:rPr lang="en-US" dirty="0" smtClean="0"/>
              <a:t>Online </a:t>
            </a:r>
            <a:r>
              <a:rPr lang="en-US" dirty="0"/>
              <a:t>Hate Index Research Project at D-Lab, University of California, </a:t>
            </a:r>
            <a:r>
              <a:rPr lang="en-US" dirty="0" smtClean="0"/>
              <a:t>Berkeley performed labeling surveys to score data</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 name="Google Shape;157;p19"/>
          <p:cNvSpPr txBox="1">
            <a:spLocks/>
          </p:cNvSpPr>
          <p:nvPr/>
        </p:nvSpPr>
        <p:spPr>
          <a:xfrm>
            <a:off x="157465" y="3130337"/>
            <a:ext cx="8739029" cy="16195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US" b="1" dirty="0" smtClean="0">
                <a:highlight>
                  <a:srgbClr val="FFCD00"/>
                </a:highlight>
              </a:rPr>
              <a:t>(3) Ethics</a:t>
            </a:r>
          </a:p>
          <a:p>
            <a:pPr marL="0" indent="0">
              <a:buFont typeface="Quattrocento Sans"/>
              <a:buNone/>
            </a:pPr>
            <a:r>
              <a:rPr lang="en-US" dirty="0" smtClean="0"/>
              <a:t>The information contains no direct information regarding who posted the comments nor information on the surveyors. The comments intrinsically carry the risk of being offensive, so we avoid republishing that data.</a:t>
            </a:r>
            <a:endParaRPr lang="en-US" dirty="0"/>
          </a:p>
        </p:txBody>
      </p:sp>
      <p:grpSp>
        <p:nvGrpSpPr>
          <p:cNvPr id="12" name="Google Shape;491;p39"/>
          <p:cNvGrpSpPr/>
          <p:nvPr/>
        </p:nvGrpSpPr>
        <p:grpSpPr>
          <a:xfrm>
            <a:off x="905733" y="1032738"/>
            <a:ext cx="251631" cy="215459"/>
            <a:chOff x="1934025" y="1001650"/>
            <a:chExt cx="415300" cy="355600"/>
          </a:xfrm>
        </p:grpSpPr>
        <p:sp>
          <p:nvSpPr>
            <p:cNvPr id="13" name="Google Shape;492;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3;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4;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5;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264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525951" y="3099207"/>
            <a:ext cx="3923198" cy="8471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rPr>
              <a:t>(1) Data is Intrinsically Skewed</a:t>
            </a:r>
            <a:endParaRPr sz="1200" b="1" dirty="0">
              <a:highlight>
                <a:srgbClr val="FFCD00"/>
              </a:highlight>
            </a:endParaRPr>
          </a:p>
          <a:p>
            <a:pPr marL="0" lvl="0" indent="0" algn="l" rtl="0">
              <a:spcBef>
                <a:spcPts val="600"/>
              </a:spcBef>
              <a:spcAft>
                <a:spcPts val="0"/>
              </a:spcAft>
              <a:buNone/>
            </a:pPr>
            <a:r>
              <a:rPr lang="en" sz="1200" dirty="0" smtClean="0"/>
              <a:t>Roughly 1.3m have score 0.0, or ~70% of the population</a:t>
            </a:r>
            <a:endParaRPr sz="1200" dirty="0"/>
          </a:p>
        </p:txBody>
      </p:sp>
      <p:sp>
        <p:nvSpPr>
          <p:cNvPr id="158" name="Google Shape;158;p19"/>
          <p:cNvSpPr txBox="1">
            <a:spLocks noGrp="1"/>
          </p:cNvSpPr>
          <p:nvPr>
            <p:ph type="title"/>
          </p:nvPr>
        </p:nvSpPr>
        <p:spPr>
          <a:xfrm>
            <a:off x="1408088" y="91224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Data Properties</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2" name="Google Shape;491;p39"/>
          <p:cNvGrpSpPr/>
          <p:nvPr/>
        </p:nvGrpSpPr>
        <p:grpSpPr>
          <a:xfrm>
            <a:off x="905733" y="1032738"/>
            <a:ext cx="251631" cy="215459"/>
            <a:chOff x="1934025" y="1001650"/>
            <a:chExt cx="415300" cy="355600"/>
          </a:xfrm>
        </p:grpSpPr>
        <p:sp>
          <p:nvSpPr>
            <p:cNvPr id="13" name="Google Shape;492;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3;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4;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5;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7" name="Chart 16"/>
          <p:cNvGraphicFramePr>
            <a:graphicFrameLocks/>
          </p:cNvGraphicFramePr>
          <p:nvPr>
            <p:extLst>
              <p:ext uri="{D42A27DB-BD31-4B8C-83A1-F6EECF244321}">
                <p14:modId xmlns:p14="http://schemas.microsoft.com/office/powerpoint/2010/main" val="3415559339"/>
              </p:ext>
            </p:extLst>
          </p:nvPr>
        </p:nvGraphicFramePr>
        <p:xfrm>
          <a:off x="525951" y="1348248"/>
          <a:ext cx="3454198" cy="20725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990578381"/>
              </p:ext>
            </p:extLst>
          </p:nvPr>
        </p:nvGraphicFramePr>
        <p:xfrm>
          <a:off x="4768755" y="1347848"/>
          <a:ext cx="3454866" cy="2072919"/>
        </p:xfrm>
        <a:graphic>
          <a:graphicData uri="http://schemas.openxmlformats.org/drawingml/2006/chart">
            <c:chart xmlns:c="http://schemas.openxmlformats.org/drawingml/2006/chart" xmlns:r="http://schemas.openxmlformats.org/officeDocument/2006/relationships" r:id="rId4"/>
          </a:graphicData>
        </a:graphic>
      </p:graphicFrame>
      <p:sp>
        <p:nvSpPr>
          <p:cNvPr id="20" name="Google Shape;157;p19"/>
          <p:cNvSpPr txBox="1">
            <a:spLocks noGrp="1"/>
          </p:cNvSpPr>
          <p:nvPr>
            <p:ph type="body" idx="1"/>
          </p:nvPr>
        </p:nvSpPr>
        <p:spPr>
          <a:xfrm>
            <a:off x="4817635" y="3099607"/>
            <a:ext cx="4075598" cy="19024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rPr>
              <a:t>(2) Filtered Data Categories</a:t>
            </a:r>
            <a:endParaRPr sz="1200" b="1" dirty="0">
              <a:highlight>
                <a:srgbClr val="FFCD00"/>
              </a:highlight>
            </a:endParaRPr>
          </a:p>
          <a:p>
            <a:pPr marL="0" lvl="0" indent="0" algn="l" rtl="0">
              <a:spcBef>
                <a:spcPts val="600"/>
              </a:spcBef>
              <a:spcAft>
                <a:spcPts val="0"/>
              </a:spcAft>
              <a:buNone/>
            </a:pPr>
            <a:r>
              <a:rPr lang="en" sz="1200" dirty="0" smtClean="0"/>
              <a:t>Despite 2913 different scores:</a:t>
            </a:r>
          </a:p>
          <a:p>
            <a:pPr marL="0" lvl="0" indent="0" algn="l" rtl="0">
              <a:spcBef>
                <a:spcPts val="600"/>
              </a:spcBef>
              <a:spcAft>
                <a:spcPts val="0"/>
              </a:spcAft>
              <a:buNone/>
            </a:pPr>
            <a:r>
              <a:rPr lang="en" sz="1200" dirty="0"/>
              <a:t>	</a:t>
            </a:r>
            <a:r>
              <a:rPr lang="en" sz="1200" dirty="0" smtClean="0"/>
              <a:t>189 have size &gt;= 100</a:t>
            </a:r>
          </a:p>
          <a:p>
            <a:pPr marL="0" lvl="0" indent="0" algn="l" rtl="0">
              <a:spcBef>
                <a:spcPts val="0"/>
              </a:spcBef>
              <a:spcAft>
                <a:spcPts val="0"/>
              </a:spcAft>
              <a:buNone/>
            </a:pPr>
            <a:r>
              <a:rPr lang="en" sz="1200" dirty="0"/>
              <a:t>	</a:t>
            </a:r>
            <a:r>
              <a:rPr lang="en" sz="1200" dirty="0" smtClean="0"/>
              <a:t>14 have size &gt;= 1,000</a:t>
            </a:r>
          </a:p>
          <a:p>
            <a:pPr marL="0" lvl="0" indent="0" algn="l" rtl="0">
              <a:spcBef>
                <a:spcPts val="0"/>
              </a:spcBef>
              <a:spcAft>
                <a:spcPts val="0"/>
              </a:spcAft>
              <a:buNone/>
            </a:pPr>
            <a:r>
              <a:rPr lang="en" sz="1200" dirty="0"/>
              <a:t>	</a:t>
            </a:r>
            <a:r>
              <a:rPr lang="en" sz="1200" dirty="0" smtClean="0"/>
              <a:t>8 have size &gt;= 10,000</a:t>
            </a:r>
          </a:p>
          <a:p>
            <a:pPr marL="0" lvl="0" indent="0" algn="l" rtl="0">
              <a:spcBef>
                <a:spcPts val="0"/>
              </a:spcBef>
              <a:spcAft>
                <a:spcPts val="0"/>
              </a:spcAft>
              <a:buNone/>
            </a:pPr>
            <a:r>
              <a:rPr lang="en" sz="1200" dirty="0"/>
              <a:t>	</a:t>
            </a:r>
            <a:r>
              <a:rPr lang="en" sz="1200" dirty="0" smtClean="0"/>
              <a:t>2 have size &gt;= 100,000</a:t>
            </a:r>
            <a:endParaRPr sz="1200" dirty="0"/>
          </a:p>
        </p:txBody>
      </p:sp>
      <p:sp>
        <p:nvSpPr>
          <p:cNvPr id="21" name="Google Shape;157;p19"/>
          <p:cNvSpPr txBox="1">
            <a:spLocks noGrp="1"/>
          </p:cNvSpPr>
          <p:nvPr>
            <p:ph type="body" idx="1"/>
          </p:nvPr>
        </p:nvSpPr>
        <p:spPr>
          <a:xfrm>
            <a:off x="525951" y="3902700"/>
            <a:ext cx="4664816" cy="8471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rPr>
              <a:t>(3) Category vs. Continuous</a:t>
            </a:r>
            <a:endParaRPr sz="1200" b="1" dirty="0">
              <a:highlight>
                <a:srgbClr val="FFCD00"/>
              </a:highlight>
            </a:endParaRPr>
          </a:p>
          <a:p>
            <a:pPr marL="0" lvl="0" indent="0" algn="l" rtl="0">
              <a:spcBef>
                <a:spcPts val="600"/>
              </a:spcBef>
              <a:spcAft>
                <a:spcPts val="0"/>
              </a:spcAft>
              <a:buNone/>
            </a:pPr>
            <a:r>
              <a:rPr lang="en" sz="1200" dirty="0" smtClean="0"/>
              <a:t>Top three categories (0,1/6,1/5) account for ~84% of population</a:t>
            </a:r>
          </a:p>
          <a:p>
            <a:pPr marL="0" lvl="0" indent="0" algn="l" rtl="0">
              <a:spcBef>
                <a:spcPts val="600"/>
              </a:spcBef>
              <a:spcAft>
                <a:spcPts val="0"/>
              </a:spcAft>
              <a:buNone/>
            </a:pPr>
            <a:r>
              <a:rPr lang="en" sz="1200" dirty="0" smtClean="0"/>
              <a:t>Top nine categories account for ~94% of population</a:t>
            </a:r>
            <a:endParaRPr sz="1200" dirty="0"/>
          </a:p>
        </p:txBody>
      </p:sp>
    </p:spTree>
    <p:extLst>
      <p:ext uri="{BB962C8B-B14F-4D97-AF65-F5344CB8AC3E}">
        <p14:creationId xmlns:p14="http://schemas.microsoft.com/office/powerpoint/2010/main" val="105853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57463" y="1246844"/>
            <a:ext cx="8745903" cy="100074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(1) </a:t>
            </a:r>
            <a:r>
              <a:rPr lang="en-US" b="1" dirty="0" smtClean="0">
                <a:highlight>
                  <a:srgbClr val="FFCD00"/>
                </a:highlight>
              </a:rPr>
              <a:t>Account for Skew</a:t>
            </a:r>
            <a:endParaRPr b="1" dirty="0">
              <a:highlight>
                <a:srgbClr val="FFCD00"/>
              </a:highlight>
            </a:endParaRPr>
          </a:p>
          <a:p>
            <a:pPr marL="0" lvl="0" indent="0" algn="l" rtl="0">
              <a:spcBef>
                <a:spcPts val="600"/>
              </a:spcBef>
              <a:spcAft>
                <a:spcPts val="0"/>
              </a:spcAft>
              <a:buNone/>
            </a:pPr>
            <a:r>
              <a:rPr lang="en" dirty="0" smtClean="0"/>
              <a:t>Determine which test sentences should score 0 and which should not</a:t>
            </a:r>
            <a:endParaRPr dirty="0"/>
          </a:p>
        </p:txBody>
      </p:sp>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Hypothesis</a:t>
            </a:r>
            <a:endParaRPr dirty="0"/>
          </a:p>
        </p:txBody>
      </p:sp>
      <p:sp>
        <p:nvSpPr>
          <p:cNvPr id="159" name="Google Shape;159;p19"/>
          <p:cNvSpPr txBox="1">
            <a:spLocks noGrp="1"/>
          </p:cNvSpPr>
          <p:nvPr>
            <p:ph type="body" idx="2"/>
          </p:nvPr>
        </p:nvSpPr>
        <p:spPr>
          <a:xfrm>
            <a:off x="157464" y="2005406"/>
            <a:ext cx="8385763" cy="12280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(2) </a:t>
            </a:r>
            <a:r>
              <a:rPr lang="en-US" b="1" dirty="0" smtClean="0">
                <a:highlight>
                  <a:srgbClr val="FFCD00"/>
                </a:highlight>
              </a:rPr>
              <a:t>Calculate Scores</a:t>
            </a:r>
            <a:endParaRPr b="1" dirty="0">
              <a:highlight>
                <a:srgbClr val="FFCD00"/>
              </a:highlight>
            </a:endParaRPr>
          </a:p>
          <a:p>
            <a:pPr marL="0" lvl="0" indent="0">
              <a:buNone/>
            </a:pPr>
            <a:r>
              <a:rPr lang="en-US" dirty="0" smtClean="0"/>
              <a:t>Filter out all zero predictions and build a system to continuously score the reminder between 0 and 1</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7" name="Google Shape;576;p39"/>
          <p:cNvGrpSpPr/>
          <p:nvPr/>
        </p:nvGrpSpPr>
        <p:grpSpPr>
          <a:xfrm>
            <a:off x="858144" y="969190"/>
            <a:ext cx="320378" cy="320378"/>
            <a:chOff x="2623275" y="2333250"/>
            <a:chExt cx="381175" cy="381175"/>
          </a:xfrm>
        </p:grpSpPr>
        <p:sp>
          <p:nvSpPr>
            <p:cNvPr id="18" name="Google Shape;577;p3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8;p3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9;p3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0;p3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9;p19"/>
          <p:cNvSpPr txBox="1">
            <a:spLocks/>
          </p:cNvSpPr>
          <p:nvPr/>
        </p:nvSpPr>
        <p:spPr>
          <a:xfrm>
            <a:off x="157464" y="3063469"/>
            <a:ext cx="8385763" cy="1228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US" b="1" dirty="0" smtClean="0">
                <a:highlight>
                  <a:srgbClr val="FFCD00"/>
                </a:highlight>
              </a:rPr>
              <a:t>(3) Adjust Results</a:t>
            </a:r>
          </a:p>
          <a:p>
            <a:pPr marL="0" indent="0">
              <a:buFont typeface="Quattrocento Sans"/>
              <a:buNone/>
            </a:pPr>
            <a:r>
              <a:rPr lang="en-US" dirty="0" smtClean="0"/>
              <a:t>Determine if distributing results to show greater match with training will improve scoring</a:t>
            </a:r>
            <a:endParaRPr lang="en-US" dirty="0"/>
          </a:p>
        </p:txBody>
      </p:sp>
      <p:sp>
        <p:nvSpPr>
          <p:cNvPr id="28" name="Google Shape;159;p19"/>
          <p:cNvSpPr txBox="1">
            <a:spLocks/>
          </p:cNvSpPr>
          <p:nvPr/>
        </p:nvSpPr>
        <p:spPr>
          <a:xfrm>
            <a:off x="157464" y="4150089"/>
            <a:ext cx="8385763" cy="837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US" b="1" dirty="0" smtClean="0">
                <a:highlight>
                  <a:srgbClr val="FFCD00"/>
                </a:highlight>
              </a:rPr>
              <a:t>{(4*) Future Word}</a:t>
            </a:r>
          </a:p>
          <a:p>
            <a:pPr marL="0" indent="0">
              <a:buFont typeface="Quattrocento Sans"/>
              <a:buNone/>
            </a:pPr>
            <a:r>
              <a:rPr lang="en-US" dirty="0" smtClean="0"/>
              <a:t>Evaluate multiple classification before scoring.</a:t>
            </a:r>
            <a:endParaRPr lang="en-US" dirty="0"/>
          </a:p>
        </p:txBody>
      </p:sp>
    </p:spTree>
    <p:extLst>
      <p:ext uri="{BB962C8B-B14F-4D97-AF65-F5344CB8AC3E}">
        <p14:creationId xmlns:p14="http://schemas.microsoft.com/office/powerpoint/2010/main" val="287245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This is </a:t>
            </a:r>
            <a:r>
              <a:rPr lang="en" dirty="0">
                <a:highlight>
                  <a:srgbClr val="FFCD00"/>
                </a:highlight>
              </a:rPr>
              <a:t>your</a:t>
            </a:r>
            <a:r>
              <a:rPr lang="en" dirty="0"/>
              <a:t> presentation title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65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for use</a:t>
            </a:r>
            <a:endParaRP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latin typeface="Quattrocento Sans"/>
                <a:ea typeface="Quattrocento Sans"/>
                <a:cs typeface="Quattrocento Sans"/>
                <a:sym typeface="Quattrocento Sans"/>
              </a:rPr>
              <a:t>EDIT IN GOOGLE SLIDES</a:t>
            </a:r>
            <a:endParaRPr sz="120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Click on the button under the presentation preview that says "Use as Google Slides Theme".</a:t>
            </a:r>
            <a:endParaRPr sz="1200">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You will get a copy of this document on your Google Drive and will be able to edit, add or delete slides.</a:t>
            </a:r>
            <a:endParaRPr sz="1200">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You have to be signed in to your Google account.</a:t>
            </a:r>
            <a:endParaRPr sz="1200">
              <a:latin typeface="Quattrocento Sans"/>
              <a:ea typeface="Quattrocento Sans"/>
              <a:cs typeface="Quattrocento Sans"/>
              <a:sym typeface="Quattrocento Sans"/>
            </a:endParaRPr>
          </a:p>
          <a:p>
            <a:pPr marL="0" lvl="0" indent="0" algn="l" rtl="0">
              <a:spcBef>
                <a:spcPts val="600"/>
              </a:spcBef>
              <a:spcAft>
                <a:spcPts val="0"/>
              </a:spcAft>
              <a:buNone/>
            </a:pPr>
            <a:endParaRPr sz="1200">
              <a:latin typeface="Quattrocento Sans"/>
              <a:ea typeface="Quattrocento Sans"/>
              <a:cs typeface="Quattrocento Sans"/>
              <a:sym typeface="Quattrocento Sans"/>
            </a:endParaRPr>
          </a:p>
        </p:txBody>
      </p:sp>
      <p:sp>
        <p:nvSpPr>
          <p:cNvPr id="93" name="Google Shape;93;p13"/>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latin typeface="Quattrocento Sans"/>
                <a:ea typeface="Quattrocento Sans"/>
                <a:cs typeface="Quattrocento Sans"/>
                <a:sym typeface="Quattrocento Sans"/>
              </a:rPr>
              <a:t>EDIT IN POWERPOINT®</a:t>
            </a:r>
            <a:endParaRPr sz="120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200">
                <a:latin typeface="Quattrocento Sans"/>
                <a:ea typeface="Quattrocento Sans"/>
                <a:cs typeface="Quattrocento Sans"/>
                <a:sym typeface="Quattrocento Sans"/>
              </a:rPr>
              <a:t>Click on the button under the presentation preview that says "Download as PowerPoint template". You will get a .pptx file that you can edit in PowerPoint.</a:t>
            </a:r>
            <a:endParaRPr sz="1200">
              <a:latin typeface="Quattrocento Sans"/>
              <a:ea typeface="Quattrocento Sans"/>
              <a:cs typeface="Quattrocento Sans"/>
              <a:sym typeface="Quattrocento Sans"/>
            </a:endParaRPr>
          </a:p>
          <a:p>
            <a:pPr marL="0" lvl="0" indent="0" algn="l" rtl="0">
              <a:spcBef>
                <a:spcPts val="600"/>
              </a:spcBef>
              <a:spcAft>
                <a:spcPts val="0"/>
              </a:spcAft>
              <a:buNone/>
            </a:pPr>
            <a:r>
              <a:rPr lang="en" sz="1200">
                <a:latin typeface="Quattrocento Sans"/>
                <a:ea typeface="Quattrocento Sans"/>
                <a:cs typeface="Quattrocento Sans"/>
                <a:sym typeface="Quattrocento Sans"/>
              </a:rPr>
              <a:t>Remember to download and install the fonts used in this presentation (you’ll find the links to the font files needed in the </a:t>
            </a:r>
            <a:r>
              <a:rPr lang="en" sz="1200" u="sng">
                <a:latin typeface="Quattrocento Sans"/>
                <a:ea typeface="Quattrocento Sans"/>
                <a:cs typeface="Quattrocento Sans"/>
                <a:sym typeface="Quattrocento Sans"/>
                <a:hlinkClick r:id="rId3" action="ppaction://hlinksldjump"/>
              </a:rPr>
              <a:t>Presentation design slide</a:t>
            </a:r>
            <a:r>
              <a:rPr lang="en"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94" name="Google Shape;94;p1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100" b="1" i="1">
                <a:latin typeface="Lora"/>
                <a:ea typeface="Lora"/>
                <a:cs typeface="Lora"/>
                <a:sym typeface="Lora"/>
              </a:rPr>
              <a:t>More info on how to use this template at </a:t>
            </a:r>
            <a:r>
              <a:rPr lang="en" sz="1100" b="1" i="1" u="sng">
                <a:latin typeface="Lora"/>
                <a:ea typeface="Lora"/>
                <a:cs typeface="Lora"/>
                <a:sym typeface="Lora"/>
                <a:hlinkClick r:id="rId4"/>
              </a:rPr>
              <a:t>www.slidescarnival.com/help-use-presentation-template</a:t>
            </a:r>
            <a:endParaRPr sz="1100" b="1" i="1">
              <a:latin typeface="Lora"/>
              <a:ea typeface="Lora"/>
              <a:cs typeface="Lora"/>
              <a:sym typeface="Lora"/>
            </a:endParaRPr>
          </a:p>
          <a:p>
            <a:pPr marL="0" lvl="0" indent="0" algn="l" rtl="0">
              <a:spcBef>
                <a:spcPts val="1000"/>
              </a:spcBef>
              <a:spcAft>
                <a:spcPts val="0"/>
              </a:spcAft>
              <a:buNone/>
            </a:pPr>
            <a:r>
              <a:rPr lang="en" sz="1100" i="1">
                <a:latin typeface="Lora"/>
                <a:ea typeface="Lora"/>
                <a:cs typeface="Lora"/>
                <a:sym typeface="Lora"/>
              </a:rPr>
              <a:t>This template is free to use under </a:t>
            </a:r>
            <a:r>
              <a:rPr lang="en" sz="1100" i="1" u="sng">
                <a:latin typeface="Lora"/>
                <a:ea typeface="Lora"/>
                <a:cs typeface="Lora"/>
                <a:sym typeface="Lora"/>
                <a:hlinkClick r:id="rId5"/>
              </a:rPr>
              <a:t>Creative Commons Attribution license</a:t>
            </a:r>
            <a:r>
              <a:rPr lang="en" sz="1100" i="1">
                <a:latin typeface="Lora"/>
                <a:ea typeface="Lora"/>
                <a:cs typeface="Lora"/>
                <a:sym typeface="Lora"/>
              </a:rPr>
              <a:t>. You can keep the Credits slide or mention SlidesCarnival and other resources used in a slide footer.</a:t>
            </a:r>
            <a:endParaRPr sz="1100" i="1">
              <a:latin typeface="Lora"/>
              <a:ea typeface="Lora"/>
              <a:cs typeface="Lora"/>
              <a:sym typeface="Lora"/>
            </a:endParaRPr>
          </a:p>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I am </a:t>
            </a:r>
            <a:r>
              <a:rPr lang="en" sz="3600" b="1" i="1">
                <a:highlight>
                  <a:srgbClr val="FFCD00"/>
                </a:highlight>
                <a:latin typeface="Lora"/>
                <a:ea typeface="Lora"/>
                <a:cs typeface="Lora"/>
                <a:sym typeface="Lora"/>
              </a:rPr>
              <a:t>Jayden Smith</a:t>
            </a:r>
            <a:endParaRPr sz="3600" b="1" i="1">
              <a:highlight>
                <a:srgbClr val="FFCD00"/>
              </a:highlight>
              <a:latin typeface="Lora"/>
              <a:ea typeface="Lora"/>
              <a:cs typeface="Lora"/>
              <a:sym typeface="Lora"/>
            </a:endParaRPr>
          </a:p>
          <a:p>
            <a:pPr marL="0" lvl="0" indent="0" algn="l" rtl="0">
              <a:spcBef>
                <a:spcPts val="600"/>
              </a:spcBef>
              <a:spcAft>
                <a:spcPts val="0"/>
              </a:spcAft>
              <a:buClr>
                <a:schemeClr val="dk1"/>
              </a:buClr>
              <a:buSzPts val="1100"/>
              <a:buFont typeface="Arial"/>
              <a:buNone/>
            </a:pPr>
            <a:r>
              <a:rPr lang="en" sz="1800">
                <a:solidFill>
                  <a:schemeClr val="dk1"/>
                </a:solidFill>
              </a:rPr>
              <a:t>I am here because I love to give presentations. </a:t>
            </a:r>
            <a:endParaRPr sz="1800">
              <a:solidFill>
                <a:schemeClr val="dk1"/>
              </a:solidFill>
            </a:endParaRPr>
          </a:p>
          <a:p>
            <a:pPr marL="0" lvl="0" indent="0" algn="l" rtl="0">
              <a:spcBef>
                <a:spcPts val="600"/>
              </a:spcBef>
              <a:spcAft>
                <a:spcPts val="0"/>
              </a:spcAft>
              <a:buClr>
                <a:schemeClr val="dk1"/>
              </a:buClr>
              <a:buSzPts val="1100"/>
              <a:buFont typeface="Arial"/>
              <a:buNone/>
            </a:pPr>
            <a:r>
              <a:rPr lang="en" sz="1800">
                <a:solidFill>
                  <a:schemeClr val="dk1"/>
                </a:solidFill>
              </a:rPr>
              <a:t>You can find me at </a:t>
            </a:r>
            <a:r>
              <a:rPr lang="en" sz="1800">
                <a:solidFill>
                  <a:schemeClr val="dk1"/>
                </a:solidFill>
                <a:highlight>
                  <a:srgbClr val="FFCD00"/>
                </a:highlight>
              </a:rPr>
              <a:t>@username</a:t>
            </a:r>
            <a:endParaRPr sz="1800">
              <a:solidFill>
                <a:schemeClr val="dk1"/>
              </a:solidFill>
              <a:highlight>
                <a:srgbClr val="FFCD00"/>
              </a:highlight>
            </a:endParaRPr>
          </a:p>
          <a:p>
            <a:pPr marL="0" lvl="0" indent="0" algn="l" rtl="0">
              <a:spcBef>
                <a:spcPts val="600"/>
              </a:spcBef>
              <a:spcAft>
                <a:spcPts val="0"/>
              </a:spcAft>
              <a:buNone/>
            </a:pPr>
            <a:endParaRPr b="1"/>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pic>
        <p:nvPicPr>
          <p:cNvPr id="102" name="Google Shape;102;p14"/>
          <p:cNvPicPr preferRelativeResize="0"/>
          <p:nvPr/>
        </p:nvPicPr>
        <p:blipFill>
          <a:blip r:embed="rId3">
            <a:alphaModFix/>
          </a:blip>
          <a:stretch>
            <a:fillRect/>
          </a:stretch>
        </p:blipFill>
        <p:spPr>
          <a:xfrm>
            <a:off x="834600" y="861898"/>
            <a:ext cx="1133700" cy="1133700"/>
          </a:xfrm>
          <a:prstGeom prst="ellipse">
            <a:avLst/>
          </a:prstGeom>
          <a:noFill/>
          <a:ln>
            <a:noFill/>
          </a:ln>
        </p:spPr>
      </p:pic>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Hello!</a:t>
            </a:r>
            <a:endParaRPr sz="600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1406</Words>
  <Application>Microsoft Office PowerPoint</Application>
  <PresentationFormat>On-screen Show (16:9)</PresentationFormat>
  <Paragraphs>246</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Lora</vt:lpstr>
      <vt:lpstr>Arial</vt:lpstr>
      <vt:lpstr>Quattrocento Sans</vt:lpstr>
      <vt:lpstr>Viola template</vt:lpstr>
      <vt:lpstr>KAGGLE: Jigsaw Unintended Bias in Toxicity Classification</vt:lpstr>
      <vt:lpstr>Project Guideline</vt:lpstr>
      <vt:lpstr>Understand Problem and Data</vt:lpstr>
      <vt:lpstr>Data Source</vt:lpstr>
      <vt:lpstr>Data Properties</vt:lpstr>
      <vt:lpstr>Hypothesis</vt:lpstr>
      <vt:lpstr>This is your presentation title</vt:lpstr>
      <vt:lpstr>Instructions for use</vt:lpstr>
      <vt:lpstr>Hello!</vt:lpstr>
      <vt:lpstr>Transition headline</vt:lpstr>
      <vt:lpstr>PowerPoint Presentation</vt:lpstr>
      <vt:lpstr>This is a slide title</vt:lpstr>
      <vt:lpstr>Big concept</vt:lpstr>
      <vt:lpstr>You can also split your content</vt:lpstr>
      <vt:lpstr>In two or three columns</vt:lpstr>
      <vt:lpstr>PowerPoint Presentation</vt:lpstr>
      <vt:lpstr>Want big impact? Use big image.</vt:lpstr>
      <vt:lpstr>Use charts to explain your ideas</vt:lpstr>
      <vt:lpstr>Or use diagrams to explain complex ideas</vt:lpstr>
      <vt:lpstr>And tables to compare data</vt:lpstr>
      <vt:lpstr>Maps</vt:lpstr>
      <vt:lpstr>89,526,124</vt:lpstr>
      <vt:lpstr>89,526,124$</vt:lpstr>
      <vt:lpstr>Our process is easy</vt:lpstr>
      <vt:lpstr>Let’s review some concepts</vt:lpstr>
      <vt:lpstr>PowerPoint Presentation</vt:lpstr>
      <vt:lpstr>Android project</vt:lpstr>
      <vt:lpstr>iPhone project</vt:lpstr>
      <vt:lpstr>Tablet project</vt:lpstr>
      <vt:lpstr>Desktop project</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Jigsaw Unintended Bias in Toxicity Classification</dc:title>
  <cp:lastModifiedBy>Jonathan Brett Myers</cp:lastModifiedBy>
  <cp:revision>9</cp:revision>
  <dcterms:modified xsi:type="dcterms:W3CDTF">2019-04-26T15:35:17Z</dcterms:modified>
</cp:coreProperties>
</file>