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68" r:id="rId2"/>
    <p:sldId id="264" r:id="rId3"/>
    <p:sldId id="257" r:id="rId4"/>
    <p:sldId id="258" r:id="rId5"/>
    <p:sldId id="261" r:id="rId6"/>
    <p:sldId id="259" r:id="rId7"/>
    <p:sldId id="263" r:id="rId8"/>
    <p:sldId id="26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88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7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9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85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4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52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4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6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2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CDE48FE-8F93-4F43-B62C-1824A4AB7ECC}" type="datetimeFigureOut">
              <a:rPr lang="en-US" smtClean="0"/>
              <a:t>2/27/2020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F4107976-56F5-4159-8E12-ACD5DA9E1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5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– The versatile 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87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8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Version </a:t>
            </a:r>
            <a:r>
              <a:rPr lang="en-US" dirty="0"/>
              <a:t>Control </a:t>
            </a:r>
            <a:r>
              <a:rPr lang="en-US" dirty="0" smtClean="0"/>
              <a:t>System (</a:t>
            </a:r>
            <a:r>
              <a:rPr lang="en-US" dirty="0"/>
              <a:t>VCS)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that helps software developers to work together and maintain a complete history of their work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560922"/>
            <a:ext cx="7315834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72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-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Allows developers to work simultaneously.</a:t>
            </a:r>
          </a:p>
          <a:p>
            <a:pPr marL="342900" indent="-342900"/>
            <a:r>
              <a:rPr lang="en-US" dirty="0" smtClean="0"/>
              <a:t>Does not allow overwriting each other’s changes.</a:t>
            </a:r>
          </a:p>
          <a:p>
            <a:pPr marL="342900" indent="-342900"/>
            <a:r>
              <a:rPr lang="en-US" dirty="0" smtClean="0"/>
              <a:t>Maintains a history of every version.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-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version control system (CVCS)</a:t>
            </a:r>
          </a:p>
          <a:p>
            <a:pPr lvl="1"/>
            <a:r>
              <a:rPr lang="en-US" dirty="0" smtClean="0"/>
              <a:t>Perforce</a:t>
            </a:r>
          </a:p>
          <a:p>
            <a:pPr lvl="1"/>
            <a:r>
              <a:rPr lang="en-US" dirty="0" smtClean="0"/>
              <a:t>CVS</a:t>
            </a:r>
          </a:p>
          <a:p>
            <a:pPr lvl="1"/>
            <a:r>
              <a:rPr lang="en-US" dirty="0" smtClean="0"/>
              <a:t>SVN</a:t>
            </a:r>
          </a:p>
          <a:p>
            <a:pPr lvl="1"/>
            <a:r>
              <a:rPr lang="en-US" dirty="0" err="1" smtClean="0"/>
              <a:t>ClearCase</a:t>
            </a:r>
            <a:endParaRPr lang="en-US" dirty="0" smtClean="0"/>
          </a:p>
          <a:p>
            <a:r>
              <a:rPr lang="en-US" dirty="0" smtClean="0"/>
              <a:t>Distributed/Decentralized version control system (DVCS)</a:t>
            </a:r>
          </a:p>
          <a:p>
            <a:pPr lvl="1"/>
            <a:r>
              <a:rPr lang="en-US" dirty="0" smtClean="0"/>
              <a:t>GIT</a:t>
            </a:r>
          </a:p>
          <a:p>
            <a:pPr lvl="1"/>
            <a:r>
              <a:rPr lang="en-US" dirty="0" smtClean="0"/>
              <a:t>Mercurial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8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 -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1504559"/>
              </p:ext>
            </p:extLst>
          </p:nvPr>
        </p:nvGraphicFramePr>
        <p:xfrm>
          <a:off x="3472403" y="779844"/>
          <a:ext cx="7747286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643">
                  <a:extLst>
                    <a:ext uri="{9D8B030D-6E8A-4147-A177-3AD203B41FA5}">
                      <a16:colId xmlns:a16="http://schemas.microsoft.com/office/drawing/2014/main" val="3385662774"/>
                    </a:ext>
                  </a:extLst>
                </a:gridCol>
                <a:gridCol w="3873643">
                  <a:extLst>
                    <a:ext uri="{9D8B030D-6E8A-4147-A177-3AD203B41FA5}">
                      <a16:colId xmlns:a16="http://schemas.microsoft.com/office/drawing/2014/main" val="1044387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Distributed (GIT)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Centralized</a:t>
                      </a:r>
                      <a:r>
                        <a:rPr lang="en-US" baseline="0" dirty="0" smtClean="0"/>
                        <a:t> (Perforce)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1146151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Every developer</a:t>
                      </a:r>
                      <a:r>
                        <a:rPr lang="en-US" baseline="0" dirty="0" smtClean="0"/>
                        <a:t> has full history of code locally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Requires a connection to the server even</a:t>
                      </a:r>
                      <a:r>
                        <a:rPr lang="en-US" baseline="0" dirty="0" smtClean="0"/>
                        <a:t> to see the history of changes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285584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Initial clone of the code is slower but subsequent operations are faster</a:t>
                      </a:r>
                      <a:endParaRPr lang="en-US" dirty="0"/>
                    </a:p>
                  </a:txBody>
                  <a:tcPr marL="74751" marR="7475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Single</a:t>
                      </a:r>
                      <a:r>
                        <a:rPr lang="en-US" baseline="0" dirty="0" smtClean="0"/>
                        <a:t> central server becomes bottleneck as teams and project get bigger. Many commands require write access to the server and it can be sluggish when thousands are online</a:t>
                      </a:r>
                      <a:endParaRPr lang="en-US" dirty="0"/>
                    </a:p>
                  </a:txBody>
                  <a:tcPr marL="74751" marR="74751"/>
                </a:tc>
                <a:extLst>
                  <a:ext uri="{0D108BD9-81ED-4DB2-BD59-A6C34878D82A}">
                    <a16:rowId xmlns:a16="http://schemas.microsoft.com/office/drawing/2014/main" val="79138938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046" y="3253804"/>
            <a:ext cx="3209925" cy="2286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403" y="3253804"/>
            <a:ext cx="39719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18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</a:t>
            </a:r>
          </a:p>
          <a:p>
            <a:r>
              <a:rPr lang="en-US" dirty="0" smtClean="0"/>
              <a:t>Free and open source</a:t>
            </a:r>
          </a:p>
          <a:p>
            <a:r>
              <a:rPr lang="en-US" dirty="0" smtClean="0"/>
              <a:t>Fast and small</a:t>
            </a:r>
          </a:p>
          <a:p>
            <a:r>
              <a:rPr lang="en-US" dirty="0" smtClean="0"/>
              <a:t>Implicit backup</a:t>
            </a:r>
          </a:p>
          <a:p>
            <a:r>
              <a:rPr lang="en-US" dirty="0" smtClean="0"/>
              <a:t>Security</a:t>
            </a:r>
          </a:p>
          <a:p>
            <a:r>
              <a:rPr lang="en-US" dirty="0" smtClean="0"/>
              <a:t>No need of powerful hardware (cloud-based)</a:t>
            </a:r>
          </a:p>
          <a:p>
            <a:r>
              <a:rPr lang="en-US" dirty="0" smtClean="0"/>
              <a:t>Easier branching</a:t>
            </a:r>
          </a:p>
          <a:p>
            <a:r>
              <a:rPr lang="en-US" dirty="0" smtClean="0"/>
              <a:t>No need to be online always</a:t>
            </a:r>
          </a:p>
          <a:p>
            <a:r>
              <a:rPr lang="en-US" dirty="0" smtClean="0"/>
              <a:t>No single point of failure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52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Setup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901278"/>
            <a:ext cx="7315200" cy="50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44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- Common commands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2094235"/>
              </p:ext>
            </p:extLst>
          </p:nvPr>
        </p:nvGraphicFramePr>
        <p:xfrm>
          <a:off x="3868738" y="863600"/>
          <a:ext cx="7315204" cy="25958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2">
                  <a:extLst>
                    <a:ext uri="{9D8B030D-6E8A-4147-A177-3AD203B41FA5}">
                      <a16:colId xmlns:a16="http://schemas.microsoft.com/office/drawing/2014/main" val="1675179699"/>
                    </a:ext>
                  </a:extLst>
                </a:gridCol>
                <a:gridCol w="3657602">
                  <a:extLst>
                    <a:ext uri="{9D8B030D-6E8A-4147-A177-3AD203B41FA5}">
                      <a16:colId xmlns:a16="http://schemas.microsoft.com/office/drawing/2014/main" val="19452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clone &lt;path&gt;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pull &lt;origin&gt; &lt;branch-name&gt;</a:t>
                      </a:r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2321049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init</a:t>
                      </a:r>
                      <a:endParaRPr lang="en-US" dirty="0" smtClean="0"/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branch &lt;options&gt;</a:t>
                      </a:r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3100225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fetch &lt;repo-name&gt; &lt;options&gt;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push &lt;options&gt;</a:t>
                      </a:r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217746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checkout &lt;options&gt;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status &lt;options&gt;</a:t>
                      </a:r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30157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add &lt;options&gt;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log &lt;options&gt;</a:t>
                      </a:r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349334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commit &lt;options&gt;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merge &lt;branch-name&gt;</a:t>
                      </a:r>
                      <a:endParaRPr lang="en-US" dirty="0"/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1554333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# </a:t>
                      </a:r>
                      <a:r>
                        <a:rPr lang="en-US" dirty="0" err="1" smtClean="0"/>
                        <a:t>git</a:t>
                      </a:r>
                      <a:r>
                        <a:rPr lang="en-US" dirty="0" smtClean="0"/>
                        <a:t> diff &lt;options&gt;</a:t>
                      </a:r>
                    </a:p>
                  </a:txBody>
                  <a:tcPr marL="63611" marR="6361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3611" marR="63611"/>
                </a:tc>
                <a:extLst>
                  <a:ext uri="{0D108BD9-81ED-4DB2-BD59-A6C34878D82A}">
                    <a16:rowId xmlns:a16="http://schemas.microsoft.com/office/drawing/2014/main" val="2511710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1579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– Hands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48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1588</TotalTime>
  <Words>284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Corbel</vt:lpstr>
      <vt:lpstr>Wingdings</vt:lpstr>
      <vt:lpstr>Wingdings 2</vt:lpstr>
      <vt:lpstr>Frame</vt:lpstr>
      <vt:lpstr>GIT – The versatile version control system</vt:lpstr>
      <vt:lpstr>What is Version Control System (VCS) </vt:lpstr>
      <vt:lpstr>VCS - Function</vt:lpstr>
      <vt:lpstr>VCS - Types</vt:lpstr>
      <vt:lpstr>VCS - Comparison</vt:lpstr>
      <vt:lpstr>GIT - Advantages</vt:lpstr>
      <vt:lpstr>GIT - Setup</vt:lpstr>
      <vt:lpstr>GIT - Common commands</vt:lpstr>
      <vt:lpstr>GIT – Hands on</vt:lpstr>
      <vt:lpstr>Thanks </vt:lpstr>
    </vt:vector>
  </TitlesOfParts>
  <Company>Intuit,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System (VCS)</dc:title>
  <dc:creator>Aamil Farooq</dc:creator>
  <cp:lastModifiedBy>Aamil Farooq</cp:lastModifiedBy>
  <cp:revision>46</cp:revision>
  <dcterms:created xsi:type="dcterms:W3CDTF">2020-02-27T17:29:28Z</dcterms:created>
  <dcterms:modified xsi:type="dcterms:W3CDTF">2020-02-28T19:58:21Z</dcterms:modified>
</cp:coreProperties>
</file>