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8" r:id="rId4"/>
    <p:sldId id="259" r:id="rId5"/>
    <p:sldId id="257" r:id="rId6"/>
    <p:sldId id="260"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E3FF"/>
    <a:srgbClr val="000000"/>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64CF-36DC-CA08-FD9F-D02E69BB62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81966D-36D2-14DC-F2F9-15F067D9A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8FB07-27C4-1D05-3A61-3A51EA814FD3}"/>
              </a:ext>
            </a:extLst>
          </p:cNvPr>
          <p:cNvSpPr>
            <a:spLocks noGrp="1"/>
          </p:cNvSpPr>
          <p:nvPr>
            <p:ph type="dt" sz="half" idx="10"/>
          </p:nvPr>
        </p:nvSpPr>
        <p:spPr/>
        <p:txBody>
          <a:bodyPr/>
          <a:lstStyle/>
          <a:p>
            <a:fld id="{DC14F467-2451-3345-9732-97337CEE6B33}" type="datetimeFigureOut">
              <a:rPr lang="en-US" smtClean="0"/>
              <a:t>9/21/2023</a:t>
            </a:fld>
            <a:endParaRPr lang="en-US"/>
          </a:p>
        </p:txBody>
      </p:sp>
      <p:sp>
        <p:nvSpPr>
          <p:cNvPr id="5" name="Footer Placeholder 4">
            <a:extLst>
              <a:ext uri="{FF2B5EF4-FFF2-40B4-BE49-F238E27FC236}">
                <a16:creationId xmlns:a16="http://schemas.microsoft.com/office/drawing/2014/main" id="{C183CB6B-0349-311F-3EF6-A227100C3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611540-9B30-E180-F1AB-C1C68AC73869}"/>
              </a:ext>
            </a:extLst>
          </p:cNvPr>
          <p:cNvSpPr>
            <a:spLocks noGrp="1"/>
          </p:cNvSpPr>
          <p:nvPr>
            <p:ph type="sldNum" sz="quarter" idx="12"/>
          </p:nvPr>
        </p:nvSpPr>
        <p:spPr/>
        <p:txBody>
          <a:bodyPr/>
          <a:lstStyle/>
          <a:p>
            <a:fld id="{95F2ADCB-602E-8441-A49B-E2E1635ACC77}" type="slidenum">
              <a:rPr lang="en-US" smtClean="0"/>
              <a:t>‹#›</a:t>
            </a:fld>
            <a:endParaRPr lang="en-US"/>
          </a:p>
        </p:txBody>
      </p:sp>
    </p:spTree>
    <p:extLst>
      <p:ext uri="{BB962C8B-B14F-4D97-AF65-F5344CB8AC3E}">
        <p14:creationId xmlns:p14="http://schemas.microsoft.com/office/powerpoint/2010/main" val="2027805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4B56A-7F29-BC1D-75B4-32BEDB97D8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F5005D-BABE-566F-11CE-684721CDB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428C9C-35CD-BE5A-D43C-E78BB8EA5DB7}"/>
              </a:ext>
            </a:extLst>
          </p:cNvPr>
          <p:cNvSpPr>
            <a:spLocks noGrp="1"/>
          </p:cNvSpPr>
          <p:nvPr>
            <p:ph type="dt" sz="half" idx="10"/>
          </p:nvPr>
        </p:nvSpPr>
        <p:spPr/>
        <p:txBody>
          <a:bodyPr/>
          <a:lstStyle/>
          <a:p>
            <a:fld id="{DC14F467-2451-3345-9732-97337CEE6B33}" type="datetimeFigureOut">
              <a:rPr lang="en-US" smtClean="0"/>
              <a:t>9/21/2023</a:t>
            </a:fld>
            <a:endParaRPr lang="en-US"/>
          </a:p>
        </p:txBody>
      </p:sp>
      <p:sp>
        <p:nvSpPr>
          <p:cNvPr id="5" name="Footer Placeholder 4">
            <a:extLst>
              <a:ext uri="{FF2B5EF4-FFF2-40B4-BE49-F238E27FC236}">
                <a16:creationId xmlns:a16="http://schemas.microsoft.com/office/drawing/2014/main" id="{29B98BFD-9A29-47D1-48F3-B68127322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CDD632-ADD6-F5FD-6FFE-640D103FEDC0}"/>
              </a:ext>
            </a:extLst>
          </p:cNvPr>
          <p:cNvSpPr>
            <a:spLocks noGrp="1"/>
          </p:cNvSpPr>
          <p:nvPr>
            <p:ph type="sldNum" sz="quarter" idx="12"/>
          </p:nvPr>
        </p:nvSpPr>
        <p:spPr/>
        <p:txBody>
          <a:bodyPr/>
          <a:lstStyle/>
          <a:p>
            <a:fld id="{95F2ADCB-602E-8441-A49B-E2E1635ACC77}" type="slidenum">
              <a:rPr lang="en-US" smtClean="0"/>
              <a:t>‹#›</a:t>
            </a:fld>
            <a:endParaRPr lang="en-US"/>
          </a:p>
        </p:txBody>
      </p:sp>
    </p:spTree>
    <p:extLst>
      <p:ext uri="{BB962C8B-B14F-4D97-AF65-F5344CB8AC3E}">
        <p14:creationId xmlns:p14="http://schemas.microsoft.com/office/powerpoint/2010/main" val="4183290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FDE749-E765-1044-8A81-4D44DA167E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4CB2C3-EF70-AAED-1420-275229110E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5FAEC8-6762-69D7-143B-6C60BAF0857A}"/>
              </a:ext>
            </a:extLst>
          </p:cNvPr>
          <p:cNvSpPr>
            <a:spLocks noGrp="1"/>
          </p:cNvSpPr>
          <p:nvPr>
            <p:ph type="dt" sz="half" idx="10"/>
          </p:nvPr>
        </p:nvSpPr>
        <p:spPr/>
        <p:txBody>
          <a:bodyPr/>
          <a:lstStyle/>
          <a:p>
            <a:fld id="{DC14F467-2451-3345-9732-97337CEE6B33}" type="datetimeFigureOut">
              <a:rPr lang="en-US" smtClean="0"/>
              <a:t>9/21/2023</a:t>
            </a:fld>
            <a:endParaRPr lang="en-US"/>
          </a:p>
        </p:txBody>
      </p:sp>
      <p:sp>
        <p:nvSpPr>
          <p:cNvPr id="5" name="Footer Placeholder 4">
            <a:extLst>
              <a:ext uri="{FF2B5EF4-FFF2-40B4-BE49-F238E27FC236}">
                <a16:creationId xmlns:a16="http://schemas.microsoft.com/office/drawing/2014/main" id="{7935450E-C4F8-3F75-3AA1-DC00ABE79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196B8-53D9-FEA8-D305-4ACCF1C0A016}"/>
              </a:ext>
            </a:extLst>
          </p:cNvPr>
          <p:cNvSpPr>
            <a:spLocks noGrp="1"/>
          </p:cNvSpPr>
          <p:nvPr>
            <p:ph type="sldNum" sz="quarter" idx="12"/>
          </p:nvPr>
        </p:nvSpPr>
        <p:spPr/>
        <p:txBody>
          <a:bodyPr/>
          <a:lstStyle/>
          <a:p>
            <a:fld id="{95F2ADCB-602E-8441-A49B-E2E1635ACC77}" type="slidenum">
              <a:rPr lang="en-US" smtClean="0"/>
              <a:t>‹#›</a:t>
            </a:fld>
            <a:endParaRPr lang="en-US"/>
          </a:p>
        </p:txBody>
      </p:sp>
    </p:spTree>
    <p:extLst>
      <p:ext uri="{BB962C8B-B14F-4D97-AF65-F5344CB8AC3E}">
        <p14:creationId xmlns:p14="http://schemas.microsoft.com/office/powerpoint/2010/main" val="2871257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8B74-9EC2-9F94-3033-378D3FC900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1022EF-AD97-B486-3472-83B7351FF9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341760-06B5-8593-7527-5BF34DD0CF78}"/>
              </a:ext>
            </a:extLst>
          </p:cNvPr>
          <p:cNvSpPr>
            <a:spLocks noGrp="1"/>
          </p:cNvSpPr>
          <p:nvPr>
            <p:ph type="dt" sz="half" idx="10"/>
          </p:nvPr>
        </p:nvSpPr>
        <p:spPr/>
        <p:txBody>
          <a:bodyPr/>
          <a:lstStyle/>
          <a:p>
            <a:fld id="{DC14F467-2451-3345-9732-97337CEE6B33}" type="datetimeFigureOut">
              <a:rPr lang="en-US" smtClean="0"/>
              <a:t>9/21/2023</a:t>
            </a:fld>
            <a:endParaRPr lang="en-US"/>
          </a:p>
        </p:txBody>
      </p:sp>
      <p:sp>
        <p:nvSpPr>
          <p:cNvPr id="5" name="Footer Placeholder 4">
            <a:extLst>
              <a:ext uri="{FF2B5EF4-FFF2-40B4-BE49-F238E27FC236}">
                <a16:creationId xmlns:a16="http://schemas.microsoft.com/office/drawing/2014/main" id="{7E2D8CC2-ADEA-7EE9-C343-9170DCD01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9996C-2440-FE0C-4BE6-747CD1E33D6E}"/>
              </a:ext>
            </a:extLst>
          </p:cNvPr>
          <p:cNvSpPr>
            <a:spLocks noGrp="1"/>
          </p:cNvSpPr>
          <p:nvPr>
            <p:ph type="sldNum" sz="quarter" idx="12"/>
          </p:nvPr>
        </p:nvSpPr>
        <p:spPr/>
        <p:txBody>
          <a:bodyPr/>
          <a:lstStyle/>
          <a:p>
            <a:fld id="{95F2ADCB-602E-8441-A49B-E2E1635ACC77}" type="slidenum">
              <a:rPr lang="en-US" smtClean="0"/>
              <a:t>‹#›</a:t>
            </a:fld>
            <a:endParaRPr lang="en-US"/>
          </a:p>
        </p:txBody>
      </p:sp>
    </p:spTree>
    <p:extLst>
      <p:ext uri="{BB962C8B-B14F-4D97-AF65-F5344CB8AC3E}">
        <p14:creationId xmlns:p14="http://schemas.microsoft.com/office/powerpoint/2010/main" val="1446257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58960-F8A8-7256-CD0A-CB5070D7FC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CE91F0-60C2-82A9-ACBC-B5BD584155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0E8014-4096-53E9-3B58-9360EC6FAD0D}"/>
              </a:ext>
            </a:extLst>
          </p:cNvPr>
          <p:cNvSpPr>
            <a:spLocks noGrp="1"/>
          </p:cNvSpPr>
          <p:nvPr>
            <p:ph type="dt" sz="half" idx="10"/>
          </p:nvPr>
        </p:nvSpPr>
        <p:spPr/>
        <p:txBody>
          <a:bodyPr/>
          <a:lstStyle/>
          <a:p>
            <a:fld id="{DC14F467-2451-3345-9732-97337CEE6B33}" type="datetimeFigureOut">
              <a:rPr lang="en-US" smtClean="0"/>
              <a:t>9/21/2023</a:t>
            </a:fld>
            <a:endParaRPr lang="en-US"/>
          </a:p>
        </p:txBody>
      </p:sp>
      <p:sp>
        <p:nvSpPr>
          <p:cNvPr id="5" name="Footer Placeholder 4">
            <a:extLst>
              <a:ext uri="{FF2B5EF4-FFF2-40B4-BE49-F238E27FC236}">
                <a16:creationId xmlns:a16="http://schemas.microsoft.com/office/drawing/2014/main" id="{406D360A-42EA-7F46-1A5A-BD746458BE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49268-1092-27E1-6AAB-1FA4C828A714}"/>
              </a:ext>
            </a:extLst>
          </p:cNvPr>
          <p:cNvSpPr>
            <a:spLocks noGrp="1"/>
          </p:cNvSpPr>
          <p:nvPr>
            <p:ph type="sldNum" sz="quarter" idx="12"/>
          </p:nvPr>
        </p:nvSpPr>
        <p:spPr/>
        <p:txBody>
          <a:bodyPr/>
          <a:lstStyle/>
          <a:p>
            <a:fld id="{95F2ADCB-602E-8441-A49B-E2E1635ACC77}" type="slidenum">
              <a:rPr lang="en-US" smtClean="0"/>
              <a:t>‹#›</a:t>
            </a:fld>
            <a:endParaRPr lang="en-US"/>
          </a:p>
        </p:txBody>
      </p:sp>
    </p:spTree>
    <p:extLst>
      <p:ext uri="{BB962C8B-B14F-4D97-AF65-F5344CB8AC3E}">
        <p14:creationId xmlns:p14="http://schemas.microsoft.com/office/powerpoint/2010/main" val="716622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9CB81-FDE4-E731-0619-517567DEB6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B457C0-D53D-2267-50A3-8476547E33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995368-F355-2ADD-30FD-F39CB404FE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F2A25B-4585-AAE6-78B8-CAF2E3474BCB}"/>
              </a:ext>
            </a:extLst>
          </p:cNvPr>
          <p:cNvSpPr>
            <a:spLocks noGrp="1"/>
          </p:cNvSpPr>
          <p:nvPr>
            <p:ph type="dt" sz="half" idx="10"/>
          </p:nvPr>
        </p:nvSpPr>
        <p:spPr/>
        <p:txBody>
          <a:bodyPr/>
          <a:lstStyle/>
          <a:p>
            <a:fld id="{DC14F467-2451-3345-9732-97337CEE6B33}" type="datetimeFigureOut">
              <a:rPr lang="en-US" smtClean="0"/>
              <a:t>9/21/2023</a:t>
            </a:fld>
            <a:endParaRPr lang="en-US"/>
          </a:p>
        </p:txBody>
      </p:sp>
      <p:sp>
        <p:nvSpPr>
          <p:cNvPr id="6" name="Footer Placeholder 5">
            <a:extLst>
              <a:ext uri="{FF2B5EF4-FFF2-40B4-BE49-F238E27FC236}">
                <a16:creationId xmlns:a16="http://schemas.microsoft.com/office/drawing/2014/main" id="{A4416D0F-B274-5A94-5F82-299070BF4C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74329-C25D-BE77-42F6-C649BF7847BD}"/>
              </a:ext>
            </a:extLst>
          </p:cNvPr>
          <p:cNvSpPr>
            <a:spLocks noGrp="1"/>
          </p:cNvSpPr>
          <p:nvPr>
            <p:ph type="sldNum" sz="quarter" idx="12"/>
          </p:nvPr>
        </p:nvSpPr>
        <p:spPr/>
        <p:txBody>
          <a:bodyPr/>
          <a:lstStyle/>
          <a:p>
            <a:fld id="{95F2ADCB-602E-8441-A49B-E2E1635ACC77}" type="slidenum">
              <a:rPr lang="en-US" smtClean="0"/>
              <a:t>‹#›</a:t>
            </a:fld>
            <a:endParaRPr lang="en-US"/>
          </a:p>
        </p:txBody>
      </p:sp>
    </p:spTree>
    <p:extLst>
      <p:ext uri="{BB962C8B-B14F-4D97-AF65-F5344CB8AC3E}">
        <p14:creationId xmlns:p14="http://schemas.microsoft.com/office/powerpoint/2010/main" val="3173928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22521-F115-130C-C516-FFF3225AD7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778BA0-8F95-5C8B-70C5-DBFB657F19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90973C-2DC1-5F98-FBF0-35195AE371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9F8C7-BEFE-275C-250B-089AF6A1E7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6B24A3-E5A5-B263-5125-B9B14212F1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9A0BC0-0704-8967-7E3F-E5BAF8BA34B3}"/>
              </a:ext>
            </a:extLst>
          </p:cNvPr>
          <p:cNvSpPr>
            <a:spLocks noGrp="1"/>
          </p:cNvSpPr>
          <p:nvPr>
            <p:ph type="dt" sz="half" idx="10"/>
          </p:nvPr>
        </p:nvSpPr>
        <p:spPr/>
        <p:txBody>
          <a:bodyPr/>
          <a:lstStyle/>
          <a:p>
            <a:fld id="{DC14F467-2451-3345-9732-97337CEE6B33}" type="datetimeFigureOut">
              <a:rPr lang="en-US" smtClean="0"/>
              <a:t>9/21/2023</a:t>
            </a:fld>
            <a:endParaRPr lang="en-US"/>
          </a:p>
        </p:txBody>
      </p:sp>
      <p:sp>
        <p:nvSpPr>
          <p:cNvPr id="8" name="Footer Placeholder 7">
            <a:extLst>
              <a:ext uri="{FF2B5EF4-FFF2-40B4-BE49-F238E27FC236}">
                <a16:creationId xmlns:a16="http://schemas.microsoft.com/office/drawing/2014/main" id="{FA14F241-A5A1-D87B-C5C4-521BEF9F39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CB73CF-6A27-0B55-162C-298E384766A0}"/>
              </a:ext>
            </a:extLst>
          </p:cNvPr>
          <p:cNvSpPr>
            <a:spLocks noGrp="1"/>
          </p:cNvSpPr>
          <p:nvPr>
            <p:ph type="sldNum" sz="quarter" idx="12"/>
          </p:nvPr>
        </p:nvSpPr>
        <p:spPr/>
        <p:txBody>
          <a:bodyPr/>
          <a:lstStyle/>
          <a:p>
            <a:fld id="{95F2ADCB-602E-8441-A49B-E2E1635ACC77}" type="slidenum">
              <a:rPr lang="en-US" smtClean="0"/>
              <a:t>‹#›</a:t>
            </a:fld>
            <a:endParaRPr lang="en-US"/>
          </a:p>
        </p:txBody>
      </p:sp>
    </p:spTree>
    <p:extLst>
      <p:ext uri="{BB962C8B-B14F-4D97-AF65-F5344CB8AC3E}">
        <p14:creationId xmlns:p14="http://schemas.microsoft.com/office/powerpoint/2010/main" val="2040501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A5AF-FD7E-DFE3-3B06-8D06CD402F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C1E647-987C-DD19-E807-3E189B49006B}"/>
              </a:ext>
            </a:extLst>
          </p:cNvPr>
          <p:cNvSpPr>
            <a:spLocks noGrp="1"/>
          </p:cNvSpPr>
          <p:nvPr>
            <p:ph type="dt" sz="half" idx="10"/>
          </p:nvPr>
        </p:nvSpPr>
        <p:spPr/>
        <p:txBody>
          <a:bodyPr/>
          <a:lstStyle/>
          <a:p>
            <a:fld id="{DC14F467-2451-3345-9732-97337CEE6B33}" type="datetimeFigureOut">
              <a:rPr lang="en-US" smtClean="0"/>
              <a:t>9/21/2023</a:t>
            </a:fld>
            <a:endParaRPr lang="en-US"/>
          </a:p>
        </p:txBody>
      </p:sp>
      <p:sp>
        <p:nvSpPr>
          <p:cNvPr id="4" name="Footer Placeholder 3">
            <a:extLst>
              <a:ext uri="{FF2B5EF4-FFF2-40B4-BE49-F238E27FC236}">
                <a16:creationId xmlns:a16="http://schemas.microsoft.com/office/drawing/2014/main" id="{681E1F07-4336-3133-D082-4C9506703D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756176-88F9-3D06-2B87-F651D35A882D}"/>
              </a:ext>
            </a:extLst>
          </p:cNvPr>
          <p:cNvSpPr>
            <a:spLocks noGrp="1"/>
          </p:cNvSpPr>
          <p:nvPr>
            <p:ph type="sldNum" sz="quarter" idx="12"/>
          </p:nvPr>
        </p:nvSpPr>
        <p:spPr/>
        <p:txBody>
          <a:bodyPr/>
          <a:lstStyle/>
          <a:p>
            <a:fld id="{95F2ADCB-602E-8441-A49B-E2E1635ACC77}" type="slidenum">
              <a:rPr lang="en-US" smtClean="0"/>
              <a:t>‹#›</a:t>
            </a:fld>
            <a:endParaRPr lang="en-US"/>
          </a:p>
        </p:txBody>
      </p:sp>
    </p:spTree>
    <p:extLst>
      <p:ext uri="{BB962C8B-B14F-4D97-AF65-F5344CB8AC3E}">
        <p14:creationId xmlns:p14="http://schemas.microsoft.com/office/powerpoint/2010/main" val="3003576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3E0E18-2C41-7563-C14B-E4EB6E858DB5}"/>
              </a:ext>
            </a:extLst>
          </p:cNvPr>
          <p:cNvSpPr>
            <a:spLocks noGrp="1"/>
          </p:cNvSpPr>
          <p:nvPr>
            <p:ph type="dt" sz="half" idx="10"/>
          </p:nvPr>
        </p:nvSpPr>
        <p:spPr/>
        <p:txBody>
          <a:bodyPr/>
          <a:lstStyle/>
          <a:p>
            <a:fld id="{DC14F467-2451-3345-9732-97337CEE6B33}" type="datetimeFigureOut">
              <a:rPr lang="en-US" smtClean="0"/>
              <a:t>9/21/2023</a:t>
            </a:fld>
            <a:endParaRPr lang="en-US"/>
          </a:p>
        </p:txBody>
      </p:sp>
      <p:sp>
        <p:nvSpPr>
          <p:cNvPr id="3" name="Footer Placeholder 2">
            <a:extLst>
              <a:ext uri="{FF2B5EF4-FFF2-40B4-BE49-F238E27FC236}">
                <a16:creationId xmlns:a16="http://schemas.microsoft.com/office/drawing/2014/main" id="{31B6EA02-B4A9-9C3B-D71C-F709624BAD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9490CC-B4EF-2F3B-15B3-0090FFA37C96}"/>
              </a:ext>
            </a:extLst>
          </p:cNvPr>
          <p:cNvSpPr>
            <a:spLocks noGrp="1"/>
          </p:cNvSpPr>
          <p:nvPr>
            <p:ph type="sldNum" sz="quarter" idx="12"/>
          </p:nvPr>
        </p:nvSpPr>
        <p:spPr/>
        <p:txBody>
          <a:bodyPr/>
          <a:lstStyle/>
          <a:p>
            <a:fld id="{95F2ADCB-602E-8441-A49B-E2E1635ACC77}" type="slidenum">
              <a:rPr lang="en-US" smtClean="0"/>
              <a:t>‹#›</a:t>
            </a:fld>
            <a:endParaRPr lang="en-US"/>
          </a:p>
        </p:txBody>
      </p:sp>
    </p:spTree>
    <p:extLst>
      <p:ext uri="{BB962C8B-B14F-4D97-AF65-F5344CB8AC3E}">
        <p14:creationId xmlns:p14="http://schemas.microsoft.com/office/powerpoint/2010/main" val="464384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4C7FC-B7EE-C071-0967-C1996A8F8A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1711B7-48C3-66E4-653D-8BD63F2D87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4150D6-FF71-14E2-EF55-F1D8D0A103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7F7DB2-DCD5-C7EF-2124-D2891C291953}"/>
              </a:ext>
            </a:extLst>
          </p:cNvPr>
          <p:cNvSpPr>
            <a:spLocks noGrp="1"/>
          </p:cNvSpPr>
          <p:nvPr>
            <p:ph type="dt" sz="half" idx="10"/>
          </p:nvPr>
        </p:nvSpPr>
        <p:spPr/>
        <p:txBody>
          <a:bodyPr/>
          <a:lstStyle/>
          <a:p>
            <a:fld id="{DC14F467-2451-3345-9732-97337CEE6B33}" type="datetimeFigureOut">
              <a:rPr lang="en-US" smtClean="0"/>
              <a:t>9/21/2023</a:t>
            </a:fld>
            <a:endParaRPr lang="en-US"/>
          </a:p>
        </p:txBody>
      </p:sp>
      <p:sp>
        <p:nvSpPr>
          <p:cNvPr id="6" name="Footer Placeholder 5">
            <a:extLst>
              <a:ext uri="{FF2B5EF4-FFF2-40B4-BE49-F238E27FC236}">
                <a16:creationId xmlns:a16="http://schemas.microsoft.com/office/drawing/2014/main" id="{E9D2D0C7-80D5-6014-81EF-9799E04A37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37096-3BD9-72DC-6CF0-1C2A964D91DB}"/>
              </a:ext>
            </a:extLst>
          </p:cNvPr>
          <p:cNvSpPr>
            <a:spLocks noGrp="1"/>
          </p:cNvSpPr>
          <p:nvPr>
            <p:ph type="sldNum" sz="quarter" idx="12"/>
          </p:nvPr>
        </p:nvSpPr>
        <p:spPr/>
        <p:txBody>
          <a:bodyPr/>
          <a:lstStyle/>
          <a:p>
            <a:fld id="{95F2ADCB-602E-8441-A49B-E2E1635ACC77}" type="slidenum">
              <a:rPr lang="en-US" smtClean="0"/>
              <a:t>‹#›</a:t>
            </a:fld>
            <a:endParaRPr lang="en-US"/>
          </a:p>
        </p:txBody>
      </p:sp>
    </p:spTree>
    <p:extLst>
      <p:ext uri="{BB962C8B-B14F-4D97-AF65-F5344CB8AC3E}">
        <p14:creationId xmlns:p14="http://schemas.microsoft.com/office/powerpoint/2010/main" val="2310105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1D3B1-D446-D93E-5872-1A94A708B2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44FBF2-FD2F-E8DF-9B16-39D7B71A4C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5216DE-2547-53D6-0656-B287B7154C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A6CB6E-21DC-9939-2F22-A2FE0088E7A0}"/>
              </a:ext>
            </a:extLst>
          </p:cNvPr>
          <p:cNvSpPr>
            <a:spLocks noGrp="1"/>
          </p:cNvSpPr>
          <p:nvPr>
            <p:ph type="dt" sz="half" idx="10"/>
          </p:nvPr>
        </p:nvSpPr>
        <p:spPr/>
        <p:txBody>
          <a:bodyPr/>
          <a:lstStyle/>
          <a:p>
            <a:fld id="{DC14F467-2451-3345-9732-97337CEE6B33}" type="datetimeFigureOut">
              <a:rPr lang="en-US" smtClean="0"/>
              <a:t>9/21/2023</a:t>
            </a:fld>
            <a:endParaRPr lang="en-US"/>
          </a:p>
        </p:txBody>
      </p:sp>
      <p:sp>
        <p:nvSpPr>
          <p:cNvPr id="6" name="Footer Placeholder 5">
            <a:extLst>
              <a:ext uri="{FF2B5EF4-FFF2-40B4-BE49-F238E27FC236}">
                <a16:creationId xmlns:a16="http://schemas.microsoft.com/office/drawing/2014/main" id="{AC4BB942-7E91-CB43-9056-AF844C5BC4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8CB6AD-AC35-2F5E-0DCB-F75F831AE0B8}"/>
              </a:ext>
            </a:extLst>
          </p:cNvPr>
          <p:cNvSpPr>
            <a:spLocks noGrp="1"/>
          </p:cNvSpPr>
          <p:nvPr>
            <p:ph type="sldNum" sz="quarter" idx="12"/>
          </p:nvPr>
        </p:nvSpPr>
        <p:spPr/>
        <p:txBody>
          <a:bodyPr/>
          <a:lstStyle/>
          <a:p>
            <a:fld id="{95F2ADCB-602E-8441-A49B-E2E1635ACC77}" type="slidenum">
              <a:rPr lang="en-US" smtClean="0"/>
              <a:t>‹#›</a:t>
            </a:fld>
            <a:endParaRPr lang="en-US"/>
          </a:p>
        </p:txBody>
      </p:sp>
    </p:spTree>
    <p:extLst>
      <p:ext uri="{BB962C8B-B14F-4D97-AF65-F5344CB8AC3E}">
        <p14:creationId xmlns:p14="http://schemas.microsoft.com/office/powerpoint/2010/main" val="314502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0C8DBB-4991-DB12-B05A-F1D22A62B8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808E38-03BF-76CB-20D3-1A6126A17B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657334-0BE1-DE23-DBA5-DB11194630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14F467-2451-3345-9732-97337CEE6B33}" type="datetimeFigureOut">
              <a:rPr lang="en-US" smtClean="0"/>
              <a:t>9/21/2023</a:t>
            </a:fld>
            <a:endParaRPr lang="en-US"/>
          </a:p>
        </p:txBody>
      </p:sp>
      <p:sp>
        <p:nvSpPr>
          <p:cNvPr id="5" name="Footer Placeholder 4">
            <a:extLst>
              <a:ext uri="{FF2B5EF4-FFF2-40B4-BE49-F238E27FC236}">
                <a16:creationId xmlns:a16="http://schemas.microsoft.com/office/drawing/2014/main" id="{D2EE67A2-82CF-229A-D7B0-928B1CA69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1E9173-4D41-7289-296A-7291D42E5A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F2ADCB-602E-8441-A49B-E2E1635ACC77}" type="slidenum">
              <a:rPr lang="en-US" smtClean="0"/>
              <a:t>‹#›</a:t>
            </a:fld>
            <a:endParaRPr lang="en-US"/>
          </a:p>
        </p:txBody>
      </p:sp>
    </p:spTree>
    <p:extLst>
      <p:ext uri="{BB962C8B-B14F-4D97-AF65-F5344CB8AC3E}">
        <p14:creationId xmlns:p14="http://schemas.microsoft.com/office/powerpoint/2010/main" val="1209193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8.tmp"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4" name="Rectangle 286">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6D2A1-16A8-E430-0131-99DE8A554B78}"/>
              </a:ext>
            </a:extLst>
          </p:cNvPr>
          <p:cNvSpPr>
            <a:spLocks noGrp="1"/>
          </p:cNvSpPr>
          <p:nvPr>
            <p:ph type="ctrTitle"/>
          </p:nvPr>
        </p:nvSpPr>
        <p:spPr>
          <a:xfrm>
            <a:off x="547634" y="749966"/>
            <a:ext cx="4160127" cy="2682594"/>
          </a:xfrm>
        </p:spPr>
        <p:txBody>
          <a:bodyPr anchor="b">
            <a:noAutofit/>
          </a:bodyPr>
          <a:lstStyle/>
          <a:p>
            <a:pPr algn="l"/>
            <a:r>
              <a:rPr lang="en-IN" sz="9600">
                <a:latin typeface="Algerian" pitchFamily="82" charset="0"/>
                <a:ea typeface="Trade Gothic Inline" panose="02000000000000000000" pitchFamily="2" charset="0"/>
                <a:cs typeface="Cavolini" panose="03000502040302020204" pitchFamily="66" charset="0"/>
              </a:rPr>
              <a:t>Shah Jahan</a:t>
            </a:r>
            <a:endParaRPr lang="en-US" sz="9600">
              <a:latin typeface="Algerian" pitchFamily="82" charset="0"/>
              <a:ea typeface="Trade Gothic Inline" panose="02000000000000000000" pitchFamily="2" charset="0"/>
              <a:cs typeface="Cavolini" panose="03000502040302020204" pitchFamily="66" charset="0"/>
            </a:endParaRPr>
          </a:p>
        </p:txBody>
      </p:sp>
      <p:sp>
        <p:nvSpPr>
          <p:cNvPr id="3" name="Subtitle 2">
            <a:extLst>
              <a:ext uri="{FF2B5EF4-FFF2-40B4-BE49-F238E27FC236}">
                <a16:creationId xmlns:a16="http://schemas.microsoft.com/office/drawing/2014/main" id="{51AFD79E-C23F-3349-F771-99D0929C3DE5}"/>
              </a:ext>
            </a:extLst>
          </p:cNvPr>
          <p:cNvSpPr>
            <a:spLocks noGrp="1"/>
          </p:cNvSpPr>
          <p:nvPr>
            <p:ph type="subTitle" idx="1"/>
          </p:nvPr>
        </p:nvSpPr>
        <p:spPr>
          <a:xfrm>
            <a:off x="890339" y="4636008"/>
            <a:ext cx="2804475" cy="731679"/>
          </a:xfrm>
        </p:spPr>
        <p:txBody>
          <a:bodyPr>
            <a:noAutofit/>
          </a:bodyPr>
          <a:lstStyle/>
          <a:p>
            <a:pPr algn="l"/>
            <a:r>
              <a:rPr lang="en-IN" sz="2800" b="1">
                <a:latin typeface="Agency FB" panose="020B0503020202020204" pitchFamily="34" charset="0"/>
                <a:ea typeface="ADLaM Display" panose="02000000000000000000" pitchFamily="2" charset="0"/>
              </a:rPr>
              <a:t>By Khubaib, Anmol, Suvan</a:t>
            </a:r>
            <a:endParaRPr lang="en-US" sz="2800" b="1">
              <a:latin typeface="Agency FB" panose="020B0503020202020204" pitchFamily="34" charset="0"/>
              <a:ea typeface="ADLaM Display" panose="02000000000000000000" pitchFamily="2" charset="0"/>
            </a:endParaRPr>
          </a:p>
        </p:txBody>
      </p:sp>
      <p:sp>
        <p:nvSpPr>
          <p:cNvPr id="305"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9">
            <a:extLst>
              <a:ext uri="{FF2B5EF4-FFF2-40B4-BE49-F238E27FC236}">
                <a16:creationId xmlns:a16="http://schemas.microsoft.com/office/drawing/2014/main" id="{AFA1DBCD-2320-4F81-235A-9E36FE854E69}"/>
              </a:ext>
            </a:extLst>
          </p:cNvPr>
          <p:cNvPicPr>
            <a:picLocks noChangeAspect="1"/>
          </p:cNvPicPr>
          <p:nvPr/>
        </p:nvPicPr>
        <p:blipFill rotWithShape="1">
          <a:blip r:embed="rId2"/>
          <a:srcRect b="30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0815255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A428-544E-2A89-399B-4724072F0F3F}"/>
              </a:ext>
            </a:extLst>
          </p:cNvPr>
          <p:cNvSpPr>
            <a:spLocks noGrp="1"/>
          </p:cNvSpPr>
          <p:nvPr>
            <p:ph type="title"/>
          </p:nvPr>
        </p:nvSpPr>
        <p:spPr>
          <a:xfrm>
            <a:off x="690955" y="1196164"/>
            <a:ext cx="4615647" cy="1027805"/>
          </a:xfrm>
        </p:spPr>
        <p:txBody>
          <a:bodyPr vert="horz" lIns="91440" tIns="45720" rIns="91440" bIns="45720" rtlCol="0" anchor="b">
            <a:noAutofit/>
          </a:bodyPr>
          <a:lstStyle/>
          <a:p>
            <a:r>
              <a:rPr lang="en-IN" sz="3600">
                <a:latin typeface="Algerian" pitchFamily="82" charset="0"/>
              </a:rPr>
              <a:t>Topics that we’re covering</a:t>
            </a:r>
            <a:endParaRPr lang="en-US" sz="3600" dirty="0">
              <a:latin typeface="Algerian" pitchFamily="82" charset="0"/>
            </a:endParaRPr>
          </a:p>
        </p:txBody>
      </p:sp>
      <p:cxnSp>
        <p:nvCxnSpPr>
          <p:cNvPr id="36" name="Straight Connector 29">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AB6F9AE-EF01-1F6F-A6A5-3E072A6A6D8A}"/>
              </a:ext>
            </a:extLst>
          </p:cNvPr>
          <p:cNvSpPr>
            <a:spLocks noGrp="1"/>
          </p:cNvSpPr>
          <p:nvPr>
            <p:ph idx="1"/>
          </p:nvPr>
        </p:nvSpPr>
        <p:spPr>
          <a:xfrm>
            <a:off x="690955" y="2716703"/>
            <a:ext cx="4544762" cy="2463848"/>
          </a:xfrm>
        </p:spPr>
        <p:txBody>
          <a:bodyPr vert="horz" lIns="91440" tIns="45720" rIns="91440" bIns="45720" rtlCol="0">
            <a:noAutofit/>
          </a:bodyPr>
          <a:lstStyle/>
          <a:p>
            <a:r>
              <a:rPr lang="en-IN" sz="2400">
                <a:latin typeface="Modern No. 20" panose="02000000000000000000" pitchFamily="2" charset="0"/>
              </a:rPr>
              <a:t>Prince Khurram￼&gt; Shah Jahan</a:t>
            </a:r>
          </a:p>
          <a:p>
            <a:r>
              <a:rPr lang="en-IN" sz="2400">
                <a:latin typeface="Modern No. 20" panose="02000000000000000000" pitchFamily="2" charset="0"/>
              </a:rPr>
              <a:t>Shah Jahan, the king</a:t>
            </a:r>
          </a:p>
          <a:p>
            <a:r>
              <a:rPr lang="en-IN" sz="2400">
                <a:latin typeface="Modern No. 20" panose="02000000000000000000" pitchFamily="2" charset="0"/>
              </a:rPr>
              <a:t>Military Campaigns</a:t>
            </a:r>
          </a:p>
          <a:p>
            <a:r>
              <a:rPr lang="en-IN" sz="2400">
                <a:latin typeface="Modern No. 20" panose="02000000000000000000" pitchFamily="2" charset="0"/>
              </a:rPr>
              <a:t>Architectural growth</a:t>
            </a:r>
          </a:p>
          <a:p>
            <a:r>
              <a:rPr lang="en-IN" sz="2400">
                <a:latin typeface="Modern No. 20" panose="02000000000000000000" pitchFamily="2" charset="0"/>
              </a:rPr>
              <a:t>Last years of Shah Jahan</a:t>
            </a:r>
          </a:p>
          <a:p>
            <a:r>
              <a:rPr lang="en-IN" sz="2400">
                <a:latin typeface="Modern No. 20" panose="02000000000000000000" pitchFamily="2" charset="0"/>
              </a:rPr>
              <a:t>Successors</a:t>
            </a:r>
          </a:p>
          <a:p>
            <a:endParaRPr lang="en-IN" sz="2400">
              <a:latin typeface="Modern No. 20" panose="02000000000000000000" pitchFamily="2" charset="0"/>
            </a:endParaRPr>
          </a:p>
          <a:p>
            <a:endParaRPr lang="en-US" sz="2400" dirty="0">
              <a:latin typeface="Modern No. 20" panose="02000000000000000000" pitchFamily="2" charset="0"/>
            </a:endParaRPr>
          </a:p>
        </p:txBody>
      </p:sp>
      <p:pic>
        <p:nvPicPr>
          <p:cNvPr id="5" name="Picture 5">
            <a:extLst>
              <a:ext uri="{FF2B5EF4-FFF2-40B4-BE49-F238E27FC236}">
                <a16:creationId xmlns:a16="http://schemas.microsoft.com/office/drawing/2014/main" id="{FF7A528A-A982-C34F-D0EC-33DC911C9DA3}"/>
              </a:ext>
            </a:extLst>
          </p:cNvPr>
          <p:cNvPicPr>
            <a:picLocks noChangeAspect="1"/>
          </p:cNvPicPr>
          <p:nvPr/>
        </p:nvPicPr>
        <p:blipFill rotWithShape="1">
          <a:blip r:embed="rId2">
            <a:extLst>
              <a:ext uri="{28A0092B-C50C-407E-A947-70E740481C1C}">
                <a14:useLocalDpi xmlns:a14="http://schemas.microsoft.com/office/drawing/2010/main" val="0"/>
              </a:ext>
            </a:extLst>
          </a:blip>
          <a:srcRect t="377" r="1" b="1"/>
          <a:stretch/>
        </p:blipFill>
        <p:spPr>
          <a:xfrm>
            <a:off x="6082748" y="772775"/>
            <a:ext cx="5334160" cy="5314050"/>
          </a:xfrm>
          <a:prstGeom prst="rect">
            <a:avLst/>
          </a:prstGeom>
        </p:spPr>
      </p:pic>
    </p:spTree>
    <p:extLst>
      <p:ext uri="{BB962C8B-B14F-4D97-AF65-F5344CB8AC3E}">
        <p14:creationId xmlns:p14="http://schemas.microsoft.com/office/powerpoint/2010/main" val="797975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62CC0-C805-891E-8323-8187D80E351B}"/>
              </a:ext>
            </a:extLst>
          </p:cNvPr>
          <p:cNvSpPr>
            <a:spLocks noGrp="1"/>
          </p:cNvSpPr>
          <p:nvPr>
            <p:ph type="title"/>
          </p:nvPr>
        </p:nvSpPr>
        <p:spPr>
          <a:xfrm>
            <a:off x="6096000" y="802198"/>
            <a:ext cx="4952999" cy="1413326"/>
          </a:xfrm>
        </p:spPr>
        <p:txBody>
          <a:bodyPr vert="horz" lIns="91440" tIns="45720" rIns="91440" bIns="45720" rtlCol="0" anchor="b">
            <a:noAutofit/>
          </a:bodyPr>
          <a:lstStyle/>
          <a:p>
            <a:r>
              <a:rPr lang="en-IN" sz="3600">
                <a:latin typeface="Algerian" pitchFamily="82" charset="0"/>
              </a:rPr>
              <a:t>Prince Khurram </a:t>
            </a:r>
            <a:r>
              <a:rPr lang="en-IN" sz="3600">
                <a:latin typeface="Algerian" pitchFamily="82" charset="0"/>
                <a:sym typeface="Wingdings" pitchFamily="2" charset="2"/>
              </a:rPr>
              <a:t>&gt;&gt;&gt; Shah Jahan</a:t>
            </a:r>
            <a:endParaRPr lang="en-US" sz="3600">
              <a:latin typeface="Algerian" pitchFamily="82" charset="0"/>
            </a:endParaRPr>
          </a:p>
        </p:txBody>
      </p:sp>
      <p:grpSp>
        <p:nvGrpSpPr>
          <p:cNvPr id="33" name="Group 32">
            <a:extLst>
              <a:ext uri="{FF2B5EF4-FFF2-40B4-BE49-F238E27FC236}">
                <a16:creationId xmlns:a16="http://schemas.microsoft.com/office/drawing/2014/main" id="{9B991AFC-21D0-28BD-C527-F66B1B56F8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64608" y="74723"/>
            <a:ext cx="1821184" cy="2084383"/>
            <a:chOff x="10264608" y="74723"/>
            <a:chExt cx="1821184" cy="2084383"/>
          </a:xfrm>
        </p:grpSpPr>
        <p:sp>
          <p:nvSpPr>
            <p:cNvPr id="34" name="Freeform: Shape 33">
              <a:extLst>
                <a:ext uri="{FF2B5EF4-FFF2-40B4-BE49-F238E27FC236}">
                  <a16:creationId xmlns:a16="http://schemas.microsoft.com/office/drawing/2014/main" id="{D4420C61-30B9-D26F-6720-C32154CA3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1465047" flipV="1">
              <a:off x="11636678" y="400406"/>
              <a:ext cx="413532" cy="368654"/>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760044"/>
                <a:gd name="connsiteY0" fmla="*/ 300 h 4964247"/>
                <a:gd name="connsiteX1" fmla="*/ 3813909 w 4760044"/>
                <a:gd name="connsiteY1" fmla="*/ 619239 h 4964247"/>
                <a:gd name="connsiteX2" fmla="*/ 4735908 w 4760044"/>
                <a:gd name="connsiteY2" fmla="*/ 1906206 h 4964247"/>
                <a:gd name="connsiteX3" fmla="*/ 4451030 w 4760044"/>
                <a:gd name="connsiteY3" fmla="*/ 3809387 h 4964247"/>
                <a:gd name="connsiteX4" fmla="*/ 3419865 w 4760044"/>
                <a:gd name="connsiteY4" fmla="*/ 4845155 h 4964247"/>
                <a:gd name="connsiteX5" fmla="*/ 1074535 w 4760044"/>
                <a:gd name="connsiteY5" fmla="*/ 4657536 h 4964247"/>
                <a:gd name="connsiteX6" fmla="*/ 33359 w 4760044"/>
                <a:gd name="connsiteY6" fmla="*/ 2995965 h 4964247"/>
                <a:gd name="connsiteX7" fmla="*/ 592137 w 4760044"/>
                <a:gd name="connsiteY7" fmla="*/ 806156 h 4964247"/>
                <a:gd name="connsiteX8" fmla="*/ 2649000 w 4760044"/>
                <a:gd name="connsiteY8" fmla="*/ 300 h 4964247"/>
                <a:gd name="connsiteX0" fmla="*/ 2649000 w 4849477"/>
                <a:gd name="connsiteY0" fmla="*/ -2 h 4963945"/>
                <a:gd name="connsiteX1" fmla="*/ 4735908 w 4849477"/>
                <a:gd name="connsiteY1" fmla="*/ 1905904 h 4963945"/>
                <a:gd name="connsiteX2" fmla="*/ 4451030 w 4849477"/>
                <a:gd name="connsiteY2" fmla="*/ 3809085 h 4963945"/>
                <a:gd name="connsiteX3" fmla="*/ 3419865 w 4849477"/>
                <a:gd name="connsiteY3" fmla="*/ 4844853 h 4963945"/>
                <a:gd name="connsiteX4" fmla="*/ 1074535 w 4849477"/>
                <a:gd name="connsiteY4" fmla="*/ 4657234 h 4963945"/>
                <a:gd name="connsiteX5" fmla="*/ 33359 w 4849477"/>
                <a:gd name="connsiteY5" fmla="*/ 2995663 h 4963945"/>
                <a:gd name="connsiteX6" fmla="*/ 592137 w 4849477"/>
                <a:gd name="connsiteY6" fmla="*/ 805854 h 4963945"/>
                <a:gd name="connsiteX7" fmla="*/ 2649000 w 4849477"/>
                <a:gd name="connsiteY7" fmla="*/ -2 h 4963945"/>
                <a:gd name="connsiteX0" fmla="*/ 2649000 w 4859466"/>
                <a:gd name="connsiteY0" fmla="*/ -2 h 5536260"/>
                <a:gd name="connsiteX1" fmla="*/ 4735908 w 4859466"/>
                <a:gd name="connsiteY1" fmla="*/ 1905904 h 5536260"/>
                <a:gd name="connsiteX2" fmla="*/ 4451030 w 4859466"/>
                <a:gd name="connsiteY2" fmla="*/ 3809085 h 5536260"/>
                <a:gd name="connsiteX3" fmla="*/ 3067466 w 4859466"/>
                <a:gd name="connsiteY3" fmla="*/ 5491001 h 5536260"/>
                <a:gd name="connsiteX4" fmla="*/ 1074535 w 4859466"/>
                <a:gd name="connsiteY4" fmla="*/ 4657234 h 5536260"/>
                <a:gd name="connsiteX5" fmla="*/ 33359 w 4859466"/>
                <a:gd name="connsiteY5" fmla="*/ 2995663 h 5536260"/>
                <a:gd name="connsiteX6" fmla="*/ 592137 w 4859466"/>
                <a:gd name="connsiteY6" fmla="*/ 805854 h 5536260"/>
                <a:gd name="connsiteX7" fmla="*/ 2649000 w 4859466"/>
                <a:gd name="connsiteY7" fmla="*/ -2 h 5536260"/>
                <a:gd name="connsiteX0" fmla="*/ 2780481 w 4861205"/>
                <a:gd name="connsiteY0" fmla="*/ -2 h 5864449"/>
                <a:gd name="connsiteX1" fmla="*/ 4737647 w 4861205"/>
                <a:gd name="connsiteY1" fmla="*/ 2234093 h 5864449"/>
                <a:gd name="connsiteX2" fmla="*/ 4452769 w 4861205"/>
                <a:gd name="connsiteY2" fmla="*/ 4137274 h 5864449"/>
                <a:gd name="connsiteX3" fmla="*/ 3069205 w 4861205"/>
                <a:gd name="connsiteY3" fmla="*/ 5819190 h 5864449"/>
                <a:gd name="connsiteX4" fmla="*/ 1076274 w 4861205"/>
                <a:gd name="connsiteY4" fmla="*/ 4985423 h 5864449"/>
                <a:gd name="connsiteX5" fmla="*/ 35098 w 4861205"/>
                <a:gd name="connsiteY5" fmla="*/ 3323852 h 5864449"/>
                <a:gd name="connsiteX6" fmla="*/ 593876 w 4861205"/>
                <a:gd name="connsiteY6" fmla="*/ 1134043 h 5864449"/>
                <a:gd name="connsiteX7" fmla="*/ 2780481 w 4861205"/>
                <a:gd name="connsiteY7" fmla="*/ -2 h 586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1205" h="5864449">
                  <a:moveTo>
                    <a:pt x="2780481" y="-2"/>
                  </a:moveTo>
                  <a:cubicBezTo>
                    <a:pt x="3471109" y="183340"/>
                    <a:pt x="4437309" y="1599245"/>
                    <a:pt x="4737647" y="2234093"/>
                  </a:cubicBezTo>
                  <a:cubicBezTo>
                    <a:pt x="5037985" y="2868941"/>
                    <a:pt x="4730843" y="3539758"/>
                    <a:pt x="4452769" y="4137274"/>
                  </a:cubicBezTo>
                  <a:cubicBezTo>
                    <a:pt x="4174695" y="4734790"/>
                    <a:pt x="3382031" y="5704221"/>
                    <a:pt x="3069205" y="5819190"/>
                  </a:cubicBezTo>
                  <a:cubicBezTo>
                    <a:pt x="2358359" y="6040255"/>
                    <a:pt x="1581959" y="5401313"/>
                    <a:pt x="1076274" y="4985423"/>
                  </a:cubicBezTo>
                  <a:cubicBezTo>
                    <a:pt x="570590" y="4569533"/>
                    <a:pt x="146935" y="3953087"/>
                    <a:pt x="35098" y="3323852"/>
                  </a:cubicBezTo>
                  <a:cubicBezTo>
                    <a:pt x="-92687" y="2646770"/>
                    <a:pt x="136312" y="1688019"/>
                    <a:pt x="593876" y="1134043"/>
                  </a:cubicBezTo>
                  <a:cubicBezTo>
                    <a:pt x="1051440" y="580067"/>
                    <a:pt x="2127808" y="30746"/>
                    <a:pt x="2780481" y="-2"/>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38505720-2558-A390-8612-99A55D48F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320892">
              <a:off x="11193220" y="1266534"/>
              <a:ext cx="1341234" cy="443910"/>
            </a:xfrm>
            <a:custGeom>
              <a:avLst/>
              <a:gdLst>
                <a:gd name="connsiteX0" fmla="*/ 0 w 1341234"/>
                <a:gd name="connsiteY0" fmla="*/ 254220 h 443910"/>
                <a:gd name="connsiteX1" fmla="*/ 406601 w 1341234"/>
                <a:gd name="connsiteY1" fmla="*/ 0 h 443910"/>
                <a:gd name="connsiteX2" fmla="*/ 457611 w 1341234"/>
                <a:gd name="connsiteY2" fmla="*/ 13676 h 443910"/>
                <a:gd name="connsiteX3" fmla="*/ 1341234 w 1341234"/>
                <a:gd name="connsiteY3" fmla="*/ 259580 h 443910"/>
                <a:gd name="connsiteX4" fmla="*/ 1301190 w 1341234"/>
                <a:gd name="connsiteY4" fmla="*/ 443736 h 443910"/>
                <a:gd name="connsiteX5" fmla="*/ 359344 w 1341234"/>
                <a:gd name="connsiteY5" fmla="*/ 311216 h 443910"/>
                <a:gd name="connsiteX6" fmla="*/ 47147 w 1341234"/>
                <a:gd name="connsiteY6" fmla="*/ 262014 h 44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1234" h="443910">
                  <a:moveTo>
                    <a:pt x="0" y="254220"/>
                  </a:moveTo>
                  <a:lnTo>
                    <a:pt x="406601" y="0"/>
                  </a:lnTo>
                  <a:lnTo>
                    <a:pt x="457611" y="13676"/>
                  </a:lnTo>
                  <a:cubicBezTo>
                    <a:pt x="858001" y="120586"/>
                    <a:pt x="1311317" y="239969"/>
                    <a:pt x="1341234" y="259580"/>
                  </a:cubicBezTo>
                  <a:cubicBezTo>
                    <a:pt x="1337155" y="299693"/>
                    <a:pt x="1315377" y="449736"/>
                    <a:pt x="1301190" y="443736"/>
                  </a:cubicBezTo>
                  <a:cubicBezTo>
                    <a:pt x="1267732" y="445553"/>
                    <a:pt x="557777" y="378967"/>
                    <a:pt x="359344" y="311216"/>
                  </a:cubicBezTo>
                  <a:cubicBezTo>
                    <a:pt x="245881" y="291075"/>
                    <a:pt x="140295" y="276238"/>
                    <a:pt x="47147" y="262014"/>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F720743B-9C97-37DF-D56A-D2A9E750B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320892">
              <a:off x="11193220" y="1266534"/>
              <a:ext cx="1341234" cy="443910"/>
            </a:xfrm>
            <a:custGeom>
              <a:avLst/>
              <a:gdLst>
                <a:gd name="connsiteX0" fmla="*/ 0 w 1341234"/>
                <a:gd name="connsiteY0" fmla="*/ 254220 h 443910"/>
                <a:gd name="connsiteX1" fmla="*/ 406601 w 1341234"/>
                <a:gd name="connsiteY1" fmla="*/ 0 h 443910"/>
                <a:gd name="connsiteX2" fmla="*/ 457611 w 1341234"/>
                <a:gd name="connsiteY2" fmla="*/ 13676 h 443910"/>
                <a:gd name="connsiteX3" fmla="*/ 1341234 w 1341234"/>
                <a:gd name="connsiteY3" fmla="*/ 259580 h 443910"/>
                <a:gd name="connsiteX4" fmla="*/ 1301190 w 1341234"/>
                <a:gd name="connsiteY4" fmla="*/ 443736 h 443910"/>
                <a:gd name="connsiteX5" fmla="*/ 359344 w 1341234"/>
                <a:gd name="connsiteY5" fmla="*/ 311216 h 443910"/>
                <a:gd name="connsiteX6" fmla="*/ 47147 w 1341234"/>
                <a:gd name="connsiteY6" fmla="*/ 262014 h 443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1234" h="443910">
                  <a:moveTo>
                    <a:pt x="0" y="254220"/>
                  </a:moveTo>
                  <a:lnTo>
                    <a:pt x="406601" y="0"/>
                  </a:lnTo>
                  <a:lnTo>
                    <a:pt x="457611" y="13676"/>
                  </a:lnTo>
                  <a:cubicBezTo>
                    <a:pt x="858001" y="120586"/>
                    <a:pt x="1311317" y="239969"/>
                    <a:pt x="1341234" y="259580"/>
                  </a:cubicBezTo>
                  <a:cubicBezTo>
                    <a:pt x="1337155" y="299693"/>
                    <a:pt x="1315377" y="449736"/>
                    <a:pt x="1301190" y="443736"/>
                  </a:cubicBezTo>
                  <a:cubicBezTo>
                    <a:pt x="1267732" y="445553"/>
                    <a:pt x="557777" y="378967"/>
                    <a:pt x="359344" y="311216"/>
                  </a:cubicBezTo>
                  <a:cubicBezTo>
                    <a:pt x="245881" y="291075"/>
                    <a:pt x="140295" y="276238"/>
                    <a:pt x="47147" y="262014"/>
                  </a:cubicBezTo>
                  <a:close/>
                </a:path>
              </a:pathLst>
            </a:custGeom>
            <a:solidFill>
              <a:schemeClr val="accent3">
                <a:lumMod val="20000"/>
                <a:lumOff val="80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39C3539A-A126-556F-3B61-690C785C7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9842612" flipH="1" flipV="1">
              <a:off x="10264608" y="74723"/>
              <a:ext cx="1083994" cy="1037613"/>
            </a:xfrm>
            <a:custGeom>
              <a:avLst/>
              <a:gdLst>
                <a:gd name="connsiteX0" fmla="*/ 886520 w 1083994"/>
                <a:gd name="connsiteY0" fmla="*/ 0 h 1037613"/>
                <a:gd name="connsiteX1" fmla="*/ 990233 w 1083994"/>
                <a:gd name="connsiteY1" fmla="*/ 29654 h 1037613"/>
                <a:gd name="connsiteX2" fmla="*/ 993535 w 1083994"/>
                <a:gd name="connsiteY2" fmla="*/ 43082 h 1037613"/>
                <a:gd name="connsiteX3" fmla="*/ 1051675 w 1083994"/>
                <a:gd name="connsiteY3" fmla="*/ 356973 h 1037613"/>
                <a:gd name="connsiteX4" fmla="*/ 1083975 w 1083994"/>
                <a:gd name="connsiteY4" fmla="*/ 602023 h 1037613"/>
                <a:gd name="connsiteX5" fmla="*/ 966613 w 1083994"/>
                <a:gd name="connsiteY5" fmla="*/ 901753 h 1037613"/>
                <a:gd name="connsiteX6" fmla="*/ 713135 w 1083994"/>
                <a:gd name="connsiteY6" fmla="*/ 1026319 h 1037613"/>
                <a:gd name="connsiteX7" fmla="*/ 318855 w 1083994"/>
                <a:gd name="connsiteY7" fmla="*/ 989106 h 1037613"/>
                <a:gd name="connsiteX8" fmla="*/ 128776 w 1083994"/>
                <a:gd name="connsiteY8" fmla="*/ 649273 h 1037613"/>
                <a:gd name="connsiteX9" fmla="*/ 0 w 1083994"/>
                <a:gd name="connsiteY9" fmla="*/ 49738 h 1037613"/>
                <a:gd name="connsiteX10" fmla="*/ 620956 w 1083994"/>
                <a:gd name="connsiteY10" fmla="*/ 642355 h 1037613"/>
                <a:gd name="connsiteX11" fmla="*/ 886064 w 1083994"/>
                <a:gd name="connsiteY11" fmla="*/ 1039 h 1037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3994" h="1037613">
                  <a:moveTo>
                    <a:pt x="886520" y="0"/>
                  </a:moveTo>
                  <a:lnTo>
                    <a:pt x="990233" y="29654"/>
                  </a:lnTo>
                  <a:lnTo>
                    <a:pt x="993535" y="43082"/>
                  </a:lnTo>
                  <a:cubicBezTo>
                    <a:pt x="1016489" y="140998"/>
                    <a:pt x="1041157" y="264776"/>
                    <a:pt x="1051675" y="356973"/>
                  </a:cubicBezTo>
                  <a:lnTo>
                    <a:pt x="1083975" y="602023"/>
                  </a:lnTo>
                  <a:cubicBezTo>
                    <a:pt x="1084789" y="765231"/>
                    <a:pt x="1059669" y="806637"/>
                    <a:pt x="966613" y="901753"/>
                  </a:cubicBezTo>
                  <a:cubicBezTo>
                    <a:pt x="910153" y="966250"/>
                    <a:pt x="821095" y="1011760"/>
                    <a:pt x="713135" y="1026319"/>
                  </a:cubicBezTo>
                  <a:cubicBezTo>
                    <a:pt x="605175" y="1040878"/>
                    <a:pt x="416248" y="1051946"/>
                    <a:pt x="318855" y="989106"/>
                  </a:cubicBezTo>
                  <a:cubicBezTo>
                    <a:pt x="221462" y="926265"/>
                    <a:pt x="147001" y="727446"/>
                    <a:pt x="128776" y="649273"/>
                  </a:cubicBezTo>
                  <a:cubicBezTo>
                    <a:pt x="93895" y="519198"/>
                    <a:pt x="28063" y="235695"/>
                    <a:pt x="0" y="49738"/>
                  </a:cubicBezTo>
                  <a:cubicBezTo>
                    <a:pt x="152500" y="20987"/>
                    <a:pt x="429040" y="429202"/>
                    <a:pt x="620956" y="642355"/>
                  </a:cubicBezTo>
                  <a:cubicBezTo>
                    <a:pt x="695371" y="468649"/>
                    <a:pt x="814439" y="166732"/>
                    <a:pt x="886064" y="1039"/>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E5089FB1-F28D-0DD0-436F-D094F3C82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9842612" flipH="1" flipV="1">
              <a:off x="10264609" y="74723"/>
              <a:ext cx="1083994" cy="1037611"/>
            </a:xfrm>
            <a:custGeom>
              <a:avLst/>
              <a:gdLst>
                <a:gd name="connsiteX0" fmla="*/ 886519 w 1083994"/>
                <a:gd name="connsiteY0" fmla="*/ 0 h 1037611"/>
                <a:gd name="connsiteX1" fmla="*/ 990233 w 1083994"/>
                <a:gd name="connsiteY1" fmla="*/ 29654 h 1037611"/>
                <a:gd name="connsiteX2" fmla="*/ 993535 w 1083994"/>
                <a:gd name="connsiteY2" fmla="*/ 43080 h 1037611"/>
                <a:gd name="connsiteX3" fmla="*/ 1051675 w 1083994"/>
                <a:gd name="connsiteY3" fmla="*/ 356971 h 1037611"/>
                <a:gd name="connsiteX4" fmla="*/ 1083975 w 1083994"/>
                <a:gd name="connsiteY4" fmla="*/ 602021 h 1037611"/>
                <a:gd name="connsiteX5" fmla="*/ 966613 w 1083994"/>
                <a:gd name="connsiteY5" fmla="*/ 901751 h 1037611"/>
                <a:gd name="connsiteX6" fmla="*/ 713135 w 1083994"/>
                <a:gd name="connsiteY6" fmla="*/ 1026317 h 1037611"/>
                <a:gd name="connsiteX7" fmla="*/ 318855 w 1083994"/>
                <a:gd name="connsiteY7" fmla="*/ 989104 h 1037611"/>
                <a:gd name="connsiteX8" fmla="*/ 128776 w 1083994"/>
                <a:gd name="connsiteY8" fmla="*/ 649271 h 1037611"/>
                <a:gd name="connsiteX9" fmla="*/ 0 w 1083994"/>
                <a:gd name="connsiteY9" fmla="*/ 49736 h 1037611"/>
                <a:gd name="connsiteX10" fmla="*/ 620956 w 1083994"/>
                <a:gd name="connsiteY10" fmla="*/ 642353 h 1037611"/>
                <a:gd name="connsiteX11" fmla="*/ 886064 w 1083994"/>
                <a:gd name="connsiteY11" fmla="*/ 1037 h 1037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3994" h="1037611">
                  <a:moveTo>
                    <a:pt x="886519" y="0"/>
                  </a:moveTo>
                  <a:lnTo>
                    <a:pt x="990233" y="29654"/>
                  </a:lnTo>
                  <a:lnTo>
                    <a:pt x="993535" y="43080"/>
                  </a:lnTo>
                  <a:cubicBezTo>
                    <a:pt x="1016489" y="140996"/>
                    <a:pt x="1041157" y="264774"/>
                    <a:pt x="1051675" y="356971"/>
                  </a:cubicBezTo>
                  <a:lnTo>
                    <a:pt x="1083975" y="602021"/>
                  </a:lnTo>
                  <a:cubicBezTo>
                    <a:pt x="1084789" y="765229"/>
                    <a:pt x="1059669" y="806635"/>
                    <a:pt x="966613" y="901751"/>
                  </a:cubicBezTo>
                  <a:cubicBezTo>
                    <a:pt x="910153" y="966248"/>
                    <a:pt x="821095" y="1011758"/>
                    <a:pt x="713135" y="1026317"/>
                  </a:cubicBezTo>
                  <a:cubicBezTo>
                    <a:pt x="605175" y="1040876"/>
                    <a:pt x="416248" y="1051944"/>
                    <a:pt x="318855" y="989104"/>
                  </a:cubicBezTo>
                  <a:cubicBezTo>
                    <a:pt x="221462" y="926263"/>
                    <a:pt x="147001" y="727444"/>
                    <a:pt x="128776" y="649271"/>
                  </a:cubicBezTo>
                  <a:cubicBezTo>
                    <a:pt x="93895" y="519196"/>
                    <a:pt x="28063" y="235693"/>
                    <a:pt x="0" y="49736"/>
                  </a:cubicBezTo>
                  <a:cubicBezTo>
                    <a:pt x="152500" y="20985"/>
                    <a:pt x="429040" y="429200"/>
                    <a:pt x="620956" y="642353"/>
                  </a:cubicBezTo>
                  <a:cubicBezTo>
                    <a:pt x="695371" y="468647"/>
                    <a:pt x="814439" y="166730"/>
                    <a:pt x="886064" y="1037"/>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Content Placeholder 2">
            <a:extLst>
              <a:ext uri="{FF2B5EF4-FFF2-40B4-BE49-F238E27FC236}">
                <a16:creationId xmlns:a16="http://schemas.microsoft.com/office/drawing/2014/main" id="{C09E540D-039A-3C7A-D87F-A0F65CC142A4}"/>
              </a:ext>
            </a:extLst>
          </p:cNvPr>
          <p:cNvSpPr>
            <a:spLocks noGrp="1"/>
          </p:cNvSpPr>
          <p:nvPr>
            <p:ph idx="1"/>
          </p:nvPr>
        </p:nvSpPr>
        <p:spPr>
          <a:xfrm>
            <a:off x="5333999" y="2653629"/>
            <a:ext cx="6477000" cy="3573493"/>
          </a:xfrm>
        </p:spPr>
        <p:txBody>
          <a:bodyPr vert="horz" lIns="91440" tIns="45720" rIns="91440" bIns="45720" rtlCol="0" anchor="ctr">
            <a:noAutofit/>
          </a:bodyPr>
          <a:lstStyle/>
          <a:p>
            <a:r>
              <a:rPr lang="en-IN" sz="2000">
                <a:latin typeface="Modern No. 20" panose="02000000000000000000" pitchFamily="2" charset="0"/>
              </a:rPr>
              <a:t>The first years of Shah Jahan, years in which he was known as Prince Khurram, saw the young man receive a refined and cultivated education. </a:t>
            </a:r>
          </a:p>
          <a:p>
            <a:r>
              <a:rPr lang="en-IN" sz="2000">
                <a:latin typeface="Modern No. 20" panose="02000000000000000000" pitchFamily="2" charset="0"/>
              </a:rPr>
              <a:t>He studied a large number of disciplines and became a specialist in martial arts.</a:t>
            </a:r>
          </a:p>
          <a:p>
            <a:r>
              <a:rPr lang="en-IN" sz="2000">
                <a:latin typeface="Modern No. 20" panose="02000000000000000000" pitchFamily="2" charset="0"/>
              </a:rPr>
              <a:t> He surprised his world by taking an interest in architecture. </a:t>
            </a:r>
          </a:p>
          <a:p>
            <a:r>
              <a:rPr lang="en-IN" sz="2000">
                <a:latin typeface="Modern No. 20" panose="02000000000000000000" pitchFamily="2" charset="0"/>
              </a:rPr>
              <a:t>An anecdote is told that he himself built his quarters in the Fort of Kabul, but also by proposing various internal arrangements to the fort of Agra .</a:t>
            </a:r>
            <a:endParaRPr lang="en-US" sz="2000">
              <a:latin typeface="Modern No. 20" panose="02000000000000000000" pitchFamily="2" charset="0"/>
            </a:endParaRPr>
          </a:p>
        </p:txBody>
      </p:sp>
      <p:sp>
        <p:nvSpPr>
          <p:cNvPr id="19" name="TextBox 18">
            <a:extLst>
              <a:ext uri="{FF2B5EF4-FFF2-40B4-BE49-F238E27FC236}">
                <a16:creationId xmlns:a16="http://schemas.microsoft.com/office/drawing/2014/main" id="{D13BA66D-B9BF-67CC-7AD6-EEA8B6BA3CA0}"/>
              </a:ext>
            </a:extLst>
          </p:cNvPr>
          <p:cNvSpPr txBox="1"/>
          <p:nvPr/>
        </p:nvSpPr>
        <p:spPr>
          <a:xfrm>
            <a:off x="10579408" y="6156574"/>
            <a:ext cx="1231591" cy="337333"/>
          </a:xfrm>
          <a:prstGeom prst="rect">
            <a:avLst/>
          </a:prstGeom>
        </p:spPr>
        <p:txBody>
          <a:bodyPr vert="horz" lIns="91440" tIns="45720" rIns="91440" bIns="45720" rtlCol="0" anchor="ctr">
            <a:noAutofit/>
          </a:bodyPr>
          <a:lstStyle>
            <a:lvl1pPr marL="228600" indent="-228600">
              <a:lnSpc>
                <a:spcPct val="90000"/>
              </a:lnSpc>
              <a:spcBef>
                <a:spcPts val="1000"/>
              </a:spcBef>
              <a:buFont typeface="Arial" panose="020B0604020202020204" pitchFamily="34" charset="0"/>
              <a:buChar char="•"/>
              <a:defRPr sz="2000">
                <a:latin typeface="Modern No. 20" panose="02000000000000000000" pitchFamily="2" charset="0"/>
                <a:ea typeface="Modern No. 20" panose="02000000000000000000" pitchFamily="2"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IN" dirty="0"/>
              <a:t>By Suvan</a:t>
            </a:r>
            <a:endParaRPr lang="en-US" dirty="0"/>
          </a:p>
        </p:txBody>
      </p:sp>
      <p:pic>
        <p:nvPicPr>
          <p:cNvPr id="5" name="Picture 5">
            <a:extLst>
              <a:ext uri="{FF2B5EF4-FFF2-40B4-BE49-F238E27FC236}">
                <a16:creationId xmlns:a16="http://schemas.microsoft.com/office/drawing/2014/main" id="{FB842D5B-5719-22FB-2FBE-6156B53BE78D}"/>
              </a:ext>
            </a:extLst>
          </p:cNvPr>
          <p:cNvPicPr>
            <a:picLocks noChangeAspect="1"/>
          </p:cNvPicPr>
          <p:nvPr/>
        </p:nvPicPr>
        <p:blipFill rotWithShape="1">
          <a:blip r:embed="rId2">
            <a:extLst>
              <a:ext uri="{28A0092B-C50C-407E-A947-70E740481C1C}">
                <a14:useLocalDpi xmlns:a14="http://schemas.microsoft.com/office/drawing/2010/main" val="0"/>
              </a:ext>
            </a:extLst>
          </a:blip>
          <a:srcRect l="3706" t="2713" r="4106" b="1477"/>
          <a:stretch/>
        </p:blipFill>
        <p:spPr>
          <a:xfrm>
            <a:off x="659228" y="309303"/>
            <a:ext cx="4403652" cy="618460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929446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4">
            <a:extLst>
              <a:ext uri="{FF2B5EF4-FFF2-40B4-BE49-F238E27FC236}">
                <a16:creationId xmlns:a16="http://schemas.microsoft.com/office/drawing/2014/main" id="{35F37E83-809F-F250-C68C-131DFC57F1C3}"/>
              </a:ext>
            </a:extLst>
          </p:cNvPr>
          <p:cNvPicPr>
            <a:picLocks noChangeAspect="1"/>
          </p:cNvPicPr>
          <p:nvPr/>
        </p:nvPicPr>
        <p:blipFill rotWithShape="1">
          <a:blip r:embed="rId2">
            <a:alphaModFix amt="55000"/>
          </a:blip>
          <a:srcRect t="11018" b="12711"/>
          <a:stretch/>
        </p:blipFill>
        <p:spPr>
          <a:xfrm>
            <a:off x="20" y="-9107"/>
            <a:ext cx="12191980" cy="6858000"/>
          </a:xfrm>
          <a:prstGeom prst="rect">
            <a:avLst/>
          </a:prstGeom>
        </p:spPr>
      </p:pic>
      <p:sp>
        <p:nvSpPr>
          <p:cNvPr id="2" name="Title 1">
            <a:extLst>
              <a:ext uri="{FF2B5EF4-FFF2-40B4-BE49-F238E27FC236}">
                <a16:creationId xmlns:a16="http://schemas.microsoft.com/office/drawing/2014/main" id="{00DE6972-E8BC-3F17-7B3C-386DC1A63A23}"/>
              </a:ext>
            </a:extLst>
          </p:cNvPr>
          <p:cNvSpPr>
            <a:spLocks noGrp="1"/>
          </p:cNvSpPr>
          <p:nvPr>
            <p:ph type="title"/>
          </p:nvPr>
        </p:nvSpPr>
        <p:spPr>
          <a:xfrm>
            <a:off x="3244701" y="197962"/>
            <a:ext cx="5702596" cy="1269354"/>
          </a:xfrm>
        </p:spPr>
        <p:txBody>
          <a:bodyPr vert="horz" lIns="91440" tIns="45720" rIns="91440" bIns="45720" rtlCol="0" anchor="ctr">
            <a:noAutofit/>
          </a:bodyPr>
          <a:lstStyle/>
          <a:p>
            <a:pPr algn="ctr"/>
            <a:r>
              <a:rPr lang="en-US" sz="3600">
                <a:solidFill>
                  <a:schemeClr val="bg1"/>
                </a:solidFill>
                <a:latin typeface="Algerian" pitchFamily="82" charset="0"/>
              </a:rPr>
              <a:t>Shah Jahan, the king</a:t>
            </a:r>
          </a:p>
        </p:txBody>
      </p:sp>
      <p:sp>
        <p:nvSpPr>
          <p:cNvPr id="38" name="Arc 4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787A8A85-7C76-8D65-054D-FDA4ECAA39FC}"/>
              </a:ext>
            </a:extLst>
          </p:cNvPr>
          <p:cNvSpPr txBox="1">
            <a:spLocks/>
          </p:cNvSpPr>
          <p:nvPr/>
        </p:nvSpPr>
        <p:spPr>
          <a:xfrm>
            <a:off x="838200" y="2065966"/>
            <a:ext cx="10515598" cy="3730591"/>
          </a:xfrm>
          <a:prstGeom prst="rect">
            <a:avLst/>
          </a:prstGeom>
        </p:spPr>
        <p:txBody>
          <a:bodyPr vert="horz" lIns="91440" tIns="45720" rIns="91440" bIns="45720" rtlCol="0" anchor="ctr">
            <a:noAutofit/>
          </a:bodyPr>
          <a:lstStyle>
            <a:lvl1pPr marL="228600" indent="-228600">
              <a:lnSpc>
                <a:spcPct val="90000"/>
              </a:lnSpc>
              <a:spcBef>
                <a:spcPts val="1000"/>
              </a:spcBef>
              <a:buFont typeface="Arial" panose="020B0604020202020204" pitchFamily="34" charset="0"/>
              <a:buChar char="•"/>
              <a:defRPr sz="2000">
                <a:latin typeface="Modern No. 20" panose="02000000000000000000" pitchFamily="2" charset="0"/>
                <a:ea typeface="Modern No. 20" panose="02000000000000000000" pitchFamily="2"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solidFill>
                  <a:schemeClr val="bg1"/>
                </a:solidFill>
              </a:rPr>
              <a:t>Shah Jahan, whose full name was Shahab-ud-Din Muhammad Khurram, was a prominent Mughal emperor who reigned from 1628 to 1658. He is best known for his significant contributions to art and architecture, particularly for commissioning the construction of the iconic Taj Mahal.</a:t>
            </a:r>
          </a:p>
          <a:p>
            <a:r>
              <a:rPr lang="en-US">
                <a:solidFill>
                  <a:schemeClr val="bg1"/>
                </a:solidFill>
              </a:rPr>
              <a:t>Shah Jahan was born on January 5, 1592, in Lahore, which is now part of modern-day Pakistan.</a:t>
            </a:r>
          </a:p>
          <a:p>
            <a:r>
              <a:rPr lang="en-US">
                <a:solidFill>
                  <a:schemeClr val="bg1"/>
                </a:solidFill>
              </a:rPr>
              <a:t>He was the third son of Emperor Jahangir and the grandson of Emperor Akbar the Great.</a:t>
            </a:r>
          </a:p>
          <a:p>
            <a:r>
              <a:rPr lang="en-US">
                <a:solidFill>
                  <a:schemeClr val="bg1"/>
                </a:solidFill>
              </a:rPr>
              <a:t>His mother was Princess Manmati, and he was born into the powerful Mughal dynasty.</a:t>
            </a:r>
          </a:p>
          <a:p>
            <a:r>
              <a:rPr lang="en-US">
                <a:solidFill>
                  <a:schemeClr val="bg1"/>
                </a:solidFill>
              </a:rPr>
              <a:t>Shah Jahan's ascent to the throne was not without challenges. He faced fierce competition from his brothers, and after a power struggle, he emerged victorious in 1628, ascending to the Mughal throne.</a:t>
            </a:r>
          </a:p>
          <a:p>
            <a:r>
              <a:rPr lang="en-US">
                <a:solidFill>
                  <a:schemeClr val="bg1"/>
                </a:solidFill>
              </a:rPr>
              <a:t>He continued the policy of religious tolerance established by his predecessors, promoting the peaceful coexistence of Hindus and Muslims.</a:t>
            </a:r>
          </a:p>
          <a:p>
            <a:r>
              <a:rPr lang="en-US">
                <a:solidFill>
                  <a:schemeClr val="bg1"/>
                </a:solidFill>
              </a:rPr>
              <a:t>His reign witnessed a period of relative stability and prosperity, marked by notable economic, cultural, and artistic achievements.</a:t>
            </a:r>
          </a:p>
          <a:p>
            <a:endParaRPr lang="en-US">
              <a:solidFill>
                <a:schemeClr val="bg1"/>
              </a:solidFill>
            </a:endParaRPr>
          </a:p>
        </p:txBody>
      </p:sp>
    </p:spTree>
    <p:extLst>
      <p:ext uri="{BB962C8B-B14F-4D97-AF65-F5344CB8AC3E}">
        <p14:creationId xmlns:p14="http://schemas.microsoft.com/office/powerpoint/2010/main" val="4116159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75">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4">
            <a:extLst>
              <a:ext uri="{FF2B5EF4-FFF2-40B4-BE49-F238E27FC236}">
                <a16:creationId xmlns:a16="http://schemas.microsoft.com/office/drawing/2014/main" id="{714F35C9-B889-A70D-CFD5-22D8C3B4DB72}"/>
              </a:ext>
            </a:extLst>
          </p:cNvPr>
          <p:cNvPicPr>
            <a:picLocks noChangeAspect="1"/>
          </p:cNvPicPr>
          <p:nvPr/>
        </p:nvPicPr>
        <p:blipFill rotWithShape="1">
          <a:blip r:embed="rId2"/>
          <a:srcRect t="23479" b="1521"/>
          <a:stretch/>
        </p:blipFill>
        <p:spPr>
          <a:xfrm>
            <a:off x="-1" y="10"/>
            <a:ext cx="12192001" cy="6857990"/>
          </a:xfrm>
          <a:prstGeom prst="rect">
            <a:avLst/>
          </a:prstGeom>
        </p:spPr>
      </p:pic>
      <p:sp>
        <p:nvSpPr>
          <p:cNvPr id="98" name="Freeform: Shape 77">
            <a:extLst>
              <a:ext uri="{FF2B5EF4-FFF2-40B4-BE49-F238E27FC236}">
                <a16:creationId xmlns:a16="http://schemas.microsoft.com/office/drawing/2014/main" id="{C74F2646-08C7-4051-81DA-751C43A03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099" y="585274"/>
            <a:ext cx="7036051" cy="5492212"/>
          </a:xfrm>
          <a:custGeom>
            <a:avLst/>
            <a:gdLst>
              <a:gd name="connsiteX0" fmla="*/ 0 w 7036051"/>
              <a:gd name="connsiteY0" fmla="*/ 0 h 5492212"/>
              <a:gd name="connsiteX1" fmla="*/ 7036051 w 7036051"/>
              <a:gd name="connsiteY1" fmla="*/ 0 h 5492212"/>
              <a:gd name="connsiteX2" fmla="*/ 7036051 w 7036051"/>
              <a:gd name="connsiteY2" fmla="*/ 5163846 h 5492212"/>
              <a:gd name="connsiteX3" fmla="*/ 7012593 w 7036051"/>
              <a:gd name="connsiteY3" fmla="*/ 5176898 h 5492212"/>
              <a:gd name="connsiteX4" fmla="*/ 6958601 w 7036051"/>
              <a:gd name="connsiteY4" fmla="*/ 5204359 h 5492212"/>
              <a:gd name="connsiteX5" fmla="*/ 6951226 w 7036051"/>
              <a:gd name="connsiteY5" fmla="*/ 5203241 h 5492212"/>
              <a:gd name="connsiteX6" fmla="*/ 6920864 w 7036051"/>
              <a:gd name="connsiteY6" fmla="*/ 5220003 h 5492212"/>
              <a:gd name="connsiteX7" fmla="*/ 6834841 w 7036051"/>
              <a:gd name="connsiteY7" fmla="*/ 5266115 h 5492212"/>
              <a:gd name="connsiteX8" fmla="*/ 6777937 w 7036051"/>
              <a:gd name="connsiteY8" fmla="*/ 5332502 h 5492212"/>
              <a:gd name="connsiteX9" fmla="*/ 6752874 w 7036051"/>
              <a:gd name="connsiteY9" fmla="*/ 5340428 h 5492212"/>
              <a:gd name="connsiteX10" fmla="*/ 6711115 w 7036051"/>
              <a:gd name="connsiteY10" fmla="*/ 5353924 h 5492212"/>
              <a:gd name="connsiteX11" fmla="*/ 6702149 w 7036051"/>
              <a:gd name="connsiteY11" fmla="*/ 5351500 h 5492212"/>
              <a:gd name="connsiteX12" fmla="*/ 6698458 w 7036051"/>
              <a:gd name="connsiteY12" fmla="*/ 5352743 h 5492212"/>
              <a:gd name="connsiteX13" fmla="*/ 6698049 w 7036051"/>
              <a:gd name="connsiteY13" fmla="*/ 5352570 h 5492212"/>
              <a:gd name="connsiteX14" fmla="*/ 6697297 w 7036051"/>
              <a:gd name="connsiteY14" fmla="*/ 5353134 h 5492212"/>
              <a:gd name="connsiteX15" fmla="*/ 6689118 w 7036051"/>
              <a:gd name="connsiteY15" fmla="*/ 5355890 h 5492212"/>
              <a:gd name="connsiteX16" fmla="*/ 6670605 w 7036051"/>
              <a:gd name="connsiteY16" fmla="*/ 5355427 h 5492212"/>
              <a:gd name="connsiteX17" fmla="*/ 6659606 w 7036051"/>
              <a:gd name="connsiteY17" fmla="*/ 5357084 h 5492212"/>
              <a:gd name="connsiteX18" fmla="*/ 6649636 w 7036051"/>
              <a:gd name="connsiteY18" fmla="*/ 5367869 h 5492212"/>
              <a:gd name="connsiteX19" fmla="*/ 6642159 w 7036051"/>
              <a:gd name="connsiteY19" fmla="*/ 5369506 h 5492212"/>
              <a:gd name="connsiteX20" fmla="*/ 6640764 w 7036051"/>
              <a:gd name="connsiteY20" fmla="*/ 5370991 h 5492212"/>
              <a:gd name="connsiteX21" fmla="*/ 6636665 w 7036051"/>
              <a:gd name="connsiteY21" fmla="*/ 5374002 h 5492212"/>
              <a:gd name="connsiteX22" fmla="*/ 6641287 w 7036051"/>
              <a:gd name="connsiteY22" fmla="*/ 5376181 h 5492212"/>
              <a:gd name="connsiteX23" fmla="*/ 6591018 w 7036051"/>
              <a:gd name="connsiteY23" fmla="*/ 5390981 h 5492212"/>
              <a:gd name="connsiteX24" fmla="*/ 6548326 w 7036051"/>
              <a:gd name="connsiteY24" fmla="*/ 5403583 h 5492212"/>
              <a:gd name="connsiteX25" fmla="*/ 6472868 w 7036051"/>
              <a:gd name="connsiteY25" fmla="*/ 5394733 h 5492212"/>
              <a:gd name="connsiteX26" fmla="*/ 6401194 w 7036051"/>
              <a:gd name="connsiteY26" fmla="*/ 5422870 h 5492212"/>
              <a:gd name="connsiteX27" fmla="*/ 6381961 w 7036051"/>
              <a:gd name="connsiteY27" fmla="*/ 5422940 h 5492212"/>
              <a:gd name="connsiteX28" fmla="*/ 6363834 w 7036051"/>
              <a:gd name="connsiteY28" fmla="*/ 5417751 h 5492212"/>
              <a:gd name="connsiteX29" fmla="*/ 6363997 w 7036051"/>
              <a:gd name="connsiteY29" fmla="*/ 5415912 h 5492212"/>
              <a:gd name="connsiteX30" fmla="*/ 6361124 w 7036051"/>
              <a:gd name="connsiteY30" fmla="*/ 5415066 h 5492212"/>
              <a:gd name="connsiteX31" fmla="*/ 6358507 w 7036051"/>
              <a:gd name="connsiteY31" fmla="*/ 5416224 h 5492212"/>
              <a:gd name="connsiteX32" fmla="*/ 6355073 w 7036051"/>
              <a:gd name="connsiteY32" fmla="*/ 5415242 h 5492212"/>
              <a:gd name="connsiteX33" fmla="*/ 6345676 w 7036051"/>
              <a:gd name="connsiteY33" fmla="*/ 5413049 h 5492212"/>
              <a:gd name="connsiteX34" fmla="*/ 6342596 w 7036051"/>
              <a:gd name="connsiteY34" fmla="*/ 5409297 h 5492212"/>
              <a:gd name="connsiteX35" fmla="*/ 6305742 w 7036051"/>
              <a:gd name="connsiteY35" fmla="*/ 5401622 h 5492212"/>
              <a:gd name="connsiteX36" fmla="*/ 6294445 w 7036051"/>
              <a:gd name="connsiteY36" fmla="*/ 5404149 h 5492212"/>
              <a:gd name="connsiteX37" fmla="*/ 6281414 w 7036051"/>
              <a:gd name="connsiteY37" fmla="*/ 5398024 h 5492212"/>
              <a:gd name="connsiteX38" fmla="*/ 6243972 w 7036051"/>
              <a:gd name="connsiteY38" fmla="*/ 5395807 h 5492212"/>
              <a:gd name="connsiteX39" fmla="*/ 6202379 w 7036051"/>
              <a:gd name="connsiteY39" fmla="*/ 5388661 h 5492212"/>
              <a:gd name="connsiteX40" fmla="*/ 6173010 w 7036051"/>
              <a:gd name="connsiteY40" fmla="*/ 5380606 h 5492212"/>
              <a:gd name="connsiteX41" fmla="*/ 6093421 w 7036051"/>
              <a:gd name="connsiteY41" fmla="*/ 5375473 h 5492212"/>
              <a:gd name="connsiteX42" fmla="*/ 5959474 w 7036051"/>
              <a:gd name="connsiteY42" fmla="*/ 5373386 h 5492212"/>
              <a:gd name="connsiteX43" fmla="*/ 5931492 w 7036051"/>
              <a:gd name="connsiteY43" fmla="*/ 5371513 h 5492212"/>
              <a:gd name="connsiteX44" fmla="*/ 5909558 w 7036051"/>
              <a:gd name="connsiteY44" fmla="*/ 5364228 h 5492212"/>
              <a:gd name="connsiteX45" fmla="*/ 5906319 w 7036051"/>
              <a:gd name="connsiteY45" fmla="*/ 5357590 h 5492212"/>
              <a:gd name="connsiteX46" fmla="*/ 5891268 w 7036051"/>
              <a:gd name="connsiteY46" fmla="*/ 5355650 h 5492212"/>
              <a:gd name="connsiteX47" fmla="*/ 5887711 w 7036051"/>
              <a:gd name="connsiteY47" fmla="*/ 5353947 h 5492212"/>
              <a:gd name="connsiteX48" fmla="*/ 5866852 w 7036051"/>
              <a:gd name="connsiteY48" fmla="*/ 5345374 h 5492212"/>
              <a:gd name="connsiteX49" fmla="*/ 5811310 w 7036051"/>
              <a:gd name="connsiteY49" fmla="*/ 5356530 h 5492212"/>
              <a:gd name="connsiteX50" fmla="*/ 5770689 w 7036051"/>
              <a:gd name="connsiteY50" fmla="*/ 5359014 h 5492212"/>
              <a:gd name="connsiteX51" fmla="*/ 5767719 w 7036051"/>
              <a:gd name="connsiteY51" fmla="*/ 5357260 h 5492212"/>
              <a:gd name="connsiteX52" fmla="*/ 5765688 w 7036051"/>
              <a:gd name="connsiteY52" fmla="*/ 5352793 h 5492212"/>
              <a:gd name="connsiteX53" fmla="*/ 5758598 w 7036051"/>
              <a:gd name="connsiteY53" fmla="*/ 5351053 h 5492212"/>
              <a:gd name="connsiteX54" fmla="*/ 5752036 w 7036051"/>
              <a:gd name="connsiteY54" fmla="*/ 5346019 h 5492212"/>
              <a:gd name="connsiteX55" fmla="*/ 5503590 w 7036051"/>
              <a:gd name="connsiteY55" fmla="*/ 5325537 h 5492212"/>
              <a:gd name="connsiteX56" fmla="*/ 5389848 w 7036051"/>
              <a:gd name="connsiteY56" fmla="*/ 5351472 h 5492212"/>
              <a:gd name="connsiteX57" fmla="*/ 5344450 w 7036051"/>
              <a:gd name="connsiteY57" fmla="*/ 5354840 h 5492212"/>
              <a:gd name="connsiteX58" fmla="*/ 5338428 w 7036051"/>
              <a:gd name="connsiteY58" fmla="*/ 5350516 h 5492212"/>
              <a:gd name="connsiteX59" fmla="*/ 5273489 w 7036051"/>
              <a:gd name="connsiteY59" fmla="*/ 5373945 h 5492212"/>
              <a:gd name="connsiteX60" fmla="*/ 5182701 w 7036051"/>
              <a:gd name="connsiteY60" fmla="*/ 5370075 h 5492212"/>
              <a:gd name="connsiteX61" fmla="*/ 5114856 w 7036051"/>
              <a:gd name="connsiteY61" fmla="*/ 5361037 h 5492212"/>
              <a:gd name="connsiteX62" fmla="*/ 5076532 w 7036051"/>
              <a:gd name="connsiteY62" fmla="*/ 5358612 h 5492212"/>
              <a:gd name="connsiteX63" fmla="*/ 5048954 w 7036051"/>
              <a:gd name="connsiteY63" fmla="*/ 5353915 h 5492212"/>
              <a:gd name="connsiteX64" fmla="*/ 4977087 w 7036051"/>
              <a:gd name="connsiteY64" fmla="*/ 5357736 h 5492212"/>
              <a:gd name="connsiteX65" fmla="*/ 4857261 w 7036051"/>
              <a:gd name="connsiteY65" fmla="*/ 5370659 h 5492212"/>
              <a:gd name="connsiteX66" fmla="*/ 4769845 w 7036051"/>
              <a:gd name="connsiteY66" fmla="*/ 5353264 h 5492212"/>
              <a:gd name="connsiteX67" fmla="*/ 4722220 w 7036051"/>
              <a:gd name="connsiteY67" fmla="*/ 5370534 h 5492212"/>
              <a:gd name="connsiteX68" fmla="*/ 4667552 w 7036051"/>
              <a:gd name="connsiteY68" fmla="*/ 5366753 h 5492212"/>
              <a:gd name="connsiteX69" fmla="*/ 4454472 w 7036051"/>
              <a:gd name="connsiteY69" fmla="*/ 5391442 h 5492212"/>
              <a:gd name="connsiteX70" fmla="*/ 4317219 w 7036051"/>
              <a:gd name="connsiteY70" fmla="*/ 5411554 h 5492212"/>
              <a:gd name="connsiteX71" fmla="*/ 4298346 w 7036051"/>
              <a:gd name="connsiteY71" fmla="*/ 5416146 h 5492212"/>
              <a:gd name="connsiteX72" fmla="*/ 4298228 w 7036051"/>
              <a:gd name="connsiteY72" fmla="*/ 5417983 h 5492212"/>
              <a:gd name="connsiteX73" fmla="*/ 4295233 w 7036051"/>
              <a:gd name="connsiteY73" fmla="*/ 5418735 h 5492212"/>
              <a:gd name="connsiteX74" fmla="*/ 4292799 w 7036051"/>
              <a:gd name="connsiteY74" fmla="*/ 5417494 h 5492212"/>
              <a:gd name="connsiteX75" fmla="*/ 4289225 w 7036051"/>
              <a:gd name="connsiteY75" fmla="*/ 5418364 h 5492212"/>
              <a:gd name="connsiteX76" fmla="*/ 4279515 w 7036051"/>
              <a:gd name="connsiteY76" fmla="*/ 5420247 h 5492212"/>
              <a:gd name="connsiteX77" fmla="*/ 4275872 w 7036051"/>
              <a:gd name="connsiteY77" fmla="*/ 5423890 h 5492212"/>
              <a:gd name="connsiteX78" fmla="*/ 4227055 w 7036051"/>
              <a:gd name="connsiteY78" fmla="*/ 5427466 h 5492212"/>
              <a:gd name="connsiteX79" fmla="*/ 4213123 w 7036051"/>
              <a:gd name="connsiteY79" fmla="*/ 5433155 h 5492212"/>
              <a:gd name="connsiteX80" fmla="*/ 4175436 w 7036051"/>
              <a:gd name="connsiteY80" fmla="*/ 5434156 h 5492212"/>
              <a:gd name="connsiteX81" fmla="*/ 4132856 w 7036051"/>
              <a:gd name="connsiteY81" fmla="*/ 5439937 h 5492212"/>
              <a:gd name="connsiteX82" fmla="*/ 4102333 w 7036051"/>
              <a:gd name="connsiteY82" fmla="*/ 5447021 h 5492212"/>
              <a:gd name="connsiteX83" fmla="*/ 4022159 w 7036051"/>
              <a:gd name="connsiteY83" fmla="*/ 5449566 h 5492212"/>
              <a:gd name="connsiteX84" fmla="*/ 3888224 w 7036051"/>
              <a:gd name="connsiteY84" fmla="*/ 5447312 h 5492212"/>
              <a:gd name="connsiteX85" fmla="*/ 3860026 w 7036051"/>
              <a:gd name="connsiteY85" fmla="*/ 5448274 h 5492212"/>
              <a:gd name="connsiteX86" fmla="*/ 3832796 w 7036051"/>
              <a:gd name="connsiteY86" fmla="*/ 5461349 h 5492212"/>
              <a:gd name="connsiteX87" fmla="*/ 3817485 w 7036051"/>
              <a:gd name="connsiteY87" fmla="*/ 5462797 h 5492212"/>
              <a:gd name="connsiteX88" fmla="*/ 3813676 w 7036051"/>
              <a:gd name="connsiteY88" fmla="*/ 5464379 h 5492212"/>
              <a:gd name="connsiteX89" fmla="*/ 3791563 w 7036051"/>
              <a:gd name="connsiteY89" fmla="*/ 5472259 h 5492212"/>
              <a:gd name="connsiteX90" fmla="*/ 3737858 w 7036051"/>
              <a:gd name="connsiteY90" fmla="*/ 5459331 h 5492212"/>
              <a:gd name="connsiteX91" fmla="*/ 3697716 w 7036051"/>
              <a:gd name="connsiteY91" fmla="*/ 5455539 h 5492212"/>
              <a:gd name="connsiteX92" fmla="*/ 3694487 w 7036051"/>
              <a:gd name="connsiteY92" fmla="*/ 5457193 h 5492212"/>
              <a:gd name="connsiteX93" fmla="*/ 3691779 w 7036051"/>
              <a:gd name="connsiteY93" fmla="*/ 5461582 h 5492212"/>
              <a:gd name="connsiteX94" fmla="*/ 3684442 w 7036051"/>
              <a:gd name="connsiteY94" fmla="*/ 5463086 h 5492212"/>
              <a:gd name="connsiteX95" fmla="*/ 3677129 w 7036051"/>
              <a:gd name="connsiteY95" fmla="*/ 5467898 h 5492212"/>
              <a:gd name="connsiteX96" fmla="*/ 3438897 w 7036051"/>
              <a:gd name="connsiteY96" fmla="*/ 5462195 h 5492212"/>
              <a:gd name="connsiteX97" fmla="*/ 3389756 w 7036051"/>
              <a:gd name="connsiteY97" fmla="*/ 5444428 h 5492212"/>
              <a:gd name="connsiteX98" fmla="*/ 3316666 w 7036051"/>
              <a:gd name="connsiteY98" fmla="*/ 5450736 h 5492212"/>
              <a:gd name="connsiteX99" fmla="*/ 3271894 w 7036051"/>
              <a:gd name="connsiteY99" fmla="*/ 5445907 h 5492212"/>
              <a:gd name="connsiteX100" fmla="*/ 3265228 w 7036051"/>
              <a:gd name="connsiteY100" fmla="*/ 5450024 h 5492212"/>
              <a:gd name="connsiteX101" fmla="*/ 3204017 w 7036051"/>
              <a:gd name="connsiteY101" fmla="*/ 5424552 h 5492212"/>
              <a:gd name="connsiteX102" fmla="*/ 3112867 w 7036051"/>
              <a:gd name="connsiteY102" fmla="*/ 5425473 h 5492212"/>
              <a:gd name="connsiteX103" fmla="*/ 3043809 w 7036051"/>
              <a:gd name="connsiteY103" fmla="*/ 5432293 h 5492212"/>
              <a:gd name="connsiteX104" fmla="*/ 3005211 w 7036051"/>
              <a:gd name="connsiteY104" fmla="*/ 5433472 h 5492212"/>
              <a:gd name="connsiteX105" fmla="*/ 2976986 w 7036051"/>
              <a:gd name="connsiteY105" fmla="*/ 5437264 h 5492212"/>
              <a:gd name="connsiteX106" fmla="*/ 2905879 w 7036051"/>
              <a:gd name="connsiteY106" fmla="*/ 5431128 h 5492212"/>
              <a:gd name="connsiteX107" fmla="*/ 2788318 w 7036051"/>
              <a:gd name="connsiteY107" fmla="*/ 5414358 h 5492212"/>
              <a:gd name="connsiteX108" fmla="*/ 2653590 w 7036051"/>
              <a:gd name="connsiteY108" fmla="*/ 5410111 h 5492212"/>
              <a:gd name="connsiteX109" fmla="*/ 2598481 w 7036051"/>
              <a:gd name="connsiteY109" fmla="*/ 5412114 h 5492212"/>
              <a:gd name="connsiteX110" fmla="*/ 2333897 w 7036051"/>
              <a:gd name="connsiteY110" fmla="*/ 5408505 h 5492212"/>
              <a:gd name="connsiteX111" fmla="*/ 2271841 w 7036051"/>
              <a:gd name="connsiteY111" fmla="*/ 5396433 h 5492212"/>
              <a:gd name="connsiteX112" fmla="*/ 2143705 w 7036051"/>
              <a:gd name="connsiteY112" fmla="*/ 5345095 h 5492212"/>
              <a:gd name="connsiteX113" fmla="*/ 1986408 w 7036051"/>
              <a:gd name="connsiteY113" fmla="*/ 5335524 h 5492212"/>
              <a:gd name="connsiteX114" fmla="*/ 1975333 w 7036051"/>
              <a:gd name="connsiteY114" fmla="*/ 5325099 h 5492212"/>
              <a:gd name="connsiteX115" fmla="*/ 1972441 w 7036051"/>
              <a:gd name="connsiteY115" fmla="*/ 5323775 h 5492212"/>
              <a:gd name="connsiteX116" fmla="*/ 1971497 w 7036051"/>
              <a:gd name="connsiteY116" fmla="*/ 5324412 h 5492212"/>
              <a:gd name="connsiteX117" fmla="*/ 1956886 w 7036051"/>
              <a:gd name="connsiteY117" fmla="*/ 5327069 h 5492212"/>
              <a:gd name="connsiteX118" fmla="*/ 1924833 w 7036051"/>
              <a:gd name="connsiteY118" fmla="*/ 5344911 h 5492212"/>
              <a:gd name="connsiteX119" fmla="*/ 1885856 w 7036051"/>
              <a:gd name="connsiteY119" fmla="*/ 5367299 h 5492212"/>
              <a:gd name="connsiteX120" fmla="*/ 1855937 w 7036051"/>
              <a:gd name="connsiteY120" fmla="*/ 5372820 h 5492212"/>
              <a:gd name="connsiteX121" fmla="*/ 1784500 w 7036051"/>
              <a:gd name="connsiteY121" fmla="*/ 5395926 h 5492212"/>
              <a:gd name="connsiteX122" fmla="*/ 1737998 w 7036051"/>
              <a:gd name="connsiteY122" fmla="*/ 5407426 h 5492212"/>
              <a:gd name="connsiteX123" fmla="*/ 1736716 w 7036051"/>
              <a:gd name="connsiteY123" fmla="*/ 5407939 h 5492212"/>
              <a:gd name="connsiteX124" fmla="*/ 1726742 w 7036051"/>
              <a:gd name="connsiteY124" fmla="*/ 5405934 h 5492212"/>
              <a:gd name="connsiteX125" fmla="*/ 1726849 w 7036051"/>
              <a:gd name="connsiteY125" fmla="*/ 5401221 h 5492212"/>
              <a:gd name="connsiteX126" fmla="*/ 1718134 w 7036051"/>
              <a:gd name="connsiteY126" fmla="*/ 5398128 h 5492212"/>
              <a:gd name="connsiteX127" fmla="*/ 1701063 w 7036051"/>
              <a:gd name="connsiteY127" fmla="*/ 5400545 h 5492212"/>
              <a:gd name="connsiteX128" fmla="*/ 1694634 w 7036051"/>
              <a:gd name="connsiteY128" fmla="*/ 5398728 h 5492212"/>
              <a:gd name="connsiteX129" fmla="*/ 1692270 w 7036051"/>
              <a:gd name="connsiteY129" fmla="*/ 5399053 h 5492212"/>
              <a:gd name="connsiteX130" fmla="*/ 1686657 w 7036051"/>
              <a:gd name="connsiteY130" fmla="*/ 5399247 h 5492212"/>
              <a:gd name="connsiteX131" fmla="*/ 1687479 w 7036051"/>
              <a:gd name="connsiteY131" fmla="*/ 5402165 h 5492212"/>
              <a:gd name="connsiteX132" fmla="*/ 1680969 w 7036051"/>
              <a:gd name="connsiteY132" fmla="*/ 5407963 h 5492212"/>
              <a:gd name="connsiteX133" fmla="*/ 1648682 w 7036051"/>
              <a:gd name="connsiteY133" fmla="*/ 5407558 h 5492212"/>
              <a:gd name="connsiteX134" fmla="*/ 1646819 w 7036051"/>
              <a:gd name="connsiteY134" fmla="*/ 5404306 h 5492212"/>
              <a:gd name="connsiteX135" fmla="*/ 1642743 w 7036051"/>
              <a:gd name="connsiteY135" fmla="*/ 5403927 h 5492212"/>
              <a:gd name="connsiteX136" fmla="*/ 1639788 w 7036051"/>
              <a:gd name="connsiteY136" fmla="*/ 5407135 h 5492212"/>
              <a:gd name="connsiteX137" fmla="*/ 1585803 w 7036051"/>
              <a:gd name="connsiteY137" fmla="*/ 5416574 h 5492212"/>
              <a:gd name="connsiteX138" fmla="*/ 1513331 w 7036051"/>
              <a:gd name="connsiteY138" fmla="*/ 5423805 h 5492212"/>
              <a:gd name="connsiteX139" fmla="*/ 1460734 w 7036051"/>
              <a:gd name="connsiteY139" fmla="*/ 5411778 h 5492212"/>
              <a:gd name="connsiteX140" fmla="*/ 1456045 w 7036051"/>
              <a:gd name="connsiteY140" fmla="*/ 5414928 h 5492212"/>
              <a:gd name="connsiteX141" fmla="*/ 1419653 w 7036051"/>
              <a:gd name="connsiteY141" fmla="*/ 5415060 h 5492212"/>
              <a:gd name="connsiteX142" fmla="*/ 1292605 w 7036051"/>
              <a:gd name="connsiteY142" fmla="*/ 5394671 h 5492212"/>
              <a:gd name="connsiteX143" fmla="*/ 1221477 w 7036051"/>
              <a:gd name="connsiteY143" fmla="*/ 5395509 h 5492212"/>
              <a:gd name="connsiteX144" fmla="*/ 1196159 w 7036051"/>
              <a:gd name="connsiteY144" fmla="*/ 5399169 h 5492212"/>
              <a:gd name="connsiteX145" fmla="*/ 1153748 w 7036051"/>
              <a:gd name="connsiteY145" fmla="*/ 5405093 h 5492212"/>
              <a:gd name="connsiteX146" fmla="*/ 1121874 w 7036051"/>
              <a:gd name="connsiteY146" fmla="*/ 5417803 h 5492212"/>
              <a:gd name="connsiteX147" fmla="*/ 1086481 w 7036051"/>
              <a:gd name="connsiteY147" fmla="*/ 5419474 h 5492212"/>
              <a:gd name="connsiteX148" fmla="*/ 1078485 w 7036051"/>
              <a:gd name="connsiteY148" fmla="*/ 5409150 h 5492212"/>
              <a:gd name="connsiteX149" fmla="*/ 1040550 w 7036051"/>
              <a:gd name="connsiteY149" fmla="*/ 5414415 h 5492212"/>
              <a:gd name="connsiteX150" fmla="*/ 982981 w 7036051"/>
              <a:gd name="connsiteY150" fmla="*/ 5423575 h 5492212"/>
              <a:gd name="connsiteX151" fmla="*/ 949836 w 7036051"/>
              <a:gd name="connsiteY151" fmla="*/ 5426093 h 5492212"/>
              <a:gd name="connsiteX152" fmla="*/ 859237 w 7036051"/>
              <a:gd name="connsiteY152" fmla="*/ 5435973 h 5492212"/>
              <a:gd name="connsiteX153" fmla="*/ 768445 w 7036051"/>
              <a:gd name="connsiteY153" fmla="*/ 5448159 h 5492212"/>
              <a:gd name="connsiteX154" fmla="*/ 714393 w 7036051"/>
              <a:gd name="connsiteY154" fmla="*/ 5468302 h 5492212"/>
              <a:gd name="connsiteX155" fmla="*/ 639791 w 7036051"/>
              <a:gd name="connsiteY155" fmla="*/ 5476924 h 5492212"/>
              <a:gd name="connsiteX156" fmla="*/ 627266 w 7036051"/>
              <a:gd name="connsiteY156" fmla="*/ 5480260 h 5492212"/>
              <a:gd name="connsiteX157" fmla="*/ 609977 w 7036051"/>
              <a:gd name="connsiteY157" fmla="*/ 5478891 h 5492212"/>
              <a:gd name="connsiteX158" fmla="*/ 540688 w 7036051"/>
              <a:gd name="connsiteY158" fmla="*/ 5472807 h 5492212"/>
              <a:gd name="connsiteX159" fmla="*/ 486194 w 7036051"/>
              <a:gd name="connsiteY159" fmla="*/ 5462661 h 5492212"/>
              <a:gd name="connsiteX160" fmla="*/ 418164 w 7036051"/>
              <a:gd name="connsiteY160" fmla="*/ 5472485 h 5492212"/>
              <a:gd name="connsiteX161" fmla="*/ 376724 w 7036051"/>
              <a:gd name="connsiteY161" fmla="*/ 5470967 h 5492212"/>
              <a:gd name="connsiteX162" fmla="*/ 308908 w 7036051"/>
              <a:gd name="connsiteY162" fmla="*/ 5457025 h 5492212"/>
              <a:gd name="connsiteX163" fmla="*/ 219416 w 7036051"/>
              <a:gd name="connsiteY163" fmla="*/ 5463995 h 5492212"/>
              <a:gd name="connsiteX164" fmla="*/ 200977 w 7036051"/>
              <a:gd name="connsiteY164" fmla="*/ 5480608 h 5492212"/>
              <a:gd name="connsiteX165" fmla="*/ 176226 w 7036051"/>
              <a:gd name="connsiteY165" fmla="*/ 5491022 h 5492212"/>
              <a:gd name="connsiteX166" fmla="*/ 165702 w 7036051"/>
              <a:gd name="connsiteY166" fmla="*/ 5468604 h 5492212"/>
              <a:gd name="connsiteX167" fmla="*/ 88282 w 7036051"/>
              <a:gd name="connsiteY167" fmla="*/ 5453658 h 5492212"/>
              <a:gd name="connsiteX168" fmla="*/ 49602 w 7036051"/>
              <a:gd name="connsiteY168" fmla="*/ 5448762 h 5492212"/>
              <a:gd name="connsiteX169" fmla="*/ 22844 w 7036051"/>
              <a:gd name="connsiteY169" fmla="*/ 5450459 h 5492212"/>
              <a:gd name="connsiteX170" fmla="*/ 0 w 7036051"/>
              <a:gd name="connsiteY170" fmla="*/ 5447653 h 5492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7036051" h="5492212">
                <a:moveTo>
                  <a:pt x="0" y="0"/>
                </a:moveTo>
                <a:lnTo>
                  <a:pt x="7036051" y="0"/>
                </a:lnTo>
                <a:lnTo>
                  <a:pt x="7036051" y="5163846"/>
                </a:lnTo>
                <a:lnTo>
                  <a:pt x="7012593" y="5176898"/>
                </a:lnTo>
                <a:cubicBezTo>
                  <a:pt x="7010768" y="5193373"/>
                  <a:pt x="6968133" y="5178026"/>
                  <a:pt x="6958601" y="5204359"/>
                </a:cubicBezTo>
                <a:cubicBezTo>
                  <a:pt x="6956255" y="5203750"/>
                  <a:pt x="6953771" y="5203373"/>
                  <a:pt x="6951226" y="5203241"/>
                </a:cubicBezTo>
                <a:cubicBezTo>
                  <a:pt x="6936441" y="5202478"/>
                  <a:pt x="6922846" y="5209982"/>
                  <a:pt x="6920864" y="5220003"/>
                </a:cubicBezTo>
                <a:cubicBezTo>
                  <a:pt x="6902003" y="5258795"/>
                  <a:pt x="6863469" y="5243876"/>
                  <a:pt x="6834841" y="5266115"/>
                </a:cubicBezTo>
                <a:cubicBezTo>
                  <a:pt x="6800315" y="5289373"/>
                  <a:pt x="6805780" y="5289922"/>
                  <a:pt x="6777937" y="5332502"/>
                </a:cubicBezTo>
                <a:cubicBezTo>
                  <a:pt x="6765321" y="5328518"/>
                  <a:pt x="6759096" y="5331534"/>
                  <a:pt x="6752874" y="5340428"/>
                </a:cubicBezTo>
                <a:cubicBezTo>
                  <a:pt x="6735526" y="5351218"/>
                  <a:pt x="6717730" y="5333264"/>
                  <a:pt x="6711115" y="5353924"/>
                </a:cubicBezTo>
                <a:cubicBezTo>
                  <a:pt x="6709352" y="5351156"/>
                  <a:pt x="6706090" y="5350761"/>
                  <a:pt x="6702149" y="5351500"/>
                </a:cubicBezTo>
                <a:lnTo>
                  <a:pt x="6698458" y="5352743"/>
                </a:lnTo>
                <a:lnTo>
                  <a:pt x="6698049" y="5352570"/>
                </a:lnTo>
                <a:lnTo>
                  <a:pt x="6697297" y="5353134"/>
                </a:lnTo>
                <a:lnTo>
                  <a:pt x="6689118" y="5355890"/>
                </a:lnTo>
                <a:cubicBezTo>
                  <a:pt x="6680171" y="5359440"/>
                  <a:pt x="6671805" y="5362584"/>
                  <a:pt x="6670605" y="5355427"/>
                </a:cubicBezTo>
                <a:cubicBezTo>
                  <a:pt x="6665330" y="5354991"/>
                  <a:pt x="6661976" y="5355734"/>
                  <a:pt x="6659606" y="5357084"/>
                </a:cubicBezTo>
                <a:cubicBezTo>
                  <a:pt x="6654864" y="5359782"/>
                  <a:pt x="6654050" y="5364908"/>
                  <a:pt x="6649636" y="5367869"/>
                </a:cubicBezTo>
                <a:lnTo>
                  <a:pt x="6642159" y="5369506"/>
                </a:lnTo>
                <a:lnTo>
                  <a:pt x="6640764" y="5370991"/>
                </a:lnTo>
                <a:lnTo>
                  <a:pt x="6636665" y="5374002"/>
                </a:lnTo>
                <a:lnTo>
                  <a:pt x="6641287" y="5376181"/>
                </a:lnTo>
                <a:cubicBezTo>
                  <a:pt x="6646080" y="5377976"/>
                  <a:pt x="6597903" y="5386514"/>
                  <a:pt x="6591018" y="5390981"/>
                </a:cubicBezTo>
                <a:lnTo>
                  <a:pt x="6548326" y="5403583"/>
                </a:lnTo>
                <a:lnTo>
                  <a:pt x="6472868" y="5394733"/>
                </a:lnTo>
                <a:cubicBezTo>
                  <a:pt x="6457699" y="5415896"/>
                  <a:pt x="6417760" y="5410703"/>
                  <a:pt x="6401194" y="5422870"/>
                </a:cubicBezTo>
                <a:lnTo>
                  <a:pt x="6381961" y="5422940"/>
                </a:lnTo>
                <a:lnTo>
                  <a:pt x="6363834" y="5417751"/>
                </a:lnTo>
                <a:lnTo>
                  <a:pt x="6363997" y="5415912"/>
                </a:lnTo>
                <a:cubicBezTo>
                  <a:pt x="6363602" y="5414702"/>
                  <a:pt x="6362617" y="5414594"/>
                  <a:pt x="6361124" y="5415066"/>
                </a:cubicBezTo>
                <a:lnTo>
                  <a:pt x="6358507" y="5416224"/>
                </a:lnTo>
                <a:lnTo>
                  <a:pt x="6355073" y="5415242"/>
                </a:lnTo>
                <a:lnTo>
                  <a:pt x="6345676" y="5413049"/>
                </a:lnTo>
                <a:lnTo>
                  <a:pt x="6342596" y="5409297"/>
                </a:lnTo>
                <a:cubicBezTo>
                  <a:pt x="6333502" y="5403420"/>
                  <a:pt x="6312379" y="5410664"/>
                  <a:pt x="6305742" y="5401622"/>
                </a:cubicBezTo>
                <a:lnTo>
                  <a:pt x="6294445" y="5404149"/>
                </a:lnTo>
                <a:lnTo>
                  <a:pt x="6281414" y="5398024"/>
                </a:lnTo>
                <a:cubicBezTo>
                  <a:pt x="6269392" y="5392983"/>
                  <a:pt x="6257013" y="5390092"/>
                  <a:pt x="6243972" y="5395807"/>
                </a:cubicBezTo>
                <a:cubicBezTo>
                  <a:pt x="6248312" y="5382942"/>
                  <a:pt x="6211634" y="5399629"/>
                  <a:pt x="6202379" y="5388661"/>
                </a:cubicBezTo>
                <a:cubicBezTo>
                  <a:pt x="6196568" y="5379556"/>
                  <a:pt x="6184084" y="5382499"/>
                  <a:pt x="6173010" y="5380606"/>
                </a:cubicBezTo>
                <a:cubicBezTo>
                  <a:pt x="6162384" y="5372079"/>
                  <a:pt x="6109972" y="5371285"/>
                  <a:pt x="6093421" y="5375473"/>
                </a:cubicBezTo>
                <a:cubicBezTo>
                  <a:pt x="6048943" y="5392971"/>
                  <a:pt x="5995413" y="5360396"/>
                  <a:pt x="5959474" y="5373386"/>
                </a:cubicBezTo>
                <a:cubicBezTo>
                  <a:pt x="5949048" y="5374123"/>
                  <a:pt x="5939860" y="5373301"/>
                  <a:pt x="5931492" y="5371513"/>
                </a:cubicBezTo>
                <a:lnTo>
                  <a:pt x="5909558" y="5364228"/>
                </a:lnTo>
                <a:lnTo>
                  <a:pt x="5906319" y="5357590"/>
                </a:lnTo>
                <a:lnTo>
                  <a:pt x="5891268" y="5355650"/>
                </a:lnTo>
                <a:lnTo>
                  <a:pt x="5887711" y="5353947"/>
                </a:lnTo>
                <a:cubicBezTo>
                  <a:pt x="5880924" y="5350671"/>
                  <a:pt x="5874113" y="5347614"/>
                  <a:pt x="5866852" y="5345374"/>
                </a:cubicBezTo>
                <a:cubicBezTo>
                  <a:pt x="5859911" y="5373405"/>
                  <a:pt x="5803959" y="5330929"/>
                  <a:pt x="5811310" y="5356530"/>
                </a:cubicBezTo>
                <a:cubicBezTo>
                  <a:pt x="5780489" y="5350949"/>
                  <a:pt x="5782784" y="5364359"/>
                  <a:pt x="5770689" y="5359014"/>
                </a:cubicBezTo>
                <a:lnTo>
                  <a:pt x="5767719" y="5357260"/>
                </a:lnTo>
                <a:lnTo>
                  <a:pt x="5765688" y="5352793"/>
                </a:lnTo>
                <a:lnTo>
                  <a:pt x="5758598" y="5351053"/>
                </a:lnTo>
                <a:lnTo>
                  <a:pt x="5752036" y="5346019"/>
                </a:lnTo>
                <a:cubicBezTo>
                  <a:pt x="5676031" y="5353035"/>
                  <a:pt x="5573285" y="5304575"/>
                  <a:pt x="5503590" y="5325537"/>
                </a:cubicBezTo>
                <a:lnTo>
                  <a:pt x="5389848" y="5351472"/>
                </a:lnTo>
                <a:cubicBezTo>
                  <a:pt x="5378275" y="5360535"/>
                  <a:pt x="5357949" y="5362044"/>
                  <a:pt x="5344450" y="5354840"/>
                </a:cubicBezTo>
                <a:cubicBezTo>
                  <a:pt x="5342129" y="5353601"/>
                  <a:pt x="5340101" y="5352144"/>
                  <a:pt x="5338428" y="5350516"/>
                </a:cubicBezTo>
                <a:cubicBezTo>
                  <a:pt x="5303858" y="5372450"/>
                  <a:pt x="5291134" y="5358414"/>
                  <a:pt x="5273489" y="5373945"/>
                </a:cubicBezTo>
                <a:cubicBezTo>
                  <a:pt x="5228455" y="5376430"/>
                  <a:pt x="5198895" y="5356533"/>
                  <a:pt x="5182701" y="5370075"/>
                </a:cubicBezTo>
                <a:cubicBezTo>
                  <a:pt x="5161004" y="5366959"/>
                  <a:pt x="5136154" y="5346791"/>
                  <a:pt x="5114856" y="5361037"/>
                </a:cubicBezTo>
                <a:cubicBezTo>
                  <a:pt x="5116518" y="5347803"/>
                  <a:pt x="5086668" y="5368445"/>
                  <a:pt x="5076532" y="5358612"/>
                </a:cubicBezTo>
                <a:cubicBezTo>
                  <a:pt x="5069788" y="5350240"/>
                  <a:pt x="5059157" y="5354551"/>
                  <a:pt x="5048954" y="5353915"/>
                </a:cubicBezTo>
                <a:cubicBezTo>
                  <a:pt x="5038015" y="5346654"/>
                  <a:pt x="4991132" y="5351733"/>
                  <a:pt x="4977087" y="5357736"/>
                </a:cubicBezTo>
                <a:cubicBezTo>
                  <a:pt x="4940420" y="5380054"/>
                  <a:pt x="4887089" y="5353763"/>
                  <a:pt x="4857261" y="5370659"/>
                </a:cubicBezTo>
                <a:cubicBezTo>
                  <a:pt x="4820568" y="5378246"/>
                  <a:pt x="4797284" y="5358899"/>
                  <a:pt x="4769845" y="5353264"/>
                </a:cubicBezTo>
                <a:cubicBezTo>
                  <a:pt x="4768462" y="5381819"/>
                  <a:pt x="4711275" y="5345988"/>
                  <a:pt x="4722220" y="5370534"/>
                </a:cubicBezTo>
                <a:cubicBezTo>
                  <a:pt x="4684293" y="5367762"/>
                  <a:pt x="4704662" y="5391854"/>
                  <a:pt x="4667552" y="5366753"/>
                </a:cubicBezTo>
                <a:cubicBezTo>
                  <a:pt x="4600967" y="5382212"/>
                  <a:pt x="4513038" y="5362869"/>
                  <a:pt x="4454472" y="5391442"/>
                </a:cubicBezTo>
                <a:lnTo>
                  <a:pt x="4317219" y="5411554"/>
                </a:lnTo>
                <a:lnTo>
                  <a:pt x="4298346" y="5416146"/>
                </a:lnTo>
                <a:cubicBezTo>
                  <a:pt x="4298306" y="5416758"/>
                  <a:pt x="4298267" y="5417371"/>
                  <a:pt x="4298228" y="5417983"/>
                </a:cubicBezTo>
                <a:cubicBezTo>
                  <a:pt x="4297649" y="5419178"/>
                  <a:pt x="4296651" y="5419253"/>
                  <a:pt x="4295233" y="5418735"/>
                </a:cubicBezTo>
                <a:lnTo>
                  <a:pt x="4292799" y="5417494"/>
                </a:lnTo>
                <a:lnTo>
                  <a:pt x="4289225" y="5418364"/>
                </a:lnTo>
                <a:lnTo>
                  <a:pt x="4279515" y="5420247"/>
                </a:lnTo>
                <a:lnTo>
                  <a:pt x="4275872" y="5423890"/>
                </a:lnTo>
                <a:lnTo>
                  <a:pt x="4227055" y="5427466"/>
                </a:lnTo>
                <a:lnTo>
                  <a:pt x="4213123" y="5433155"/>
                </a:lnTo>
                <a:cubicBezTo>
                  <a:pt x="4200364" y="5437794"/>
                  <a:pt x="4187574" y="5440279"/>
                  <a:pt x="4175436" y="5434156"/>
                </a:cubicBezTo>
                <a:cubicBezTo>
                  <a:pt x="4177805" y="5447129"/>
                  <a:pt x="4143760" y="5429295"/>
                  <a:pt x="4132856" y="5439937"/>
                </a:cubicBezTo>
                <a:cubicBezTo>
                  <a:pt x="4125673" y="5448831"/>
                  <a:pt x="4113669" y="5445492"/>
                  <a:pt x="4102333" y="5447021"/>
                </a:cubicBezTo>
                <a:cubicBezTo>
                  <a:pt x="4090434" y="5455185"/>
                  <a:pt x="4038031" y="5454280"/>
                  <a:pt x="4022159" y="5449566"/>
                </a:cubicBezTo>
                <a:cubicBezTo>
                  <a:pt x="3980455" y="5430671"/>
                  <a:pt x="3922096" y="5461433"/>
                  <a:pt x="3888224" y="5447312"/>
                </a:cubicBezTo>
                <a:cubicBezTo>
                  <a:pt x="3877937" y="5446239"/>
                  <a:pt x="3868647" y="5446763"/>
                  <a:pt x="3860026" y="5448274"/>
                </a:cubicBezTo>
                <a:lnTo>
                  <a:pt x="3832796" y="5461349"/>
                </a:lnTo>
                <a:lnTo>
                  <a:pt x="3817485" y="5462797"/>
                </a:lnTo>
                <a:lnTo>
                  <a:pt x="3813676" y="5464379"/>
                </a:lnTo>
                <a:cubicBezTo>
                  <a:pt x="3806407" y="5467429"/>
                  <a:pt x="3799147" y="5470257"/>
                  <a:pt x="3791563" y="5472259"/>
                </a:cubicBezTo>
                <a:cubicBezTo>
                  <a:pt x="3788910" y="5444072"/>
                  <a:pt x="3726624" y="5484631"/>
                  <a:pt x="3737858" y="5459331"/>
                </a:cubicBezTo>
                <a:cubicBezTo>
                  <a:pt x="3706262" y="5463900"/>
                  <a:pt x="3710598" y="5450598"/>
                  <a:pt x="3697716" y="5455539"/>
                </a:cubicBezTo>
                <a:lnTo>
                  <a:pt x="3694487" y="5457193"/>
                </a:lnTo>
                <a:lnTo>
                  <a:pt x="3691779" y="5461582"/>
                </a:lnTo>
                <a:lnTo>
                  <a:pt x="3684442" y="5463086"/>
                </a:lnTo>
                <a:lnTo>
                  <a:pt x="3677129" y="5467898"/>
                </a:lnTo>
                <a:cubicBezTo>
                  <a:pt x="3602381" y="5458439"/>
                  <a:pt x="3505226" y="5485361"/>
                  <a:pt x="3438897" y="5462195"/>
                </a:cubicBezTo>
                <a:lnTo>
                  <a:pt x="3389756" y="5444428"/>
                </a:lnTo>
                <a:cubicBezTo>
                  <a:pt x="3364455" y="5437704"/>
                  <a:pt x="3342081" y="5466704"/>
                  <a:pt x="3316666" y="5450736"/>
                </a:cubicBezTo>
                <a:cubicBezTo>
                  <a:pt x="3306503" y="5441319"/>
                  <a:pt x="3286457" y="5439158"/>
                  <a:pt x="3271894" y="5445907"/>
                </a:cubicBezTo>
                <a:cubicBezTo>
                  <a:pt x="3269388" y="5447068"/>
                  <a:pt x="3267143" y="5448455"/>
                  <a:pt x="3265228" y="5450024"/>
                </a:cubicBezTo>
                <a:cubicBezTo>
                  <a:pt x="3234084" y="5427025"/>
                  <a:pt x="3219254" y="5440615"/>
                  <a:pt x="3204017" y="5424552"/>
                </a:cubicBezTo>
                <a:cubicBezTo>
                  <a:pt x="3159473" y="5420614"/>
                  <a:pt x="3126956" y="5439505"/>
                  <a:pt x="3112867" y="5425473"/>
                </a:cubicBezTo>
                <a:cubicBezTo>
                  <a:pt x="3090747" y="5427880"/>
                  <a:pt x="3062886" y="5447193"/>
                  <a:pt x="3043809" y="5432293"/>
                </a:cubicBezTo>
                <a:cubicBezTo>
                  <a:pt x="3043452" y="5445549"/>
                  <a:pt x="3016821" y="5423991"/>
                  <a:pt x="3005211" y="5433472"/>
                </a:cubicBezTo>
                <a:cubicBezTo>
                  <a:pt x="2997207" y="5441605"/>
                  <a:pt x="2987260" y="5436961"/>
                  <a:pt x="2976986" y="5437264"/>
                </a:cubicBezTo>
                <a:cubicBezTo>
                  <a:pt x="2964968" y="5444153"/>
                  <a:pt x="2918975" y="5437570"/>
                  <a:pt x="2905879" y="5431128"/>
                </a:cubicBezTo>
                <a:cubicBezTo>
                  <a:pt x="2872703" y="5407678"/>
                  <a:pt x="2815496" y="5432178"/>
                  <a:pt x="2788318" y="5414358"/>
                </a:cubicBezTo>
                <a:cubicBezTo>
                  <a:pt x="2746271" y="5410854"/>
                  <a:pt x="2685231" y="5410484"/>
                  <a:pt x="2653590" y="5410111"/>
                </a:cubicBezTo>
                <a:cubicBezTo>
                  <a:pt x="2615334" y="5411650"/>
                  <a:pt x="2639324" y="5388277"/>
                  <a:pt x="2598481" y="5412114"/>
                </a:cubicBezTo>
                <a:cubicBezTo>
                  <a:pt x="2534415" y="5394537"/>
                  <a:pt x="2387966" y="5438902"/>
                  <a:pt x="2333897" y="5408505"/>
                </a:cubicBezTo>
                <a:cubicBezTo>
                  <a:pt x="2279458" y="5405891"/>
                  <a:pt x="2312839" y="5402348"/>
                  <a:pt x="2271841" y="5396433"/>
                </a:cubicBezTo>
                <a:cubicBezTo>
                  <a:pt x="2263465" y="5363868"/>
                  <a:pt x="2168184" y="5361433"/>
                  <a:pt x="2143705" y="5345095"/>
                </a:cubicBezTo>
                <a:cubicBezTo>
                  <a:pt x="2087043" y="5343333"/>
                  <a:pt x="2041689" y="5319742"/>
                  <a:pt x="1986408" y="5335524"/>
                </a:cubicBezTo>
                <a:cubicBezTo>
                  <a:pt x="1983594" y="5331315"/>
                  <a:pt x="1979798" y="5327915"/>
                  <a:pt x="1975333" y="5325099"/>
                </a:cubicBezTo>
                <a:lnTo>
                  <a:pt x="1972441" y="5323775"/>
                </a:lnTo>
                <a:lnTo>
                  <a:pt x="1971497" y="5324412"/>
                </a:lnTo>
                <a:cubicBezTo>
                  <a:pt x="1967825" y="5325937"/>
                  <a:pt x="1963255" y="5326871"/>
                  <a:pt x="1956886" y="5327069"/>
                </a:cubicBezTo>
                <a:cubicBezTo>
                  <a:pt x="1957692" y="5357103"/>
                  <a:pt x="1944755" y="5337483"/>
                  <a:pt x="1924833" y="5344911"/>
                </a:cubicBezTo>
                <a:cubicBezTo>
                  <a:pt x="1907350" y="5349449"/>
                  <a:pt x="1899872" y="5360515"/>
                  <a:pt x="1885856" y="5367299"/>
                </a:cubicBezTo>
                <a:cubicBezTo>
                  <a:pt x="1874373" y="5371950"/>
                  <a:pt x="1870677" y="5363227"/>
                  <a:pt x="1855937" y="5372820"/>
                </a:cubicBezTo>
                <a:cubicBezTo>
                  <a:pt x="1826799" y="5367486"/>
                  <a:pt x="1805938" y="5389998"/>
                  <a:pt x="1784500" y="5395926"/>
                </a:cubicBezTo>
                <a:cubicBezTo>
                  <a:pt x="1777473" y="5395836"/>
                  <a:pt x="1756895" y="5401012"/>
                  <a:pt x="1737998" y="5407426"/>
                </a:cubicBezTo>
                <a:lnTo>
                  <a:pt x="1736716" y="5407939"/>
                </a:lnTo>
                <a:lnTo>
                  <a:pt x="1726742" y="5405934"/>
                </a:lnTo>
                <a:cubicBezTo>
                  <a:pt x="1724249" y="5404894"/>
                  <a:pt x="1723700" y="5403454"/>
                  <a:pt x="1726849" y="5401221"/>
                </a:cubicBezTo>
                <a:cubicBezTo>
                  <a:pt x="1723886" y="5399045"/>
                  <a:pt x="1720993" y="5398236"/>
                  <a:pt x="1718134" y="5398128"/>
                </a:cubicBezTo>
                <a:cubicBezTo>
                  <a:pt x="1712416" y="5397910"/>
                  <a:pt x="1706830" y="5400494"/>
                  <a:pt x="1701063" y="5400545"/>
                </a:cubicBezTo>
                <a:lnTo>
                  <a:pt x="1694634" y="5398728"/>
                </a:lnTo>
                <a:lnTo>
                  <a:pt x="1692270" y="5399053"/>
                </a:lnTo>
                <a:lnTo>
                  <a:pt x="1686657" y="5399247"/>
                </a:lnTo>
                <a:lnTo>
                  <a:pt x="1687479" y="5402165"/>
                </a:lnTo>
                <a:cubicBezTo>
                  <a:pt x="1688791" y="5404927"/>
                  <a:pt x="1689812" y="5407972"/>
                  <a:pt x="1680969" y="5407963"/>
                </a:cubicBezTo>
                <a:cubicBezTo>
                  <a:pt x="1662599" y="5406532"/>
                  <a:pt x="1656841" y="5418932"/>
                  <a:pt x="1648682" y="5407558"/>
                </a:cubicBezTo>
                <a:lnTo>
                  <a:pt x="1646819" y="5404306"/>
                </a:lnTo>
                <a:lnTo>
                  <a:pt x="1642743" y="5403927"/>
                </a:lnTo>
                <a:cubicBezTo>
                  <a:pt x="1640569" y="5404120"/>
                  <a:pt x="1639361" y="5404983"/>
                  <a:pt x="1639788" y="5407135"/>
                </a:cubicBezTo>
                <a:cubicBezTo>
                  <a:pt x="1622347" y="5398881"/>
                  <a:pt x="1603063" y="5413406"/>
                  <a:pt x="1585803" y="5416574"/>
                </a:cubicBezTo>
                <a:cubicBezTo>
                  <a:pt x="1572467" y="5408520"/>
                  <a:pt x="1549407" y="5423110"/>
                  <a:pt x="1513331" y="5423805"/>
                </a:cubicBezTo>
                <a:cubicBezTo>
                  <a:pt x="1498774" y="5414520"/>
                  <a:pt x="1489007" y="5424393"/>
                  <a:pt x="1460734" y="5411778"/>
                </a:cubicBezTo>
                <a:cubicBezTo>
                  <a:pt x="1459446" y="5412932"/>
                  <a:pt x="1457867" y="5413992"/>
                  <a:pt x="1456045" y="5414928"/>
                </a:cubicBezTo>
                <a:cubicBezTo>
                  <a:pt x="1445460" y="5420354"/>
                  <a:pt x="1429166" y="5420415"/>
                  <a:pt x="1419653" y="5415060"/>
                </a:cubicBezTo>
                <a:cubicBezTo>
                  <a:pt x="1374353" y="5398095"/>
                  <a:pt x="1332064" y="5398411"/>
                  <a:pt x="1292605" y="5394671"/>
                </a:cubicBezTo>
                <a:cubicBezTo>
                  <a:pt x="1247867" y="5392301"/>
                  <a:pt x="1276603" y="5411730"/>
                  <a:pt x="1221477" y="5395509"/>
                </a:cubicBezTo>
                <a:cubicBezTo>
                  <a:pt x="1215107" y="5402140"/>
                  <a:pt x="1207983" y="5402421"/>
                  <a:pt x="1196159" y="5399169"/>
                </a:cubicBezTo>
                <a:cubicBezTo>
                  <a:pt x="1174396" y="5398516"/>
                  <a:pt x="1175280" y="5415282"/>
                  <a:pt x="1153748" y="5405093"/>
                </a:cubicBezTo>
                <a:cubicBezTo>
                  <a:pt x="1157267" y="5414115"/>
                  <a:pt x="1112247" y="5408398"/>
                  <a:pt x="1121874" y="5417803"/>
                </a:cubicBezTo>
                <a:cubicBezTo>
                  <a:pt x="1107293" y="5425943"/>
                  <a:pt x="1100911" y="5412406"/>
                  <a:pt x="1086481" y="5419474"/>
                </a:cubicBezTo>
                <a:cubicBezTo>
                  <a:pt x="1070504" y="5421068"/>
                  <a:pt x="1096054" y="5409890"/>
                  <a:pt x="1078485" y="5409150"/>
                </a:cubicBezTo>
                <a:cubicBezTo>
                  <a:pt x="1057107" y="5409880"/>
                  <a:pt x="1057916" y="5393370"/>
                  <a:pt x="1040550" y="5414415"/>
                </a:cubicBezTo>
                <a:cubicBezTo>
                  <a:pt x="1018445" y="5409298"/>
                  <a:pt x="1013694" y="5418764"/>
                  <a:pt x="982981" y="5423575"/>
                </a:cubicBezTo>
                <a:cubicBezTo>
                  <a:pt x="970423" y="5418342"/>
                  <a:pt x="960063" y="5420960"/>
                  <a:pt x="949836" y="5426093"/>
                </a:cubicBezTo>
                <a:cubicBezTo>
                  <a:pt x="920168" y="5424861"/>
                  <a:pt x="892764" y="5432710"/>
                  <a:pt x="859237" y="5435973"/>
                </a:cubicBezTo>
                <a:cubicBezTo>
                  <a:pt x="823344" y="5430160"/>
                  <a:pt x="804272" y="5444731"/>
                  <a:pt x="768445" y="5448159"/>
                </a:cubicBezTo>
                <a:cubicBezTo>
                  <a:pt x="733630" y="5434899"/>
                  <a:pt x="744432" y="5468566"/>
                  <a:pt x="714393" y="5468302"/>
                </a:cubicBezTo>
                <a:cubicBezTo>
                  <a:pt x="665910" y="5456640"/>
                  <a:pt x="715197" y="5479526"/>
                  <a:pt x="639791" y="5476924"/>
                </a:cubicBezTo>
                <a:cubicBezTo>
                  <a:pt x="635590" y="5474880"/>
                  <a:pt x="626375" y="5477333"/>
                  <a:pt x="627266" y="5480260"/>
                </a:cubicBezTo>
                <a:cubicBezTo>
                  <a:pt x="622501" y="5479477"/>
                  <a:pt x="611196" y="5474127"/>
                  <a:pt x="609977" y="5478891"/>
                </a:cubicBezTo>
                <a:cubicBezTo>
                  <a:pt x="585928" y="5480121"/>
                  <a:pt x="562064" y="5478026"/>
                  <a:pt x="540688" y="5472807"/>
                </a:cubicBezTo>
                <a:cubicBezTo>
                  <a:pt x="494260" y="5482226"/>
                  <a:pt x="519722" y="5459453"/>
                  <a:pt x="486194" y="5462661"/>
                </a:cubicBezTo>
                <a:cubicBezTo>
                  <a:pt x="459222" y="5472731"/>
                  <a:pt x="449283" y="5465413"/>
                  <a:pt x="418164" y="5472485"/>
                </a:cubicBezTo>
                <a:cubicBezTo>
                  <a:pt x="407504" y="5457469"/>
                  <a:pt x="388899" y="5474930"/>
                  <a:pt x="376724" y="5470967"/>
                </a:cubicBezTo>
                <a:cubicBezTo>
                  <a:pt x="357541" y="5489409"/>
                  <a:pt x="329120" y="5456071"/>
                  <a:pt x="308908" y="5457025"/>
                </a:cubicBezTo>
                <a:cubicBezTo>
                  <a:pt x="274916" y="5461376"/>
                  <a:pt x="238368" y="5480973"/>
                  <a:pt x="219416" y="5463995"/>
                </a:cubicBezTo>
                <a:cubicBezTo>
                  <a:pt x="217077" y="5471389"/>
                  <a:pt x="220429" y="5481203"/>
                  <a:pt x="200977" y="5480608"/>
                </a:cubicBezTo>
                <a:cubicBezTo>
                  <a:pt x="193315" y="5484612"/>
                  <a:pt x="192227" y="5495868"/>
                  <a:pt x="176226" y="5491022"/>
                </a:cubicBezTo>
                <a:cubicBezTo>
                  <a:pt x="195501" y="5480307"/>
                  <a:pt x="163065" y="5480325"/>
                  <a:pt x="165702" y="5468604"/>
                </a:cubicBezTo>
                <a:cubicBezTo>
                  <a:pt x="141228" y="5462364"/>
                  <a:pt x="86026" y="5474606"/>
                  <a:pt x="88282" y="5453658"/>
                </a:cubicBezTo>
                <a:cubicBezTo>
                  <a:pt x="80722" y="5441690"/>
                  <a:pt x="50300" y="5462007"/>
                  <a:pt x="49602" y="5448762"/>
                </a:cubicBezTo>
                <a:cubicBezTo>
                  <a:pt x="42967" y="5453333"/>
                  <a:pt x="33469" y="5452380"/>
                  <a:pt x="22844" y="5450459"/>
                </a:cubicBezTo>
                <a:lnTo>
                  <a:pt x="0" y="5447653"/>
                </a:lnTo>
                <a:close/>
              </a:path>
            </a:pathLst>
          </a:custGeom>
          <a:solidFill>
            <a:schemeClr val="bg1"/>
          </a:solidFill>
          <a:ln>
            <a:noFill/>
          </a:ln>
          <a:effectLst>
            <a:outerShdw blurRad="50800" dist="25400" dir="5400000" algn="t"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9" name="Freeform: Shape 79">
            <a:extLst>
              <a:ext uri="{FF2B5EF4-FFF2-40B4-BE49-F238E27FC236}">
                <a16:creationId xmlns:a16="http://schemas.microsoft.com/office/drawing/2014/main" id="{DCD6552F-C98B-4FBA-842F-3EF2D5ACA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099" y="585274"/>
            <a:ext cx="7036051" cy="5492212"/>
          </a:xfrm>
          <a:custGeom>
            <a:avLst/>
            <a:gdLst>
              <a:gd name="connsiteX0" fmla="*/ 0 w 7036051"/>
              <a:gd name="connsiteY0" fmla="*/ 0 h 5492212"/>
              <a:gd name="connsiteX1" fmla="*/ 7036051 w 7036051"/>
              <a:gd name="connsiteY1" fmla="*/ 0 h 5492212"/>
              <a:gd name="connsiteX2" fmla="*/ 7036051 w 7036051"/>
              <a:gd name="connsiteY2" fmla="*/ 5163846 h 5492212"/>
              <a:gd name="connsiteX3" fmla="*/ 7012593 w 7036051"/>
              <a:gd name="connsiteY3" fmla="*/ 5176898 h 5492212"/>
              <a:gd name="connsiteX4" fmla="*/ 6958601 w 7036051"/>
              <a:gd name="connsiteY4" fmla="*/ 5204359 h 5492212"/>
              <a:gd name="connsiteX5" fmla="*/ 6951226 w 7036051"/>
              <a:gd name="connsiteY5" fmla="*/ 5203241 h 5492212"/>
              <a:gd name="connsiteX6" fmla="*/ 6920864 w 7036051"/>
              <a:gd name="connsiteY6" fmla="*/ 5220003 h 5492212"/>
              <a:gd name="connsiteX7" fmla="*/ 6834841 w 7036051"/>
              <a:gd name="connsiteY7" fmla="*/ 5266115 h 5492212"/>
              <a:gd name="connsiteX8" fmla="*/ 6777937 w 7036051"/>
              <a:gd name="connsiteY8" fmla="*/ 5332502 h 5492212"/>
              <a:gd name="connsiteX9" fmla="*/ 6752874 w 7036051"/>
              <a:gd name="connsiteY9" fmla="*/ 5340428 h 5492212"/>
              <a:gd name="connsiteX10" fmla="*/ 6711115 w 7036051"/>
              <a:gd name="connsiteY10" fmla="*/ 5353924 h 5492212"/>
              <a:gd name="connsiteX11" fmla="*/ 6702149 w 7036051"/>
              <a:gd name="connsiteY11" fmla="*/ 5351500 h 5492212"/>
              <a:gd name="connsiteX12" fmla="*/ 6698458 w 7036051"/>
              <a:gd name="connsiteY12" fmla="*/ 5352743 h 5492212"/>
              <a:gd name="connsiteX13" fmla="*/ 6698049 w 7036051"/>
              <a:gd name="connsiteY13" fmla="*/ 5352570 h 5492212"/>
              <a:gd name="connsiteX14" fmla="*/ 6697297 w 7036051"/>
              <a:gd name="connsiteY14" fmla="*/ 5353134 h 5492212"/>
              <a:gd name="connsiteX15" fmla="*/ 6689118 w 7036051"/>
              <a:gd name="connsiteY15" fmla="*/ 5355890 h 5492212"/>
              <a:gd name="connsiteX16" fmla="*/ 6670605 w 7036051"/>
              <a:gd name="connsiteY16" fmla="*/ 5355427 h 5492212"/>
              <a:gd name="connsiteX17" fmla="*/ 6659606 w 7036051"/>
              <a:gd name="connsiteY17" fmla="*/ 5357084 h 5492212"/>
              <a:gd name="connsiteX18" fmla="*/ 6649636 w 7036051"/>
              <a:gd name="connsiteY18" fmla="*/ 5367869 h 5492212"/>
              <a:gd name="connsiteX19" fmla="*/ 6642159 w 7036051"/>
              <a:gd name="connsiteY19" fmla="*/ 5369506 h 5492212"/>
              <a:gd name="connsiteX20" fmla="*/ 6640764 w 7036051"/>
              <a:gd name="connsiteY20" fmla="*/ 5370991 h 5492212"/>
              <a:gd name="connsiteX21" fmla="*/ 6636665 w 7036051"/>
              <a:gd name="connsiteY21" fmla="*/ 5374002 h 5492212"/>
              <a:gd name="connsiteX22" fmla="*/ 6641287 w 7036051"/>
              <a:gd name="connsiteY22" fmla="*/ 5376181 h 5492212"/>
              <a:gd name="connsiteX23" fmla="*/ 6591018 w 7036051"/>
              <a:gd name="connsiteY23" fmla="*/ 5390981 h 5492212"/>
              <a:gd name="connsiteX24" fmla="*/ 6548326 w 7036051"/>
              <a:gd name="connsiteY24" fmla="*/ 5403583 h 5492212"/>
              <a:gd name="connsiteX25" fmla="*/ 6472868 w 7036051"/>
              <a:gd name="connsiteY25" fmla="*/ 5394733 h 5492212"/>
              <a:gd name="connsiteX26" fmla="*/ 6401194 w 7036051"/>
              <a:gd name="connsiteY26" fmla="*/ 5422870 h 5492212"/>
              <a:gd name="connsiteX27" fmla="*/ 6381961 w 7036051"/>
              <a:gd name="connsiteY27" fmla="*/ 5422940 h 5492212"/>
              <a:gd name="connsiteX28" fmla="*/ 6363834 w 7036051"/>
              <a:gd name="connsiteY28" fmla="*/ 5417751 h 5492212"/>
              <a:gd name="connsiteX29" fmla="*/ 6363997 w 7036051"/>
              <a:gd name="connsiteY29" fmla="*/ 5415912 h 5492212"/>
              <a:gd name="connsiteX30" fmla="*/ 6361124 w 7036051"/>
              <a:gd name="connsiteY30" fmla="*/ 5415066 h 5492212"/>
              <a:gd name="connsiteX31" fmla="*/ 6358507 w 7036051"/>
              <a:gd name="connsiteY31" fmla="*/ 5416224 h 5492212"/>
              <a:gd name="connsiteX32" fmla="*/ 6355073 w 7036051"/>
              <a:gd name="connsiteY32" fmla="*/ 5415242 h 5492212"/>
              <a:gd name="connsiteX33" fmla="*/ 6345676 w 7036051"/>
              <a:gd name="connsiteY33" fmla="*/ 5413049 h 5492212"/>
              <a:gd name="connsiteX34" fmla="*/ 6342596 w 7036051"/>
              <a:gd name="connsiteY34" fmla="*/ 5409297 h 5492212"/>
              <a:gd name="connsiteX35" fmla="*/ 6305742 w 7036051"/>
              <a:gd name="connsiteY35" fmla="*/ 5401622 h 5492212"/>
              <a:gd name="connsiteX36" fmla="*/ 6294445 w 7036051"/>
              <a:gd name="connsiteY36" fmla="*/ 5404149 h 5492212"/>
              <a:gd name="connsiteX37" fmla="*/ 6281414 w 7036051"/>
              <a:gd name="connsiteY37" fmla="*/ 5398024 h 5492212"/>
              <a:gd name="connsiteX38" fmla="*/ 6243972 w 7036051"/>
              <a:gd name="connsiteY38" fmla="*/ 5395807 h 5492212"/>
              <a:gd name="connsiteX39" fmla="*/ 6202379 w 7036051"/>
              <a:gd name="connsiteY39" fmla="*/ 5388661 h 5492212"/>
              <a:gd name="connsiteX40" fmla="*/ 6173010 w 7036051"/>
              <a:gd name="connsiteY40" fmla="*/ 5380606 h 5492212"/>
              <a:gd name="connsiteX41" fmla="*/ 6093421 w 7036051"/>
              <a:gd name="connsiteY41" fmla="*/ 5375473 h 5492212"/>
              <a:gd name="connsiteX42" fmla="*/ 5959474 w 7036051"/>
              <a:gd name="connsiteY42" fmla="*/ 5373386 h 5492212"/>
              <a:gd name="connsiteX43" fmla="*/ 5931492 w 7036051"/>
              <a:gd name="connsiteY43" fmla="*/ 5371513 h 5492212"/>
              <a:gd name="connsiteX44" fmla="*/ 5909558 w 7036051"/>
              <a:gd name="connsiteY44" fmla="*/ 5364228 h 5492212"/>
              <a:gd name="connsiteX45" fmla="*/ 5906319 w 7036051"/>
              <a:gd name="connsiteY45" fmla="*/ 5357590 h 5492212"/>
              <a:gd name="connsiteX46" fmla="*/ 5891268 w 7036051"/>
              <a:gd name="connsiteY46" fmla="*/ 5355650 h 5492212"/>
              <a:gd name="connsiteX47" fmla="*/ 5887711 w 7036051"/>
              <a:gd name="connsiteY47" fmla="*/ 5353947 h 5492212"/>
              <a:gd name="connsiteX48" fmla="*/ 5866852 w 7036051"/>
              <a:gd name="connsiteY48" fmla="*/ 5345374 h 5492212"/>
              <a:gd name="connsiteX49" fmla="*/ 5811310 w 7036051"/>
              <a:gd name="connsiteY49" fmla="*/ 5356530 h 5492212"/>
              <a:gd name="connsiteX50" fmla="*/ 5770689 w 7036051"/>
              <a:gd name="connsiteY50" fmla="*/ 5359014 h 5492212"/>
              <a:gd name="connsiteX51" fmla="*/ 5767719 w 7036051"/>
              <a:gd name="connsiteY51" fmla="*/ 5357260 h 5492212"/>
              <a:gd name="connsiteX52" fmla="*/ 5765688 w 7036051"/>
              <a:gd name="connsiteY52" fmla="*/ 5352793 h 5492212"/>
              <a:gd name="connsiteX53" fmla="*/ 5758598 w 7036051"/>
              <a:gd name="connsiteY53" fmla="*/ 5351053 h 5492212"/>
              <a:gd name="connsiteX54" fmla="*/ 5752036 w 7036051"/>
              <a:gd name="connsiteY54" fmla="*/ 5346019 h 5492212"/>
              <a:gd name="connsiteX55" fmla="*/ 5503590 w 7036051"/>
              <a:gd name="connsiteY55" fmla="*/ 5325537 h 5492212"/>
              <a:gd name="connsiteX56" fmla="*/ 5389848 w 7036051"/>
              <a:gd name="connsiteY56" fmla="*/ 5351472 h 5492212"/>
              <a:gd name="connsiteX57" fmla="*/ 5344450 w 7036051"/>
              <a:gd name="connsiteY57" fmla="*/ 5354840 h 5492212"/>
              <a:gd name="connsiteX58" fmla="*/ 5338428 w 7036051"/>
              <a:gd name="connsiteY58" fmla="*/ 5350516 h 5492212"/>
              <a:gd name="connsiteX59" fmla="*/ 5273489 w 7036051"/>
              <a:gd name="connsiteY59" fmla="*/ 5373945 h 5492212"/>
              <a:gd name="connsiteX60" fmla="*/ 5182701 w 7036051"/>
              <a:gd name="connsiteY60" fmla="*/ 5370075 h 5492212"/>
              <a:gd name="connsiteX61" fmla="*/ 5114856 w 7036051"/>
              <a:gd name="connsiteY61" fmla="*/ 5361037 h 5492212"/>
              <a:gd name="connsiteX62" fmla="*/ 5076532 w 7036051"/>
              <a:gd name="connsiteY62" fmla="*/ 5358612 h 5492212"/>
              <a:gd name="connsiteX63" fmla="*/ 5048954 w 7036051"/>
              <a:gd name="connsiteY63" fmla="*/ 5353915 h 5492212"/>
              <a:gd name="connsiteX64" fmla="*/ 4977087 w 7036051"/>
              <a:gd name="connsiteY64" fmla="*/ 5357736 h 5492212"/>
              <a:gd name="connsiteX65" fmla="*/ 4857261 w 7036051"/>
              <a:gd name="connsiteY65" fmla="*/ 5370659 h 5492212"/>
              <a:gd name="connsiteX66" fmla="*/ 4769845 w 7036051"/>
              <a:gd name="connsiteY66" fmla="*/ 5353264 h 5492212"/>
              <a:gd name="connsiteX67" fmla="*/ 4722220 w 7036051"/>
              <a:gd name="connsiteY67" fmla="*/ 5370534 h 5492212"/>
              <a:gd name="connsiteX68" fmla="*/ 4667552 w 7036051"/>
              <a:gd name="connsiteY68" fmla="*/ 5366753 h 5492212"/>
              <a:gd name="connsiteX69" fmla="*/ 4454472 w 7036051"/>
              <a:gd name="connsiteY69" fmla="*/ 5391442 h 5492212"/>
              <a:gd name="connsiteX70" fmla="*/ 4317219 w 7036051"/>
              <a:gd name="connsiteY70" fmla="*/ 5411554 h 5492212"/>
              <a:gd name="connsiteX71" fmla="*/ 4298346 w 7036051"/>
              <a:gd name="connsiteY71" fmla="*/ 5416146 h 5492212"/>
              <a:gd name="connsiteX72" fmla="*/ 4298228 w 7036051"/>
              <a:gd name="connsiteY72" fmla="*/ 5417983 h 5492212"/>
              <a:gd name="connsiteX73" fmla="*/ 4295233 w 7036051"/>
              <a:gd name="connsiteY73" fmla="*/ 5418735 h 5492212"/>
              <a:gd name="connsiteX74" fmla="*/ 4292799 w 7036051"/>
              <a:gd name="connsiteY74" fmla="*/ 5417494 h 5492212"/>
              <a:gd name="connsiteX75" fmla="*/ 4289225 w 7036051"/>
              <a:gd name="connsiteY75" fmla="*/ 5418364 h 5492212"/>
              <a:gd name="connsiteX76" fmla="*/ 4279515 w 7036051"/>
              <a:gd name="connsiteY76" fmla="*/ 5420247 h 5492212"/>
              <a:gd name="connsiteX77" fmla="*/ 4275872 w 7036051"/>
              <a:gd name="connsiteY77" fmla="*/ 5423890 h 5492212"/>
              <a:gd name="connsiteX78" fmla="*/ 4227055 w 7036051"/>
              <a:gd name="connsiteY78" fmla="*/ 5427466 h 5492212"/>
              <a:gd name="connsiteX79" fmla="*/ 4213123 w 7036051"/>
              <a:gd name="connsiteY79" fmla="*/ 5433155 h 5492212"/>
              <a:gd name="connsiteX80" fmla="*/ 4175436 w 7036051"/>
              <a:gd name="connsiteY80" fmla="*/ 5434156 h 5492212"/>
              <a:gd name="connsiteX81" fmla="*/ 4132856 w 7036051"/>
              <a:gd name="connsiteY81" fmla="*/ 5439937 h 5492212"/>
              <a:gd name="connsiteX82" fmla="*/ 4102333 w 7036051"/>
              <a:gd name="connsiteY82" fmla="*/ 5447021 h 5492212"/>
              <a:gd name="connsiteX83" fmla="*/ 4022159 w 7036051"/>
              <a:gd name="connsiteY83" fmla="*/ 5449566 h 5492212"/>
              <a:gd name="connsiteX84" fmla="*/ 3888224 w 7036051"/>
              <a:gd name="connsiteY84" fmla="*/ 5447312 h 5492212"/>
              <a:gd name="connsiteX85" fmla="*/ 3860026 w 7036051"/>
              <a:gd name="connsiteY85" fmla="*/ 5448274 h 5492212"/>
              <a:gd name="connsiteX86" fmla="*/ 3832796 w 7036051"/>
              <a:gd name="connsiteY86" fmla="*/ 5461349 h 5492212"/>
              <a:gd name="connsiteX87" fmla="*/ 3817485 w 7036051"/>
              <a:gd name="connsiteY87" fmla="*/ 5462797 h 5492212"/>
              <a:gd name="connsiteX88" fmla="*/ 3813676 w 7036051"/>
              <a:gd name="connsiteY88" fmla="*/ 5464379 h 5492212"/>
              <a:gd name="connsiteX89" fmla="*/ 3791563 w 7036051"/>
              <a:gd name="connsiteY89" fmla="*/ 5472259 h 5492212"/>
              <a:gd name="connsiteX90" fmla="*/ 3737858 w 7036051"/>
              <a:gd name="connsiteY90" fmla="*/ 5459331 h 5492212"/>
              <a:gd name="connsiteX91" fmla="*/ 3697716 w 7036051"/>
              <a:gd name="connsiteY91" fmla="*/ 5455539 h 5492212"/>
              <a:gd name="connsiteX92" fmla="*/ 3694487 w 7036051"/>
              <a:gd name="connsiteY92" fmla="*/ 5457193 h 5492212"/>
              <a:gd name="connsiteX93" fmla="*/ 3691779 w 7036051"/>
              <a:gd name="connsiteY93" fmla="*/ 5461582 h 5492212"/>
              <a:gd name="connsiteX94" fmla="*/ 3684442 w 7036051"/>
              <a:gd name="connsiteY94" fmla="*/ 5463086 h 5492212"/>
              <a:gd name="connsiteX95" fmla="*/ 3677129 w 7036051"/>
              <a:gd name="connsiteY95" fmla="*/ 5467898 h 5492212"/>
              <a:gd name="connsiteX96" fmla="*/ 3438897 w 7036051"/>
              <a:gd name="connsiteY96" fmla="*/ 5462195 h 5492212"/>
              <a:gd name="connsiteX97" fmla="*/ 3389756 w 7036051"/>
              <a:gd name="connsiteY97" fmla="*/ 5444428 h 5492212"/>
              <a:gd name="connsiteX98" fmla="*/ 3316666 w 7036051"/>
              <a:gd name="connsiteY98" fmla="*/ 5450736 h 5492212"/>
              <a:gd name="connsiteX99" fmla="*/ 3271894 w 7036051"/>
              <a:gd name="connsiteY99" fmla="*/ 5445907 h 5492212"/>
              <a:gd name="connsiteX100" fmla="*/ 3265228 w 7036051"/>
              <a:gd name="connsiteY100" fmla="*/ 5450024 h 5492212"/>
              <a:gd name="connsiteX101" fmla="*/ 3204017 w 7036051"/>
              <a:gd name="connsiteY101" fmla="*/ 5424552 h 5492212"/>
              <a:gd name="connsiteX102" fmla="*/ 3112867 w 7036051"/>
              <a:gd name="connsiteY102" fmla="*/ 5425473 h 5492212"/>
              <a:gd name="connsiteX103" fmla="*/ 3043809 w 7036051"/>
              <a:gd name="connsiteY103" fmla="*/ 5432293 h 5492212"/>
              <a:gd name="connsiteX104" fmla="*/ 3005211 w 7036051"/>
              <a:gd name="connsiteY104" fmla="*/ 5433472 h 5492212"/>
              <a:gd name="connsiteX105" fmla="*/ 2976986 w 7036051"/>
              <a:gd name="connsiteY105" fmla="*/ 5437264 h 5492212"/>
              <a:gd name="connsiteX106" fmla="*/ 2905879 w 7036051"/>
              <a:gd name="connsiteY106" fmla="*/ 5431128 h 5492212"/>
              <a:gd name="connsiteX107" fmla="*/ 2788318 w 7036051"/>
              <a:gd name="connsiteY107" fmla="*/ 5414358 h 5492212"/>
              <a:gd name="connsiteX108" fmla="*/ 2653590 w 7036051"/>
              <a:gd name="connsiteY108" fmla="*/ 5410111 h 5492212"/>
              <a:gd name="connsiteX109" fmla="*/ 2598481 w 7036051"/>
              <a:gd name="connsiteY109" fmla="*/ 5412114 h 5492212"/>
              <a:gd name="connsiteX110" fmla="*/ 2333897 w 7036051"/>
              <a:gd name="connsiteY110" fmla="*/ 5408505 h 5492212"/>
              <a:gd name="connsiteX111" fmla="*/ 2271841 w 7036051"/>
              <a:gd name="connsiteY111" fmla="*/ 5396433 h 5492212"/>
              <a:gd name="connsiteX112" fmla="*/ 2143705 w 7036051"/>
              <a:gd name="connsiteY112" fmla="*/ 5345095 h 5492212"/>
              <a:gd name="connsiteX113" fmla="*/ 1986408 w 7036051"/>
              <a:gd name="connsiteY113" fmla="*/ 5335524 h 5492212"/>
              <a:gd name="connsiteX114" fmla="*/ 1975333 w 7036051"/>
              <a:gd name="connsiteY114" fmla="*/ 5325099 h 5492212"/>
              <a:gd name="connsiteX115" fmla="*/ 1972441 w 7036051"/>
              <a:gd name="connsiteY115" fmla="*/ 5323775 h 5492212"/>
              <a:gd name="connsiteX116" fmla="*/ 1971497 w 7036051"/>
              <a:gd name="connsiteY116" fmla="*/ 5324412 h 5492212"/>
              <a:gd name="connsiteX117" fmla="*/ 1956886 w 7036051"/>
              <a:gd name="connsiteY117" fmla="*/ 5327069 h 5492212"/>
              <a:gd name="connsiteX118" fmla="*/ 1924833 w 7036051"/>
              <a:gd name="connsiteY118" fmla="*/ 5344911 h 5492212"/>
              <a:gd name="connsiteX119" fmla="*/ 1885856 w 7036051"/>
              <a:gd name="connsiteY119" fmla="*/ 5367299 h 5492212"/>
              <a:gd name="connsiteX120" fmla="*/ 1855937 w 7036051"/>
              <a:gd name="connsiteY120" fmla="*/ 5372820 h 5492212"/>
              <a:gd name="connsiteX121" fmla="*/ 1784500 w 7036051"/>
              <a:gd name="connsiteY121" fmla="*/ 5395926 h 5492212"/>
              <a:gd name="connsiteX122" fmla="*/ 1737998 w 7036051"/>
              <a:gd name="connsiteY122" fmla="*/ 5407426 h 5492212"/>
              <a:gd name="connsiteX123" fmla="*/ 1736716 w 7036051"/>
              <a:gd name="connsiteY123" fmla="*/ 5407939 h 5492212"/>
              <a:gd name="connsiteX124" fmla="*/ 1726742 w 7036051"/>
              <a:gd name="connsiteY124" fmla="*/ 5405934 h 5492212"/>
              <a:gd name="connsiteX125" fmla="*/ 1726849 w 7036051"/>
              <a:gd name="connsiteY125" fmla="*/ 5401221 h 5492212"/>
              <a:gd name="connsiteX126" fmla="*/ 1718134 w 7036051"/>
              <a:gd name="connsiteY126" fmla="*/ 5398128 h 5492212"/>
              <a:gd name="connsiteX127" fmla="*/ 1701063 w 7036051"/>
              <a:gd name="connsiteY127" fmla="*/ 5400545 h 5492212"/>
              <a:gd name="connsiteX128" fmla="*/ 1694634 w 7036051"/>
              <a:gd name="connsiteY128" fmla="*/ 5398728 h 5492212"/>
              <a:gd name="connsiteX129" fmla="*/ 1692270 w 7036051"/>
              <a:gd name="connsiteY129" fmla="*/ 5399053 h 5492212"/>
              <a:gd name="connsiteX130" fmla="*/ 1686657 w 7036051"/>
              <a:gd name="connsiteY130" fmla="*/ 5399247 h 5492212"/>
              <a:gd name="connsiteX131" fmla="*/ 1687479 w 7036051"/>
              <a:gd name="connsiteY131" fmla="*/ 5402165 h 5492212"/>
              <a:gd name="connsiteX132" fmla="*/ 1680969 w 7036051"/>
              <a:gd name="connsiteY132" fmla="*/ 5407963 h 5492212"/>
              <a:gd name="connsiteX133" fmla="*/ 1648682 w 7036051"/>
              <a:gd name="connsiteY133" fmla="*/ 5407558 h 5492212"/>
              <a:gd name="connsiteX134" fmla="*/ 1646819 w 7036051"/>
              <a:gd name="connsiteY134" fmla="*/ 5404306 h 5492212"/>
              <a:gd name="connsiteX135" fmla="*/ 1642743 w 7036051"/>
              <a:gd name="connsiteY135" fmla="*/ 5403927 h 5492212"/>
              <a:gd name="connsiteX136" fmla="*/ 1639788 w 7036051"/>
              <a:gd name="connsiteY136" fmla="*/ 5407135 h 5492212"/>
              <a:gd name="connsiteX137" fmla="*/ 1585803 w 7036051"/>
              <a:gd name="connsiteY137" fmla="*/ 5416574 h 5492212"/>
              <a:gd name="connsiteX138" fmla="*/ 1513331 w 7036051"/>
              <a:gd name="connsiteY138" fmla="*/ 5423805 h 5492212"/>
              <a:gd name="connsiteX139" fmla="*/ 1460734 w 7036051"/>
              <a:gd name="connsiteY139" fmla="*/ 5411778 h 5492212"/>
              <a:gd name="connsiteX140" fmla="*/ 1456045 w 7036051"/>
              <a:gd name="connsiteY140" fmla="*/ 5414928 h 5492212"/>
              <a:gd name="connsiteX141" fmla="*/ 1419653 w 7036051"/>
              <a:gd name="connsiteY141" fmla="*/ 5415060 h 5492212"/>
              <a:gd name="connsiteX142" fmla="*/ 1292605 w 7036051"/>
              <a:gd name="connsiteY142" fmla="*/ 5394671 h 5492212"/>
              <a:gd name="connsiteX143" fmla="*/ 1221477 w 7036051"/>
              <a:gd name="connsiteY143" fmla="*/ 5395509 h 5492212"/>
              <a:gd name="connsiteX144" fmla="*/ 1196159 w 7036051"/>
              <a:gd name="connsiteY144" fmla="*/ 5399169 h 5492212"/>
              <a:gd name="connsiteX145" fmla="*/ 1153748 w 7036051"/>
              <a:gd name="connsiteY145" fmla="*/ 5405093 h 5492212"/>
              <a:gd name="connsiteX146" fmla="*/ 1121874 w 7036051"/>
              <a:gd name="connsiteY146" fmla="*/ 5417803 h 5492212"/>
              <a:gd name="connsiteX147" fmla="*/ 1086481 w 7036051"/>
              <a:gd name="connsiteY147" fmla="*/ 5419474 h 5492212"/>
              <a:gd name="connsiteX148" fmla="*/ 1078485 w 7036051"/>
              <a:gd name="connsiteY148" fmla="*/ 5409150 h 5492212"/>
              <a:gd name="connsiteX149" fmla="*/ 1040550 w 7036051"/>
              <a:gd name="connsiteY149" fmla="*/ 5414415 h 5492212"/>
              <a:gd name="connsiteX150" fmla="*/ 982981 w 7036051"/>
              <a:gd name="connsiteY150" fmla="*/ 5423575 h 5492212"/>
              <a:gd name="connsiteX151" fmla="*/ 949836 w 7036051"/>
              <a:gd name="connsiteY151" fmla="*/ 5426093 h 5492212"/>
              <a:gd name="connsiteX152" fmla="*/ 859237 w 7036051"/>
              <a:gd name="connsiteY152" fmla="*/ 5435973 h 5492212"/>
              <a:gd name="connsiteX153" fmla="*/ 768445 w 7036051"/>
              <a:gd name="connsiteY153" fmla="*/ 5448159 h 5492212"/>
              <a:gd name="connsiteX154" fmla="*/ 714393 w 7036051"/>
              <a:gd name="connsiteY154" fmla="*/ 5468302 h 5492212"/>
              <a:gd name="connsiteX155" fmla="*/ 639791 w 7036051"/>
              <a:gd name="connsiteY155" fmla="*/ 5476924 h 5492212"/>
              <a:gd name="connsiteX156" fmla="*/ 627266 w 7036051"/>
              <a:gd name="connsiteY156" fmla="*/ 5480260 h 5492212"/>
              <a:gd name="connsiteX157" fmla="*/ 609977 w 7036051"/>
              <a:gd name="connsiteY157" fmla="*/ 5478891 h 5492212"/>
              <a:gd name="connsiteX158" fmla="*/ 540688 w 7036051"/>
              <a:gd name="connsiteY158" fmla="*/ 5472807 h 5492212"/>
              <a:gd name="connsiteX159" fmla="*/ 486194 w 7036051"/>
              <a:gd name="connsiteY159" fmla="*/ 5462661 h 5492212"/>
              <a:gd name="connsiteX160" fmla="*/ 418164 w 7036051"/>
              <a:gd name="connsiteY160" fmla="*/ 5472485 h 5492212"/>
              <a:gd name="connsiteX161" fmla="*/ 376724 w 7036051"/>
              <a:gd name="connsiteY161" fmla="*/ 5470967 h 5492212"/>
              <a:gd name="connsiteX162" fmla="*/ 308908 w 7036051"/>
              <a:gd name="connsiteY162" fmla="*/ 5457025 h 5492212"/>
              <a:gd name="connsiteX163" fmla="*/ 219416 w 7036051"/>
              <a:gd name="connsiteY163" fmla="*/ 5463995 h 5492212"/>
              <a:gd name="connsiteX164" fmla="*/ 200977 w 7036051"/>
              <a:gd name="connsiteY164" fmla="*/ 5480608 h 5492212"/>
              <a:gd name="connsiteX165" fmla="*/ 176226 w 7036051"/>
              <a:gd name="connsiteY165" fmla="*/ 5491022 h 5492212"/>
              <a:gd name="connsiteX166" fmla="*/ 165702 w 7036051"/>
              <a:gd name="connsiteY166" fmla="*/ 5468604 h 5492212"/>
              <a:gd name="connsiteX167" fmla="*/ 88282 w 7036051"/>
              <a:gd name="connsiteY167" fmla="*/ 5453658 h 5492212"/>
              <a:gd name="connsiteX168" fmla="*/ 49602 w 7036051"/>
              <a:gd name="connsiteY168" fmla="*/ 5448762 h 5492212"/>
              <a:gd name="connsiteX169" fmla="*/ 22844 w 7036051"/>
              <a:gd name="connsiteY169" fmla="*/ 5450459 h 5492212"/>
              <a:gd name="connsiteX170" fmla="*/ 0 w 7036051"/>
              <a:gd name="connsiteY170" fmla="*/ 5447653 h 5492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7036051" h="5492212">
                <a:moveTo>
                  <a:pt x="0" y="0"/>
                </a:moveTo>
                <a:lnTo>
                  <a:pt x="7036051" y="0"/>
                </a:lnTo>
                <a:lnTo>
                  <a:pt x="7036051" y="5163846"/>
                </a:lnTo>
                <a:lnTo>
                  <a:pt x="7012593" y="5176898"/>
                </a:lnTo>
                <a:cubicBezTo>
                  <a:pt x="7010768" y="5193373"/>
                  <a:pt x="6968133" y="5178026"/>
                  <a:pt x="6958601" y="5204359"/>
                </a:cubicBezTo>
                <a:cubicBezTo>
                  <a:pt x="6956255" y="5203750"/>
                  <a:pt x="6953771" y="5203373"/>
                  <a:pt x="6951226" y="5203241"/>
                </a:cubicBezTo>
                <a:cubicBezTo>
                  <a:pt x="6936441" y="5202478"/>
                  <a:pt x="6922846" y="5209982"/>
                  <a:pt x="6920864" y="5220003"/>
                </a:cubicBezTo>
                <a:cubicBezTo>
                  <a:pt x="6902003" y="5258795"/>
                  <a:pt x="6863469" y="5243876"/>
                  <a:pt x="6834841" y="5266115"/>
                </a:cubicBezTo>
                <a:cubicBezTo>
                  <a:pt x="6800315" y="5289373"/>
                  <a:pt x="6805780" y="5289922"/>
                  <a:pt x="6777937" y="5332502"/>
                </a:cubicBezTo>
                <a:cubicBezTo>
                  <a:pt x="6765321" y="5328518"/>
                  <a:pt x="6759096" y="5331534"/>
                  <a:pt x="6752874" y="5340428"/>
                </a:cubicBezTo>
                <a:cubicBezTo>
                  <a:pt x="6735526" y="5351218"/>
                  <a:pt x="6717730" y="5333264"/>
                  <a:pt x="6711115" y="5353924"/>
                </a:cubicBezTo>
                <a:cubicBezTo>
                  <a:pt x="6709352" y="5351156"/>
                  <a:pt x="6706090" y="5350761"/>
                  <a:pt x="6702149" y="5351500"/>
                </a:cubicBezTo>
                <a:lnTo>
                  <a:pt x="6698458" y="5352743"/>
                </a:lnTo>
                <a:lnTo>
                  <a:pt x="6698049" y="5352570"/>
                </a:lnTo>
                <a:lnTo>
                  <a:pt x="6697297" y="5353134"/>
                </a:lnTo>
                <a:lnTo>
                  <a:pt x="6689118" y="5355890"/>
                </a:lnTo>
                <a:cubicBezTo>
                  <a:pt x="6680171" y="5359440"/>
                  <a:pt x="6671805" y="5362584"/>
                  <a:pt x="6670605" y="5355427"/>
                </a:cubicBezTo>
                <a:cubicBezTo>
                  <a:pt x="6665330" y="5354991"/>
                  <a:pt x="6661976" y="5355734"/>
                  <a:pt x="6659606" y="5357084"/>
                </a:cubicBezTo>
                <a:cubicBezTo>
                  <a:pt x="6654864" y="5359782"/>
                  <a:pt x="6654050" y="5364908"/>
                  <a:pt x="6649636" y="5367869"/>
                </a:cubicBezTo>
                <a:lnTo>
                  <a:pt x="6642159" y="5369506"/>
                </a:lnTo>
                <a:lnTo>
                  <a:pt x="6640764" y="5370991"/>
                </a:lnTo>
                <a:lnTo>
                  <a:pt x="6636665" y="5374002"/>
                </a:lnTo>
                <a:lnTo>
                  <a:pt x="6641287" y="5376181"/>
                </a:lnTo>
                <a:cubicBezTo>
                  <a:pt x="6646080" y="5377976"/>
                  <a:pt x="6597903" y="5386514"/>
                  <a:pt x="6591018" y="5390981"/>
                </a:cubicBezTo>
                <a:lnTo>
                  <a:pt x="6548326" y="5403583"/>
                </a:lnTo>
                <a:lnTo>
                  <a:pt x="6472868" y="5394733"/>
                </a:lnTo>
                <a:cubicBezTo>
                  <a:pt x="6457699" y="5415896"/>
                  <a:pt x="6417760" y="5410703"/>
                  <a:pt x="6401194" y="5422870"/>
                </a:cubicBezTo>
                <a:lnTo>
                  <a:pt x="6381961" y="5422940"/>
                </a:lnTo>
                <a:lnTo>
                  <a:pt x="6363834" y="5417751"/>
                </a:lnTo>
                <a:lnTo>
                  <a:pt x="6363997" y="5415912"/>
                </a:lnTo>
                <a:cubicBezTo>
                  <a:pt x="6363602" y="5414702"/>
                  <a:pt x="6362617" y="5414594"/>
                  <a:pt x="6361124" y="5415066"/>
                </a:cubicBezTo>
                <a:lnTo>
                  <a:pt x="6358507" y="5416224"/>
                </a:lnTo>
                <a:lnTo>
                  <a:pt x="6355073" y="5415242"/>
                </a:lnTo>
                <a:lnTo>
                  <a:pt x="6345676" y="5413049"/>
                </a:lnTo>
                <a:lnTo>
                  <a:pt x="6342596" y="5409297"/>
                </a:lnTo>
                <a:cubicBezTo>
                  <a:pt x="6333502" y="5403420"/>
                  <a:pt x="6312379" y="5410664"/>
                  <a:pt x="6305742" y="5401622"/>
                </a:cubicBezTo>
                <a:lnTo>
                  <a:pt x="6294445" y="5404149"/>
                </a:lnTo>
                <a:lnTo>
                  <a:pt x="6281414" y="5398024"/>
                </a:lnTo>
                <a:cubicBezTo>
                  <a:pt x="6269392" y="5392983"/>
                  <a:pt x="6257013" y="5390092"/>
                  <a:pt x="6243972" y="5395807"/>
                </a:cubicBezTo>
                <a:cubicBezTo>
                  <a:pt x="6248312" y="5382942"/>
                  <a:pt x="6211634" y="5399629"/>
                  <a:pt x="6202379" y="5388661"/>
                </a:cubicBezTo>
                <a:cubicBezTo>
                  <a:pt x="6196568" y="5379556"/>
                  <a:pt x="6184084" y="5382499"/>
                  <a:pt x="6173010" y="5380606"/>
                </a:cubicBezTo>
                <a:cubicBezTo>
                  <a:pt x="6162384" y="5372079"/>
                  <a:pt x="6109972" y="5371285"/>
                  <a:pt x="6093421" y="5375473"/>
                </a:cubicBezTo>
                <a:cubicBezTo>
                  <a:pt x="6048943" y="5392971"/>
                  <a:pt x="5995413" y="5360396"/>
                  <a:pt x="5959474" y="5373386"/>
                </a:cubicBezTo>
                <a:cubicBezTo>
                  <a:pt x="5949048" y="5374123"/>
                  <a:pt x="5939860" y="5373301"/>
                  <a:pt x="5931492" y="5371513"/>
                </a:cubicBezTo>
                <a:lnTo>
                  <a:pt x="5909558" y="5364228"/>
                </a:lnTo>
                <a:lnTo>
                  <a:pt x="5906319" y="5357590"/>
                </a:lnTo>
                <a:lnTo>
                  <a:pt x="5891268" y="5355650"/>
                </a:lnTo>
                <a:lnTo>
                  <a:pt x="5887711" y="5353947"/>
                </a:lnTo>
                <a:cubicBezTo>
                  <a:pt x="5880924" y="5350671"/>
                  <a:pt x="5874113" y="5347614"/>
                  <a:pt x="5866852" y="5345374"/>
                </a:cubicBezTo>
                <a:cubicBezTo>
                  <a:pt x="5859911" y="5373405"/>
                  <a:pt x="5803959" y="5330929"/>
                  <a:pt x="5811310" y="5356530"/>
                </a:cubicBezTo>
                <a:cubicBezTo>
                  <a:pt x="5780489" y="5350949"/>
                  <a:pt x="5782784" y="5364359"/>
                  <a:pt x="5770689" y="5359014"/>
                </a:cubicBezTo>
                <a:lnTo>
                  <a:pt x="5767719" y="5357260"/>
                </a:lnTo>
                <a:lnTo>
                  <a:pt x="5765688" y="5352793"/>
                </a:lnTo>
                <a:lnTo>
                  <a:pt x="5758598" y="5351053"/>
                </a:lnTo>
                <a:lnTo>
                  <a:pt x="5752036" y="5346019"/>
                </a:lnTo>
                <a:cubicBezTo>
                  <a:pt x="5676031" y="5353035"/>
                  <a:pt x="5573285" y="5304575"/>
                  <a:pt x="5503590" y="5325537"/>
                </a:cubicBezTo>
                <a:lnTo>
                  <a:pt x="5389848" y="5351472"/>
                </a:lnTo>
                <a:cubicBezTo>
                  <a:pt x="5378275" y="5360535"/>
                  <a:pt x="5357949" y="5362044"/>
                  <a:pt x="5344450" y="5354840"/>
                </a:cubicBezTo>
                <a:cubicBezTo>
                  <a:pt x="5342129" y="5353601"/>
                  <a:pt x="5340101" y="5352144"/>
                  <a:pt x="5338428" y="5350516"/>
                </a:cubicBezTo>
                <a:cubicBezTo>
                  <a:pt x="5303858" y="5372450"/>
                  <a:pt x="5291134" y="5358414"/>
                  <a:pt x="5273489" y="5373945"/>
                </a:cubicBezTo>
                <a:cubicBezTo>
                  <a:pt x="5228455" y="5376430"/>
                  <a:pt x="5198895" y="5356533"/>
                  <a:pt x="5182701" y="5370075"/>
                </a:cubicBezTo>
                <a:cubicBezTo>
                  <a:pt x="5161004" y="5366959"/>
                  <a:pt x="5136154" y="5346791"/>
                  <a:pt x="5114856" y="5361037"/>
                </a:cubicBezTo>
                <a:cubicBezTo>
                  <a:pt x="5116518" y="5347803"/>
                  <a:pt x="5086668" y="5368445"/>
                  <a:pt x="5076532" y="5358612"/>
                </a:cubicBezTo>
                <a:cubicBezTo>
                  <a:pt x="5069788" y="5350240"/>
                  <a:pt x="5059157" y="5354551"/>
                  <a:pt x="5048954" y="5353915"/>
                </a:cubicBezTo>
                <a:cubicBezTo>
                  <a:pt x="5038015" y="5346654"/>
                  <a:pt x="4991132" y="5351733"/>
                  <a:pt x="4977087" y="5357736"/>
                </a:cubicBezTo>
                <a:cubicBezTo>
                  <a:pt x="4940420" y="5380054"/>
                  <a:pt x="4887089" y="5353763"/>
                  <a:pt x="4857261" y="5370659"/>
                </a:cubicBezTo>
                <a:cubicBezTo>
                  <a:pt x="4820568" y="5378246"/>
                  <a:pt x="4797284" y="5358899"/>
                  <a:pt x="4769845" y="5353264"/>
                </a:cubicBezTo>
                <a:cubicBezTo>
                  <a:pt x="4768462" y="5381819"/>
                  <a:pt x="4711275" y="5345988"/>
                  <a:pt x="4722220" y="5370534"/>
                </a:cubicBezTo>
                <a:cubicBezTo>
                  <a:pt x="4684293" y="5367762"/>
                  <a:pt x="4704662" y="5391854"/>
                  <a:pt x="4667552" y="5366753"/>
                </a:cubicBezTo>
                <a:cubicBezTo>
                  <a:pt x="4600967" y="5382212"/>
                  <a:pt x="4513038" y="5362869"/>
                  <a:pt x="4454472" y="5391442"/>
                </a:cubicBezTo>
                <a:lnTo>
                  <a:pt x="4317219" y="5411554"/>
                </a:lnTo>
                <a:lnTo>
                  <a:pt x="4298346" y="5416146"/>
                </a:lnTo>
                <a:cubicBezTo>
                  <a:pt x="4298306" y="5416758"/>
                  <a:pt x="4298267" y="5417371"/>
                  <a:pt x="4298228" y="5417983"/>
                </a:cubicBezTo>
                <a:cubicBezTo>
                  <a:pt x="4297649" y="5419178"/>
                  <a:pt x="4296651" y="5419253"/>
                  <a:pt x="4295233" y="5418735"/>
                </a:cubicBezTo>
                <a:lnTo>
                  <a:pt x="4292799" y="5417494"/>
                </a:lnTo>
                <a:lnTo>
                  <a:pt x="4289225" y="5418364"/>
                </a:lnTo>
                <a:lnTo>
                  <a:pt x="4279515" y="5420247"/>
                </a:lnTo>
                <a:lnTo>
                  <a:pt x="4275872" y="5423890"/>
                </a:lnTo>
                <a:lnTo>
                  <a:pt x="4227055" y="5427466"/>
                </a:lnTo>
                <a:lnTo>
                  <a:pt x="4213123" y="5433155"/>
                </a:lnTo>
                <a:cubicBezTo>
                  <a:pt x="4200364" y="5437794"/>
                  <a:pt x="4187574" y="5440279"/>
                  <a:pt x="4175436" y="5434156"/>
                </a:cubicBezTo>
                <a:cubicBezTo>
                  <a:pt x="4177805" y="5447129"/>
                  <a:pt x="4143760" y="5429295"/>
                  <a:pt x="4132856" y="5439937"/>
                </a:cubicBezTo>
                <a:cubicBezTo>
                  <a:pt x="4125673" y="5448831"/>
                  <a:pt x="4113669" y="5445492"/>
                  <a:pt x="4102333" y="5447021"/>
                </a:cubicBezTo>
                <a:cubicBezTo>
                  <a:pt x="4090434" y="5455185"/>
                  <a:pt x="4038031" y="5454280"/>
                  <a:pt x="4022159" y="5449566"/>
                </a:cubicBezTo>
                <a:cubicBezTo>
                  <a:pt x="3980455" y="5430671"/>
                  <a:pt x="3922096" y="5461433"/>
                  <a:pt x="3888224" y="5447312"/>
                </a:cubicBezTo>
                <a:cubicBezTo>
                  <a:pt x="3877937" y="5446239"/>
                  <a:pt x="3868647" y="5446763"/>
                  <a:pt x="3860026" y="5448274"/>
                </a:cubicBezTo>
                <a:lnTo>
                  <a:pt x="3832796" y="5461349"/>
                </a:lnTo>
                <a:lnTo>
                  <a:pt x="3817485" y="5462797"/>
                </a:lnTo>
                <a:lnTo>
                  <a:pt x="3813676" y="5464379"/>
                </a:lnTo>
                <a:cubicBezTo>
                  <a:pt x="3806407" y="5467429"/>
                  <a:pt x="3799147" y="5470257"/>
                  <a:pt x="3791563" y="5472259"/>
                </a:cubicBezTo>
                <a:cubicBezTo>
                  <a:pt x="3788910" y="5444072"/>
                  <a:pt x="3726624" y="5484631"/>
                  <a:pt x="3737858" y="5459331"/>
                </a:cubicBezTo>
                <a:cubicBezTo>
                  <a:pt x="3706262" y="5463900"/>
                  <a:pt x="3710598" y="5450598"/>
                  <a:pt x="3697716" y="5455539"/>
                </a:cubicBezTo>
                <a:lnTo>
                  <a:pt x="3694487" y="5457193"/>
                </a:lnTo>
                <a:lnTo>
                  <a:pt x="3691779" y="5461582"/>
                </a:lnTo>
                <a:lnTo>
                  <a:pt x="3684442" y="5463086"/>
                </a:lnTo>
                <a:lnTo>
                  <a:pt x="3677129" y="5467898"/>
                </a:lnTo>
                <a:cubicBezTo>
                  <a:pt x="3602381" y="5458439"/>
                  <a:pt x="3505226" y="5485361"/>
                  <a:pt x="3438897" y="5462195"/>
                </a:cubicBezTo>
                <a:lnTo>
                  <a:pt x="3389756" y="5444428"/>
                </a:lnTo>
                <a:cubicBezTo>
                  <a:pt x="3364455" y="5437704"/>
                  <a:pt x="3342081" y="5466704"/>
                  <a:pt x="3316666" y="5450736"/>
                </a:cubicBezTo>
                <a:cubicBezTo>
                  <a:pt x="3306503" y="5441319"/>
                  <a:pt x="3286457" y="5439158"/>
                  <a:pt x="3271894" y="5445907"/>
                </a:cubicBezTo>
                <a:cubicBezTo>
                  <a:pt x="3269388" y="5447068"/>
                  <a:pt x="3267143" y="5448455"/>
                  <a:pt x="3265228" y="5450024"/>
                </a:cubicBezTo>
                <a:cubicBezTo>
                  <a:pt x="3234084" y="5427025"/>
                  <a:pt x="3219254" y="5440615"/>
                  <a:pt x="3204017" y="5424552"/>
                </a:cubicBezTo>
                <a:cubicBezTo>
                  <a:pt x="3159473" y="5420614"/>
                  <a:pt x="3126956" y="5439505"/>
                  <a:pt x="3112867" y="5425473"/>
                </a:cubicBezTo>
                <a:cubicBezTo>
                  <a:pt x="3090747" y="5427880"/>
                  <a:pt x="3062886" y="5447193"/>
                  <a:pt x="3043809" y="5432293"/>
                </a:cubicBezTo>
                <a:cubicBezTo>
                  <a:pt x="3043452" y="5445549"/>
                  <a:pt x="3016821" y="5423991"/>
                  <a:pt x="3005211" y="5433472"/>
                </a:cubicBezTo>
                <a:cubicBezTo>
                  <a:pt x="2997207" y="5441605"/>
                  <a:pt x="2987260" y="5436961"/>
                  <a:pt x="2976986" y="5437264"/>
                </a:cubicBezTo>
                <a:cubicBezTo>
                  <a:pt x="2964968" y="5444153"/>
                  <a:pt x="2918975" y="5437570"/>
                  <a:pt x="2905879" y="5431128"/>
                </a:cubicBezTo>
                <a:cubicBezTo>
                  <a:pt x="2872703" y="5407678"/>
                  <a:pt x="2815496" y="5432178"/>
                  <a:pt x="2788318" y="5414358"/>
                </a:cubicBezTo>
                <a:cubicBezTo>
                  <a:pt x="2746271" y="5410854"/>
                  <a:pt x="2685231" y="5410484"/>
                  <a:pt x="2653590" y="5410111"/>
                </a:cubicBezTo>
                <a:cubicBezTo>
                  <a:pt x="2615334" y="5411650"/>
                  <a:pt x="2639324" y="5388277"/>
                  <a:pt x="2598481" y="5412114"/>
                </a:cubicBezTo>
                <a:cubicBezTo>
                  <a:pt x="2534415" y="5394537"/>
                  <a:pt x="2387966" y="5438902"/>
                  <a:pt x="2333897" y="5408505"/>
                </a:cubicBezTo>
                <a:cubicBezTo>
                  <a:pt x="2279458" y="5405891"/>
                  <a:pt x="2312839" y="5402348"/>
                  <a:pt x="2271841" y="5396433"/>
                </a:cubicBezTo>
                <a:cubicBezTo>
                  <a:pt x="2263465" y="5363868"/>
                  <a:pt x="2168184" y="5361433"/>
                  <a:pt x="2143705" y="5345095"/>
                </a:cubicBezTo>
                <a:cubicBezTo>
                  <a:pt x="2087043" y="5343333"/>
                  <a:pt x="2041689" y="5319742"/>
                  <a:pt x="1986408" y="5335524"/>
                </a:cubicBezTo>
                <a:cubicBezTo>
                  <a:pt x="1983594" y="5331315"/>
                  <a:pt x="1979798" y="5327915"/>
                  <a:pt x="1975333" y="5325099"/>
                </a:cubicBezTo>
                <a:lnTo>
                  <a:pt x="1972441" y="5323775"/>
                </a:lnTo>
                <a:lnTo>
                  <a:pt x="1971497" y="5324412"/>
                </a:lnTo>
                <a:cubicBezTo>
                  <a:pt x="1967825" y="5325937"/>
                  <a:pt x="1963255" y="5326871"/>
                  <a:pt x="1956886" y="5327069"/>
                </a:cubicBezTo>
                <a:cubicBezTo>
                  <a:pt x="1957692" y="5357103"/>
                  <a:pt x="1944755" y="5337483"/>
                  <a:pt x="1924833" y="5344911"/>
                </a:cubicBezTo>
                <a:cubicBezTo>
                  <a:pt x="1907350" y="5349449"/>
                  <a:pt x="1899872" y="5360515"/>
                  <a:pt x="1885856" y="5367299"/>
                </a:cubicBezTo>
                <a:cubicBezTo>
                  <a:pt x="1874373" y="5371950"/>
                  <a:pt x="1870677" y="5363227"/>
                  <a:pt x="1855937" y="5372820"/>
                </a:cubicBezTo>
                <a:cubicBezTo>
                  <a:pt x="1826799" y="5367486"/>
                  <a:pt x="1805938" y="5389998"/>
                  <a:pt x="1784500" y="5395926"/>
                </a:cubicBezTo>
                <a:cubicBezTo>
                  <a:pt x="1777473" y="5395836"/>
                  <a:pt x="1756895" y="5401012"/>
                  <a:pt x="1737998" y="5407426"/>
                </a:cubicBezTo>
                <a:lnTo>
                  <a:pt x="1736716" y="5407939"/>
                </a:lnTo>
                <a:lnTo>
                  <a:pt x="1726742" y="5405934"/>
                </a:lnTo>
                <a:cubicBezTo>
                  <a:pt x="1724249" y="5404894"/>
                  <a:pt x="1723700" y="5403454"/>
                  <a:pt x="1726849" y="5401221"/>
                </a:cubicBezTo>
                <a:cubicBezTo>
                  <a:pt x="1723886" y="5399045"/>
                  <a:pt x="1720993" y="5398236"/>
                  <a:pt x="1718134" y="5398128"/>
                </a:cubicBezTo>
                <a:cubicBezTo>
                  <a:pt x="1712416" y="5397910"/>
                  <a:pt x="1706830" y="5400494"/>
                  <a:pt x="1701063" y="5400545"/>
                </a:cubicBezTo>
                <a:lnTo>
                  <a:pt x="1694634" y="5398728"/>
                </a:lnTo>
                <a:lnTo>
                  <a:pt x="1692270" y="5399053"/>
                </a:lnTo>
                <a:lnTo>
                  <a:pt x="1686657" y="5399247"/>
                </a:lnTo>
                <a:lnTo>
                  <a:pt x="1687479" y="5402165"/>
                </a:lnTo>
                <a:cubicBezTo>
                  <a:pt x="1688791" y="5404927"/>
                  <a:pt x="1689812" y="5407972"/>
                  <a:pt x="1680969" y="5407963"/>
                </a:cubicBezTo>
                <a:cubicBezTo>
                  <a:pt x="1662599" y="5406532"/>
                  <a:pt x="1656841" y="5418932"/>
                  <a:pt x="1648682" y="5407558"/>
                </a:cubicBezTo>
                <a:lnTo>
                  <a:pt x="1646819" y="5404306"/>
                </a:lnTo>
                <a:lnTo>
                  <a:pt x="1642743" y="5403927"/>
                </a:lnTo>
                <a:cubicBezTo>
                  <a:pt x="1640569" y="5404120"/>
                  <a:pt x="1639361" y="5404983"/>
                  <a:pt x="1639788" y="5407135"/>
                </a:cubicBezTo>
                <a:cubicBezTo>
                  <a:pt x="1622347" y="5398881"/>
                  <a:pt x="1603063" y="5413406"/>
                  <a:pt x="1585803" y="5416574"/>
                </a:cubicBezTo>
                <a:cubicBezTo>
                  <a:pt x="1572467" y="5408520"/>
                  <a:pt x="1549407" y="5423110"/>
                  <a:pt x="1513331" y="5423805"/>
                </a:cubicBezTo>
                <a:cubicBezTo>
                  <a:pt x="1498774" y="5414520"/>
                  <a:pt x="1489007" y="5424393"/>
                  <a:pt x="1460734" y="5411778"/>
                </a:cubicBezTo>
                <a:cubicBezTo>
                  <a:pt x="1459446" y="5412932"/>
                  <a:pt x="1457867" y="5413992"/>
                  <a:pt x="1456045" y="5414928"/>
                </a:cubicBezTo>
                <a:cubicBezTo>
                  <a:pt x="1445460" y="5420354"/>
                  <a:pt x="1429166" y="5420415"/>
                  <a:pt x="1419653" y="5415060"/>
                </a:cubicBezTo>
                <a:cubicBezTo>
                  <a:pt x="1374353" y="5398095"/>
                  <a:pt x="1332064" y="5398411"/>
                  <a:pt x="1292605" y="5394671"/>
                </a:cubicBezTo>
                <a:cubicBezTo>
                  <a:pt x="1247867" y="5392301"/>
                  <a:pt x="1276603" y="5411730"/>
                  <a:pt x="1221477" y="5395509"/>
                </a:cubicBezTo>
                <a:cubicBezTo>
                  <a:pt x="1215107" y="5402140"/>
                  <a:pt x="1207983" y="5402421"/>
                  <a:pt x="1196159" y="5399169"/>
                </a:cubicBezTo>
                <a:cubicBezTo>
                  <a:pt x="1174396" y="5398516"/>
                  <a:pt x="1175280" y="5415282"/>
                  <a:pt x="1153748" y="5405093"/>
                </a:cubicBezTo>
                <a:cubicBezTo>
                  <a:pt x="1157267" y="5414115"/>
                  <a:pt x="1112247" y="5408398"/>
                  <a:pt x="1121874" y="5417803"/>
                </a:cubicBezTo>
                <a:cubicBezTo>
                  <a:pt x="1107293" y="5425943"/>
                  <a:pt x="1100911" y="5412406"/>
                  <a:pt x="1086481" y="5419474"/>
                </a:cubicBezTo>
                <a:cubicBezTo>
                  <a:pt x="1070504" y="5421068"/>
                  <a:pt x="1096054" y="5409890"/>
                  <a:pt x="1078485" y="5409150"/>
                </a:cubicBezTo>
                <a:cubicBezTo>
                  <a:pt x="1057107" y="5409880"/>
                  <a:pt x="1057916" y="5393370"/>
                  <a:pt x="1040550" y="5414415"/>
                </a:cubicBezTo>
                <a:cubicBezTo>
                  <a:pt x="1018445" y="5409298"/>
                  <a:pt x="1013694" y="5418764"/>
                  <a:pt x="982981" y="5423575"/>
                </a:cubicBezTo>
                <a:cubicBezTo>
                  <a:pt x="970423" y="5418342"/>
                  <a:pt x="960063" y="5420960"/>
                  <a:pt x="949836" y="5426093"/>
                </a:cubicBezTo>
                <a:cubicBezTo>
                  <a:pt x="920168" y="5424861"/>
                  <a:pt x="892764" y="5432710"/>
                  <a:pt x="859237" y="5435973"/>
                </a:cubicBezTo>
                <a:cubicBezTo>
                  <a:pt x="823344" y="5430160"/>
                  <a:pt x="804272" y="5444731"/>
                  <a:pt x="768445" y="5448159"/>
                </a:cubicBezTo>
                <a:cubicBezTo>
                  <a:pt x="733630" y="5434899"/>
                  <a:pt x="744432" y="5468566"/>
                  <a:pt x="714393" y="5468302"/>
                </a:cubicBezTo>
                <a:cubicBezTo>
                  <a:pt x="665910" y="5456640"/>
                  <a:pt x="715197" y="5479526"/>
                  <a:pt x="639791" y="5476924"/>
                </a:cubicBezTo>
                <a:cubicBezTo>
                  <a:pt x="635590" y="5474880"/>
                  <a:pt x="626375" y="5477333"/>
                  <a:pt x="627266" y="5480260"/>
                </a:cubicBezTo>
                <a:cubicBezTo>
                  <a:pt x="622501" y="5479477"/>
                  <a:pt x="611196" y="5474127"/>
                  <a:pt x="609977" y="5478891"/>
                </a:cubicBezTo>
                <a:cubicBezTo>
                  <a:pt x="585928" y="5480121"/>
                  <a:pt x="562064" y="5478026"/>
                  <a:pt x="540688" y="5472807"/>
                </a:cubicBezTo>
                <a:cubicBezTo>
                  <a:pt x="494260" y="5482226"/>
                  <a:pt x="519722" y="5459453"/>
                  <a:pt x="486194" y="5462661"/>
                </a:cubicBezTo>
                <a:cubicBezTo>
                  <a:pt x="459222" y="5472731"/>
                  <a:pt x="449283" y="5465413"/>
                  <a:pt x="418164" y="5472485"/>
                </a:cubicBezTo>
                <a:cubicBezTo>
                  <a:pt x="407504" y="5457469"/>
                  <a:pt x="388899" y="5474930"/>
                  <a:pt x="376724" y="5470967"/>
                </a:cubicBezTo>
                <a:cubicBezTo>
                  <a:pt x="357541" y="5489409"/>
                  <a:pt x="329120" y="5456071"/>
                  <a:pt x="308908" y="5457025"/>
                </a:cubicBezTo>
                <a:cubicBezTo>
                  <a:pt x="274916" y="5461376"/>
                  <a:pt x="238368" y="5480973"/>
                  <a:pt x="219416" y="5463995"/>
                </a:cubicBezTo>
                <a:cubicBezTo>
                  <a:pt x="217077" y="5471389"/>
                  <a:pt x="220429" y="5481203"/>
                  <a:pt x="200977" y="5480608"/>
                </a:cubicBezTo>
                <a:cubicBezTo>
                  <a:pt x="193315" y="5484612"/>
                  <a:pt x="192227" y="5495868"/>
                  <a:pt x="176226" y="5491022"/>
                </a:cubicBezTo>
                <a:cubicBezTo>
                  <a:pt x="195501" y="5480307"/>
                  <a:pt x="163065" y="5480325"/>
                  <a:pt x="165702" y="5468604"/>
                </a:cubicBezTo>
                <a:cubicBezTo>
                  <a:pt x="141228" y="5462364"/>
                  <a:pt x="86026" y="5474606"/>
                  <a:pt x="88282" y="5453658"/>
                </a:cubicBezTo>
                <a:cubicBezTo>
                  <a:pt x="80722" y="5441690"/>
                  <a:pt x="50300" y="5462007"/>
                  <a:pt x="49602" y="5448762"/>
                </a:cubicBezTo>
                <a:cubicBezTo>
                  <a:pt x="42967" y="5453333"/>
                  <a:pt x="33469" y="5452380"/>
                  <a:pt x="22844" y="5450459"/>
                </a:cubicBezTo>
                <a:lnTo>
                  <a:pt x="0" y="5447653"/>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7E48D04-DE07-DFE7-17D8-611A15723847}"/>
              </a:ext>
            </a:extLst>
          </p:cNvPr>
          <p:cNvSpPr>
            <a:spLocks noGrp="1"/>
          </p:cNvSpPr>
          <p:nvPr>
            <p:ph type="title"/>
          </p:nvPr>
        </p:nvSpPr>
        <p:spPr>
          <a:xfrm>
            <a:off x="1215899" y="1014258"/>
            <a:ext cx="5886449" cy="567487"/>
          </a:xfrm>
        </p:spPr>
        <p:txBody>
          <a:bodyPr>
            <a:noAutofit/>
          </a:bodyPr>
          <a:lstStyle/>
          <a:p>
            <a:pPr algn="ctr"/>
            <a:r>
              <a:rPr lang="en-IN" sz="3600">
                <a:latin typeface="Algerian" pitchFamily="82" charset="0"/>
              </a:rPr>
              <a:t>Military Campaigns</a:t>
            </a:r>
            <a:endParaRPr lang="en-US" sz="3600">
              <a:latin typeface="Algerian" pitchFamily="82" charset="0"/>
            </a:endParaRPr>
          </a:p>
        </p:txBody>
      </p:sp>
      <p:sp>
        <p:nvSpPr>
          <p:cNvPr id="100"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5249" y="395108"/>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A2935E-C1EE-EB4E-8A2A-D9C2D6B03537}"/>
              </a:ext>
            </a:extLst>
          </p:cNvPr>
          <p:cNvSpPr>
            <a:spLocks noGrp="1"/>
          </p:cNvSpPr>
          <p:nvPr>
            <p:ph idx="1"/>
          </p:nvPr>
        </p:nvSpPr>
        <p:spPr>
          <a:xfrm>
            <a:off x="1492636" y="2640686"/>
            <a:ext cx="5751481" cy="2959140"/>
          </a:xfrm>
        </p:spPr>
        <p:txBody>
          <a:bodyPr anchor="ctr">
            <a:noAutofit/>
          </a:bodyPr>
          <a:lstStyle/>
          <a:p>
            <a:r>
              <a:rPr lang="en-IN" sz="2000" dirty="0">
                <a:latin typeface="Modern No. 20" panose="02000000000000000000" pitchFamily="2" charset="0"/>
                <a:ea typeface="Modern No. 20" panose="02000000000000000000" pitchFamily="2" charset="0"/>
              </a:rPr>
              <a:t>Shah Jahan crushed the rebellion of Afghan noble Khan Jahan Lodi. </a:t>
            </a:r>
          </a:p>
          <a:p>
            <a:r>
              <a:rPr lang="en-IN" sz="2000" dirty="0">
                <a:latin typeface="Modern No. 20" panose="02000000000000000000" pitchFamily="2" charset="0"/>
                <a:ea typeface="Modern No. 20" panose="02000000000000000000" pitchFamily="2" charset="0"/>
              </a:rPr>
              <a:t>Later, he defeated Bundellas and annexed Orchha. </a:t>
            </a:r>
          </a:p>
          <a:p>
            <a:r>
              <a:rPr lang="en-IN" sz="2000" dirty="0">
                <a:latin typeface="Modern No. 20" panose="02000000000000000000" pitchFamily="2" charset="0"/>
                <a:ea typeface="Modern No. 20" panose="02000000000000000000" pitchFamily="2" charset="0"/>
              </a:rPr>
              <a:t>He sent an army to Balkh and Badakhshan in Central Asia in order to add Timur’s Capital of Samarkand to his empire. This campaign, however failed. </a:t>
            </a:r>
          </a:p>
          <a:p>
            <a:r>
              <a:rPr lang="en-IN" sz="2000" dirty="0">
                <a:latin typeface="Modern No. 20" panose="02000000000000000000" pitchFamily="2" charset="0"/>
                <a:ea typeface="Modern No. 20" panose="02000000000000000000" pitchFamily="2" charset="0"/>
              </a:rPr>
              <a:t>He also failed to recover Qandahar from Safavids. </a:t>
            </a:r>
          </a:p>
          <a:p>
            <a:r>
              <a:rPr lang="en-IN" sz="2000" dirty="0">
                <a:latin typeface="Modern No. 20" panose="02000000000000000000" pitchFamily="2" charset="0"/>
                <a:ea typeface="Modern No. 20" panose="02000000000000000000" pitchFamily="2" charset="0"/>
              </a:rPr>
              <a:t>Shah Jahan invaded the Deccan and annexed Ahmednagar in 1663.</a:t>
            </a:r>
          </a:p>
          <a:p>
            <a:r>
              <a:rPr lang="en-IN" sz="2000" dirty="0">
                <a:latin typeface="Modern No. 20" panose="02000000000000000000" pitchFamily="2" charset="0"/>
                <a:ea typeface="Modern No. 20" panose="02000000000000000000" pitchFamily="2" charset="0"/>
              </a:rPr>
              <a:t>Golconda and Bijapur signed a peace treaty with him and agreed to pay an annual tribute  </a:t>
            </a:r>
          </a:p>
          <a:p>
            <a:endParaRPr lang="en-IN" sz="2000" dirty="0">
              <a:latin typeface="Modern No. 20" panose="02000000000000000000" pitchFamily="2" charset="0"/>
              <a:ea typeface="Modern No. 20" panose="02000000000000000000" pitchFamily="2" charset="0"/>
            </a:endParaRPr>
          </a:p>
          <a:p>
            <a:endParaRPr lang="en-US" sz="2000" dirty="0">
              <a:latin typeface="Modern No. 20" panose="02000000000000000000" pitchFamily="2" charset="0"/>
              <a:ea typeface="Modern No. 20" panose="02000000000000000000" pitchFamily="2" charset="0"/>
            </a:endParaRPr>
          </a:p>
        </p:txBody>
      </p:sp>
      <p:sp>
        <p:nvSpPr>
          <p:cNvPr id="4" name="TextBox 3">
            <a:extLst>
              <a:ext uri="{FF2B5EF4-FFF2-40B4-BE49-F238E27FC236}">
                <a16:creationId xmlns:a16="http://schemas.microsoft.com/office/drawing/2014/main" id="{41662916-C08F-3564-D2A2-67B3451DB354}"/>
              </a:ext>
            </a:extLst>
          </p:cNvPr>
          <p:cNvSpPr txBox="1"/>
          <p:nvPr/>
        </p:nvSpPr>
        <p:spPr>
          <a:xfrm>
            <a:off x="10363201" y="6086346"/>
            <a:ext cx="1828800" cy="369332"/>
          </a:xfrm>
          <a:prstGeom prst="rect">
            <a:avLst/>
          </a:prstGeom>
        </p:spPr>
        <p:txBody>
          <a:bodyPr vert="horz" lIns="91440" tIns="45720" rIns="91440" bIns="45720" rtlCol="0" anchor="ctr">
            <a:noAutofit/>
          </a:bodyPr>
          <a:lstStyle>
            <a:lvl1pPr marL="228600" indent="-228600">
              <a:lnSpc>
                <a:spcPct val="90000"/>
              </a:lnSpc>
              <a:spcBef>
                <a:spcPts val="1000"/>
              </a:spcBef>
              <a:buFont typeface="Arial" panose="020B0604020202020204" pitchFamily="34" charset="0"/>
              <a:buChar char="•"/>
              <a:defRPr sz="2000">
                <a:latin typeface="Modern No. 20" panose="02000000000000000000" pitchFamily="2" charset="0"/>
                <a:ea typeface="Modern No. 20" panose="02000000000000000000" pitchFamily="2"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IN">
                <a:solidFill>
                  <a:schemeClr val="bg1"/>
                </a:solidFill>
              </a:rPr>
              <a:t>By Khubaib </a:t>
            </a:r>
            <a:endParaRPr lang="en-US">
              <a:solidFill>
                <a:schemeClr val="bg1"/>
              </a:solidFill>
            </a:endParaRPr>
          </a:p>
        </p:txBody>
      </p:sp>
    </p:spTree>
    <p:extLst>
      <p:ext uri="{BB962C8B-B14F-4D97-AF65-F5344CB8AC3E}">
        <p14:creationId xmlns:p14="http://schemas.microsoft.com/office/powerpoint/2010/main" val="418724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C0A1ED06-4733-4020-9C60-81D4D8014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0CA3509-3AF9-45FE-93ED-57BB5D5E8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388" y="181576"/>
            <a:ext cx="11823637" cy="65010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9">
            <a:extLst>
              <a:ext uri="{FF2B5EF4-FFF2-40B4-BE49-F238E27FC236}">
                <a16:creationId xmlns:a16="http://schemas.microsoft.com/office/drawing/2014/main" id="{5DC54A5B-B15B-E499-8466-CB3C65344E6A}"/>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r="8994" b="-3"/>
          <a:stretch/>
        </p:blipFill>
        <p:spPr>
          <a:xfrm>
            <a:off x="9463" y="0"/>
            <a:ext cx="6087462" cy="6872148"/>
          </a:xfrm>
          <a:prstGeom prst="rect">
            <a:avLst/>
          </a:prstGeom>
        </p:spPr>
      </p:pic>
      <p:pic>
        <p:nvPicPr>
          <p:cNvPr id="11" name="Picture 19">
            <a:extLst>
              <a:ext uri="{FF2B5EF4-FFF2-40B4-BE49-F238E27FC236}">
                <a16:creationId xmlns:a16="http://schemas.microsoft.com/office/drawing/2014/main" id="{7A03C0B2-3F72-CF0F-D5F8-AF17749BCB1A}"/>
              </a:ext>
            </a:extLst>
          </p:cNvPr>
          <p:cNvPicPr>
            <a:picLocks noChangeAspect="1"/>
          </p:cNvPicPr>
          <p:nvPr/>
        </p:nvPicPr>
        <p:blipFill rotWithShape="1">
          <a:blip r:embed="rId3">
            <a:alphaModFix amt="60000"/>
            <a:extLst>
              <a:ext uri="{28A0092B-C50C-407E-A947-70E740481C1C}">
                <a14:useLocalDpi xmlns:a14="http://schemas.microsoft.com/office/drawing/2010/main" val="0"/>
              </a:ext>
            </a:extLst>
          </a:blip>
          <a:srcRect l="19514" r="19514"/>
          <a:stretch/>
        </p:blipFill>
        <p:spPr>
          <a:xfrm>
            <a:off x="6095156" y="1"/>
            <a:ext cx="6087381" cy="6877388"/>
          </a:xfrm>
          <a:prstGeom prst="rect">
            <a:avLst/>
          </a:prstGeom>
        </p:spPr>
      </p:pic>
      <p:sp>
        <p:nvSpPr>
          <p:cNvPr id="2" name="Title 1">
            <a:extLst>
              <a:ext uri="{FF2B5EF4-FFF2-40B4-BE49-F238E27FC236}">
                <a16:creationId xmlns:a16="http://schemas.microsoft.com/office/drawing/2014/main" id="{FEE83921-B28E-642D-72F4-D1856AE00311}"/>
              </a:ext>
            </a:extLst>
          </p:cNvPr>
          <p:cNvSpPr>
            <a:spLocks noGrp="1"/>
          </p:cNvSpPr>
          <p:nvPr>
            <p:ph type="title"/>
          </p:nvPr>
        </p:nvSpPr>
        <p:spPr>
          <a:xfrm>
            <a:off x="837822" y="949292"/>
            <a:ext cx="10509179" cy="603532"/>
          </a:xfrm>
        </p:spPr>
        <p:txBody>
          <a:bodyPr vert="horz" lIns="91440" tIns="45720" rIns="91440" bIns="45720" rtlCol="0" anchor="ctr">
            <a:noAutofit/>
          </a:bodyPr>
          <a:lstStyle/>
          <a:p>
            <a:pPr algn="ctr"/>
            <a:r>
              <a:rPr lang="en-IN" sz="3600">
                <a:solidFill>
                  <a:schemeClr val="bg1"/>
                </a:solidFill>
                <a:latin typeface="Algerian" pitchFamily="82" charset="0"/>
              </a:rPr>
              <a:t>Architectural growth </a:t>
            </a:r>
            <a:endParaRPr lang="en-US" sz="3600">
              <a:solidFill>
                <a:schemeClr val="bg1"/>
              </a:solidFill>
              <a:latin typeface="Algerian" pitchFamily="82" charset="0"/>
            </a:endParaRPr>
          </a:p>
        </p:txBody>
      </p:sp>
      <p:sp>
        <p:nvSpPr>
          <p:cNvPr id="3" name="Content Placeholder 2">
            <a:extLst>
              <a:ext uri="{FF2B5EF4-FFF2-40B4-BE49-F238E27FC236}">
                <a16:creationId xmlns:a16="http://schemas.microsoft.com/office/drawing/2014/main" id="{036DACE1-BD34-1A0B-8D9A-E9286F08C6A2}"/>
              </a:ext>
            </a:extLst>
          </p:cNvPr>
          <p:cNvSpPr>
            <a:spLocks noGrp="1"/>
          </p:cNvSpPr>
          <p:nvPr>
            <p:ph idx="1"/>
          </p:nvPr>
        </p:nvSpPr>
        <p:spPr>
          <a:xfrm>
            <a:off x="1331578" y="2077478"/>
            <a:ext cx="9521665" cy="3469173"/>
          </a:xfrm>
        </p:spPr>
        <p:txBody>
          <a:bodyPr vert="horz" lIns="91440" tIns="45720" rIns="91440" bIns="45720" rtlCol="0">
            <a:noAutofit/>
          </a:bodyPr>
          <a:lstStyle/>
          <a:p>
            <a:r>
              <a:rPr lang="en-IN" sz="2400" dirty="0">
                <a:solidFill>
                  <a:srgbClr val="FFFFFF"/>
                </a:solidFill>
                <a:latin typeface="Modern No. 20" panose="02000000000000000000" pitchFamily="2" charset="0"/>
              </a:rPr>
              <a:t>Shah Jahan was renowned for his architecture and his reign has been called the </a:t>
            </a:r>
            <a:r>
              <a:rPr lang="en-IN" sz="2400" b="1" dirty="0">
                <a:solidFill>
                  <a:srgbClr val="FFFFFF"/>
                </a:solidFill>
                <a:latin typeface="Modern No. 20" panose="02000000000000000000" pitchFamily="2" charset="0"/>
              </a:rPr>
              <a:t>Golden Age of Mughals</a:t>
            </a:r>
            <a:r>
              <a:rPr lang="en-IN" sz="2400" dirty="0">
                <a:solidFill>
                  <a:srgbClr val="FFFFFF"/>
                </a:solidFill>
                <a:latin typeface="Modern No. 20" panose="02000000000000000000" pitchFamily="2" charset="0"/>
              </a:rPr>
              <a:t>. He is also known as the</a:t>
            </a:r>
            <a:r>
              <a:rPr lang="en-IN" sz="2400" b="1" dirty="0">
                <a:solidFill>
                  <a:srgbClr val="FFFFFF"/>
                </a:solidFill>
                <a:latin typeface="Modern No. 20" panose="02000000000000000000" pitchFamily="2" charset="0"/>
              </a:rPr>
              <a:t> ‘Engineer King’</a:t>
            </a:r>
          </a:p>
          <a:p>
            <a:r>
              <a:rPr lang="en-IN" sz="2400" dirty="0">
                <a:solidFill>
                  <a:srgbClr val="FFFFFF"/>
                </a:solidFill>
                <a:latin typeface="Modern No. 20" panose="02000000000000000000" pitchFamily="2" charset="0"/>
              </a:rPr>
              <a:t>Under his emperorship, the Mughals reached the peak of their architectural achievements and cultural glory. Shah Jahan erected many splendid monuments, the most famous of which is the</a:t>
            </a:r>
            <a:r>
              <a:rPr lang="en-IN" sz="2400" b="1" dirty="0">
                <a:solidFill>
                  <a:srgbClr val="FFFFFF"/>
                </a:solidFill>
                <a:latin typeface="Modern No. 20" panose="02000000000000000000" pitchFamily="2" charset="0"/>
              </a:rPr>
              <a:t> ‘Taj Mahal’</a:t>
            </a:r>
            <a:r>
              <a:rPr lang="en-IN" sz="2400" dirty="0">
                <a:solidFill>
                  <a:srgbClr val="FFFFFF"/>
                </a:solidFill>
                <a:latin typeface="Modern No. 20" panose="02000000000000000000" pitchFamily="2" charset="0"/>
              </a:rPr>
              <a:t> at Agra.</a:t>
            </a:r>
          </a:p>
          <a:p>
            <a:r>
              <a:rPr lang="en-IN" sz="2400" dirty="0">
                <a:solidFill>
                  <a:srgbClr val="FFFFFF"/>
                </a:solidFill>
                <a:latin typeface="Modern No. 20" panose="02000000000000000000" pitchFamily="2" charset="0"/>
              </a:rPr>
              <a:t>He built the world-famous monument -</a:t>
            </a:r>
            <a:r>
              <a:rPr lang="en-IN" sz="2400" b="1" dirty="0">
                <a:solidFill>
                  <a:srgbClr val="FFFFFF"/>
                </a:solidFill>
                <a:latin typeface="Modern No. 20" panose="02000000000000000000" pitchFamily="2" charset="0"/>
              </a:rPr>
              <a:t>Taj Mahal </a:t>
            </a:r>
            <a:r>
              <a:rPr lang="en-IN" sz="2400" dirty="0">
                <a:solidFill>
                  <a:srgbClr val="FFFFFF"/>
                </a:solidFill>
                <a:latin typeface="Modern No. 20" panose="02000000000000000000" pitchFamily="2" charset="0"/>
              </a:rPr>
              <a:t>at Agra in the memory of his beloved wife, </a:t>
            </a:r>
            <a:r>
              <a:rPr lang="en-IN" sz="2400" b="1" dirty="0">
                <a:solidFill>
                  <a:srgbClr val="FFFFFF"/>
                </a:solidFill>
                <a:latin typeface="Modern No. 20" panose="02000000000000000000" pitchFamily="2" charset="0"/>
              </a:rPr>
              <a:t>Mumtaz Mahal</a:t>
            </a:r>
            <a:r>
              <a:rPr lang="en-IN" sz="2400" dirty="0">
                <a:solidFill>
                  <a:srgbClr val="FFFFFF"/>
                </a:solidFill>
                <a:latin typeface="Modern No. 20" panose="02000000000000000000" pitchFamily="2" charset="0"/>
              </a:rPr>
              <a:t>. </a:t>
            </a:r>
          </a:p>
          <a:p>
            <a:r>
              <a:rPr lang="en-IN" sz="2400" dirty="0">
                <a:solidFill>
                  <a:srgbClr val="FFFFFF"/>
                </a:solidFill>
                <a:latin typeface="Modern No. 20" panose="02000000000000000000" pitchFamily="2" charset="0"/>
              </a:rPr>
              <a:t>He also built a new city called </a:t>
            </a:r>
            <a:r>
              <a:rPr lang="en-IN" sz="2400" b="1" dirty="0">
                <a:solidFill>
                  <a:srgbClr val="FFFFFF"/>
                </a:solidFill>
                <a:latin typeface="Modern No. 20" panose="02000000000000000000" pitchFamily="2" charset="0"/>
              </a:rPr>
              <a:t>Shahjahanabad (</a:t>
            </a:r>
            <a:r>
              <a:rPr lang="en-IN" sz="2400" dirty="0">
                <a:solidFill>
                  <a:srgbClr val="FFFFFF"/>
                </a:solidFill>
                <a:latin typeface="Modern No. 20" panose="02000000000000000000" pitchFamily="2" charset="0"/>
              </a:rPr>
              <a:t>the seventh city of Delhi) and made it his capital. </a:t>
            </a:r>
            <a:endParaRPr lang="en-US" sz="2400" dirty="0">
              <a:solidFill>
                <a:srgbClr val="FFFFFF"/>
              </a:solidFill>
              <a:latin typeface="Modern No. 20" panose="02000000000000000000" pitchFamily="2" charset="0"/>
            </a:endParaRPr>
          </a:p>
        </p:txBody>
      </p:sp>
      <p:sp>
        <p:nvSpPr>
          <p:cNvPr id="38" name="TextBox 37">
            <a:extLst>
              <a:ext uri="{FF2B5EF4-FFF2-40B4-BE49-F238E27FC236}">
                <a16:creationId xmlns:a16="http://schemas.microsoft.com/office/drawing/2014/main" id="{58C5889B-E63D-3152-FA8E-6B7D4C3B6339}"/>
              </a:ext>
            </a:extLst>
          </p:cNvPr>
          <p:cNvSpPr txBox="1"/>
          <p:nvPr/>
        </p:nvSpPr>
        <p:spPr>
          <a:xfrm>
            <a:off x="10439859" y="6186180"/>
            <a:ext cx="1828800" cy="369332"/>
          </a:xfrm>
          <a:prstGeom prst="rect">
            <a:avLst/>
          </a:prstGeom>
        </p:spPr>
        <p:txBody>
          <a:bodyPr vert="horz" lIns="91440" tIns="45720" rIns="91440" bIns="45720" rtlCol="0" anchor="ctr">
            <a:noAutofit/>
          </a:bodyPr>
          <a:lstStyle>
            <a:defPPr>
              <a:defRPr lang="en-US"/>
            </a:defPPr>
            <a:lvl1pPr indent="0">
              <a:lnSpc>
                <a:spcPct val="90000"/>
              </a:lnSpc>
              <a:spcBef>
                <a:spcPts val="1000"/>
              </a:spcBef>
              <a:buFont typeface="Arial" panose="020B0604020202020204" pitchFamily="34" charset="0"/>
              <a:buNone/>
              <a:defRPr sz="2000">
                <a:solidFill>
                  <a:schemeClr val="bg1"/>
                </a:solidFill>
                <a:latin typeface="Modern No. 20" panose="02000000000000000000" pitchFamily="2" charset="0"/>
                <a:ea typeface="Modern No. 20" panose="02000000000000000000" pitchFamily="2"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a:t>By Khubaib</a:t>
            </a:r>
            <a:endParaRPr lang="en-US"/>
          </a:p>
        </p:txBody>
      </p:sp>
    </p:spTree>
    <p:extLst>
      <p:ext uri="{BB962C8B-B14F-4D97-AF65-F5344CB8AC3E}">
        <p14:creationId xmlns:p14="http://schemas.microsoft.com/office/powerpoint/2010/main" val="1445253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2B2F964-6105-C9CB-EEC1-02117E123961}"/>
              </a:ext>
            </a:extLst>
          </p:cNvPr>
          <p:cNvSpPr>
            <a:spLocks noGrp="1"/>
          </p:cNvSpPr>
          <p:nvPr>
            <p:ph type="title"/>
          </p:nvPr>
        </p:nvSpPr>
        <p:spPr>
          <a:xfrm>
            <a:off x="271691" y="705524"/>
            <a:ext cx="6589292" cy="650786"/>
          </a:xfrm>
        </p:spPr>
        <p:txBody>
          <a:bodyPr vert="horz" lIns="91440" tIns="45720" rIns="91440" bIns="45720" rtlCol="0" anchor="ctr">
            <a:noAutofit/>
          </a:bodyPr>
          <a:lstStyle/>
          <a:p>
            <a:pPr algn="ctr"/>
            <a:r>
              <a:rPr lang="en-IN" sz="3600" dirty="0">
                <a:latin typeface="Algerian" pitchFamily="82" charset="0"/>
              </a:rPr>
              <a:t>Last years of Shah Jahan</a:t>
            </a:r>
            <a:endParaRPr lang="en-US" sz="3600" dirty="0">
              <a:latin typeface="Algerian" pitchFamily="82" charset="0"/>
            </a:endParaRPr>
          </a:p>
        </p:txBody>
      </p:sp>
      <p:sp>
        <p:nvSpPr>
          <p:cNvPr id="3" name="Content Placeholder 2">
            <a:extLst>
              <a:ext uri="{FF2B5EF4-FFF2-40B4-BE49-F238E27FC236}">
                <a16:creationId xmlns:a16="http://schemas.microsoft.com/office/drawing/2014/main" id="{83F33866-1E24-F5FE-FCE9-983941CCF026}"/>
              </a:ext>
            </a:extLst>
          </p:cNvPr>
          <p:cNvSpPr>
            <a:spLocks noGrp="1"/>
          </p:cNvSpPr>
          <p:nvPr>
            <p:ph idx="1"/>
          </p:nvPr>
        </p:nvSpPr>
        <p:spPr>
          <a:xfrm>
            <a:off x="341852" y="2343412"/>
            <a:ext cx="6448969" cy="3584425"/>
          </a:xfrm>
        </p:spPr>
        <p:txBody>
          <a:bodyPr vert="horz" lIns="91440" tIns="45720" rIns="91440" bIns="45720" rtlCol="0">
            <a:noAutofit/>
          </a:bodyPr>
          <a:lstStyle/>
          <a:p>
            <a:r>
              <a:rPr lang="en-IN" sz="2400">
                <a:latin typeface="Modern No. 20" panose="02000000000000000000" pitchFamily="2" charset="0"/>
              </a:rPr>
              <a:t> After Shah Jahan recovered from his illness in July 1658, Aurangzeb imprisoned him in the Agra Fort from July 1658 until his death in January 1666. He was laid to rest next to his daughter in the Taj Mahal.</a:t>
            </a:r>
          </a:p>
          <a:p>
            <a:r>
              <a:rPr lang="en-IN" sz="2400">
                <a:latin typeface="Modern No. 20" panose="02000000000000000000" pitchFamily="2" charset="0"/>
              </a:rPr>
              <a:t>The last days of Mughal Emperor, Shah Jahan, was spent as a prisoner in the Shah Burj of the Agra Fort for eight years. Though he was allowed all comforts in the prison and was attended by his favourite daughter Jahanara Begum, he was very closely watched and not allowed any access to the people outside.</a:t>
            </a:r>
            <a:endParaRPr lang="en-US" sz="2400">
              <a:latin typeface="Modern No. 20" panose="02000000000000000000" pitchFamily="2" charset="0"/>
            </a:endParaRPr>
          </a:p>
        </p:txBody>
      </p:sp>
      <p:pic>
        <p:nvPicPr>
          <p:cNvPr id="4" name="Picture 4">
            <a:extLst>
              <a:ext uri="{FF2B5EF4-FFF2-40B4-BE49-F238E27FC236}">
                <a16:creationId xmlns:a16="http://schemas.microsoft.com/office/drawing/2014/main" id="{EF1DE886-5B98-A5C2-CD13-E790C5228855}"/>
              </a:ext>
            </a:extLst>
          </p:cNvPr>
          <p:cNvPicPr>
            <a:picLocks noChangeAspect="1"/>
          </p:cNvPicPr>
          <p:nvPr/>
        </p:nvPicPr>
        <p:blipFill rotWithShape="1">
          <a:blip r:embed="rId2"/>
          <a:srcRect l="2511" r="7691"/>
          <a:stretch/>
        </p:blipFill>
        <p:spPr>
          <a:xfrm>
            <a:off x="6937744" y="0"/>
            <a:ext cx="5254258" cy="6876743"/>
          </a:xfrm>
          <a:prstGeom prst="rect">
            <a:avLst/>
          </a:prstGeom>
          <a:ln>
            <a:noFill/>
          </a:ln>
          <a:effectLst>
            <a:softEdge rad="112500"/>
          </a:effectLst>
        </p:spPr>
      </p:pic>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14F4B48-8D06-5FC4-BF4B-E99997CA8FB3}"/>
              </a:ext>
            </a:extLst>
          </p:cNvPr>
          <p:cNvSpPr txBox="1"/>
          <p:nvPr/>
        </p:nvSpPr>
        <p:spPr>
          <a:xfrm>
            <a:off x="10753061" y="6304003"/>
            <a:ext cx="1332614" cy="323625"/>
          </a:xfrm>
          <a:prstGeom prst="rect">
            <a:avLst/>
          </a:prstGeom>
        </p:spPr>
        <p:txBody>
          <a:bodyPr vert="horz" lIns="91440" tIns="45720" rIns="91440" bIns="45720" rtlCol="0" anchor="ctr">
            <a:noAutofit/>
          </a:bodyPr>
          <a:lstStyle>
            <a:defPPr>
              <a:defRPr lang="en-US"/>
            </a:defPPr>
            <a:lvl1pPr indent="0">
              <a:lnSpc>
                <a:spcPct val="90000"/>
              </a:lnSpc>
              <a:spcBef>
                <a:spcPts val="1000"/>
              </a:spcBef>
              <a:buFont typeface="Arial" panose="020B0604020202020204" pitchFamily="34" charset="0"/>
              <a:buNone/>
              <a:defRPr sz="2000">
                <a:solidFill>
                  <a:schemeClr val="bg1"/>
                </a:solidFill>
                <a:latin typeface="Modern No. 20" panose="02000000000000000000" pitchFamily="2" charset="0"/>
                <a:ea typeface="Modern No. 20" panose="02000000000000000000" pitchFamily="2"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a:t>By Anmol</a:t>
            </a:r>
            <a:endParaRPr lang="en-US"/>
          </a:p>
        </p:txBody>
      </p:sp>
    </p:spTree>
    <p:extLst>
      <p:ext uri="{BB962C8B-B14F-4D97-AF65-F5344CB8AC3E}">
        <p14:creationId xmlns:p14="http://schemas.microsoft.com/office/powerpoint/2010/main" val="3729385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5">
            <a:extLst>
              <a:ext uri="{FF2B5EF4-FFF2-40B4-BE49-F238E27FC236}">
                <a16:creationId xmlns:a16="http://schemas.microsoft.com/office/drawing/2014/main" id="{35F3717D-1639-483C-2DA5-D43311784361}"/>
              </a:ext>
            </a:extLst>
          </p:cNvPr>
          <p:cNvPicPr>
            <a:picLocks noChangeAspect="1"/>
          </p:cNvPicPr>
          <p:nvPr/>
        </p:nvPicPr>
        <p:blipFill rotWithShape="1">
          <a:blip r:embed="rId2"/>
          <a:srcRect l="10468" r="10468"/>
          <a:stretch/>
        </p:blipFill>
        <p:spPr>
          <a:xfrm>
            <a:off x="348688" y="329105"/>
            <a:ext cx="4890942" cy="6199790"/>
          </a:xfrm>
          <a:prstGeom prst="roundRect">
            <a:avLst>
              <a:gd name="adj" fmla="val 5645"/>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useBgFill="1">
        <p:nvSpPr>
          <p:cNvPr id="79" name="Rectangle 78">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6FF8BF-A080-3586-07FD-0B33C5D9E173}"/>
              </a:ext>
            </a:extLst>
          </p:cNvPr>
          <p:cNvSpPr>
            <a:spLocks noGrp="1"/>
          </p:cNvSpPr>
          <p:nvPr>
            <p:ph type="title"/>
          </p:nvPr>
        </p:nvSpPr>
        <p:spPr>
          <a:xfrm>
            <a:off x="6115317" y="405685"/>
            <a:ext cx="5464968" cy="1559301"/>
          </a:xfrm>
        </p:spPr>
        <p:txBody>
          <a:bodyPr vert="horz" lIns="91440" tIns="45720" rIns="91440" bIns="45720" rtlCol="0">
            <a:noAutofit/>
          </a:bodyPr>
          <a:lstStyle/>
          <a:p>
            <a:pPr algn="ctr"/>
            <a:r>
              <a:rPr lang="en-IN" sz="4000">
                <a:latin typeface="Algerian" pitchFamily="82" charset="0"/>
              </a:rPr>
              <a:t>Successors</a:t>
            </a:r>
            <a:endParaRPr lang="en-US" sz="4000">
              <a:latin typeface="Algerian" pitchFamily="82" charset="0"/>
            </a:endParaRPr>
          </a:p>
        </p:txBody>
      </p:sp>
      <p:sp>
        <p:nvSpPr>
          <p:cNvPr id="3" name="Content Placeholder 2">
            <a:extLst>
              <a:ext uri="{FF2B5EF4-FFF2-40B4-BE49-F238E27FC236}">
                <a16:creationId xmlns:a16="http://schemas.microsoft.com/office/drawing/2014/main" id="{B8A72D20-9A16-D0E7-FB71-A92C23D41BA6}"/>
              </a:ext>
            </a:extLst>
          </p:cNvPr>
          <p:cNvSpPr>
            <a:spLocks noGrp="1"/>
          </p:cNvSpPr>
          <p:nvPr>
            <p:ph idx="1"/>
          </p:nvPr>
        </p:nvSpPr>
        <p:spPr>
          <a:xfrm>
            <a:off x="6092145" y="2514599"/>
            <a:ext cx="5247340" cy="3496878"/>
          </a:xfrm>
        </p:spPr>
        <p:txBody>
          <a:bodyPr vert="horz" lIns="91440" tIns="45720" rIns="91440" bIns="45720" rtlCol="0">
            <a:noAutofit/>
          </a:bodyPr>
          <a:lstStyle/>
          <a:p>
            <a:r>
              <a:rPr lang="en-IN" sz="2400" dirty="0">
                <a:latin typeface="Modern No. 20" panose="02000000000000000000" pitchFamily="2" charset="0"/>
              </a:rPr>
              <a:t>In September 1657, Shah Jahan fell ill, precipitating a struggle for succession among his four sons, Dara Shikoh, Murad Bakhsh, Shah Shuja, and Aurangzeb. The victor, Aurangzeb, defeated and killed his main rival, Dara Shikoh.</a:t>
            </a:r>
          </a:p>
          <a:p>
            <a:r>
              <a:rPr lang="en-IN" sz="2400" dirty="0">
                <a:latin typeface="Modern No. 20" panose="02000000000000000000" pitchFamily="2" charset="0"/>
              </a:rPr>
              <a:t>He declared himself emperor in 1658 and strictly confined Shah Jahan in Agra Fort until his death.</a:t>
            </a:r>
            <a:endParaRPr lang="en-US" sz="2400" dirty="0">
              <a:latin typeface="Modern No. 20" panose="02000000000000000000" pitchFamily="2" charset="0"/>
            </a:endParaRPr>
          </a:p>
        </p:txBody>
      </p:sp>
      <p:sp>
        <p:nvSpPr>
          <p:cNvPr id="5" name="TextBox 4">
            <a:extLst>
              <a:ext uri="{FF2B5EF4-FFF2-40B4-BE49-F238E27FC236}">
                <a16:creationId xmlns:a16="http://schemas.microsoft.com/office/drawing/2014/main" id="{526939A7-D466-DCF5-FA09-907F259EF48C}"/>
              </a:ext>
            </a:extLst>
          </p:cNvPr>
          <p:cNvSpPr txBox="1"/>
          <p:nvPr/>
        </p:nvSpPr>
        <p:spPr>
          <a:xfrm>
            <a:off x="1698571" y="5867432"/>
            <a:ext cx="2447262" cy="52322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l">
              <a:spcAft>
                <a:spcPts val="600"/>
              </a:spcAft>
            </a:pPr>
            <a:r>
              <a:rPr lang="en-IN" sz="2800">
                <a:solidFill>
                  <a:schemeClr val="bg1"/>
                </a:solidFill>
                <a:latin typeface="Algerian" pitchFamily="82" charset="0"/>
              </a:rPr>
              <a:t>Aurangzeb </a:t>
            </a:r>
            <a:endParaRPr lang="en-US" sz="2800">
              <a:solidFill>
                <a:schemeClr val="bg1"/>
              </a:solidFill>
              <a:latin typeface="Algerian" pitchFamily="82" charset="0"/>
            </a:endParaRPr>
          </a:p>
        </p:txBody>
      </p:sp>
      <p:sp>
        <p:nvSpPr>
          <p:cNvPr id="6" name="TextBox 5">
            <a:extLst>
              <a:ext uri="{FF2B5EF4-FFF2-40B4-BE49-F238E27FC236}">
                <a16:creationId xmlns:a16="http://schemas.microsoft.com/office/drawing/2014/main" id="{6B09C439-DCA1-76D3-E9FA-6D57E0ABD9BC}"/>
              </a:ext>
            </a:extLst>
          </p:cNvPr>
          <p:cNvSpPr txBox="1"/>
          <p:nvPr/>
        </p:nvSpPr>
        <p:spPr>
          <a:xfrm>
            <a:off x="10440627" y="6240078"/>
            <a:ext cx="1580806" cy="474209"/>
          </a:xfrm>
          <a:prstGeom prst="rect">
            <a:avLst/>
          </a:prstGeom>
        </p:spPr>
        <p:txBody>
          <a:bodyPr vert="horz" lIns="91440" tIns="45720" rIns="91440" bIns="45720" rtlCol="0" anchor="ctr">
            <a:noAutofit/>
          </a:bodyPr>
          <a:lstStyle>
            <a:defPPr>
              <a:defRPr lang="en-US"/>
            </a:defPPr>
            <a:lvl1pPr indent="0">
              <a:lnSpc>
                <a:spcPct val="90000"/>
              </a:lnSpc>
              <a:spcBef>
                <a:spcPts val="1000"/>
              </a:spcBef>
              <a:buFont typeface="Arial" panose="020B0604020202020204" pitchFamily="34" charset="0"/>
              <a:buNone/>
              <a:defRPr sz="2000">
                <a:latin typeface="Modern No. 20" panose="02000000000000000000" pitchFamily="2" charset="0"/>
                <a:ea typeface="Modern No. 20" panose="02000000000000000000" pitchFamily="2"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a:t>By </a:t>
            </a:r>
            <a:r>
              <a:rPr lang="en-GB"/>
              <a:t>Khubaib </a:t>
            </a:r>
            <a:endParaRPr lang="en-US"/>
          </a:p>
        </p:txBody>
      </p:sp>
    </p:spTree>
    <p:extLst>
      <p:ext uri="{BB962C8B-B14F-4D97-AF65-F5344CB8AC3E}">
        <p14:creationId xmlns:p14="http://schemas.microsoft.com/office/powerpoint/2010/main" val="587092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2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8450EE3B-BD02-E300-5E4F-F26A21356BEA}"/>
              </a:ext>
            </a:extLst>
          </p:cNvPr>
          <p:cNvPicPr>
            <a:picLocks noChangeAspect="1"/>
          </p:cNvPicPr>
          <p:nvPr/>
        </p:nvPicPr>
        <p:blipFill rotWithShape="1">
          <a:blip r:embed="rId2">
            <a:alphaModFix amt="50000"/>
          </a:blip>
          <a:srcRect t="9601" b="13608"/>
          <a:stretch/>
        </p:blipFill>
        <p:spPr>
          <a:xfrm>
            <a:off x="20" y="1"/>
            <a:ext cx="12191980" cy="6857999"/>
          </a:xfrm>
          <a:prstGeom prst="rect">
            <a:avLst/>
          </a:prstGeom>
        </p:spPr>
      </p:pic>
      <p:sp>
        <p:nvSpPr>
          <p:cNvPr id="2" name="Title 1">
            <a:extLst>
              <a:ext uri="{FF2B5EF4-FFF2-40B4-BE49-F238E27FC236}">
                <a16:creationId xmlns:a16="http://schemas.microsoft.com/office/drawing/2014/main" id="{CDD78214-9E8F-FC72-E97D-76103A9F2A1F}"/>
              </a:ext>
            </a:extLst>
          </p:cNvPr>
          <p:cNvSpPr>
            <a:spLocks noGrp="1"/>
          </p:cNvSpPr>
          <p:nvPr>
            <p:ph type="ctrTitle"/>
          </p:nvPr>
        </p:nvSpPr>
        <p:spPr>
          <a:xfrm>
            <a:off x="2600546" y="2715732"/>
            <a:ext cx="6990907" cy="1426536"/>
          </a:xfrm>
        </p:spPr>
        <p:txBody>
          <a:bodyPr>
            <a:noAutofit/>
          </a:bodyPr>
          <a:lstStyle/>
          <a:p>
            <a:r>
              <a:rPr lang="en-IN" sz="9600">
                <a:solidFill>
                  <a:srgbClr val="FFFFFF"/>
                </a:solidFill>
                <a:latin typeface="Algerian" pitchFamily="82" charset="0"/>
              </a:rPr>
              <a:t>THANK YOU </a:t>
            </a:r>
            <a:endParaRPr lang="en-US" sz="9600">
              <a:solidFill>
                <a:srgbClr val="FFFFFF"/>
              </a:solidFill>
              <a:latin typeface="Algerian" pitchFamily="82" charset="0"/>
            </a:endParaRPr>
          </a:p>
        </p:txBody>
      </p:sp>
    </p:spTree>
    <p:extLst>
      <p:ext uri="{BB962C8B-B14F-4D97-AF65-F5344CB8AC3E}">
        <p14:creationId xmlns:p14="http://schemas.microsoft.com/office/powerpoint/2010/main" val="3929386873"/>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Shah Jahan</vt:lpstr>
      <vt:lpstr>Topics that we’re covering</vt:lpstr>
      <vt:lpstr>Prince Khurram &gt;&gt;&gt; Shah Jahan</vt:lpstr>
      <vt:lpstr>Shah Jahan, the king</vt:lpstr>
      <vt:lpstr>Military Campaigns</vt:lpstr>
      <vt:lpstr>Architectural growth </vt:lpstr>
      <vt:lpstr>Last years of Shah Jahan</vt:lpstr>
      <vt:lpstr>Successors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Shah Jahan</dc:title>
  <dc:creator>KHUBAIB FAROOQ</dc:creator>
  <cp:lastModifiedBy>KHUBAIB FAROOQ</cp:lastModifiedBy>
  <cp:revision>14</cp:revision>
  <dcterms:created xsi:type="dcterms:W3CDTF">2023-09-06T15:27:52Z</dcterms:created>
  <dcterms:modified xsi:type="dcterms:W3CDTF">2023-09-21T01:58:37Z</dcterms:modified>
</cp:coreProperties>
</file>