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E7E7E7"/>
    <a:srgbClr val="FFFFFF"/>
    <a:srgbClr val="C55A11"/>
    <a:srgbClr val="FFF4E7"/>
    <a:srgbClr val="FFE8CA"/>
    <a:srgbClr val="4471C4"/>
    <a:srgbClr val="D17C42"/>
    <a:srgbClr val="F1F1F1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1" autoAdjust="0"/>
    <p:restoredTop sz="94237" autoAdjust="0"/>
  </p:normalViewPr>
  <p:slideViewPr>
    <p:cSldViewPr>
      <p:cViewPr varScale="1">
        <p:scale>
          <a:sx n="86" d="100"/>
          <a:sy n="86" d="100"/>
        </p:scale>
        <p:origin x="51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06667" y="4402924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06667" y="4677054"/>
            <a:ext cx="2094864" cy="283210"/>
          </a:xfrm>
          <a:custGeom>
            <a:avLst/>
            <a:gdLst/>
            <a:ahLst/>
            <a:cxnLst/>
            <a:rect l="l" t="t" r="r" b="b"/>
            <a:pathLst>
              <a:path w="2094865" h="283210">
                <a:moveTo>
                  <a:pt x="2094483" y="0"/>
                </a:moveTo>
                <a:lnTo>
                  <a:pt x="0" y="0"/>
                </a:lnTo>
                <a:lnTo>
                  <a:pt x="0" y="282676"/>
                </a:lnTo>
                <a:lnTo>
                  <a:pt x="2094483" y="282676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06667" y="4959692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06667" y="5233885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06667" y="5507951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06667" y="5782068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2099309" y="0"/>
                </a:moveTo>
                <a:lnTo>
                  <a:pt x="2099309" y="1662785"/>
                </a:lnTo>
              </a:path>
              <a:path w="2877820" h="1663064">
                <a:moveTo>
                  <a:pt x="0" y="278892"/>
                </a:moveTo>
                <a:lnTo>
                  <a:pt x="2877692" y="278892"/>
                </a:lnTo>
              </a:path>
              <a:path w="2877820" h="1663064">
                <a:moveTo>
                  <a:pt x="0" y="561594"/>
                </a:moveTo>
                <a:lnTo>
                  <a:pt x="2877692" y="561594"/>
                </a:lnTo>
              </a:path>
              <a:path w="2877820" h="1663064">
                <a:moveTo>
                  <a:pt x="0" y="835660"/>
                </a:moveTo>
                <a:lnTo>
                  <a:pt x="2877692" y="835660"/>
                </a:lnTo>
              </a:path>
              <a:path w="2877820" h="1663064">
                <a:moveTo>
                  <a:pt x="0" y="1109853"/>
                </a:moveTo>
                <a:lnTo>
                  <a:pt x="2877692" y="1109853"/>
                </a:lnTo>
              </a:path>
              <a:path w="2877820" h="1663064">
                <a:moveTo>
                  <a:pt x="0" y="1383919"/>
                </a:moveTo>
                <a:lnTo>
                  <a:pt x="2877692" y="1383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4825" y="0"/>
                </a:moveTo>
                <a:lnTo>
                  <a:pt x="4825" y="1662785"/>
                </a:lnTo>
              </a:path>
              <a:path w="2877820" h="1663064">
                <a:moveTo>
                  <a:pt x="2872993" y="0"/>
                </a:moveTo>
                <a:lnTo>
                  <a:pt x="2872993" y="1662785"/>
                </a:lnTo>
              </a:path>
              <a:path w="2877820" h="1663064">
                <a:moveTo>
                  <a:pt x="0" y="4825"/>
                </a:moveTo>
                <a:lnTo>
                  <a:pt x="2877692" y="4825"/>
                </a:lnTo>
              </a:path>
              <a:path w="2877820" h="1663064">
                <a:moveTo>
                  <a:pt x="0" y="1658035"/>
                </a:moveTo>
                <a:lnTo>
                  <a:pt x="2877692" y="1658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012" y="339407"/>
            <a:ext cx="432181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088" y="2483739"/>
            <a:ext cx="411099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20972"/>
              </p:ext>
            </p:extLst>
          </p:nvPr>
        </p:nvGraphicFramePr>
        <p:xfrm>
          <a:off x="365179" y="574772"/>
          <a:ext cx="4572829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80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82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9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58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9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20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regularly followed.</a:t>
                      </a:r>
                    </a:p>
                  </a:txBody>
                  <a:tcPr marR="216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21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5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885825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57126"/>
              </p:ext>
            </p:extLst>
          </p:nvPr>
        </p:nvGraphicFramePr>
        <p:xfrm>
          <a:off x="5761689" y="6451920"/>
          <a:ext cx="41443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37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381437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381437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 Aware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37278"/>
              </p:ext>
            </p:extLst>
          </p:nvPr>
        </p:nvGraphicFramePr>
        <p:xfrm>
          <a:off x="7627493" y="586358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4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4090" y="2374292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4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4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8901" y="3899433"/>
            <a:ext cx="9378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Competent</a:t>
            </a:r>
            <a:endParaRPr sz="14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&amp;</a:t>
            </a:r>
            <a:r>
              <a:rPr sz="1400" spc="-35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 </a:t>
            </a:r>
            <a:r>
              <a:rPr sz="1400" spc="-1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Conscious</a:t>
            </a:r>
            <a:endParaRPr sz="14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4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5" y="2779379"/>
            <a:ext cx="1978660" cy="130496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6030" y="2170429"/>
            <a:ext cx="1541779" cy="256539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8474075" y="2214245"/>
            <a:ext cx="5581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+mn-lt"/>
                <a:cs typeface="Calibri"/>
              </a:rPr>
              <a:t>COMPETENT</a:t>
            </a:r>
            <a:endParaRPr sz="800" dirty="0">
              <a:latin typeface="+mn-lt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93279" y="2214245"/>
            <a:ext cx="6521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+mn-lt"/>
                <a:cs typeface="Calibri"/>
              </a:rPr>
              <a:t>INCOMPETENT</a:t>
            </a:r>
            <a:endParaRPr sz="800" dirty="0">
              <a:latin typeface="+mn-lt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503159" y="2296160"/>
            <a:ext cx="1785620" cy="314960"/>
            <a:chOff x="7503159" y="2296160"/>
            <a:chExt cx="1785620" cy="314960"/>
          </a:xfrm>
        </p:grpSpPr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</p:grpSp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129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4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4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4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4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4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4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4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4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35810" y="1860549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76" name="object 76"/>
          <p:cNvGrpSpPr/>
          <p:nvPr/>
        </p:nvGrpSpPr>
        <p:grpSpPr>
          <a:xfrm>
            <a:off x="7087260" y="242047"/>
            <a:ext cx="970279" cy="2253635"/>
            <a:chOff x="7112000" y="261620"/>
            <a:chExt cx="970279" cy="2253635"/>
          </a:xfrm>
        </p:grpSpPr>
        <p:sp>
          <p:nvSpPr>
            <p:cNvPr id="77" name="object 77"/>
            <p:cNvSpPr/>
            <p:nvPr/>
          </p:nvSpPr>
          <p:spPr>
            <a:xfrm>
              <a:off x="7530527" y="2418735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2000" y="261620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262304" y="1320277"/>
            <a:ext cx="1824956" cy="1856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523360"/>
            <a:ext cx="2274063" cy="49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779379"/>
            <a:ext cx="1093709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428111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4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9DA9A0-6F2D-027C-724E-47CC9D97D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024" y="6552030"/>
            <a:ext cx="17282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3CA19-639F-CE15-A3F8-05179A01C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821" y="6549564"/>
            <a:ext cx="180575" cy="1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0CC1B-CC1C-31B8-01F4-72D81CFC7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2240" y="6546010"/>
            <a:ext cx="180000" cy="1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EB6CD6-BED7-A4ED-B3C0-D68E6FC772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933" y="4586294"/>
            <a:ext cx="276512" cy="28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45637-6C3B-85A2-8767-E816D9408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576" y="2133600"/>
            <a:ext cx="288920" cy="28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3ED071-F50C-D26D-2EF1-685BD6A50E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7056" y="2142555"/>
            <a:ext cx="288000" cy="28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7C5AB-1C4B-CEBC-5A6E-43EB71287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795" y="3227351"/>
            <a:ext cx="276512" cy="28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FA3789-35A6-1A56-363F-892751208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829" y="4205408"/>
            <a:ext cx="276512" cy="28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537234-4DEC-C771-63C1-13468CA8C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75" y="2600171"/>
            <a:ext cx="276512" cy="28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A38920-716D-6C1A-2140-8337DBE9B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3233357"/>
            <a:ext cx="288920" cy="28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3F273A-823B-ACA0-A2CF-C04063BA2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2737" y="2692521"/>
            <a:ext cx="288000" cy="28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DD8014-CF66-B781-9A72-9CCBFAE2F0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6688" y="3703378"/>
            <a:ext cx="288000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988" y="934974"/>
          <a:ext cx="4307201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st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nd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rd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th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7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7">
                  <a:txBody>
                    <a:bodyPr/>
                    <a:lstStyle/>
                    <a:p>
                      <a:pPr marL="1085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i="1" spc="-25" dirty="0">
                          <a:latin typeface="Calibri"/>
                          <a:cs typeface="Calibri"/>
                        </a:rPr>
                        <a:t>Tournament</a:t>
                      </a:r>
                      <a:r>
                        <a:rPr sz="900" i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dirty="0">
                          <a:latin typeface="Calibri"/>
                          <a:cs typeface="Calibri"/>
                        </a:rPr>
                        <a:t>rules</a:t>
                      </a:r>
                      <a:r>
                        <a:rPr sz="9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3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2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timings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598159" y="571500"/>
            <a:ext cx="3658235" cy="1813560"/>
            <a:chOff x="5598159" y="571500"/>
            <a:chExt cx="3658235" cy="1813560"/>
          </a:xfrm>
        </p:grpSpPr>
        <p:sp>
          <p:nvSpPr>
            <p:cNvPr id="5" name="object 5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3601719" y="0"/>
                  </a:moveTo>
                  <a:lnTo>
                    <a:pt x="0" y="0"/>
                  </a:lnTo>
                  <a:lnTo>
                    <a:pt x="0" y="1800860"/>
                  </a:lnTo>
                  <a:lnTo>
                    <a:pt x="3601719" y="1800860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0" y="1800860"/>
                  </a:moveTo>
                  <a:lnTo>
                    <a:pt x="3601719" y="1800860"/>
                  </a:lnTo>
                  <a:lnTo>
                    <a:pt x="3601719" y="0"/>
                  </a:lnTo>
                  <a:lnTo>
                    <a:pt x="0" y="0"/>
                  </a:lnTo>
                  <a:lnTo>
                    <a:pt x="0" y="1800860"/>
                  </a:lnTo>
                  <a:close/>
                </a:path>
                <a:path w="3601720" h="1800860">
                  <a:moveTo>
                    <a:pt x="1206500" y="1800860"/>
                  </a:moveTo>
                  <a:lnTo>
                    <a:pt x="2395220" y="1800860"/>
                  </a:lnTo>
                  <a:lnTo>
                    <a:pt x="2395220" y="0"/>
                  </a:lnTo>
                  <a:lnTo>
                    <a:pt x="1206500" y="0"/>
                  </a:lnTo>
                  <a:lnTo>
                    <a:pt x="1206500" y="1800860"/>
                  </a:lnTo>
                  <a:close/>
                </a:path>
                <a:path w="3601720" h="1800860">
                  <a:moveTo>
                    <a:pt x="3594100" y="1475739"/>
                  </a:moveTo>
                  <a:lnTo>
                    <a:pt x="3546933" y="1473304"/>
                  </a:lnTo>
                  <a:lnTo>
                    <a:pt x="3500858" y="1467165"/>
                  </a:lnTo>
                  <a:lnTo>
                    <a:pt x="3456021" y="1457471"/>
                  </a:lnTo>
                  <a:lnTo>
                    <a:pt x="3412569" y="1444374"/>
                  </a:lnTo>
                  <a:lnTo>
                    <a:pt x="3370647" y="1428021"/>
                  </a:lnTo>
                  <a:lnTo>
                    <a:pt x="3330403" y="1408564"/>
                  </a:lnTo>
                  <a:lnTo>
                    <a:pt x="3291982" y="1386152"/>
                  </a:lnTo>
                  <a:lnTo>
                    <a:pt x="3255532" y="1360936"/>
                  </a:lnTo>
                  <a:lnTo>
                    <a:pt x="3221198" y="1333064"/>
                  </a:lnTo>
                  <a:lnTo>
                    <a:pt x="3189128" y="1302686"/>
                  </a:lnTo>
                  <a:lnTo>
                    <a:pt x="3159468" y="1269953"/>
                  </a:lnTo>
                  <a:lnTo>
                    <a:pt x="3132364" y="1235015"/>
                  </a:lnTo>
                  <a:lnTo>
                    <a:pt x="3107963" y="1198020"/>
                  </a:lnTo>
                  <a:lnTo>
                    <a:pt x="3086411" y="1159119"/>
                  </a:lnTo>
                  <a:lnTo>
                    <a:pt x="3067855" y="1118463"/>
                  </a:lnTo>
                  <a:lnTo>
                    <a:pt x="3052441" y="1076200"/>
                  </a:lnTo>
                  <a:lnTo>
                    <a:pt x="3040317" y="1032480"/>
                  </a:lnTo>
                  <a:lnTo>
                    <a:pt x="3031627" y="987453"/>
                  </a:lnTo>
                  <a:lnTo>
                    <a:pt x="3026519" y="941270"/>
                  </a:lnTo>
                  <a:lnTo>
                    <a:pt x="3025140" y="894079"/>
                  </a:lnTo>
                  <a:lnTo>
                    <a:pt x="3027546" y="847282"/>
                  </a:lnTo>
                  <a:lnTo>
                    <a:pt x="3033602" y="801552"/>
                  </a:lnTo>
                  <a:lnTo>
                    <a:pt x="3043160" y="757031"/>
                  </a:lnTo>
                  <a:lnTo>
                    <a:pt x="3056077" y="713865"/>
                  </a:lnTo>
                  <a:lnTo>
                    <a:pt x="3072205" y="672199"/>
                  </a:lnTo>
                  <a:lnTo>
                    <a:pt x="3091399" y="632175"/>
                  </a:lnTo>
                  <a:lnTo>
                    <a:pt x="3113514" y="593938"/>
                  </a:lnTo>
                  <a:lnTo>
                    <a:pt x="3138403" y="557633"/>
                  </a:lnTo>
                  <a:lnTo>
                    <a:pt x="3165921" y="523404"/>
                  </a:lnTo>
                  <a:lnTo>
                    <a:pt x="3195923" y="491394"/>
                  </a:lnTo>
                  <a:lnTo>
                    <a:pt x="3228262" y="461749"/>
                  </a:lnTo>
                  <a:lnTo>
                    <a:pt x="3262792" y="434612"/>
                  </a:lnTo>
                  <a:lnTo>
                    <a:pt x="3299369" y="410127"/>
                  </a:lnTo>
                  <a:lnTo>
                    <a:pt x="3337845" y="388439"/>
                  </a:lnTo>
                  <a:lnTo>
                    <a:pt x="3378076" y="369693"/>
                  </a:lnTo>
                  <a:lnTo>
                    <a:pt x="3419916" y="354031"/>
                  </a:lnTo>
                  <a:lnTo>
                    <a:pt x="3463219" y="341598"/>
                  </a:lnTo>
                  <a:lnTo>
                    <a:pt x="3507840" y="332540"/>
                  </a:lnTo>
                  <a:lnTo>
                    <a:pt x="3553632" y="326999"/>
                  </a:lnTo>
                  <a:lnTo>
                    <a:pt x="3600450" y="325120"/>
                  </a:lnTo>
                  <a:lnTo>
                    <a:pt x="3600450" y="900429"/>
                  </a:lnTo>
                  <a:lnTo>
                    <a:pt x="3594100" y="1475739"/>
                  </a:lnTo>
                  <a:close/>
                </a:path>
                <a:path w="3601720" h="1800860">
                  <a:moveTo>
                    <a:pt x="7620" y="1475739"/>
                  </a:moveTo>
                  <a:lnTo>
                    <a:pt x="54786" y="1473304"/>
                  </a:lnTo>
                  <a:lnTo>
                    <a:pt x="100861" y="1467165"/>
                  </a:lnTo>
                  <a:lnTo>
                    <a:pt x="145698" y="1457471"/>
                  </a:lnTo>
                  <a:lnTo>
                    <a:pt x="189150" y="1444374"/>
                  </a:lnTo>
                  <a:lnTo>
                    <a:pt x="231072" y="1428021"/>
                  </a:lnTo>
                  <a:lnTo>
                    <a:pt x="271316" y="1408564"/>
                  </a:lnTo>
                  <a:lnTo>
                    <a:pt x="309737" y="1386152"/>
                  </a:lnTo>
                  <a:lnTo>
                    <a:pt x="346187" y="1360936"/>
                  </a:lnTo>
                  <a:lnTo>
                    <a:pt x="380521" y="1333064"/>
                  </a:lnTo>
                  <a:lnTo>
                    <a:pt x="412591" y="1302686"/>
                  </a:lnTo>
                  <a:lnTo>
                    <a:pt x="442251" y="1269953"/>
                  </a:lnTo>
                  <a:lnTo>
                    <a:pt x="469355" y="1235015"/>
                  </a:lnTo>
                  <a:lnTo>
                    <a:pt x="493756" y="1198020"/>
                  </a:lnTo>
                  <a:lnTo>
                    <a:pt x="515308" y="1159119"/>
                  </a:lnTo>
                  <a:lnTo>
                    <a:pt x="533864" y="1118463"/>
                  </a:lnTo>
                  <a:lnTo>
                    <a:pt x="549278" y="1076200"/>
                  </a:lnTo>
                  <a:lnTo>
                    <a:pt x="561402" y="1032480"/>
                  </a:lnTo>
                  <a:lnTo>
                    <a:pt x="570092" y="987453"/>
                  </a:lnTo>
                  <a:lnTo>
                    <a:pt x="575200" y="941270"/>
                  </a:lnTo>
                  <a:lnTo>
                    <a:pt x="576580" y="894079"/>
                  </a:lnTo>
                  <a:lnTo>
                    <a:pt x="574173" y="847282"/>
                  </a:lnTo>
                  <a:lnTo>
                    <a:pt x="568117" y="801552"/>
                  </a:lnTo>
                  <a:lnTo>
                    <a:pt x="558559" y="757031"/>
                  </a:lnTo>
                  <a:lnTo>
                    <a:pt x="545642" y="713865"/>
                  </a:lnTo>
                  <a:lnTo>
                    <a:pt x="529514" y="672199"/>
                  </a:lnTo>
                  <a:lnTo>
                    <a:pt x="510320" y="632175"/>
                  </a:lnTo>
                  <a:lnTo>
                    <a:pt x="488205" y="593938"/>
                  </a:lnTo>
                  <a:lnTo>
                    <a:pt x="463316" y="557633"/>
                  </a:lnTo>
                  <a:lnTo>
                    <a:pt x="435798" y="523404"/>
                  </a:lnTo>
                  <a:lnTo>
                    <a:pt x="405796" y="491394"/>
                  </a:lnTo>
                  <a:lnTo>
                    <a:pt x="373457" y="461749"/>
                  </a:lnTo>
                  <a:lnTo>
                    <a:pt x="338927" y="434612"/>
                  </a:lnTo>
                  <a:lnTo>
                    <a:pt x="302350" y="410127"/>
                  </a:lnTo>
                  <a:lnTo>
                    <a:pt x="263874" y="388439"/>
                  </a:lnTo>
                  <a:lnTo>
                    <a:pt x="223643" y="369693"/>
                  </a:lnTo>
                  <a:lnTo>
                    <a:pt x="181803" y="354031"/>
                  </a:lnTo>
                  <a:lnTo>
                    <a:pt x="138500" y="341598"/>
                  </a:lnTo>
                  <a:lnTo>
                    <a:pt x="93879" y="332540"/>
                  </a:lnTo>
                  <a:lnTo>
                    <a:pt x="48087" y="326999"/>
                  </a:lnTo>
                  <a:lnTo>
                    <a:pt x="1270" y="325120"/>
                  </a:lnTo>
                  <a:lnTo>
                    <a:pt x="1270" y="900429"/>
                  </a:lnTo>
                  <a:lnTo>
                    <a:pt x="7620" y="1475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0" y="1371612"/>
              <a:ext cx="239026" cy="236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4309" y="1418589"/>
              <a:ext cx="106680" cy="106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959" y="1412239"/>
              <a:ext cx="119380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159" y="1376667"/>
              <a:ext cx="239026" cy="2390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5469" y="1423669"/>
              <a:ext cx="106679" cy="1092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9119" y="1417319"/>
              <a:ext cx="119379" cy="1219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380" y="2860039"/>
            <a:ext cx="1173480" cy="8991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8040" y="1317307"/>
            <a:ext cx="149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1481" y="1317307"/>
            <a:ext cx="125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2390" y="1677923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6093" y="1677923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1509" y="1677923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2290" y="422910"/>
            <a:ext cx="3600450" cy="76200"/>
          </a:xfrm>
          <a:custGeom>
            <a:avLst/>
            <a:gdLst/>
            <a:ahLst/>
            <a:cxnLst/>
            <a:rect l="l" t="t" r="r" b="b"/>
            <a:pathLst>
              <a:path w="36004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0450" h="76200">
                <a:moveTo>
                  <a:pt x="3523741" y="0"/>
                </a:moveTo>
                <a:lnTo>
                  <a:pt x="3523741" y="76200"/>
                </a:lnTo>
                <a:lnTo>
                  <a:pt x="3587241" y="44450"/>
                </a:lnTo>
                <a:lnTo>
                  <a:pt x="3536441" y="44450"/>
                </a:lnTo>
                <a:lnTo>
                  <a:pt x="3536441" y="31750"/>
                </a:lnTo>
                <a:lnTo>
                  <a:pt x="3587241" y="31750"/>
                </a:lnTo>
                <a:lnTo>
                  <a:pt x="3523741" y="0"/>
                </a:lnTo>
                <a:close/>
              </a:path>
              <a:path w="36004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0450" h="76200">
                <a:moveTo>
                  <a:pt x="35237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3741" y="44450"/>
                </a:lnTo>
                <a:lnTo>
                  <a:pt x="3523741" y="31750"/>
                </a:lnTo>
                <a:close/>
              </a:path>
              <a:path w="3600450" h="76200">
                <a:moveTo>
                  <a:pt x="3587241" y="31750"/>
                </a:moveTo>
                <a:lnTo>
                  <a:pt x="3536441" y="31750"/>
                </a:lnTo>
                <a:lnTo>
                  <a:pt x="3536441" y="44450"/>
                </a:lnTo>
                <a:lnTo>
                  <a:pt x="3587241" y="44450"/>
                </a:lnTo>
                <a:lnTo>
                  <a:pt x="3599941" y="38100"/>
                </a:lnTo>
                <a:lnTo>
                  <a:pt x="35872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7033" y="352678"/>
            <a:ext cx="328930" cy="1930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4471C4"/>
                </a:solidFill>
                <a:latin typeface="Calibri"/>
                <a:cs typeface="Calibri"/>
              </a:rPr>
              <a:t>100ft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0049" y="577850"/>
            <a:ext cx="76200" cy="1800225"/>
          </a:xfrm>
          <a:custGeom>
            <a:avLst/>
            <a:gdLst/>
            <a:ahLst/>
            <a:cxnLst/>
            <a:rect l="l" t="t" r="r" b="b"/>
            <a:pathLst>
              <a:path w="76200" h="1800225">
                <a:moveTo>
                  <a:pt x="31750" y="1723771"/>
                </a:moveTo>
                <a:lnTo>
                  <a:pt x="0" y="1723771"/>
                </a:lnTo>
                <a:lnTo>
                  <a:pt x="38100" y="1799971"/>
                </a:lnTo>
                <a:lnTo>
                  <a:pt x="69850" y="1736471"/>
                </a:lnTo>
                <a:lnTo>
                  <a:pt x="31750" y="1736471"/>
                </a:lnTo>
                <a:lnTo>
                  <a:pt x="31750" y="1723771"/>
                </a:lnTo>
                <a:close/>
              </a:path>
              <a:path w="76200" h="1800225">
                <a:moveTo>
                  <a:pt x="44450" y="63500"/>
                </a:moveTo>
                <a:lnTo>
                  <a:pt x="31750" y="63500"/>
                </a:lnTo>
                <a:lnTo>
                  <a:pt x="31750" y="1736471"/>
                </a:lnTo>
                <a:lnTo>
                  <a:pt x="44450" y="1736471"/>
                </a:lnTo>
                <a:lnTo>
                  <a:pt x="44450" y="63500"/>
                </a:lnTo>
                <a:close/>
              </a:path>
              <a:path w="76200" h="1800225">
                <a:moveTo>
                  <a:pt x="76200" y="1723771"/>
                </a:moveTo>
                <a:lnTo>
                  <a:pt x="44450" y="1723771"/>
                </a:lnTo>
                <a:lnTo>
                  <a:pt x="44450" y="1736471"/>
                </a:lnTo>
                <a:lnTo>
                  <a:pt x="69850" y="1736471"/>
                </a:lnTo>
                <a:lnTo>
                  <a:pt x="76200" y="1723771"/>
                </a:lnTo>
                <a:close/>
              </a:path>
              <a:path w="76200" h="18002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002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45123" y="1402714"/>
            <a:ext cx="165100" cy="257810"/>
          </a:xfrm>
          <a:prstGeom prst="rect">
            <a:avLst/>
          </a:prstGeom>
          <a:solidFill>
            <a:srgbClr val="F1F1F1"/>
          </a:solidFill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50ft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2429" y="875030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31750" y="1075817"/>
                </a:moveTo>
                <a:lnTo>
                  <a:pt x="0" y="1075817"/>
                </a:lnTo>
                <a:lnTo>
                  <a:pt x="38100" y="1152017"/>
                </a:lnTo>
                <a:lnTo>
                  <a:pt x="69850" y="1088517"/>
                </a:lnTo>
                <a:lnTo>
                  <a:pt x="31750" y="1088517"/>
                </a:lnTo>
                <a:lnTo>
                  <a:pt x="31750" y="1075817"/>
                </a:lnTo>
                <a:close/>
              </a:path>
              <a:path w="76200" h="1152525">
                <a:moveTo>
                  <a:pt x="44450" y="63500"/>
                </a:moveTo>
                <a:lnTo>
                  <a:pt x="31750" y="63500"/>
                </a:lnTo>
                <a:lnTo>
                  <a:pt x="31750" y="1088517"/>
                </a:lnTo>
                <a:lnTo>
                  <a:pt x="44450" y="1088517"/>
                </a:lnTo>
                <a:lnTo>
                  <a:pt x="44450" y="63500"/>
                </a:lnTo>
                <a:close/>
              </a:path>
              <a:path w="76200" h="1152525">
                <a:moveTo>
                  <a:pt x="76200" y="1075817"/>
                </a:moveTo>
                <a:lnTo>
                  <a:pt x="44450" y="1075817"/>
                </a:lnTo>
                <a:lnTo>
                  <a:pt x="44450" y="1088517"/>
                </a:lnTo>
                <a:lnTo>
                  <a:pt x="69850" y="1088517"/>
                </a:lnTo>
                <a:lnTo>
                  <a:pt x="76200" y="1075817"/>
                </a:lnTo>
                <a:close/>
              </a:path>
              <a:path w="76200" h="11525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525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42425" y="1292478"/>
            <a:ext cx="165100" cy="258445"/>
          </a:xfrm>
          <a:prstGeom prst="rect">
            <a:avLst/>
          </a:prstGeom>
          <a:solidFill>
            <a:srgbClr val="F1F1F1"/>
          </a:solidFill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32ft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187188" y="2483739"/>
          <a:ext cx="403605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230">
                <a:tc gridSpan="6"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55" dirty="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3459" y="1422400"/>
            <a:ext cx="119380" cy="11937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8679" y="2880359"/>
            <a:ext cx="1198880" cy="9017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4100" y="2862580"/>
            <a:ext cx="1198879" cy="899160"/>
          </a:xfrm>
          <a:prstGeom prst="rect">
            <a:avLst/>
          </a:prstGeom>
        </p:spPr>
      </p:pic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963510" y="1953005"/>
          <a:ext cx="3964939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 rowSpan="2">
                  <a:txBody>
                    <a:bodyPr/>
                    <a:lstStyle/>
                    <a:p>
                      <a:pPr marL="356235" marR="141605" indent="-20827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tie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score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975" b="1" spc="82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975" b="1" spc="30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9589" algn="l"/>
                <a:tab pos="3295015" algn="l"/>
              </a:tabLst>
            </a:pPr>
            <a:r>
              <a:rPr spc="275" dirty="0"/>
              <a:t>Standard</a:t>
            </a:r>
            <a:r>
              <a:rPr dirty="0"/>
              <a:t>	</a:t>
            </a:r>
            <a:r>
              <a:rPr spc="280" dirty="0"/>
              <a:t>Netball</a:t>
            </a:r>
            <a:r>
              <a:rPr dirty="0"/>
              <a:t>	</a:t>
            </a:r>
            <a:r>
              <a:rPr spc="315" dirty="0"/>
              <a:t>Rules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EE189-594F-CFF5-709E-8B6B5FD49307}"/>
              </a:ext>
            </a:extLst>
          </p:cNvPr>
          <p:cNvCxnSpPr/>
          <p:nvPr/>
        </p:nvCxnSpPr>
        <p:spPr>
          <a:xfrm>
            <a:off x="6829780" y="222884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5346DD-E900-DAE8-5D7A-CAAD03CB1651}"/>
              </a:ext>
            </a:extLst>
          </p:cNvPr>
          <p:cNvCxnSpPr/>
          <p:nvPr/>
        </p:nvCxnSpPr>
        <p:spPr>
          <a:xfrm>
            <a:off x="8031918" y="222814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5">
            <a:extLst>
              <a:ext uri="{FF2B5EF4-FFF2-40B4-BE49-F238E27FC236}">
                <a16:creationId xmlns:a16="http://schemas.microsoft.com/office/drawing/2014/main" id="{1202464A-3681-FD8C-7686-14C3C550F67E}"/>
              </a:ext>
            </a:extLst>
          </p:cNvPr>
          <p:cNvSpPr txBox="1"/>
          <p:nvPr/>
        </p:nvSpPr>
        <p:spPr>
          <a:xfrm>
            <a:off x="8520272" y="2140395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3530" y="2130890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168718-2CF7-1DB5-2B07-36A2CDC8670E}"/>
              </a:ext>
            </a:extLst>
          </p:cNvPr>
          <p:cNvCxnSpPr/>
          <p:nvPr/>
        </p:nvCxnSpPr>
        <p:spPr>
          <a:xfrm>
            <a:off x="5636136" y="2231651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35">
            <a:extLst>
              <a:ext uri="{FF2B5EF4-FFF2-40B4-BE49-F238E27FC236}">
                <a16:creationId xmlns:a16="http://schemas.microsoft.com/office/drawing/2014/main" id="{F9B03CAF-7229-1CFA-CFD3-76475472B629}"/>
              </a:ext>
            </a:extLst>
          </p:cNvPr>
          <p:cNvSpPr txBox="1"/>
          <p:nvPr/>
        </p:nvSpPr>
        <p:spPr>
          <a:xfrm>
            <a:off x="6159886" y="2133692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13A5863-3C36-D1EC-E5AC-878FDC07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56624"/>
              </p:ext>
            </p:extLst>
          </p:nvPr>
        </p:nvGraphicFramePr>
        <p:xfrm>
          <a:off x="619988" y="4014248"/>
          <a:ext cx="8649982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8">
                  <a:extLst>
                    <a:ext uri="{9D8B030D-6E8A-4147-A177-3AD203B41FA5}">
                      <a16:colId xmlns:a16="http://schemas.microsoft.com/office/drawing/2014/main" val="997080739"/>
                    </a:ext>
                  </a:extLst>
                </a:gridCol>
                <a:gridCol w="1526832">
                  <a:extLst>
                    <a:ext uri="{9D8B030D-6E8A-4147-A177-3AD203B41FA5}">
                      <a16:colId xmlns:a16="http://schemas.microsoft.com/office/drawing/2014/main" val="3110092370"/>
                    </a:ext>
                  </a:extLst>
                </a:gridCol>
                <a:gridCol w="1520882">
                  <a:extLst>
                    <a:ext uri="{9D8B030D-6E8A-4147-A177-3AD203B41FA5}">
                      <a16:colId xmlns:a16="http://schemas.microsoft.com/office/drawing/2014/main" val="2444569960"/>
                    </a:ext>
                  </a:extLst>
                </a:gridCol>
                <a:gridCol w="2143514">
                  <a:extLst>
                    <a:ext uri="{9D8B030D-6E8A-4147-A177-3AD203B41FA5}">
                      <a16:colId xmlns:a16="http://schemas.microsoft.com/office/drawing/2014/main" val="1797109372"/>
                    </a:ext>
                  </a:extLst>
                </a:gridCol>
                <a:gridCol w="443460">
                  <a:extLst>
                    <a:ext uri="{9D8B030D-6E8A-4147-A177-3AD203B41FA5}">
                      <a16:colId xmlns:a16="http://schemas.microsoft.com/office/drawing/2014/main" val="2513255691"/>
                    </a:ext>
                  </a:extLst>
                </a:gridCol>
                <a:gridCol w="1729996">
                  <a:extLst>
                    <a:ext uri="{9D8B030D-6E8A-4147-A177-3AD203B41FA5}">
                      <a16:colId xmlns:a16="http://schemas.microsoft.com/office/drawing/2014/main" val="4073303138"/>
                    </a:ext>
                  </a:extLst>
                </a:gridCol>
              </a:tblGrid>
              <a:tr h="200638"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53823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3190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Hands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Short</a:t>
                      </a:r>
                      <a:r>
                        <a:rPr sz="700" spc="-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Nails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Jewellery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88179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Score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GS or GA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All other positions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pass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700" spc="-4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1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800" spc="-4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800" spc="-1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8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99909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Handling</a:t>
                      </a:r>
                      <a:r>
                        <a:rPr sz="700" spc="30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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Only pivot with the foot you land on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first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Travel with ball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6942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Holding</a:t>
                      </a:r>
                      <a:r>
                        <a:rPr sz="700" spc="3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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seconds max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More than 3 seconds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7491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Defending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distance</a:t>
                      </a:r>
                      <a:r>
                        <a:rPr sz="700" spc="28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60" dirty="0">
                          <a:latin typeface="Wingdings" panose="05000000000000000000" pitchFamily="2" charset="2"/>
                          <a:cs typeface="Wingdings"/>
                        </a:rPr>
                        <a:t>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feet minimum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Less than 3 feet/1meter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64240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Playing</a:t>
                      </a:r>
                      <a:r>
                        <a:rPr sz="700" spc="-3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Area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   </a:t>
                      </a:r>
                      <a:r>
                        <a:rPr lang="en-MY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</a:t>
                      </a:r>
                      <a:endParaRPr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In designated playing area according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to position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Offside and outside court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56592"/>
                  </a:ext>
                </a:extLst>
              </a:tr>
              <a:tr h="25079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Passing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or</a:t>
                      </a:r>
                      <a:r>
                        <a:rPr lang="en-US" sz="700" spc="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spc="-10" dirty="0">
                          <a:latin typeface="Aptos" panose="020B0004020202020204" pitchFamily="34" charset="0"/>
                          <a:cs typeface="Calibri"/>
                        </a:rPr>
                        <a:t>throwing</a:t>
                      </a:r>
                      <a:r>
                        <a:rPr lang="en-US" sz="700" spc="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the 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ball   </a:t>
                      </a:r>
                      <a:r>
                        <a:rPr lang="en-US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</a:t>
                      </a:r>
                      <a:endParaRPr lang="en-US"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ED to C or C to AB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Over 1/3 of the court </a:t>
                      </a:r>
                      <a:r>
                        <a:rPr lang="en-US" sz="700" spc="-10" dirty="0" err="1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Ie</a:t>
                      </a: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. ED to AB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700" spc="-1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8667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Major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 Rule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No contact </a:t>
                      </a: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(accidental or deliberate)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6891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Obstructing play, or intimidating your opponents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 and you can be sent off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US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3655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609E9224-8D15-716E-F200-652C3426B20E}"/>
              </a:ext>
            </a:extLst>
          </p:cNvPr>
          <p:cNvSpPr/>
          <p:nvPr/>
        </p:nvSpPr>
        <p:spPr>
          <a:xfrm>
            <a:off x="5084586" y="239296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E380F91-EE88-38D2-4521-C6009C8C9212}"/>
              </a:ext>
            </a:extLst>
          </p:cNvPr>
          <p:cNvSpPr/>
          <p:nvPr/>
        </p:nvSpPr>
        <p:spPr>
          <a:xfrm>
            <a:off x="6230136" y="682837"/>
            <a:ext cx="2380464" cy="527069"/>
          </a:xfrm>
          <a:prstGeom prst="round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335792-3AA8-8E2C-992B-1BCDADE0ECD8}"/>
              </a:ext>
            </a:extLst>
          </p:cNvPr>
          <p:cNvSpPr/>
          <p:nvPr/>
        </p:nvSpPr>
        <p:spPr>
          <a:xfrm>
            <a:off x="6139565" y="620597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391B1-FE26-F1A2-9B8C-1C7723253CB5}"/>
              </a:ext>
            </a:extLst>
          </p:cNvPr>
          <p:cNvSpPr txBox="1"/>
          <p:nvPr/>
        </p:nvSpPr>
        <p:spPr>
          <a:xfrm>
            <a:off x="7657776" y="784853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9B138E-5054-B9A4-A3C2-D71F3BB4A9F6}"/>
              </a:ext>
            </a:extLst>
          </p:cNvPr>
          <p:cNvSpPr txBox="1"/>
          <p:nvPr/>
        </p:nvSpPr>
        <p:spPr>
          <a:xfrm>
            <a:off x="8068913" y="641626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2C865A8-09B0-1810-2F8B-4F0714CFCA87}"/>
              </a:ext>
            </a:extLst>
          </p:cNvPr>
          <p:cNvSpPr/>
          <p:nvPr/>
        </p:nvSpPr>
        <p:spPr>
          <a:xfrm>
            <a:off x="6562090" y="94866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09E28E-A22A-C7F3-93BB-2B7A5666613B}"/>
              </a:ext>
            </a:extLst>
          </p:cNvPr>
          <p:cNvSpPr/>
          <p:nvPr/>
        </p:nvSpPr>
        <p:spPr>
          <a:xfrm>
            <a:off x="6311368" y="79526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285FCDB-6481-2F7A-2FF8-C427CAC61DA3}"/>
              </a:ext>
            </a:extLst>
          </p:cNvPr>
          <p:cNvSpPr/>
          <p:nvPr/>
        </p:nvSpPr>
        <p:spPr>
          <a:xfrm>
            <a:off x="7495575" y="743669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C6A2D6-1764-21F6-6D62-2E2BB3489168}"/>
              </a:ext>
            </a:extLst>
          </p:cNvPr>
          <p:cNvSpPr txBox="1"/>
          <p:nvPr/>
        </p:nvSpPr>
        <p:spPr>
          <a:xfrm>
            <a:off x="6795578" y="630218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2ABD9AD-A408-B7E5-D12B-9C36C19E5372}"/>
              </a:ext>
            </a:extLst>
          </p:cNvPr>
          <p:cNvSpPr/>
          <p:nvPr/>
        </p:nvSpPr>
        <p:spPr>
          <a:xfrm>
            <a:off x="4089834" y="271339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74A0924-465D-CFAA-EF0E-789A1E2231C9}"/>
              </a:ext>
            </a:extLst>
          </p:cNvPr>
          <p:cNvSpPr/>
          <p:nvPr/>
        </p:nvSpPr>
        <p:spPr>
          <a:xfrm>
            <a:off x="2632939" y="2718119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F2D843-ADBA-4D66-C0F0-17D31F455F7F}"/>
              </a:ext>
            </a:extLst>
          </p:cNvPr>
          <p:cNvSpPr/>
          <p:nvPr/>
        </p:nvSpPr>
        <p:spPr>
          <a:xfrm>
            <a:off x="1106120" y="2717743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501</Words>
  <Application>Microsoft Office PowerPoint</Application>
  <PresentationFormat>A4 Paper (210x297 mm)</PresentationFormat>
  <Paragraphs>174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 Black</vt:lpstr>
      <vt:lpstr>Calibri</vt:lpstr>
      <vt:lpstr>Wingdings</vt:lpstr>
      <vt:lpstr>Office Theme</vt:lpstr>
      <vt:lpstr>PowerPoint Presentation</vt:lpstr>
      <vt:lpstr>Standard Netball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6</cp:revision>
  <dcterms:created xsi:type="dcterms:W3CDTF">2024-05-16T10:37:26Z</dcterms:created>
  <dcterms:modified xsi:type="dcterms:W3CDTF">2024-05-17T11:22:41Z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