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7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12"/>
  </p:notesMasterIdLst>
  <p:sldIdLst>
    <p:sldId id="264" r:id="rId2"/>
    <p:sldId id="256" r:id="rId3"/>
    <p:sldId id="257" r:id="rId4"/>
    <p:sldId id="258" r:id="rId5"/>
    <p:sldId id="260" r:id="rId6"/>
    <p:sldId id="259" r:id="rId7"/>
    <p:sldId id="261" r:id="rId8"/>
    <p:sldId id="262" r:id="rId9"/>
    <p:sldId id="265" r:id="rId10"/>
    <p:sldId id="263" r:id="rId11"/>
  </p:sldIdLst>
  <p:sldSz cx="9906000" cy="6858000" type="A4"/>
  <p:notesSz cx="9906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6E6"/>
    <a:srgbClr val="7261C2"/>
    <a:srgbClr val="FE1D1D"/>
    <a:srgbClr val="35B135"/>
    <a:srgbClr val="4681DC"/>
    <a:srgbClr val="B0581C"/>
    <a:srgbClr val="ECE6DF"/>
    <a:srgbClr val="FFFEF6"/>
    <a:srgbClr val="6B9B4B"/>
    <a:srgbClr val="E7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49" autoAdjust="0"/>
    <p:restoredTop sz="70383" autoAdjust="0"/>
  </p:normalViewPr>
  <p:slideViewPr>
    <p:cSldViewPr>
      <p:cViewPr varScale="1">
        <p:scale>
          <a:sx n="64" d="100"/>
          <a:sy n="64" d="100"/>
        </p:scale>
        <p:origin x="1560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B4D5D1-5068-485E-9DB9-9B9974D3B73D}" type="doc">
      <dgm:prSet loTypeId="urn:microsoft.com/office/officeart/2005/8/layout/matrix2" loCatId="matrix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88769E2-05AE-42D2-B660-6EDCB134DA2F}">
      <dgm:prSet phldrT="[Text]"/>
      <dgm:spPr/>
      <dgm:t>
        <a:bodyPr/>
        <a:lstStyle/>
        <a:p>
          <a:r>
            <a:rPr lang="en-US" dirty="0"/>
            <a:t>Strategy &amp; Tactics</a:t>
          </a:r>
        </a:p>
      </dgm:t>
    </dgm:pt>
    <dgm:pt modelId="{985599CF-625C-403D-87FF-6F5A4F395FFB}" type="parTrans" cxnId="{A1848039-F61E-4E5C-B98B-0C54C85C94EE}">
      <dgm:prSet/>
      <dgm:spPr/>
      <dgm:t>
        <a:bodyPr/>
        <a:lstStyle/>
        <a:p>
          <a:endParaRPr lang="en-US"/>
        </a:p>
      </dgm:t>
    </dgm:pt>
    <dgm:pt modelId="{BF2780EC-CCE8-4DB7-AA01-CC90A17A44A3}" type="sibTrans" cxnId="{A1848039-F61E-4E5C-B98B-0C54C85C94EE}">
      <dgm:prSet/>
      <dgm:spPr/>
      <dgm:t>
        <a:bodyPr/>
        <a:lstStyle/>
        <a:p>
          <a:endParaRPr lang="en-US"/>
        </a:p>
      </dgm:t>
    </dgm:pt>
    <dgm:pt modelId="{71645B3A-557F-44D8-AFF1-D8E02DF23106}">
      <dgm:prSet phldrT="[Text]"/>
      <dgm:spPr/>
      <dgm:t>
        <a:bodyPr/>
        <a:lstStyle/>
        <a:p>
          <a:r>
            <a:rPr lang="en-US" dirty="0"/>
            <a:t>Skills &amp; Tactics</a:t>
          </a:r>
        </a:p>
      </dgm:t>
    </dgm:pt>
    <dgm:pt modelId="{02A86EB8-620B-4496-9CCF-972557AF40FF}" type="parTrans" cxnId="{99763DBA-28F6-4EF4-9310-08C03D7DF217}">
      <dgm:prSet/>
      <dgm:spPr/>
      <dgm:t>
        <a:bodyPr/>
        <a:lstStyle/>
        <a:p>
          <a:endParaRPr lang="en-US"/>
        </a:p>
      </dgm:t>
    </dgm:pt>
    <dgm:pt modelId="{80B6F3E9-8BF1-44F1-83CE-7C486FC73E8A}" type="sibTrans" cxnId="{99763DBA-28F6-4EF4-9310-08C03D7DF217}">
      <dgm:prSet/>
      <dgm:spPr/>
      <dgm:t>
        <a:bodyPr/>
        <a:lstStyle/>
        <a:p>
          <a:endParaRPr lang="en-US"/>
        </a:p>
      </dgm:t>
    </dgm:pt>
    <dgm:pt modelId="{AFB77EDD-E14D-4A69-9A36-DC847A69C223}">
      <dgm:prSet phldrT="[Text]"/>
      <dgm:spPr/>
      <dgm:t>
        <a:bodyPr/>
        <a:lstStyle/>
        <a:p>
          <a:r>
            <a:rPr lang="en-US" dirty="0"/>
            <a:t>In the Zone</a:t>
          </a:r>
        </a:p>
      </dgm:t>
    </dgm:pt>
    <dgm:pt modelId="{136FF950-F46B-408E-A602-CF70A6A405C4}" type="parTrans" cxnId="{8B01263B-FB02-43E5-84E6-3295AF6E6921}">
      <dgm:prSet/>
      <dgm:spPr/>
      <dgm:t>
        <a:bodyPr/>
        <a:lstStyle/>
        <a:p>
          <a:endParaRPr lang="en-US"/>
        </a:p>
      </dgm:t>
    </dgm:pt>
    <dgm:pt modelId="{E25F1622-9D17-498F-9889-56660CBE5765}" type="sibTrans" cxnId="{8B01263B-FB02-43E5-84E6-3295AF6E6921}">
      <dgm:prSet/>
      <dgm:spPr/>
      <dgm:t>
        <a:bodyPr/>
        <a:lstStyle/>
        <a:p>
          <a:endParaRPr lang="en-US"/>
        </a:p>
      </dgm:t>
    </dgm:pt>
    <dgm:pt modelId="{C61085B1-BFD3-4CEE-AB93-4B6E2F261D1E}">
      <dgm:prSet phldrT="[Text]"/>
      <dgm:spPr/>
      <dgm:t>
        <a:bodyPr/>
        <a:lstStyle/>
        <a:p>
          <a:r>
            <a:rPr lang="en-US" dirty="0"/>
            <a:t>Game Rules</a:t>
          </a:r>
        </a:p>
      </dgm:t>
    </dgm:pt>
    <dgm:pt modelId="{11F7D1E6-5B12-4F8A-8F2C-88EC281BB777}" type="parTrans" cxnId="{CA86B26B-A92C-4774-ABE8-489434C0DDBF}">
      <dgm:prSet/>
      <dgm:spPr/>
      <dgm:t>
        <a:bodyPr/>
        <a:lstStyle/>
        <a:p>
          <a:endParaRPr lang="en-US"/>
        </a:p>
      </dgm:t>
    </dgm:pt>
    <dgm:pt modelId="{24B62641-67F0-43C4-B629-438EE0B7FF5E}" type="sibTrans" cxnId="{CA86B26B-A92C-4774-ABE8-489434C0DDBF}">
      <dgm:prSet/>
      <dgm:spPr/>
      <dgm:t>
        <a:bodyPr/>
        <a:lstStyle/>
        <a:p>
          <a:endParaRPr lang="en-US"/>
        </a:p>
      </dgm:t>
    </dgm:pt>
    <dgm:pt modelId="{5C40452F-8F6B-49B8-87C8-E4E35B1F6E6B}" type="pres">
      <dgm:prSet presAssocID="{71B4D5D1-5068-485E-9DB9-9B9974D3B73D}" presName="matrix" presStyleCnt="0">
        <dgm:presLayoutVars>
          <dgm:chMax val="1"/>
          <dgm:dir/>
          <dgm:resizeHandles val="exact"/>
        </dgm:presLayoutVars>
      </dgm:prSet>
      <dgm:spPr/>
    </dgm:pt>
    <dgm:pt modelId="{F7C9048B-730A-41C9-8002-1947DD7ACC10}" type="pres">
      <dgm:prSet presAssocID="{71B4D5D1-5068-485E-9DB9-9B9974D3B73D}" presName="axisShape" presStyleLbl="bgShp" presStyleIdx="0" presStyleCnt="1"/>
      <dgm:spPr/>
    </dgm:pt>
    <dgm:pt modelId="{6B9C492B-C86A-4ADF-994B-9734D7E4B9F5}" type="pres">
      <dgm:prSet presAssocID="{71B4D5D1-5068-485E-9DB9-9B9974D3B73D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403F51F-F394-4987-88D9-4CF4340D972B}" type="pres">
      <dgm:prSet presAssocID="{71B4D5D1-5068-485E-9DB9-9B9974D3B73D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1B49D14-6B0F-4673-8066-816B0CC62B07}" type="pres">
      <dgm:prSet presAssocID="{71B4D5D1-5068-485E-9DB9-9B9974D3B73D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47AF5304-906C-4AAA-86C8-7AFA86DD7888}" type="pres">
      <dgm:prSet presAssocID="{71B4D5D1-5068-485E-9DB9-9B9974D3B73D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1848039-F61E-4E5C-B98B-0C54C85C94EE}" srcId="{71B4D5D1-5068-485E-9DB9-9B9974D3B73D}" destId="{A88769E2-05AE-42D2-B660-6EDCB134DA2F}" srcOrd="0" destOrd="0" parTransId="{985599CF-625C-403D-87FF-6F5A4F395FFB}" sibTransId="{BF2780EC-CCE8-4DB7-AA01-CC90A17A44A3}"/>
    <dgm:cxn modelId="{8B01263B-FB02-43E5-84E6-3295AF6E6921}" srcId="{71B4D5D1-5068-485E-9DB9-9B9974D3B73D}" destId="{AFB77EDD-E14D-4A69-9A36-DC847A69C223}" srcOrd="3" destOrd="0" parTransId="{136FF950-F46B-408E-A602-CF70A6A405C4}" sibTransId="{E25F1622-9D17-498F-9889-56660CBE5765}"/>
    <dgm:cxn modelId="{9F12EB5E-771D-4CA6-9C73-2771DA35C83A}" type="presOf" srcId="{A88769E2-05AE-42D2-B660-6EDCB134DA2F}" destId="{6B9C492B-C86A-4ADF-994B-9734D7E4B9F5}" srcOrd="0" destOrd="0" presId="urn:microsoft.com/office/officeart/2005/8/layout/matrix2"/>
    <dgm:cxn modelId="{CA86B26B-A92C-4774-ABE8-489434C0DDBF}" srcId="{71B4D5D1-5068-485E-9DB9-9B9974D3B73D}" destId="{C61085B1-BFD3-4CEE-AB93-4B6E2F261D1E}" srcOrd="1" destOrd="0" parTransId="{11F7D1E6-5B12-4F8A-8F2C-88EC281BB777}" sibTransId="{24B62641-67F0-43C4-B629-438EE0B7FF5E}"/>
    <dgm:cxn modelId="{0889DE4E-1F31-4536-BFC0-8EAAEA250925}" type="presOf" srcId="{71B4D5D1-5068-485E-9DB9-9B9974D3B73D}" destId="{5C40452F-8F6B-49B8-87C8-E4E35B1F6E6B}" srcOrd="0" destOrd="0" presId="urn:microsoft.com/office/officeart/2005/8/layout/matrix2"/>
    <dgm:cxn modelId="{CFE0164F-FADF-49C5-A2ED-07ECF6185710}" type="presOf" srcId="{AFB77EDD-E14D-4A69-9A36-DC847A69C223}" destId="{47AF5304-906C-4AAA-86C8-7AFA86DD7888}" srcOrd="0" destOrd="0" presId="urn:microsoft.com/office/officeart/2005/8/layout/matrix2"/>
    <dgm:cxn modelId="{986AFD9F-ECF0-40DF-87A3-56F3CF7A50B6}" type="presOf" srcId="{C61085B1-BFD3-4CEE-AB93-4B6E2F261D1E}" destId="{0403F51F-F394-4987-88D9-4CF4340D972B}" srcOrd="0" destOrd="0" presId="urn:microsoft.com/office/officeart/2005/8/layout/matrix2"/>
    <dgm:cxn modelId="{99763DBA-28F6-4EF4-9310-08C03D7DF217}" srcId="{71B4D5D1-5068-485E-9DB9-9B9974D3B73D}" destId="{71645B3A-557F-44D8-AFF1-D8E02DF23106}" srcOrd="2" destOrd="0" parTransId="{02A86EB8-620B-4496-9CCF-972557AF40FF}" sibTransId="{80B6F3E9-8BF1-44F1-83CE-7C486FC73E8A}"/>
    <dgm:cxn modelId="{B97B3ED1-DC20-4AB4-9CBF-39FCEC205A03}" type="presOf" srcId="{71645B3A-557F-44D8-AFF1-D8E02DF23106}" destId="{51B49D14-6B0F-4673-8066-816B0CC62B07}" srcOrd="0" destOrd="0" presId="urn:microsoft.com/office/officeart/2005/8/layout/matrix2"/>
    <dgm:cxn modelId="{61D43ADA-30B2-4153-8F94-E694D6726E2F}" type="presParOf" srcId="{5C40452F-8F6B-49B8-87C8-E4E35B1F6E6B}" destId="{F7C9048B-730A-41C9-8002-1947DD7ACC10}" srcOrd="0" destOrd="0" presId="urn:microsoft.com/office/officeart/2005/8/layout/matrix2"/>
    <dgm:cxn modelId="{926721D7-47AF-4987-9897-E99ECDB63DEC}" type="presParOf" srcId="{5C40452F-8F6B-49B8-87C8-E4E35B1F6E6B}" destId="{6B9C492B-C86A-4ADF-994B-9734D7E4B9F5}" srcOrd="1" destOrd="0" presId="urn:microsoft.com/office/officeart/2005/8/layout/matrix2"/>
    <dgm:cxn modelId="{3DA628AA-17BB-4A77-B528-982B842BCBFC}" type="presParOf" srcId="{5C40452F-8F6B-49B8-87C8-E4E35B1F6E6B}" destId="{0403F51F-F394-4987-88D9-4CF4340D972B}" srcOrd="2" destOrd="0" presId="urn:microsoft.com/office/officeart/2005/8/layout/matrix2"/>
    <dgm:cxn modelId="{8E472B10-E101-4773-9754-1493C2A9047C}" type="presParOf" srcId="{5C40452F-8F6B-49B8-87C8-E4E35B1F6E6B}" destId="{51B49D14-6B0F-4673-8066-816B0CC62B07}" srcOrd="3" destOrd="0" presId="urn:microsoft.com/office/officeart/2005/8/layout/matrix2"/>
    <dgm:cxn modelId="{C7BFAC73-2BD5-4A37-A0AD-D6A571B6BA69}" type="presParOf" srcId="{5C40452F-8F6B-49B8-87C8-E4E35B1F6E6B}" destId="{47AF5304-906C-4AAA-86C8-7AFA86DD7888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B4D5D1-5068-485E-9DB9-9B9974D3B73D}" type="doc">
      <dgm:prSet loTypeId="urn:microsoft.com/office/officeart/2008/layout/SquareAccent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688BCC4-6BDA-4573-BC89-B00590CDE6E9}">
      <dgm:prSet phldrT="[Text]"/>
      <dgm:spPr/>
      <dgm:t>
        <a:bodyPr/>
        <a:lstStyle/>
        <a:p>
          <a:r>
            <a:rPr lang="en-US" dirty="0">
              <a:latin typeface="Aptos Display" panose="020B0004020202020204" pitchFamily="34" charset="0"/>
            </a:rPr>
            <a:t>Game Plan</a:t>
          </a:r>
        </a:p>
      </dgm:t>
    </dgm:pt>
    <dgm:pt modelId="{2E2CCFE9-F4C9-469F-92D5-20B06DEAD6D6}" type="parTrans" cxnId="{C793B93B-A608-4580-BCC2-EF374172102D}">
      <dgm:prSet/>
      <dgm:spPr/>
      <dgm:t>
        <a:bodyPr/>
        <a:lstStyle/>
        <a:p>
          <a:endParaRPr lang="en-US">
            <a:latin typeface="Aptos Display" panose="020B0004020202020204" pitchFamily="34" charset="0"/>
          </a:endParaRPr>
        </a:p>
      </dgm:t>
    </dgm:pt>
    <dgm:pt modelId="{869A2B5E-EE5B-4AE6-A6B8-A94C69E41581}" type="sibTrans" cxnId="{C793B93B-A608-4580-BCC2-EF374172102D}">
      <dgm:prSet/>
      <dgm:spPr/>
      <dgm:t>
        <a:bodyPr/>
        <a:lstStyle/>
        <a:p>
          <a:endParaRPr lang="en-US">
            <a:latin typeface="Aptos Display" panose="020B0004020202020204" pitchFamily="34" charset="0"/>
          </a:endParaRPr>
        </a:p>
      </dgm:t>
    </dgm:pt>
    <dgm:pt modelId="{14B7DD05-5927-4B96-B69A-A22B3657C78B}">
      <dgm:prSet phldrT="[Text]"/>
      <dgm:spPr/>
      <dgm:t>
        <a:bodyPr/>
        <a:lstStyle/>
        <a:p>
          <a:r>
            <a:rPr lang="en-US" dirty="0">
              <a:latin typeface="Aptos Display" panose="020B0004020202020204" pitchFamily="34" charset="0"/>
            </a:rPr>
            <a:t>Definition</a:t>
          </a:r>
        </a:p>
      </dgm:t>
    </dgm:pt>
    <dgm:pt modelId="{6880D8FB-0F11-40AC-8D48-C301476B1912}" type="parTrans" cxnId="{E4BAF71F-B74A-40F9-8A92-451D083E17F2}">
      <dgm:prSet/>
      <dgm:spPr/>
      <dgm:t>
        <a:bodyPr/>
        <a:lstStyle/>
        <a:p>
          <a:endParaRPr lang="en-US">
            <a:latin typeface="Aptos Display" panose="020B0004020202020204" pitchFamily="34" charset="0"/>
          </a:endParaRPr>
        </a:p>
      </dgm:t>
    </dgm:pt>
    <dgm:pt modelId="{B8993F59-80FE-4712-9DAC-AA06CD583923}" type="sibTrans" cxnId="{E4BAF71F-B74A-40F9-8A92-451D083E17F2}">
      <dgm:prSet/>
      <dgm:spPr/>
      <dgm:t>
        <a:bodyPr/>
        <a:lstStyle/>
        <a:p>
          <a:endParaRPr lang="en-US">
            <a:latin typeface="Aptos Display" panose="020B0004020202020204" pitchFamily="34" charset="0"/>
          </a:endParaRPr>
        </a:p>
      </dgm:t>
    </dgm:pt>
    <dgm:pt modelId="{2BEAD110-02F1-4CF1-ABEC-2F38E4B783CB}">
      <dgm:prSet phldrT="[Text]" custT="1"/>
      <dgm:spPr/>
      <dgm:t>
        <a:bodyPr lIns="79200" tIns="144000" bIns="144000"/>
        <a:lstStyle/>
        <a:p>
          <a:r>
            <a:rPr lang="en-US" sz="1200" dirty="0">
              <a:latin typeface="Aptos Display" panose="020B0004020202020204" pitchFamily="34" charset="0"/>
            </a:rPr>
            <a:t>Strategy decided by leader to implement in game</a:t>
          </a:r>
        </a:p>
      </dgm:t>
    </dgm:pt>
    <dgm:pt modelId="{C9654C1A-F0B2-4CEC-A66E-4E6E08812C13}" type="parTrans" cxnId="{8D957DBC-5147-4305-AF91-AF92C6456F84}">
      <dgm:prSet/>
      <dgm:spPr/>
      <dgm:t>
        <a:bodyPr/>
        <a:lstStyle/>
        <a:p>
          <a:endParaRPr lang="en-US">
            <a:latin typeface="Aptos Display" panose="020B0004020202020204" pitchFamily="34" charset="0"/>
          </a:endParaRPr>
        </a:p>
      </dgm:t>
    </dgm:pt>
    <dgm:pt modelId="{3B729760-EB52-4683-99EC-92D0EF831E80}" type="sibTrans" cxnId="{8D957DBC-5147-4305-AF91-AF92C6456F84}">
      <dgm:prSet/>
      <dgm:spPr/>
      <dgm:t>
        <a:bodyPr/>
        <a:lstStyle/>
        <a:p>
          <a:endParaRPr lang="en-US">
            <a:latin typeface="Aptos Display" panose="020B0004020202020204" pitchFamily="34" charset="0"/>
          </a:endParaRPr>
        </a:p>
      </dgm:t>
    </dgm:pt>
    <dgm:pt modelId="{56A0F4A7-1CA1-4656-9F44-47B61450D59D}">
      <dgm:prSet phldrT="[Text]" custT="1"/>
      <dgm:spPr/>
      <dgm:t>
        <a:bodyPr lIns="79200" tIns="144000" bIns="144000"/>
        <a:lstStyle/>
        <a:p>
          <a:pPr rtl="0"/>
          <a:r>
            <a:rPr lang="en-US" sz="1200" b="1" i="0" u="none" dirty="0">
              <a:latin typeface="Aptos Display" panose="020B0004020202020204" pitchFamily="34" charset="0"/>
            </a:rPr>
            <a:t>Tournament - </a:t>
          </a:r>
          <a:r>
            <a:rPr lang="en-US" sz="1200" b="0" i="0" u="none" dirty="0">
              <a:latin typeface="Aptos Display" panose="020B0004020202020204" pitchFamily="34" charset="0"/>
            </a:rPr>
            <a:t>A series of games to </a:t>
          </a:r>
          <a:r>
            <a:rPr lang="en-US" sz="1200" b="1" i="0" u="none" dirty="0">
              <a:latin typeface="Aptos Display" panose="020B0004020202020204" pitchFamily="34" charset="0"/>
            </a:rPr>
            <a:t>measure</a:t>
          </a:r>
          <a:r>
            <a:rPr lang="en-US" sz="1200" b="0" i="0" u="none" dirty="0">
              <a:latin typeface="Aptos Display" panose="020B0004020202020204" pitchFamily="34" charset="0"/>
            </a:rPr>
            <a:t> </a:t>
          </a:r>
          <a:r>
            <a:rPr lang="en-US" sz="1200" b="1" i="0" u="none" dirty="0">
              <a:latin typeface="Aptos Display" panose="020B0004020202020204" pitchFamily="34" charset="0"/>
            </a:rPr>
            <a:t>rank</a:t>
          </a:r>
          <a:r>
            <a:rPr lang="en-US" sz="1200" b="0" i="0" u="none" dirty="0">
              <a:latin typeface="Aptos Display" panose="020B0004020202020204" pitchFamily="34" charset="0"/>
            </a:rPr>
            <a:t> of teams</a:t>
          </a:r>
          <a:endParaRPr lang="en-US" sz="1200" dirty="0">
            <a:latin typeface="Aptos Display" panose="020B0004020202020204" pitchFamily="34" charset="0"/>
          </a:endParaRPr>
        </a:p>
      </dgm:t>
    </dgm:pt>
    <dgm:pt modelId="{14FD56C4-BC94-4248-9380-562AC40855D1}" type="parTrans" cxnId="{45DE4909-D73F-446A-96F4-05CFEE9C035A}">
      <dgm:prSet/>
      <dgm:spPr/>
      <dgm:t>
        <a:bodyPr/>
        <a:lstStyle/>
        <a:p>
          <a:endParaRPr lang="en-US">
            <a:latin typeface="Aptos Display" panose="020B0004020202020204" pitchFamily="34" charset="0"/>
          </a:endParaRPr>
        </a:p>
      </dgm:t>
    </dgm:pt>
    <dgm:pt modelId="{03BDC570-1D8B-426C-8572-AB279ECC44E6}" type="sibTrans" cxnId="{45DE4909-D73F-446A-96F4-05CFEE9C035A}">
      <dgm:prSet/>
      <dgm:spPr/>
      <dgm:t>
        <a:bodyPr/>
        <a:lstStyle/>
        <a:p>
          <a:endParaRPr lang="en-US">
            <a:latin typeface="Aptos Display" panose="020B0004020202020204" pitchFamily="34" charset="0"/>
          </a:endParaRPr>
        </a:p>
      </dgm:t>
    </dgm:pt>
    <dgm:pt modelId="{CCBD1C66-CDCD-457E-BAA4-7F17CD226945}">
      <dgm:prSet custT="1"/>
      <dgm:spPr/>
      <dgm:t>
        <a:bodyPr lIns="79200" tIns="144000" bIns="144000"/>
        <a:lstStyle/>
        <a:p>
          <a:r>
            <a:rPr lang="en-US" sz="1200" b="1" i="0" u="none" dirty="0">
              <a:latin typeface="Aptos Display" panose="020B0004020202020204" pitchFamily="34" charset="0"/>
            </a:rPr>
            <a:t>Teamwork - </a:t>
          </a:r>
          <a:r>
            <a:rPr lang="en-US" sz="1200" b="0" i="0" u="none" dirty="0">
              <a:latin typeface="Aptos Display" panose="020B0004020202020204" pitchFamily="34" charset="0"/>
            </a:rPr>
            <a:t>Group of interdependent individuals working </a:t>
          </a:r>
          <a:r>
            <a:rPr lang="en-US" sz="1200" b="1" i="0" u="none" dirty="0">
              <a:latin typeface="Aptos Display" panose="020B0004020202020204" pitchFamily="34" charset="0"/>
            </a:rPr>
            <a:t>together</a:t>
          </a:r>
          <a:r>
            <a:rPr lang="en-US" sz="1200" b="0" i="0" u="none" dirty="0">
              <a:latin typeface="Aptos Display" panose="020B0004020202020204" pitchFamily="34" charset="0"/>
            </a:rPr>
            <a:t> towards a </a:t>
          </a:r>
          <a:r>
            <a:rPr lang="en-US" sz="1200" b="1" i="0" u="none" dirty="0">
              <a:latin typeface="Aptos Display" panose="020B0004020202020204" pitchFamily="34" charset="0"/>
            </a:rPr>
            <a:t>common goal</a:t>
          </a:r>
          <a:endParaRPr lang="en-US" sz="1200" dirty="0">
            <a:latin typeface="Aptos Display" panose="020B0004020202020204" pitchFamily="34" charset="0"/>
          </a:endParaRPr>
        </a:p>
      </dgm:t>
    </dgm:pt>
    <dgm:pt modelId="{B76F848C-6756-41F8-8C07-047BB553F24E}" type="parTrans" cxnId="{76667CEC-0F23-4132-9F80-A2FD863C7AEB}">
      <dgm:prSet/>
      <dgm:spPr/>
      <dgm:t>
        <a:bodyPr/>
        <a:lstStyle/>
        <a:p>
          <a:endParaRPr lang="en-US">
            <a:latin typeface="Aptos Display" panose="020B0004020202020204" pitchFamily="34" charset="0"/>
          </a:endParaRPr>
        </a:p>
      </dgm:t>
    </dgm:pt>
    <dgm:pt modelId="{29DAB75C-7414-4DB1-948E-AE16FBB173F6}" type="sibTrans" cxnId="{76667CEC-0F23-4132-9F80-A2FD863C7AEB}">
      <dgm:prSet/>
      <dgm:spPr/>
      <dgm:t>
        <a:bodyPr/>
        <a:lstStyle/>
        <a:p>
          <a:endParaRPr lang="en-US">
            <a:latin typeface="Aptos Display" panose="020B0004020202020204" pitchFamily="34" charset="0"/>
          </a:endParaRPr>
        </a:p>
      </dgm:t>
    </dgm:pt>
    <dgm:pt modelId="{AC0677FB-7EC5-43AF-862B-E16F70E1E27E}">
      <dgm:prSet custT="1"/>
      <dgm:spPr/>
      <dgm:t>
        <a:bodyPr lIns="79200" tIns="144000" bIns="144000"/>
        <a:lstStyle/>
        <a:p>
          <a:r>
            <a:rPr lang="en-US" sz="1200" b="1" i="0" u="none" dirty="0">
              <a:latin typeface="Aptos Display" panose="020B0004020202020204" pitchFamily="34" charset="0"/>
            </a:rPr>
            <a:t>Win - Leading</a:t>
          </a:r>
          <a:r>
            <a:rPr lang="en-US" sz="1200" b="0" i="0" u="none" dirty="0">
              <a:latin typeface="Aptos Display" panose="020B0004020202020204" pitchFamily="34" charset="0"/>
            </a:rPr>
            <a:t> at end of </a:t>
          </a:r>
          <a:r>
            <a:rPr lang="en-US" sz="1200" b="1" i="0" u="none" dirty="0">
              <a:latin typeface="Aptos Display" panose="020B0004020202020204" pitchFamily="34" charset="0"/>
            </a:rPr>
            <a:t>final whistle </a:t>
          </a:r>
          <a:r>
            <a:rPr lang="en-US" sz="1200" b="0" i="0" u="none" dirty="0">
              <a:latin typeface="Aptos Display" panose="020B0004020202020204" pitchFamily="34" charset="0"/>
            </a:rPr>
            <a:t>blow</a:t>
          </a:r>
          <a:endParaRPr lang="en-US" sz="1200" dirty="0">
            <a:latin typeface="Aptos Display" panose="020B0004020202020204" pitchFamily="34" charset="0"/>
          </a:endParaRPr>
        </a:p>
      </dgm:t>
    </dgm:pt>
    <dgm:pt modelId="{B8434F87-8FF5-4B26-B044-CF2F21432E65}" type="parTrans" cxnId="{8CFD4604-881E-461E-95E5-C12C6487F1E2}">
      <dgm:prSet/>
      <dgm:spPr/>
      <dgm:t>
        <a:bodyPr/>
        <a:lstStyle/>
        <a:p>
          <a:endParaRPr lang="en-US">
            <a:latin typeface="Aptos Display" panose="020B0004020202020204" pitchFamily="34" charset="0"/>
          </a:endParaRPr>
        </a:p>
      </dgm:t>
    </dgm:pt>
    <dgm:pt modelId="{1FB359DF-DA5B-4A91-A683-5285A15165C6}" type="sibTrans" cxnId="{8CFD4604-881E-461E-95E5-C12C6487F1E2}">
      <dgm:prSet/>
      <dgm:spPr/>
      <dgm:t>
        <a:bodyPr/>
        <a:lstStyle/>
        <a:p>
          <a:endParaRPr lang="en-US">
            <a:latin typeface="Aptos Display" panose="020B0004020202020204" pitchFamily="34" charset="0"/>
          </a:endParaRPr>
        </a:p>
      </dgm:t>
    </dgm:pt>
    <dgm:pt modelId="{5D3BB1AF-3093-4F9E-A447-B4AC364BDCA0}">
      <dgm:prSet custT="1"/>
      <dgm:spPr/>
      <dgm:t>
        <a:bodyPr lIns="79200" tIns="144000" bIns="144000"/>
        <a:lstStyle/>
        <a:p>
          <a:r>
            <a:rPr lang="en-US" sz="1200" b="1" i="0" u="none" dirty="0">
              <a:latin typeface="Aptos Display" panose="020B0004020202020204" pitchFamily="34" charset="0"/>
            </a:rPr>
            <a:t>Leading - More</a:t>
          </a:r>
          <a:r>
            <a:rPr lang="en-US" sz="1200" b="0" i="0" u="none" dirty="0">
              <a:latin typeface="Aptos Display" panose="020B0004020202020204" pitchFamily="34" charset="0"/>
            </a:rPr>
            <a:t> points than opponent</a:t>
          </a:r>
          <a:r>
            <a:rPr lang="en-US" sz="1200" b="0" i="0" u="none" baseline="0" dirty="0">
              <a:latin typeface="Aptos Display" panose="020B0004020202020204" pitchFamily="34" charset="0"/>
            </a:rPr>
            <a:t> while game is still at play</a:t>
          </a:r>
          <a:endParaRPr lang="en-US" sz="1200" dirty="0">
            <a:latin typeface="Aptos Display" panose="020B0004020202020204" pitchFamily="34" charset="0"/>
          </a:endParaRPr>
        </a:p>
      </dgm:t>
    </dgm:pt>
    <dgm:pt modelId="{32D0C357-BCA7-48BC-BC0D-99200A571D63}" type="parTrans" cxnId="{4D228A8C-64F8-43FB-879B-F36B7FAA6FE3}">
      <dgm:prSet/>
      <dgm:spPr/>
      <dgm:t>
        <a:bodyPr/>
        <a:lstStyle/>
        <a:p>
          <a:endParaRPr lang="en-US">
            <a:latin typeface="Aptos Display" panose="020B0004020202020204" pitchFamily="34" charset="0"/>
          </a:endParaRPr>
        </a:p>
      </dgm:t>
    </dgm:pt>
    <dgm:pt modelId="{E3B1D5CE-3559-4CBA-9539-613BAEF0FC68}" type="sibTrans" cxnId="{4D228A8C-64F8-43FB-879B-F36B7FAA6FE3}">
      <dgm:prSet/>
      <dgm:spPr/>
      <dgm:t>
        <a:bodyPr/>
        <a:lstStyle/>
        <a:p>
          <a:endParaRPr lang="en-US">
            <a:latin typeface="Aptos Display" panose="020B0004020202020204" pitchFamily="34" charset="0"/>
          </a:endParaRPr>
        </a:p>
      </dgm:t>
    </dgm:pt>
    <dgm:pt modelId="{5069B2F3-2745-43EF-B025-93BDFF39C98C}">
      <dgm:prSet custT="1"/>
      <dgm:spPr/>
      <dgm:t>
        <a:bodyPr lIns="79200" tIns="144000" bIns="144000"/>
        <a:lstStyle/>
        <a:p>
          <a:r>
            <a:rPr lang="en-US" sz="1200" b="1" i="0" u="none" dirty="0">
              <a:latin typeface="Aptos Display" panose="020B0004020202020204" pitchFamily="34" charset="0"/>
            </a:rPr>
            <a:t>Game - </a:t>
          </a:r>
          <a:r>
            <a:rPr lang="en-US" sz="1200" b="1" i="0" u="none" baseline="0" dirty="0">
              <a:latin typeface="Aptos Display" panose="020B0004020202020204" pitchFamily="34" charset="0"/>
            </a:rPr>
            <a:t>Start</a:t>
          </a:r>
          <a:r>
            <a:rPr lang="en-US" sz="1200" b="0" i="0" u="none" baseline="0" dirty="0">
              <a:latin typeface="Aptos Display" panose="020B0004020202020204" pitchFamily="34" charset="0"/>
            </a:rPr>
            <a:t> of whistle …. </a:t>
          </a:r>
          <a:r>
            <a:rPr lang="en-US" sz="1200" b="0" i="0" u="none" dirty="0">
              <a:latin typeface="Aptos Display" panose="020B0004020202020204" pitchFamily="34" charset="0"/>
            </a:rPr>
            <a:t>Period</a:t>
          </a:r>
          <a:r>
            <a:rPr lang="en-US" sz="1200" b="0" i="0" u="none" baseline="0" dirty="0">
              <a:latin typeface="Aptos Display" panose="020B0004020202020204" pitchFamily="34" charset="0"/>
            </a:rPr>
            <a:t> of </a:t>
          </a:r>
          <a:r>
            <a:rPr lang="en-US" sz="1200" b="1" i="0" u="none" baseline="0" dirty="0">
              <a:latin typeface="Aptos Display" panose="020B0004020202020204" pitchFamily="34" charset="0"/>
            </a:rPr>
            <a:t>play</a:t>
          </a:r>
          <a:r>
            <a:rPr lang="en-US" sz="1200" b="0" i="0" u="none" baseline="0" dirty="0">
              <a:latin typeface="Aptos Display" panose="020B0004020202020204" pitchFamily="34" charset="0"/>
            </a:rPr>
            <a:t> …. </a:t>
          </a:r>
          <a:r>
            <a:rPr lang="en-US" sz="1200" b="1" i="0" u="none" baseline="0" dirty="0">
              <a:latin typeface="Aptos Display" panose="020B0004020202020204" pitchFamily="34" charset="0"/>
            </a:rPr>
            <a:t>final whistle</a:t>
          </a:r>
          <a:r>
            <a:rPr lang="en-US" sz="1200" b="0" i="0" u="none" baseline="0" dirty="0">
              <a:latin typeface="Aptos Display" panose="020B0004020202020204" pitchFamily="34" charset="0"/>
            </a:rPr>
            <a:t> blow</a:t>
          </a:r>
          <a:endParaRPr lang="en-US" sz="1200" dirty="0">
            <a:latin typeface="Aptos Display" panose="020B0004020202020204" pitchFamily="34" charset="0"/>
          </a:endParaRPr>
        </a:p>
      </dgm:t>
    </dgm:pt>
    <dgm:pt modelId="{4FDA249B-C633-47CF-8359-EC0C674A2F01}" type="parTrans" cxnId="{1FFBA97F-9F02-4EF3-9A26-13240B340846}">
      <dgm:prSet/>
      <dgm:spPr/>
      <dgm:t>
        <a:bodyPr/>
        <a:lstStyle/>
        <a:p>
          <a:endParaRPr lang="en-US">
            <a:latin typeface="Aptos Display" panose="020B0004020202020204" pitchFamily="34" charset="0"/>
          </a:endParaRPr>
        </a:p>
      </dgm:t>
    </dgm:pt>
    <dgm:pt modelId="{05D8B176-0D1D-44DA-B74C-51BF02FFA43F}" type="sibTrans" cxnId="{1FFBA97F-9F02-4EF3-9A26-13240B340846}">
      <dgm:prSet/>
      <dgm:spPr/>
      <dgm:t>
        <a:bodyPr/>
        <a:lstStyle/>
        <a:p>
          <a:endParaRPr lang="en-US">
            <a:latin typeface="Aptos Display" panose="020B0004020202020204" pitchFamily="34" charset="0"/>
          </a:endParaRPr>
        </a:p>
      </dgm:t>
    </dgm:pt>
    <dgm:pt modelId="{1348042C-69D4-40EA-B1DD-D308CEA4DD1D}">
      <dgm:prSet custT="1"/>
      <dgm:spPr/>
      <dgm:t>
        <a:bodyPr lIns="79200" tIns="144000" bIns="144000"/>
        <a:lstStyle/>
        <a:p>
          <a:r>
            <a:rPr lang="en-US" sz="1200" b="1" i="0" u="none" dirty="0">
              <a:latin typeface="Aptos Display" panose="020B0004020202020204" pitchFamily="34" charset="0"/>
            </a:rPr>
            <a:t>Routine - </a:t>
          </a:r>
          <a:r>
            <a:rPr lang="en-US" sz="1200" b="0" i="0" u="none" dirty="0">
              <a:latin typeface="Aptos Display" panose="020B0004020202020204" pitchFamily="34" charset="0"/>
            </a:rPr>
            <a:t>A </a:t>
          </a:r>
          <a:r>
            <a:rPr lang="en-US" sz="1200" b="1" i="0" u="none" dirty="0">
              <a:latin typeface="Aptos Display" panose="020B0004020202020204" pitchFamily="34" charset="0"/>
            </a:rPr>
            <a:t>sequence</a:t>
          </a:r>
          <a:r>
            <a:rPr lang="en-US" sz="1200" b="0" i="0" u="none" dirty="0">
              <a:latin typeface="Aptos Display" panose="020B0004020202020204" pitchFamily="34" charset="0"/>
            </a:rPr>
            <a:t> of actions </a:t>
          </a:r>
          <a:r>
            <a:rPr lang="en-US" sz="1200" b="1" i="0" u="none" dirty="0">
              <a:latin typeface="Aptos Display" panose="020B0004020202020204" pitchFamily="34" charset="0"/>
            </a:rPr>
            <a:t>regularly</a:t>
          </a:r>
          <a:r>
            <a:rPr lang="en-US" sz="1200" b="0" i="0" u="none" dirty="0">
              <a:latin typeface="Aptos Display" panose="020B0004020202020204" pitchFamily="34" charset="0"/>
            </a:rPr>
            <a:t> followed.</a:t>
          </a:r>
          <a:endParaRPr lang="en-US" sz="1200" dirty="0">
            <a:latin typeface="Aptos Display" panose="020B0004020202020204" pitchFamily="34" charset="0"/>
          </a:endParaRPr>
        </a:p>
      </dgm:t>
    </dgm:pt>
    <dgm:pt modelId="{1CE7E518-21F3-49A4-9031-17339C01BC0B}" type="parTrans" cxnId="{4DE0DD66-D1ED-4F9C-991D-5C7FE91AA5BD}">
      <dgm:prSet/>
      <dgm:spPr/>
      <dgm:t>
        <a:bodyPr/>
        <a:lstStyle/>
        <a:p>
          <a:endParaRPr lang="en-US">
            <a:latin typeface="Aptos Display" panose="020B0004020202020204" pitchFamily="34" charset="0"/>
          </a:endParaRPr>
        </a:p>
      </dgm:t>
    </dgm:pt>
    <dgm:pt modelId="{0A8D3535-AA61-4DF2-8C94-09EE24B4A547}" type="sibTrans" cxnId="{4DE0DD66-D1ED-4F9C-991D-5C7FE91AA5BD}">
      <dgm:prSet/>
      <dgm:spPr/>
      <dgm:t>
        <a:bodyPr/>
        <a:lstStyle/>
        <a:p>
          <a:endParaRPr lang="en-US">
            <a:latin typeface="Aptos Display" panose="020B0004020202020204" pitchFamily="34" charset="0"/>
          </a:endParaRPr>
        </a:p>
      </dgm:t>
    </dgm:pt>
    <dgm:pt modelId="{9868CB36-C413-42AD-85FA-A70A2949C97E}">
      <dgm:prSet custT="1"/>
      <dgm:spPr/>
      <dgm:t>
        <a:bodyPr lIns="79200" tIns="144000" bIns="144000"/>
        <a:lstStyle/>
        <a:p>
          <a:r>
            <a:rPr lang="en-US" sz="1200" b="1" i="0" u="none" dirty="0">
              <a:latin typeface="Aptos Display" panose="020B0004020202020204" pitchFamily="34" charset="0"/>
            </a:rPr>
            <a:t>Tactics - </a:t>
          </a:r>
          <a:r>
            <a:rPr lang="en-US" sz="1200" b="0" i="0" u="none" dirty="0">
              <a:latin typeface="Aptos Display" panose="020B0004020202020204" pitchFamily="34" charset="0"/>
            </a:rPr>
            <a:t>Action</a:t>
          </a:r>
          <a:r>
            <a:rPr lang="en-US" sz="1200" b="0" i="0" u="none" baseline="0" dirty="0">
              <a:latin typeface="Aptos Display" panose="020B0004020202020204" pitchFamily="34" charset="0"/>
            </a:rPr>
            <a:t> </a:t>
          </a:r>
          <a:r>
            <a:rPr lang="en-US" sz="1200" b="0" i="0" u="none" dirty="0">
              <a:latin typeface="Aptos Display" panose="020B0004020202020204" pitchFamily="34" charset="0"/>
            </a:rPr>
            <a:t>or strategy carefully planned to </a:t>
          </a:r>
          <a:r>
            <a:rPr lang="en-US" sz="1200" b="1" i="0" u="none" dirty="0">
              <a:latin typeface="Aptos Display" panose="020B0004020202020204" pitchFamily="34" charset="0"/>
            </a:rPr>
            <a:t>achieve a specific end</a:t>
          </a:r>
          <a:r>
            <a:rPr lang="en-US" sz="1200" b="0" i="0" u="none" dirty="0">
              <a:latin typeface="Aptos Display" panose="020B0004020202020204" pitchFamily="34" charset="0"/>
            </a:rPr>
            <a:t>.</a:t>
          </a:r>
          <a:endParaRPr lang="en-US" sz="1200" dirty="0">
            <a:latin typeface="Aptos Display" panose="020B0004020202020204" pitchFamily="34" charset="0"/>
          </a:endParaRPr>
        </a:p>
      </dgm:t>
    </dgm:pt>
    <dgm:pt modelId="{5A583F88-6112-48A9-9B61-49D70D0D2A85}" type="parTrans" cxnId="{BA29B6A2-FB46-4590-9B0F-8571ABE0A42B}">
      <dgm:prSet/>
      <dgm:spPr/>
      <dgm:t>
        <a:bodyPr/>
        <a:lstStyle/>
        <a:p>
          <a:endParaRPr lang="en-US">
            <a:latin typeface="Aptos Display" panose="020B0004020202020204" pitchFamily="34" charset="0"/>
          </a:endParaRPr>
        </a:p>
      </dgm:t>
    </dgm:pt>
    <dgm:pt modelId="{72AA7F96-1B11-4B67-A5E2-E888B79B6167}" type="sibTrans" cxnId="{BA29B6A2-FB46-4590-9B0F-8571ABE0A42B}">
      <dgm:prSet/>
      <dgm:spPr/>
      <dgm:t>
        <a:bodyPr/>
        <a:lstStyle/>
        <a:p>
          <a:endParaRPr lang="en-US">
            <a:latin typeface="Aptos Display" panose="020B0004020202020204" pitchFamily="34" charset="0"/>
          </a:endParaRPr>
        </a:p>
      </dgm:t>
    </dgm:pt>
    <dgm:pt modelId="{1FB3DCBB-ACCC-477F-8A52-67ED74E5412B}">
      <dgm:prSet custT="1"/>
      <dgm:spPr/>
      <dgm:t>
        <a:bodyPr/>
        <a:lstStyle/>
        <a:p>
          <a:endParaRPr lang="en-US" sz="4400" dirty="0">
            <a:latin typeface="Aptos Display" panose="020B0004020202020204" pitchFamily="34" charset="0"/>
          </a:endParaRPr>
        </a:p>
      </dgm:t>
    </dgm:pt>
    <dgm:pt modelId="{08FECCA5-49C3-40C7-BF72-9A74560B31F0}" type="parTrans" cxnId="{91F1A496-ACD9-4E2F-9209-9BD63F71DA38}">
      <dgm:prSet/>
      <dgm:spPr/>
      <dgm:t>
        <a:bodyPr/>
        <a:lstStyle/>
        <a:p>
          <a:endParaRPr lang="en-MY">
            <a:latin typeface="Aptos Display" panose="020B0004020202020204" pitchFamily="34" charset="0"/>
          </a:endParaRPr>
        </a:p>
      </dgm:t>
    </dgm:pt>
    <dgm:pt modelId="{4F34F86A-9059-4176-9636-5D80553B2D9B}" type="sibTrans" cxnId="{91F1A496-ACD9-4E2F-9209-9BD63F71DA38}">
      <dgm:prSet/>
      <dgm:spPr/>
      <dgm:t>
        <a:bodyPr/>
        <a:lstStyle/>
        <a:p>
          <a:endParaRPr lang="en-MY">
            <a:latin typeface="Aptos Display" panose="020B0004020202020204" pitchFamily="34" charset="0"/>
          </a:endParaRPr>
        </a:p>
      </dgm:t>
    </dgm:pt>
    <dgm:pt modelId="{E16ED012-9EAC-4AAF-B459-A7E4C860596C}" type="pres">
      <dgm:prSet presAssocID="{71B4D5D1-5068-485E-9DB9-9B9974D3B73D}" presName="layout" presStyleCnt="0">
        <dgm:presLayoutVars>
          <dgm:chMax/>
          <dgm:chPref/>
          <dgm:dir/>
          <dgm:resizeHandles/>
        </dgm:presLayoutVars>
      </dgm:prSet>
      <dgm:spPr/>
    </dgm:pt>
    <dgm:pt modelId="{E718E1D3-4986-4406-83D1-3C4A512BE3A3}" type="pres">
      <dgm:prSet presAssocID="{0688BCC4-6BDA-4573-BC89-B00590CDE6E9}" presName="root" presStyleCnt="0">
        <dgm:presLayoutVars>
          <dgm:chMax/>
          <dgm:chPref/>
        </dgm:presLayoutVars>
      </dgm:prSet>
      <dgm:spPr/>
    </dgm:pt>
    <dgm:pt modelId="{853B3219-4272-4D5B-A941-AAC07D852322}" type="pres">
      <dgm:prSet presAssocID="{0688BCC4-6BDA-4573-BC89-B00590CDE6E9}" presName="rootComposite" presStyleCnt="0">
        <dgm:presLayoutVars/>
      </dgm:prSet>
      <dgm:spPr/>
    </dgm:pt>
    <dgm:pt modelId="{D44101DC-B46E-444A-B0B3-65B02177829B}" type="pres">
      <dgm:prSet presAssocID="{0688BCC4-6BDA-4573-BC89-B00590CDE6E9}" presName="ParentAccent" presStyleLbl="alignNode1" presStyleIdx="0" presStyleCnt="3"/>
      <dgm:spPr/>
    </dgm:pt>
    <dgm:pt modelId="{220BB3BB-4EDC-4A3C-B1EF-C31496ABD975}" type="pres">
      <dgm:prSet presAssocID="{0688BCC4-6BDA-4573-BC89-B00590CDE6E9}" presName="ParentSmallAccent" presStyleLbl="fgAcc1" presStyleIdx="0" presStyleCnt="3"/>
      <dgm:spPr/>
    </dgm:pt>
    <dgm:pt modelId="{DF76BFB5-EB1A-4E3A-BB6B-A575CBA8B725}" type="pres">
      <dgm:prSet presAssocID="{0688BCC4-6BDA-4573-BC89-B00590CDE6E9}" presName="Parent" presStyleLbl="revTx" presStyleIdx="0" presStyleCnt="11">
        <dgm:presLayoutVars>
          <dgm:chMax/>
          <dgm:chPref val="4"/>
          <dgm:bulletEnabled val="1"/>
        </dgm:presLayoutVars>
      </dgm:prSet>
      <dgm:spPr/>
    </dgm:pt>
    <dgm:pt modelId="{2D9EF0F8-1066-4066-8B9C-AB5EF098EA5B}" type="pres">
      <dgm:prSet presAssocID="{0688BCC4-6BDA-4573-BC89-B00590CDE6E9}" presName="childShape" presStyleCnt="0">
        <dgm:presLayoutVars>
          <dgm:chMax val="0"/>
          <dgm:chPref val="0"/>
        </dgm:presLayoutVars>
      </dgm:prSet>
      <dgm:spPr/>
    </dgm:pt>
    <dgm:pt modelId="{ADBC6EF4-3C12-407C-8A70-05E86679705E}" type="pres">
      <dgm:prSet presAssocID="{2BEAD110-02F1-4CF1-ABEC-2F38E4B783CB}" presName="childComposite" presStyleCnt="0">
        <dgm:presLayoutVars>
          <dgm:chMax val="0"/>
          <dgm:chPref val="0"/>
        </dgm:presLayoutVars>
      </dgm:prSet>
      <dgm:spPr/>
    </dgm:pt>
    <dgm:pt modelId="{739EBDFB-997D-49DE-81C2-4F87EBF42FF3}" type="pres">
      <dgm:prSet presAssocID="{2BEAD110-02F1-4CF1-ABEC-2F38E4B783CB}" presName="ChildAccent" presStyleLbl="solidFgAcc1" presStyleIdx="0" presStyleCnt="8"/>
      <dgm:spPr/>
    </dgm:pt>
    <dgm:pt modelId="{26B60DE9-07FC-4B37-A6B5-67D0B045ECA7}" type="pres">
      <dgm:prSet presAssocID="{2BEAD110-02F1-4CF1-ABEC-2F38E4B783CB}" presName="Child" presStyleLbl="revTx" presStyleIdx="1" presStyleCnt="11" custScaleY="140227">
        <dgm:presLayoutVars>
          <dgm:chMax val="0"/>
          <dgm:chPref val="0"/>
          <dgm:bulletEnabled val="1"/>
        </dgm:presLayoutVars>
      </dgm:prSet>
      <dgm:spPr/>
    </dgm:pt>
    <dgm:pt modelId="{0E4809A7-EFD1-409D-AB96-F53CC2DFADDE}" type="pres">
      <dgm:prSet presAssocID="{14B7DD05-5927-4B96-B69A-A22B3657C78B}" presName="root" presStyleCnt="0">
        <dgm:presLayoutVars>
          <dgm:chMax/>
          <dgm:chPref/>
        </dgm:presLayoutVars>
      </dgm:prSet>
      <dgm:spPr/>
    </dgm:pt>
    <dgm:pt modelId="{2814A848-291F-4949-9150-28E402C29160}" type="pres">
      <dgm:prSet presAssocID="{14B7DD05-5927-4B96-B69A-A22B3657C78B}" presName="rootComposite" presStyleCnt="0">
        <dgm:presLayoutVars/>
      </dgm:prSet>
      <dgm:spPr/>
    </dgm:pt>
    <dgm:pt modelId="{45185AC8-466E-4CED-B48D-A55EA52EC4AE}" type="pres">
      <dgm:prSet presAssocID="{14B7DD05-5927-4B96-B69A-A22B3657C78B}" presName="ParentAccent" presStyleLbl="alignNode1" presStyleIdx="1" presStyleCnt="3"/>
      <dgm:spPr/>
    </dgm:pt>
    <dgm:pt modelId="{7988F04C-DE3B-4D56-8D21-5A233575F99B}" type="pres">
      <dgm:prSet presAssocID="{14B7DD05-5927-4B96-B69A-A22B3657C78B}" presName="ParentSmallAccent" presStyleLbl="fgAcc1" presStyleIdx="1" presStyleCnt="3"/>
      <dgm:spPr/>
    </dgm:pt>
    <dgm:pt modelId="{46B2C338-7E9C-4B46-AA76-5733062B4B51}" type="pres">
      <dgm:prSet presAssocID="{14B7DD05-5927-4B96-B69A-A22B3657C78B}" presName="Parent" presStyleLbl="revTx" presStyleIdx="2" presStyleCnt="11">
        <dgm:presLayoutVars>
          <dgm:chMax/>
          <dgm:chPref val="4"/>
          <dgm:bulletEnabled val="1"/>
        </dgm:presLayoutVars>
      </dgm:prSet>
      <dgm:spPr/>
    </dgm:pt>
    <dgm:pt modelId="{F952C85D-F0C0-408B-A14D-C840AEA7FBF2}" type="pres">
      <dgm:prSet presAssocID="{14B7DD05-5927-4B96-B69A-A22B3657C78B}" presName="childShape" presStyleCnt="0">
        <dgm:presLayoutVars>
          <dgm:chMax val="0"/>
          <dgm:chPref val="0"/>
        </dgm:presLayoutVars>
      </dgm:prSet>
      <dgm:spPr/>
    </dgm:pt>
    <dgm:pt modelId="{6A28AD31-F1B5-4C47-A49A-2079FF894B3C}" type="pres">
      <dgm:prSet presAssocID="{56A0F4A7-1CA1-4656-9F44-47B61450D59D}" presName="childComposite" presStyleCnt="0">
        <dgm:presLayoutVars>
          <dgm:chMax val="0"/>
          <dgm:chPref val="0"/>
        </dgm:presLayoutVars>
      </dgm:prSet>
      <dgm:spPr/>
    </dgm:pt>
    <dgm:pt modelId="{D4B07286-23CE-409D-B9A1-4DC4BEE4961C}" type="pres">
      <dgm:prSet presAssocID="{56A0F4A7-1CA1-4656-9F44-47B61450D59D}" presName="ChildAccent" presStyleLbl="solidFgAcc1" presStyleIdx="1" presStyleCnt="8"/>
      <dgm:spPr/>
    </dgm:pt>
    <dgm:pt modelId="{0E2E0084-FBC7-4583-B9A1-061179455111}" type="pres">
      <dgm:prSet presAssocID="{56A0F4A7-1CA1-4656-9F44-47B61450D59D}" presName="Child" presStyleLbl="revTx" presStyleIdx="3" presStyleCnt="11" custScaleY="140227">
        <dgm:presLayoutVars>
          <dgm:chMax val="0"/>
          <dgm:chPref val="0"/>
          <dgm:bulletEnabled val="1"/>
        </dgm:presLayoutVars>
      </dgm:prSet>
      <dgm:spPr/>
    </dgm:pt>
    <dgm:pt modelId="{FEB6A7AB-DFA0-47DF-9B8A-693724E94421}" type="pres">
      <dgm:prSet presAssocID="{CCBD1C66-CDCD-457E-BAA4-7F17CD226945}" presName="childComposite" presStyleCnt="0">
        <dgm:presLayoutVars>
          <dgm:chMax val="0"/>
          <dgm:chPref val="0"/>
        </dgm:presLayoutVars>
      </dgm:prSet>
      <dgm:spPr/>
    </dgm:pt>
    <dgm:pt modelId="{CB605AD0-73EC-4247-9648-27FC6F3889B6}" type="pres">
      <dgm:prSet presAssocID="{CCBD1C66-CDCD-457E-BAA4-7F17CD226945}" presName="ChildAccent" presStyleLbl="solidFgAcc1" presStyleIdx="2" presStyleCnt="8"/>
      <dgm:spPr/>
    </dgm:pt>
    <dgm:pt modelId="{F64BB028-F4C1-4946-AFA6-D5904CAFEB17}" type="pres">
      <dgm:prSet presAssocID="{CCBD1C66-CDCD-457E-BAA4-7F17CD226945}" presName="Child" presStyleLbl="revTx" presStyleIdx="4" presStyleCnt="11" custScaleY="140227">
        <dgm:presLayoutVars>
          <dgm:chMax val="0"/>
          <dgm:chPref val="0"/>
          <dgm:bulletEnabled val="1"/>
        </dgm:presLayoutVars>
      </dgm:prSet>
      <dgm:spPr/>
    </dgm:pt>
    <dgm:pt modelId="{99255522-C620-460E-9259-ECFA20A9F081}" type="pres">
      <dgm:prSet presAssocID="{AC0677FB-7EC5-43AF-862B-E16F70E1E27E}" presName="childComposite" presStyleCnt="0">
        <dgm:presLayoutVars>
          <dgm:chMax val="0"/>
          <dgm:chPref val="0"/>
        </dgm:presLayoutVars>
      </dgm:prSet>
      <dgm:spPr/>
    </dgm:pt>
    <dgm:pt modelId="{ACD3E497-EB13-4DDB-AE6F-8A0855C86F17}" type="pres">
      <dgm:prSet presAssocID="{AC0677FB-7EC5-43AF-862B-E16F70E1E27E}" presName="ChildAccent" presStyleLbl="solidFgAcc1" presStyleIdx="3" presStyleCnt="8"/>
      <dgm:spPr/>
    </dgm:pt>
    <dgm:pt modelId="{A1B5D43B-04C3-442A-9738-8B5616A0D6EB}" type="pres">
      <dgm:prSet presAssocID="{AC0677FB-7EC5-43AF-862B-E16F70E1E27E}" presName="Child" presStyleLbl="revTx" presStyleIdx="5" presStyleCnt="11" custScaleY="140227">
        <dgm:presLayoutVars>
          <dgm:chMax val="0"/>
          <dgm:chPref val="0"/>
          <dgm:bulletEnabled val="1"/>
        </dgm:presLayoutVars>
      </dgm:prSet>
      <dgm:spPr/>
    </dgm:pt>
    <dgm:pt modelId="{11EDF8A2-2989-4242-A247-8C541BAAD8AA}" type="pres">
      <dgm:prSet presAssocID="{5D3BB1AF-3093-4F9E-A447-B4AC364BDCA0}" presName="childComposite" presStyleCnt="0">
        <dgm:presLayoutVars>
          <dgm:chMax val="0"/>
          <dgm:chPref val="0"/>
        </dgm:presLayoutVars>
      </dgm:prSet>
      <dgm:spPr/>
    </dgm:pt>
    <dgm:pt modelId="{1271642B-8F3F-426B-BB85-FB0184694761}" type="pres">
      <dgm:prSet presAssocID="{5D3BB1AF-3093-4F9E-A447-B4AC364BDCA0}" presName="ChildAccent" presStyleLbl="solidFgAcc1" presStyleIdx="4" presStyleCnt="8"/>
      <dgm:spPr/>
    </dgm:pt>
    <dgm:pt modelId="{CDDFC540-6140-4117-8A5D-E93C6F13B72B}" type="pres">
      <dgm:prSet presAssocID="{5D3BB1AF-3093-4F9E-A447-B4AC364BDCA0}" presName="Child" presStyleLbl="revTx" presStyleIdx="6" presStyleCnt="11" custScaleY="140227">
        <dgm:presLayoutVars>
          <dgm:chMax val="0"/>
          <dgm:chPref val="0"/>
          <dgm:bulletEnabled val="1"/>
        </dgm:presLayoutVars>
      </dgm:prSet>
      <dgm:spPr/>
    </dgm:pt>
    <dgm:pt modelId="{D642A7D4-7C80-4502-83F7-FB7062BFB5DD}" type="pres">
      <dgm:prSet presAssocID="{1FB3DCBB-ACCC-477F-8A52-67ED74E5412B}" presName="root" presStyleCnt="0">
        <dgm:presLayoutVars>
          <dgm:chMax/>
          <dgm:chPref/>
        </dgm:presLayoutVars>
      </dgm:prSet>
      <dgm:spPr/>
    </dgm:pt>
    <dgm:pt modelId="{9678DADA-9F6F-4E56-AB2C-5F70801616FF}" type="pres">
      <dgm:prSet presAssocID="{1FB3DCBB-ACCC-477F-8A52-67ED74E5412B}" presName="rootComposite" presStyleCnt="0">
        <dgm:presLayoutVars/>
      </dgm:prSet>
      <dgm:spPr/>
    </dgm:pt>
    <dgm:pt modelId="{350CE676-ACAC-423B-841E-5D44CAC40EA3}" type="pres">
      <dgm:prSet presAssocID="{1FB3DCBB-ACCC-477F-8A52-67ED74E5412B}" presName="ParentAccent" presStyleLbl="alignNode1" presStyleIdx="2" presStyleCnt="3"/>
      <dgm:spPr/>
    </dgm:pt>
    <dgm:pt modelId="{23199B02-2862-4A4E-9032-27B46EFB5424}" type="pres">
      <dgm:prSet presAssocID="{1FB3DCBB-ACCC-477F-8A52-67ED74E5412B}" presName="ParentSmallAccent" presStyleLbl="fgAcc1" presStyleIdx="2" presStyleCnt="3"/>
      <dgm:spPr/>
    </dgm:pt>
    <dgm:pt modelId="{2CA06402-1880-4BB8-9ECA-F4A43C93BD8E}" type="pres">
      <dgm:prSet presAssocID="{1FB3DCBB-ACCC-477F-8A52-67ED74E5412B}" presName="Parent" presStyleLbl="revTx" presStyleIdx="7" presStyleCnt="11">
        <dgm:presLayoutVars>
          <dgm:chMax/>
          <dgm:chPref val="4"/>
          <dgm:bulletEnabled val="1"/>
        </dgm:presLayoutVars>
      </dgm:prSet>
      <dgm:spPr/>
    </dgm:pt>
    <dgm:pt modelId="{FF384A61-7111-4392-8EB6-D2F6FCDD11D0}" type="pres">
      <dgm:prSet presAssocID="{1FB3DCBB-ACCC-477F-8A52-67ED74E5412B}" presName="childShape" presStyleCnt="0">
        <dgm:presLayoutVars>
          <dgm:chMax val="0"/>
          <dgm:chPref val="0"/>
        </dgm:presLayoutVars>
      </dgm:prSet>
      <dgm:spPr/>
    </dgm:pt>
    <dgm:pt modelId="{3EAA3115-656E-471B-ADA7-D34C54546013}" type="pres">
      <dgm:prSet presAssocID="{5069B2F3-2745-43EF-B025-93BDFF39C98C}" presName="childComposite" presStyleCnt="0">
        <dgm:presLayoutVars>
          <dgm:chMax val="0"/>
          <dgm:chPref val="0"/>
        </dgm:presLayoutVars>
      </dgm:prSet>
      <dgm:spPr/>
    </dgm:pt>
    <dgm:pt modelId="{FD24CD24-8546-4230-9E17-BC78EDCD65F0}" type="pres">
      <dgm:prSet presAssocID="{5069B2F3-2745-43EF-B025-93BDFF39C98C}" presName="ChildAccent" presStyleLbl="solidFgAcc1" presStyleIdx="5" presStyleCnt="8"/>
      <dgm:spPr/>
    </dgm:pt>
    <dgm:pt modelId="{974928E4-C4AE-468E-9128-CB8FA7515A6C}" type="pres">
      <dgm:prSet presAssocID="{5069B2F3-2745-43EF-B025-93BDFF39C98C}" presName="Child" presStyleLbl="revTx" presStyleIdx="8" presStyleCnt="11" custScaleY="140227">
        <dgm:presLayoutVars>
          <dgm:chMax val="0"/>
          <dgm:chPref val="0"/>
          <dgm:bulletEnabled val="1"/>
        </dgm:presLayoutVars>
      </dgm:prSet>
      <dgm:spPr/>
    </dgm:pt>
    <dgm:pt modelId="{E19EA2D9-32FD-4D8F-8D09-663FDB036EB9}" type="pres">
      <dgm:prSet presAssocID="{1348042C-69D4-40EA-B1DD-D308CEA4DD1D}" presName="childComposite" presStyleCnt="0">
        <dgm:presLayoutVars>
          <dgm:chMax val="0"/>
          <dgm:chPref val="0"/>
        </dgm:presLayoutVars>
      </dgm:prSet>
      <dgm:spPr/>
    </dgm:pt>
    <dgm:pt modelId="{3C061A1C-1E27-41CA-A96E-D59E9780FC68}" type="pres">
      <dgm:prSet presAssocID="{1348042C-69D4-40EA-B1DD-D308CEA4DD1D}" presName="ChildAccent" presStyleLbl="solidFgAcc1" presStyleIdx="6" presStyleCnt="8"/>
      <dgm:spPr/>
    </dgm:pt>
    <dgm:pt modelId="{D434BC25-945A-4192-B65A-279BD8E546A4}" type="pres">
      <dgm:prSet presAssocID="{1348042C-69D4-40EA-B1DD-D308CEA4DD1D}" presName="Child" presStyleLbl="revTx" presStyleIdx="9" presStyleCnt="11" custScaleY="140227">
        <dgm:presLayoutVars>
          <dgm:chMax val="0"/>
          <dgm:chPref val="0"/>
          <dgm:bulletEnabled val="1"/>
        </dgm:presLayoutVars>
      </dgm:prSet>
      <dgm:spPr/>
    </dgm:pt>
    <dgm:pt modelId="{2BF6D081-9AD0-455B-9170-791A314C2AFC}" type="pres">
      <dgm:prSet presAssocID="{9868CB36-C413-42AD-85FA-A70A2949C97E}" presName="childComposite" presStyleCnt="0">
        <dgm:presLayoutVars>
          <dgm:chMax val="0"/>
          <dgm:chPref val="0"/>
        </dgm:presLayoutVars>
      </dgm:prSet>
      <dgm:spPr/>
    </dgm:pt>
    <dgm:pt modelId="{81DAE10F-BC30-4A43-B1A9-B06A115EEDCB}" type="pres">
      <dgm:prSet presAssocID="{9868CB36-C413-42AD-85FA-A70A2949C97E}" presName="ChildAccent" presStyleLbl="solidFgAcc1" presStyleIdx="7" presStyleCnt="8"/>
      <dgm:spPr/>
    </dgm:pt>
    <dgm:pt modelId="{5949ACF3-87ED-4B45-A121-7D540366A3C7}" type="pres">
      <dgm:prSet presAssocID="{9868CB36-C413-42AD-85FA-A70A2949C97E}" presName="Child" presStyleLbl="revTx" presStyleIdx="10" presStyleCnt="11" custScaleY="140227">
        <dgm:presLayoutVars>
          <dgm:chMax val="0"/>
          <dgm:chPref val="0"/>
          <dgm:bulletEnabled val="1"/>
        </dgm:presLayoutVars>
      </dgm:prSet>
      <dgm:spPr/>
    </dgm:pt>
  </dgm:ptLst>
  <dgm:cxnLst>
    <dgm:cxn modelId="{8CFD4604-881E-461E-95E5-C12C6487F1E2}" srcId="{14B7DD05-5927-4B96-B69A-A22B3657C78B}" destId="{AC0677FB-7EC5-43AF-862B-E16F70E1E27E}" srcOrd="2" destOrd="0" parTransId="{B8434F87-8FF5-4B26-B044-CF2F21432E65}" sibTransId="{1FB359DF-DA5B-4A91-A683-5285A15165C6}"/>
    <dgm:cxn modelId="{45DE4909-D73F-446A-96F4-05CFEE9C035A}" srcId="{14B7DD05-5927-4B96-B69A-A22B3657C78B}" destId="{56A0F4A7-1CA1-4656-9F44-47B61450D59D}" srcOrd="0" destOrd="0" parTransId="{14FD56C4-BC94-4248-9380-562AC40855D1}" sibTransId="{03BDC570-1D8B-426C-8572-AB279ECC44E6}"/>
    <dgm:cxn modelId="{E8433B0A-A821-4AFC-AC16-17702F4D6EA6}" type="presOf" srcId="{5069B2F3-2745-43EF-B025-93BDFF39C98C}" destId="{974928E4-C4AE-468E-9128-CB8FA7515A6C}" srcOrd="0" destOrd="0" presId="urn:microsoft.com/office/officeart/2008/layout/SquareAccentList"/>
    <dgm:cxn modelId="{E4BAF71F-B74A-40F9-8A92-451D083E17F2}" srcId="{71B4D5D1-5068-485E-9DB9-9B9974D3B73D}" destId="{14B7DD05-5927-4B96-B69A-A22B3657C78B}" srcOrd="1" destOrd="0" parTransId="{6880D8FB-0F11-40AC-8D48-C301476B1912}" sibTransId="{B8993F59-80FE-4712-9DAC-AA06CD583923}"/>
    <dgm:cxn modelId="{C793B93B-A608-4580-BCC2-EF374172102D}" srcId="{71B4D5D1-5068-485E-9DB9-9B9974D3B73D}" destId="{0688BCC4-6BDA-4573-BC89-B00590CDE6E9}" srcOrd="0" destOrd="0" parTransId="{2E2CCFE9-F4C9-469F-92D5-20B06DEAD6D6}" sibTransId="{869A2B5E-EE5B-4AE6-A6B8-A94C69E41581}"/>
    <dgm:cxn modelId="{5242305B-C26A-4F7A-B233-C796549CDB0A}" type="presOf" srcId="{1FB3DCBB-ACCC-477F-8A52-67ED74E5412B}" destId="{2CA06402-1880-4BB8-9ECA-F4A43C93BD8E}" srcOrd="0" destOrd="0" presId="urn:microsoft.com/office/officeart/2008/layout/SquareAccentList"/>
    <dgm:cxn modelId="{5E19CF61-3DA4-4C69-9142-ECF9F316D7D2}" type="presOf" srcId="{2BEAD110-02F1-4CF1-ABEC-2F38E4B783CB}" destId="{26B60DE9-07FC-4B37-A6B5-67D0B045ECA7}" srcOrd="0" destOrd="0" presId="urn:microsoft.com/office/officeart/2008/layout/SquareAccentList"/>
    <dgm:cxn modelId="{4DE0DD66-D1ED-4F9C-991D-5C7FE91AA5BD}" srcId="{1FB3DCBB-ACCC-477F-8A52-67ED74E5412B}" destId="{1348042C-69D4-40EA-B1DD-D308CEA4DD1D}" srcOrd="1" destOrd="0" parTransId="{1CE7E518-21F3-49A4-9031-17339C01BC0B}" sibTransId="{0A8D3535-AA61-4DF2-8C94-09EE24B4A547}"/>
    <dgm:cxn modelId="{A2CDD368-5FA3-4B2D-A1CC-BE3AED53D797}" type="presOf" srcId="{14B7DD05-5927-4B96-B69A-A22B3657C78B}" destId="{46B2C338-7E9C-4B46-AA76-5733062B4B51}" srcOrd="0" destOrd="0" presId="urn:microsoft.com/office/officeart/2008/layout/SquareAccentList"/>
    <dgm:cxn modelId="{A86B0A75-DDAC-4C39-B581-2DBD95FB0B7B}" type="presOf" srcId="{1348042C-69D4-40EA-B1DD-D308CEA4DD1D}" destId="{D434BC25-945A-4192-B65A-279BD8E546A4}" srcOrd="0" destOrd="0" presId="urn:microsoft.com/office/officeart/2008/layout/SquareAccentList"/>
    <dgm:cxn modelId="{1FFBA97F-9F02-4EF3-9A26-13240B340846}" srcId="{1FB3DCBB-ACCC-477F-8A52-67ED74E5412B}" destId="{5069B2F3-2745-43EF-B025-93BDFF39C98C}" srcOrd="0" destOrd="0" parTransId="{4FDA249B-C633-47CF-8359-EC0C674A2F01}" sibTransId="{05D8B176-0D1D-44DA-B74C-51BF02FFA43F}"/>
    <dgm:cxn modelId="{3467AD89-F96B-48C1-B2DD-8847F0F7EA57}" type="presOf" srcId="{AC0677FB-7EC5-43AF-862B-E16F70E1E27E}" destId="{A1B5D43B-04C3-442A-9738-8B5616A0D6EB}" srcOrd="0" destOrd="0" presId="urn:microsoft.com/office/officeart/2008/layout/SquareAccentList"/>
    <dgm:cxn modelId="{4D228A8C-64F8-43FB-879B-F36B7FAA6FE3}" srcId="{14B7DD05-5927-4B96-B69A-A22B3657C78B}" destId="{5D3BB1AF-3093-4F9E-A447-B4AC364BDCA0}" srcOrd="3" destOrd="0" parTransId="{32D0C357-BCA7-48BC-BC0D-99200A571D63}" sibTransId="{E3B1D5CE-3559-4CBA-9539-613BAEF0FC68}"/>
    <dgm:cxn modelId="{91F1A496-ACD9-4E2F-9209-9BD63F71DA38}" srcId="{71B4D5D1-5068-485E-9DB9-9B9974D3B73D}" destId="{1FB3DCBB-ACCC-477F-8A52-67ED74E5412B}" srcOrd="2" destOrd="0" parTransId="{08FECCA5-49C3-40C7-BF72-9A74560B31F0}" sibTransId="{4F34F86A-9059-4176-9636-5D80553B2D9B}"/>
    <dgm:cxn modelId="{BA29B6A2-FB46-4590-9B0F-8571ABE0A42B}" srcId="{1FB3DCBB-ACCC-477F-8A52-67ED74E5412B}" destId="{9868CB36-C413-42AD-85FA-A70A2949C97E}" srcOrd="2" destOrd="0" parTransId="{5A583F88-6112-48A9-9B61-49D70D0D2A85}" sibTransId="{72AA7F96-1B11-4B67-A5E2-E888B79B6167}"/>
    <dgm:cxn modelId="{0C8537A4-D245-4363-AC2F-849FD114D2C5}" type="presOf" srcId="{71B4D5D1-5068-485E-9DB9-9B9974D3B73D}" destId="{E16ED012-9EAC-4AAF-B459-A7E4C860596C}" srcOrd="0" destOrd="0" presId="urn:microsoft.com/office/officeart/2008/layout/SquareAccentList"/>
    <dgm:cxn modelId="{8E63FAB5-44AE-4DAD-A1C2-244B957BA0BF}" type="presOf" srcId="{5D3BB1AF-3093-4F9E-A447-B4AC364BDCA0}" destId="{CDDFC540-6140-4117-8A5D-E93C6F13B72B}" srcOrd="0" destOrd="0" presId="urn:microsoft.com/office/officeart/2008/layout/SquareAccentList"/>
    <dgm:cxn modelId="{9CACADB7-274C-4820-A829-81F5760C389A}" type="presOf" srcId="{56A0F4A7-1CA1-4656-9F44-47B61450D59D}" destId="{0E2E0084-FBC7-4583-B9A1-061179455111}" srcOrd="0" destOrd="0" presId="urn:microsoft.com/office/officeart/2008/layout/SquareAccentList"/>
    <dgm:cxn modelId="{8D957DBC-5147-4305-AF91-AF92C6456F84}" srcId="{0688BCC4-6BDA-4573-BC89-B00590CDE6E9}" destId="{2BEAD110-02F1-4CF1-ABEC-2F38E4B783CB}" srcOrd="0" destOrd="0" parTransId="{C9654C1A-F0B2-4CEC-A66E-4E6E08812C13}" sibTransId="{3B729760-EB52-4683-99EC-92D0EF831E80}"/>
    <dgm:cxn modelId="{7CE276C2-69B7-4495-879D-8E6EAD8DBEEA}" type="presOf" srcId="{0688BCC4-6BDA-4573-BC89-B00590CDE6E9}" destId="{DF76BFB5-EB1A-4E3A-BB6B-A575CBA8B725}" srcOrd="0" destOrd="0" presId="urn:microsoft.com/office/officeart/2008/layout/SquareAccentList"/>
    <dgm:cxn modelId="{65FE15C5-F8B7-4AE7-B4EA-8F46A2FAD9ED}" type="presOf" srcId="{9868CB36-C413-42AD-85FA-A70A2949C97E}" destId="{5949ACF3-87ED-4B45-A121-7D540366A3C7}" srcOrd="0" destOrd="0" presId="urn:microsoft.com/office/officeart/2008/layout/SquareAccentList"/>
    <dgm:cxn modelId="{3619F8D3-9A5E-46E2-8A6D-3412216B9307}" type="presOf" srcId="{CCBD1C66-CDCD-457E-BAA4-7F17CD226945}" destId="{F64BB028-F4C1-4946-AFA6-D5904CAFEB17}" srcOrd="0" destOrd="0" presId="urn:microsoft.com/office/officeart/2008/layout/SquareAccentList"/>
    <dgm:cxn modelId="{76667CEC-0F23-4132-9F80-A2FD863C7AEB}" srcId="{14B7DD05-5927-4B96-B69A-A22B3657C78B}" destId="{CCBD1C66-CDCD-457E-BAA4-7F17CD226945}" srcOrd="1" destOrd="0" parTransId="{B76F848C-6756-41F8-8C07-047BB553F24E}" sibTransId="{29DAB75C-7414-4DB1-948E-AE16FBB173F6}"/>
    <dgm:cxn modelId="{9CF577E0-DFC8-459D-88C1-206698ACD89D}" type="presParOf" srcId="{E16ED012-9EAC-4AAF-B459-A7E4C860596C}" destId="{E718E1D3-4986-4406-83D1-3C4A512BE3A3}" srcOrd="0" destOrd="0" presId="urn:microsoft.com/office/officeart/2008/layout/SquareAccentList"/>
    <dgm:cxn modelId="{EAD9C1D1-B77F-46E9-BEC1-73F49EBE94C8}" type="presParOf" srcId="{E718E1D3-4986-4406-83D1-3C4A512BE3A3}" destId="{853B3219-4272-4D5B-A941-AAC07D852322}" srcOrd="0" destOrd="0" presId="urn:microsoft.com/office/officeart/2008/layout/SquareAccentList"/>
    <dgm:cxn modelId="{A32A4869-B73E-4688-B40B-98658480B21E}" type="presParOf" srcId="{853B3219-4272-4D5B-A941-AAC07D852322}" destId="{D44101DC-B46E-444A-B0B3-65B02177829B}" srcOrd="0" destOrd="0" presId="urn:microsoft.com/office/officeart/2008/layout/SquareAccentList"/>
    <dgm:cxn modelId="{8F4C574A-D736-425C-A94D-013752972188}" type="presParOf" srcId="{853B3219-4272-4D5B-A941-AAC07D852322}" destId="{220BB3BB-4EDC-4A3C-B1EF-C31496ABD975}" srcOrd="1" destOrd="0" presId="urn:microsoft.com/office/officeart/2008/layout/SquareAccentList"/>
    <dgm:cxn modelId="{58FB3844-9E4D-4766-B6A2-5593FDF03328}" type="presParOf" srcId="{853B3219-4272-4D5B-A941-AAC07D852322}" destId="{DF76BFB5-EB1A-4E3A-BB6B-A575CBA8B725}" srcOrd="2" destOrd="0" presId="urn:microsoft.com/office/officeart/2008/layout/SquareAccentList"/>
    <dgm:cxn modelId="{072AEF59-FCEA-4583-A89B-781E5DECAF22}" type="presParOf" srcId="{E718E1D3-4986-4406-83D1-3C4A512BE3A3}" destId="{2D9EF0F8-1066-4066-8B9C-AB5EF098EA5B}" srcOrd="1" destOrd="0" presId="urn:microsoft.com/office/officeart/2008/layout/SquareAccentList"/>
    <dgm:cxn modelId="{FBA450AC-126B-4863-A5A0-7B59742BECB7}" type="presParOf" srcId="{2D9EF0F8-1066-4066-8B9C-AB5EF098EA5B}" destId="{ADBC6EF4-3C12-407C-8A70-05E86679705E}" srcOrd="0" destOrd="0" presId="urn:microsoft.com/office/officeart/2008/layout/SquareAccentList"/>
    <dgm:cxn modelId="{5B420531-FFE0-4A8E-8048-CF39CB7F5682}" type="presParOf" srcId="{ADBC6EF4-3C12-407C-8A70-05E86679705E}" destId="{739EBDFB-997D-49DE-81C2-4F87EBF42FF3}" srcOrd="0" destOrd="0" presId="urn:microsoft.com/office/officeart/2008/layout/SquareAccentList"/>
    <dgm:cxn modelId="{14A2B683-507D-461F-8A9F-60DEFCA8D212}" type="presParOf" srcId="{ADBC6EF4-3C12-407C-8A70-05E86679705E}" destId="{26B60DE9-07FC-4B37-A6B5-67D0B045ECA7}" srcOrd="1" destOrd="0" presId="urn:microsoft.com/office/officeart/2008/layout/SquareAccentList"/>
    <dgm:cxn modelId="{AFB60A91-4E7F-453A-A17D-4662E70EE3D8}" type="presParOf" srcId="{E16ED012-9EAC-4AAF-B459-A7E4C860596C}" destId="{0E4809A7-EFD1-409D-AB96-F53CC2DFADDE}" srcOrd="1" destOrd="0" presId="urn:microsoft.com/office/officeart/2008/layout/SquareAccentList"/>
    <dgm:cxn modelId="{BCA5B4D5-17C4-43B0-BD10-F4B410F270A0}" type="presParOf" srcId="{0E4809A7-EFD1-409D-AB96-F53CC2DFADDE}" destId="{2814A848-291F-4949-9150-28E402C29160}" srcOrd="0" destOrd="0" presId="urn:microsoft.com/office/officeart/2008/layout/SquareAccentList"/>
    <dgm:cxn modelId="{6E2CB576-66B6-49E6-BE69-B3E888D29B0A}" type="presParOf" srcId="{2814A848-291F-4949-9150-28E402C29160}" destId="{45185AC8-466E-4CED-B48D-A55EA52EC4AE}" srcOrd="0" destOrd="0" presId="urn:microsoft.com/office/officeart/2008/layout/SquareAccentList"/>
    <dgm:cxn modelId="{E723C424-981E-4FD4-8C47-EAEA09BF529E}" type="presParOf" srcId="{2814A848-291F-4949-9150-28E402C29160}" destId="{7988F04C-DE3B-4D56-8D21-5A233575F99B}" srcOrd="1" destOrd="0" presId="urn:microsoft.com/office/officeart/2008/layout/SquareAccentList"/>
    <dgm:cxn modelId="{FDF178F2-EBE1-45D6-B5DB-76E785B651F2}" type="presParOf" srcId="{2814A848-291F-4949-9150-28E402C29160}" destId="{46B2C338-7E9C-4B46-AA76-5733062B4B51}" srcOrd="2" destOrd="0" presId="urn:microsoft.com/office/officeart/2008/layout/SquareAccentList"/>
    <dgm:cxn modelId="{B7A420FB-8360-4F7F-9BCF-16387D9F4B46}" type="presParOf" srcId="{0E4809A7-EFD1-409D-AB96-F53CC2DFADDE}" destId="{F952C85D-F0C0-408B-A14D-C840AEA7FBF2}" srcOrd="1" destOrd="0" presId="urn:microsoft.com/office/officeart/2008/layout/SquareAccentList"/>
    <dgm:cxn modelId="{28F05D87-CF22-4D60-9D8D-39647E3EF35A}" type="presParOf" srcId="{F952C85D-F0C0-408B-A14D-C840AEA7FBF2}" destId="{6A28AD31-F1B5-4C47-A49A-2079FF894B3C}" srcOrd="0" destOrd="0" presId="urn:microsoft.com/office/officeart/2008/layout/SquareAccentList"/>
    <dgm:cxn modelId="{87BF16B9-0809-4091-AFB4-55BF9A5467FA}" type="presParOf" srcId="{6A28AD31-F1B5-4C47-A49A-2079FF894B3C}" destId="{D4B07286-23CE-409D-B9A1-4DC4BEE4961C}" srcOrd="0" destOrd="0" presId="urn:microsoft.com/office/officeart/2008/layout/SquareAccentList"/>
    <dgm:cxn modelId="{F9A73CA6-B9E9-4B9E-9864-7C5E3308C5AD}" type="presParOf" srcId="{6A28AD31-F1B5-4C47-A49A-2079FF894B3C}" destId="{0E2E0084-FBC7-4583-B9A1-061179455111}" srcOrd="1" destOrd="0" presId="urn:microsoft.com/office/officeart/2008/layout/SquareAccentList"/>
    <dgm:cxn modelId="{B1924EC7-2987-4951-8D0E-3558D7168AEA}" type="presParOf" srcId="{F952C85D-F0C0-408B-A14D-C840AEA7FBF2}" destId="{FEB6A7AB-DFA0-47DF-9B8A-693724E94421}" srcOrd="1" destOrd="0" presId="urn:microsoft.com/office/officeart/2008/layout/SquareAccentList"/>
    <dgm:cxn modelId="{AB0654BE-7840-44C4-9E3B-604F4D67C8DC}" type="presParOf" srcId="{FEB6A7AB-DFA0-47DF-9B8A-693724E94421}" destId="{CB605AD0-73EC-4247-9648-27FC6F3889B6}" srcOrd="0" destOrd="0" presId="urn:microsoft.com/office/officeart/2008/layout/SquareAccentList"/>
    <dgm:cxn modelId="{E0DB7008-1208-45CB-ADAB-FE2DF5CB0364}" type="presParOf" srcId="{FEB6A7AB-DFA0-47DF-9B8A-693724E94421}" destId="{F64BB028-F4C1-4946-AFA6-D5904CAFEB17}" srcOrd="1" destOrd="0" presId="urn:microsoft.com/office/officeart/2008/layout/SquareAccentList"/>
    <dgm:cxn modelId="{16F82F2D-6AFD-404A-B4C1-F05D10E8301F}" type="presParOf" srcId="{F952C85D-F0C0-408B-A14D-C840AEA7FBF2}" destId="{99255522-C620-460E-9259-ECFA20A9F081}" srcOrd="2" destOrd="0" presId="urn:microsoft.com/office/officeart/2008/layout/SquareAccentList"/>
    <dgm:cxn modelId="{AAB4A80D-504C-4B14-8743-1FECCC98A5FC}" type="presParOf" srcId="{99255522-C620-460E-9259-ECFA20A9F081}" destId="{ACD3E497-EB13-4DDB-AE6F-8A0855C86F17}" srcOrd="0" destOrd="0" presId="urn:microsoft.com/office/officeart/2008/layout/SquareAccentList"/>
    <dgm:cxn modelId="{87A7CEB0-1DA2-428B-BE1E-1E4F39A18744}" type="presParOf" srcId="{99255522-C620-460E-9259-ECFA20A9F081}" destId="{A1B5D43B-04C3-442A-9738-8B5616A0D6EB}" srcOrd="1" destOrd="0" presId="urn:microsoft.com/office/officeart/2008/layout/SquareAccentList"/>
    <dgm:cxn modelId="{9D276B23-CD43-4C21-9976-E0A72BC8421F}" type="presParOf" srcId="{F952C85D-F0C0-408B-A14D-C840AEA7FBF2}" destId="{11EDF8A2-2989-4242-A247-8C541BAAD8AA}" srcOrd="3" destOrd="0" presId="urn:microsoft.com/office/officeart/2008/layout/SquareAccentList"/>
    <dgm:cxn modelId="{82947E14-FCAE-42E5-9B2C-29FFB7DEECA9}" type="presParOf" srcId="{11EDF8A2-2989-4242-A247-8C541BAAD8AA}" destId="{1271642B-8F3F-426B-BB85-FB0184694761}" srcOrd="0" destOrd="0" presId="urn:microsoft.com/office/officeart/2008/layout/SquareAccentList"/>
    <dgm:cxn modelId="{3A772445-8351-4585-8159-4771AD9E3A48}" type="presParOf" srcId="{11EDF8A2-2989-4242-A247-8C541BAAD8AA}" destId="{CDDFC540-6140-4117-8A5D-E93C6F13B72B}" srcOrd="1" destOrd="0" presId="urn:microsoft.com/office/officeart/2008/layout/SquareAccentList"/>
    <dgm:cxn modelId="{13116F42-A5EE-4FD7-BE71-4058AA7DE6C2}" type="presParOf" srcId="{E16ED012-9EAC-4AAF-B459-A7E4C860596C}" destId="{D642A7D4-7C80-4502-83F7-FB7062BFB5DD}" srcOrd="2" destOrd="0" presId="urn:microsoft.com/office/officeart/2008/layout/SquareAccentList"/>
    <dgm:cxn modelId="{86C94D16-47D5-4F67-A47A-AF9F455DED81}" type="presParOf" srcId="{D642A7D4-7C80-4502-83F7-FB7062BFB5DD}" destId="{9678DADA-9F6F-4E56-AB2C-5F70801616FF}" srcOrd="0" destOrd="0" presId="urn:microsoft.com/office/officeart/2008/layout/SquareAccentList"/>
    <dgm:cxn modelId="{F93E9429-E617-4EC5-AF46-292C1A5F5FE7}" type="presParOf" srcId="{9678DADA-9F6F-4E56-AB2C-5F70801616FF}" destId="{350CE676-ACAC-423B-841E-5D44CAC40EA3}" srcOrd="0" destOrd="0" presId="urn:microsoft.com/office/officeart/2008/layout/SquareAccentList"/>
    <dgm:cxn modelId="{7F57D4E4-1637-486A-BEB5-90C29F9212BE}" type="presParOf" srcId="{9678DADA-9F6F-4E56-AB2C-5F70801616FF}" destId="{23199B02-2862-4A4E-9032-27B46EFB5424}" srcOrd="1" destOrd="0" presId="urn:microsoft.com/office/officeart/2008/layout/SquareAccentList"/>
    <dgm:cxn modelId="{9EC12787-A136-4466-BAD7-5A9D3460DE65}" type="presParOf" srcId="{9678DADA-9F6F-4E56-AB2C-5F70801616FF}" destId="{2CA06402-1880-4BB8-9ECA-F4A43C93BD8E}" srcOrd="2" destOrd="0" presId="urn:microsoft.com/office/officeart/2008/layout/SquareAccentList"/>
    <dgm:cxn modelId="{10E501B1-7686-48B1-9550-23B0831A9DDC}" type="presParOf" srcId="{D642A7D4-7C80-4502-83F7-FB7062BFB5DD}" destId="{FF384A61-7111-4392-8EB6-D2F6FCDD11D0}" srcOrd="1" destOrd="0" presId="urn:microsoft.com/office/officeart/2008/layout/SquareAccentList"/>
    <dgm:cxn modelId="{305BA9F0-278C-42CF-B53A-6643FB142A4D}" type="presParOf" srcId="{FF384A61-7111-4392-8EB6-D2F6FCDD11D0}" destId="{3EAA3115-656E-471B-ADA7-D34C54546013}" srcOrd="0" destOrd="0" presId="urn:microsoft.com/office/officeart/2008/layout/SquareAccentList"/>
    <dgm:cxn modelId="{004D76AD-6A94-4227-891A-8F752EA70649}" type="presParOf" srcId="{3EAA3115-656E-471B-ADA7-D34C54546013}" destId="{FD24CD24-8546-4230-9E17-BC78EDCD65F0}" srcOrd="0" destOrd="0" presId="urn:microsoft.com/office/officeart/2008/layout/SquareAccentList"/>
    <dgm:cxn modelId="{2A912A47-8FE1-48E2-A2E3-7E021EE2B5E5}" type="presParOf" srcId="{3EAA3115-656E-471B-ADA7-D34C54546013}" destId="{974928E4-C4AE-468E-9128-CB8FA7515A6C}" srcOrd="1" destOrd="0" presId="urn:microsoft.com/office/officeart/2008/layout/SquareAccentList"/>
    <dgm:cxn modelId="{6776F894-C00E-435B-B75C-B766A5153694}" type="presParOf" srcId="{FF384A61-7111-4392-8EB6-D2F6FCDD11D0}" destId="{E19EA2D9-32FD-4D8F-8D09-663FDB036EB9}" srcOrd="1" destOrd="0" presId="urn:microsoft.com/office/officeart/2008/layout/SquareAccentList"/>
    <dgm:cxn modelId="{4FE92427-CD44-4F16-8CC6-18DFA1417EE2}" type="presParOf" srcId="{E19EA2D9-32FD-4D8F-8D09-663FDB036EB9}" destId="{3C061A1C-1E27-41CA-A96E-D59E9780FC68}" srcOrd="0" destOrd="0" presId="urn:microsoft.com/office/officeart/2008/layout/SquareAccentList"/>
    <dgm:cxn modelId="{35D900D0-C057-469A-B792-9580605F7F24}" type="presParOf" srcId="{E19EA2D9-32FD-4D8F-8D09-663FDB036EB9}" destId="{D434BC25-945A-4192-B65A-279BD8E546A4}" srcOrd="1" destOrd="0" presId="urn:microsoft.com/office/officeart/2008/layout/SquareAccentList"/>
    <dgm:cxn modelId="{1496FBD0-A6BD-40AB-AC53-146B7A711BCF}" type="presParOf" srcId="{FF384A61-7111-4392-8EB6-D2F6FCDD11D0}" destId="{2BF6D081-9AD0-455B-9170-791A314C2AFC}" srcOrd="2" destOrd="0" presId="urn:microsoft.com/office/officeart/2008/layout/SquareAccentList"/>
    <dgm:cxn modelId="{BCD1A77F-76D9-4E4F-86AD-8C1023D2B9B9}" type="presParOf" srcId="{2BF6D081-9AD0-455B-9170-791A314C2AFC}" destId="{81DAE10F-BC30-4A43-B1A9-B06A115EEDCB}" srcOrd="0" destOrd="0" presId="urn:microsoft.com/office/officeart/2008/layout/SquareAccentList"/>
    <dgm:cxn modelId="{B4492EB8-CD1C-4806-B7DE-040EE6255C36}" type="presParOf" srcId="{2BF6D081-9AD0-455B-9170-791A314C2AFC}" destId="{5949ACF3-87ED-4B45-A121-7D540366A3C7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B4D5D1-5068-485E-9DB9-9B9974D3B73D}" type="doc">
      <dgm:prSet loTypeId="urn:microsoft.com/office/officeart/2005/8/layout/matrix2" loCatId="matrix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88769E2-05AE-42D2-B660-6EDCB134DA2F}">
      <dgm:prSet phldrT="[Text]"/>
      <dgm:spPr/>
      <dgm:t>
        <a:bodyPr/>
        <a:lstStyle/>
        <a:p>
          <a:r>
            <a:rPr lang="en-US" dirty="0"/>
            <a:t>Strategy &amp; Tactics</a:t>
          </a:r>
        </a:p>
      </dgm:t>
    </dgm:pt>
    <dgm:pt modelId="{985599CF-625C-403D-87FF-6F5A4F395FFB}" type="parTrans" cxnId="{A1848039-F61E-4E5C-B98B-0C54C85C94EE}">
      <dgm:prSet/>
      <dgm:spPr/>
      <dgm:t>
        <a:bodyPr/>
        <a:lstStyle/>
        <a:p>
          <a:endParaRPr lang="en-US"/>
        </a:p>
      </dgm:t>
    </dgm:pt>
    <dgm:pt modelId="{BF2780EC-CCE8-4DB7-AA01-CC90A17A44A3}" type="sibTrans" cxnId="{A1848039-F61E-4E5C-B98B-0C54C85C94EE}">
      <dgm:prSet/>
      <dgm:spPr/>
      <dgm:t>
        <a:bodyPr/>
        <a:lstStyle/>
        <a:p>
          <a:endParaRPr lang="en-US"/>
        </a:p>
      </dgm:t>
    </dgm:pt>
    <dgm:pt modelId="{71645B3A-557F-44D8-AFF1-D8E02DF23106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Skills &amp; Tactics</a:t>
          </a:r>
        </a:p>
      </dgm:t>
    </dgm:pt>
    <dgm:pt modelId="{02A86EB8-620B-4496-9CCF-972557AF40FF}" type="parTrans" cxnId="{99763DBA-28F6-4EF4-9310-08C03D7DF217}">
      <dgm:prSet/>
      <dgm:spPr/>
      <dgm:t>
        <a:bodyPr/>
        <a:lstStyle/>
        <a:p>
          <a:endParaRPr lang="en-US"/>
        </a:p>
      </dgm:t>
    </dgm:pt>
    <dgm:pt modelId="{80B6F3E9-8BF1-44F1-83CE-7C486FC73E8A}" type="sibTrans" cxnId="{99763DBA-28F6-4EF4-9310-08C03D7DF217}">
      <dgm:prSet/>
      <dgm:spPr/>
      <dgm:t>
        <a:bodyPr/>
        <a:lstStyle/>
        <a:p>
          <a:endParaRPr lang="en-US"/>
        </a:p>
      </dgm:t>
    </dgm:pt>
    <dgm:pt modelId="{AFB77EDD-E14D-4A69-9A36-DC847A69C223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In the Zone</a:t>
          </a:r>
        </a:p>
      </dgm:t>
    </dgm:pt>
    <dgm:pt modelId="{136FF950-F46B-408E-A602-CF70A6A405C4}" type="parTrans" cxnId="{8B01263B-FB02-43E5-84E6-3295AF6E6921}">
      <dgm:prSet/>
      <dgm:spPr/>
      <dgm:t>
        <a:bodyPr/>
        <a:lstStyle/>
        <a:p>
          <a:endParaRPr lang="en-US"/>
        </a:p>
      </dgm:t>
    </dgm:pt>
    <dgm:pt modelId="{E25F1622-9D17-498F-9889-56660CBE5765}" type="sibTrans" cxnId="{8B01263B-FB02-43E5-84E6-3295AF6E6921}">
      <dgm:prSet/>
      <dgm:spPr/>
      <dgm:t>
        <a:bodyPr/>
        <a:lstStyle/>
        <a:p>
          <a:endParaRPr lang="en-US"/>
        </a:p>
      </dgm:t>
    </dgm:pt>
    <dgm:pt modelId="{C61085B1-BFD3-4CEE-AB93-4B6E2F261D1E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Game Rules</a:t>
          </a:r>
        </a:p>
      </dgm:t>
    </dgm:pt>
    <dgm:pt modelId="{11F7D1E6-5B12-4F8A-8F2C-88EC281BB777}" type="parTrans" cxnId="{CA86B26B-A92C-4774-ABE8-489434C0DDBF}">
      <dgm:prSet/>
      <dgm:spPr/>
      <dgm:t>
        <a:bodyPr/>
        <a:lstStyle/>
        <a:p>
          <a:endParaRPr lang="en-US"/>
        </a:p>
      </dgm:t>
    </dgm:pt>
    <dgm:pt modelId="{24B62641-67F0-43C4-B629-438EE0B7FF5E}" type="sibTrans" cxnId="{CA86B26B-A92C-4774-ABE8-489434C0DDBF}">
      <dgm:prSet/>
      <dgm:spPr/>
      <dgm:t>
        <a:bodyPr/>
        <a:lstStyle/>
        <a:p>
          <a:endParaRPr lang="en-US"/>
        </a:p>
      </dgm:t>
    </dgm:pt>
    <dgm:pt modelId="{5C40452F-8F6B-49B8-87C8-E4E35B1F6E6B}" type="pres">
      <dgm:prSet presAssocID="{71B4D5D1-5068-485E-9DB9-9B9974D3B73D}" presName="matrix" presStyleCnt="0">
        <dgm:presLayoutVars>
          <dgm:chMax val="1"/>
          <dgm:dir/>
          <dgm:resizeHandles val="exact"/>
        </dgm:presLayoutVars>
      </dgm:prSet>
      <dgm:spPr/>
    </dgm:pt>
    <dgm:pt modelId="{F7C9048B-730A-41C9-8002-1947DD7ACC10}" type="pres">
      <dgm:prSet presAssocID="{71B4D5D1-5068-485E-9DB9-9B9974D3B73D}" presName="axisShape" presStyleLbl="bgShp" presStyleIdx="0" presStyleCnt="1"/>
      <dgm:spPr/>
    </dgm:pt>
    <dgm:pt modelId="{6B9C492B-C86A-4ADF-994B-9734D7E4B9F5}" type="pres">
      <dgm:prSet presAssocID="{71B4D5D1-5068-485E-9DB9-9B9974D3B73D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403F51F-F394-4987-88D9-4CF4340D972B}" type="pres">
      <dgm:prSet presAssocID="{71B4D5D1-5068-485E-9DB9-9B9974D3B73D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1B49D14-6B0F-4673-8066-816B0CC62B07}" type="pres">
      <dgm:prSet presAssocID="{71B4D5D1-5068-485E-9DB9-9B9974D3B73D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47AF5304-906C-4AAA-86C8-7AFA86DD7888}" type="pres">
      <dgm:prSet presAssocID="{71B4D5D1-5068-485E-9DB9-9B9974D3B73D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1848039-F61E-4E5C-B98B-0C54C85C94EE}" srcId="{71B4D5D1-5068-485E-9DB9-9B9974D3B73D}" destId="{A88769E2-05AE-42D2-B660-6EDCB134DA2F}" srcOrd="0" destOrd="0" parTransId="{985599CF-625C-403D-87FF-6F5A4F395FFB}" sibTransId="{BF2780EC-CCE8-4DB7-AA01-CC90A17A44A3}"/>
    <dgm:cxn modelId="{8B01263B-FB02-43E5-84E6-3295AF6E6921}" srcId="{71B4D5D1-5068-485E-9DB9-9B9974D3B73D}" destId="{AFB77EDD-E14D-4A69-9A36-DC847A69C223}" srcOrd="3" destOrd="0" parTransId="{136FF950-F46B-408E-A602-CF70A6A405C4}" sibTransId="{E25F1622-9D17-498F-9889-56660CBE5765}"/>
    <dgm:cxn modelId="{9F12EB5E-771D-4CA6-9C73-2771DA35C83A}" type="presOf" srcId="{A88769E2-05AE-42D2-B660-6EDCB134DA2F}" destId="{6B9C492B-C86A-4ADF-994B-9734D7E4B9F5}" srcOrd="0" destOrd="0" presId="urn:microsoft.com/office/officeart/2005/8/layout/matrix2"/>
    <dgm:cxn modelId="{CA86B26B-A92C-4774-ABE8-489434C0DDBF}" srcId="{71B4D5D1-5068-485E-9DB9-9B9974D3B73D}" destId="{C61085B1-BFD3-4CEE-AB93-4B6E2F261D1E}" srcOrd="1" destOrd="0" parTransId="{11F7D1E6-5B12-4F8A-8F2C-88EC281BB777}" sibTransId="{24B62641-67F0-43C4-B629-438EE0B7FF5E}"/>
    <dgm:cxn modelId="{0889DE4E-1F31-4536-BFC0-8EAAEA250925}" type="presOf" srcId="{71B4D5D1-5068-485E-9DB9-9B9974D3B73D}" destId="{5C40452F-8F6B-49B8-87C8-E4E35B1F6E6B}" srcOrd="0" destOrd="0" presId="urn:microsoft.com/office/officeart/2005/8/layout/matrix2"/>
    <dgm:cxn modelId="{CFE0164F-FADF-49C5-A2ED-07ECF6185710}" type="presOf" srcId="{AFB77EDD-E14D-4A69-9A36-DC847A69C223}" destId="{47AF5304-906C-4AAA-86C8-7AFA86DD7888}" srcOrd="0" destOrd="0" presId="urn:microsoft.com/office/officeart/2005/8/layout/matrix2"/>
    <dgm:cxn modelId="{986AFD9F-ECF0-40DF-87A3-56F3CF7A50B6}" type="presOf" srcId="{C61085B1-BFD3-4CEE-AB93-4B6E2F261D1E}" destId="{0403F51F-F394-4987-88D9-4CF4340D972B}" srcOrd="0" destOrd="0" presId="urn:microsoft.com/office/officeart/2005/8/layout/matrix2"/>
    <dgm:cxn modelId="{99763DBA-28F6-4EF4-9310-08C03D7DF217}" srcId="{71B4D5D1-5068-485E-9DB9-9B9974D3B73D}" destId="{71645B3A-557F-44D8-AFF1-D8E02DF23106}" srcOrd="2" destOrd="0" parTransId="{02A86EB8-620B-4496-9CCF-972557AF40FF}" sibTransId="{80B6F3E9-8BF1-44F1-83CE-7C486FC73E8A}"/>
    <dgm:cxn modelId="{B97B3ED1-DC20-4AB4-9CBF-39FCEC205A03}" type="presOf" srcId="{71645B3A-557F-44D8-AFF1-D8E02DF23106}" destId="{51B49D14-6B0F-4673-8066-816B0CC62B07}" srcOrd="0" destOrd="0" presId="urn:microsoft.com/office/officeart/2005/8/layout/matrix2"/>
    <dgm:cxn modelId="{61D43ADA-30B2-4153-8F94-E694D6726E2F}" type="presParOf" srcId="{5C40452F-8F6B-49B8-87C8-E4E35B1F6E6B}" destId="{F7C9048B-730A-41C9-8002-1947DD7ACC10}" srcOrd="0" destOrd="0" presId="urn:microsoft.com/office/officeart/2005/8/layout/matrix2"/>
    <dgm:cxn modelId="{926721D7-47AF-4987-9897-E99ECDB63DEC}" type="presParOf" srcId="{5C40452F-8F6B-49B8-87C8-E4E35B1F6E6B}" destId="{6B9C492B-C86A-4ADF-994B-9734D7E4B9F5}" srcOrd="1" destOrd="0" presId="urn:microsoft.com/office/officeart/2005/8/layout/matrix2"/>
    <dgm:cxn modelId="{3DA628AA-17BB-4A77-B528-982B842BCBFC}" type="presParOf" srcId="{5C40452F-8F6B-49B8-87C8-E4E35B1F6E6B}" destId="{0403F51F-F394-4987-88D9-4CF4340D972B}" srcOrd="2" destOrd="0" presId="urn:microsoft.com/office/officeart/2005/8/layout/matrix2"/>
    <dgm:cxn modelId="{8E472B10-E101-4773-9754-1493C2A9047C}" type="presParOf" srcId="{5C40452F-8F6B-49B8-87C8-E4E35B1F6E6B}" destId="{51B49D14-6B0F-4673-8066-816B0CC62B07}" srcOrd="3" destOrd="0" presId="urn:microsoft.com/office/officeart/2005/8/layout/matrix2"/>
    <dgm:cxn modelId="{C7BFAC73-2BD5-4A37-A0AD-D6A571B6BA69}" type="presParOf" srcId="{5C40452F-8F6B-49B8-87C8-E4E35B1F6E6B}" destId="{47AF5304-906C-4AAA-86C8-7AFA86DD7888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1B4D5D1-5068-485E-9DB9-9B9974D3B73D}" type="doc">
      <dgm:prSet loTypeId="urn:microsoft.com/office/officeart/2008/layout/SquareAccent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688BCC4-6BDA-4573-BC89-B00590CDE6E9}">
      <dgm:prSet phldrT="[Text]"/>
      <dgm:spPr/>
      <dgm:t>
        <a:bodyPr/>
        <a:lstStyle/>
        <a:p>
          <a:r>
            <a:rPr lang="en-US" dirty="0">
              <a:latin typeface="Aptos Display" panose="020B0004020202020204" pitchFamily="34" charset="0"/>
            </a:rPr>
            <a:t>Competency Phases</a:t>
          </a:r>
        </a:p>
      </dgm:t>
    </dgm:pt>
    <dgm:pt modelId="{2E2CCFE9-F4C9-469F-92D5-20B06DEAD6D6}" type="parTrans" cxnId="{C793B93B-A608-4580-BCC2-EF374172102D}">
      <dgm:prSet/>
      <dgm:spPr/>
      <dgm:t>
        <a:bodyPr/>
        <a:lstStyle/>
        <a:p>
          <a:endParaRPr lang="en-US"/>
        </a:p>
      </dgm:t>
    </dgm:pt>
    <dgm:pt modelId="{869A2B5E-EE5B-4AE6-A6B8-A94C69E41581}" type="sibTrans" cxnId="{C793B93B-A608-4580-BCC2-EF374172102D}">
      <dgm:prSet/>
      <dgm:spPr/>
      <dgm:t>
        <a:bodyPr/>
        <a:lstStyle/>
        <a:p>
          <a:endParaRPr lang="en-US"/>
        </a:p>
      </dgm:t>
    </dgm:pt>
    <dgm:pt modelId="{26D86158-7043-4337-B29B-2DF3666CE495}">
      <dgm:prSet custT="1"/>
      <dgm:spPr/>
      <dgm:t>
        <a:bodyPr/>
        <a:lstStyle/>
        <a:p>
          <a:r>
            <a:rPr lang="en-US" sz="1200" dirty="0">
              <a:latin typeface="Aptos Display" panose="020B0004020202020204" pitchFamily="34" charset="0"/>
            </a:rPr>
            <a:t>Unconscious Incompetent – </a:t>
          </a:r>
          <a:r>
            <a:rPr lang="en-US" sz="1200" b="1" dirty="0">
              <a:latin typeface="Aptos Display" panose="020B0004020202020204" pitchFamily="34" charset="0"/>
            </a:rPr>
            <a:t>Phase 1</a:t>
          </a:r>
        </a:p>
      </dgm:t>
    </dgm:pt>
    <dgm:pt modelId="{2945A1F6-BDBD-41E5-94CF-C65A1A795D34}" type="parTrans" cxnId="{09F6BB4A-D98E-4238-A7D9-E8EBEDE06AAF}">
      <dgm:prSet/>
      <dgm:spPr/>
      <dgm:t>
        <a:bodyPr/>
        <a:lstStyle/>
        <a:p>
          <a:endParaRPr lang="en-MY"/>
        </a:p>
      </dgm:t>
    </dgm:pt>
    <dgm:pt modelId="{E448FE89-918F-488E-8CC8-C673B93F0A34}" type="sibTrans" cxnId="{09F6BB4A-D98E-4238-A7D9-E8EBEDE06AAF}">
      <dgm:prSet/>
      <dgm:spPr/>
      <dgm:t>
        <a:bodyPr/>
        <a:lstStyle/>
        <a:p>
          <a:endParaRPr lang="en-MY"/>
        </a:p>
      </dgm:t>
    </dgm:pt>
    <dgm:pt modelId="{32345C27-4943-45E1-AB82-E2FF8C320170}">
      <dgm:prSet custT="1"/>
      <dgm:spPr/>
      <dgm:t>
        <a:bodyPr/>
        <a:lstStyle/>
        <a:p>
          <a:r>
            <a:rPr lang="en-US" sz="1200" dirty="0">
              <a:latin typeface="Aptos Display" panose="020B0004020202020204" pitchFamily="34" charset="0"/>
            </a:rPr>
            <a:t>You don’t know what you don’t know</a:t>
          </a:r>
        </a:p>
      </dgm:t>
    </dgm:pt>
    <dgm:pt modelId="{85CC5C6C-9969-4763-A81E-DF358CF02F97}" type="parTrans" cxnId="{C13E664E-9A63-459D-80AB-AADB47719C31}">
      <dgm:prSet/>
      <dgm:spPr/>
      <dgm:t>
        <a:bodyPr/>
        <a:lstStyle/>
        <a:p>
          <a:endParaRPr lang="en-MY"/>
        </a:p>
      </dgm:t>
    </dgm:pt>
    <dgm:pt modelId="{F8ED8FF4-6AB4-48F2-BA68-CFFDB0D29779}" type="sibTrans" cxnId="{C13E664E-9A63-459D-80AB-AADB47719C31}">
      <dgm:prSet/>
      <dgm:spPr/>
      <dgm:t>
        <a:bodyPr/>
        <a:lstStyle/>
        <a:p>
          <a:endParaRPr lang="en-MY"/>
        </a:p>
      </dgm:t>
    </dgm:pt>
    <dgm:pt modelId="{317F0E24-9E7B-4F6C-86FA-77CCDD0FC01B}">
      <dgm:prSet custT="1"/>
      <dgm:spPr/>
      <dgm:t>
        <a:bodyPr/>
        <a:lstStyle/>
        <a:p>
          <a:r>
            <a:rPr lang="en-US" sz="1200" dirty="0">
              <a:latin typeface="Aptos Display" panose="020B0004020202020204" pitchFamily="34" charset="0"/>
            </a:rPr>
            <a:t>Conscious Incompetent – </a:t>
          </a:r>
          <a:r>
            <a:rPr lang="en-US" sz="1200" b="1" dirty="0">
              <a:latin typeface="Aptos Display" panose="020B0004020202020204" pitchFamily="34" charset="0"/>
            </a:rPr>
            <a:t>Phase 2</a:t>
          </a:r>
        </a:p>
      </dgm:t>
    </dgm:pt>
    <dgm:pt modelId="{EBB717E5-203E-4F90-95CE-7CDDF69E9A62}" type="parTrans" cxnId="{17D025BD-51E6-43A1-A3CD-2578C55B92E5}">
      <dgm:prSet/>
      <dgm:spPr/>
      <dgm:t>
        <a:bodyPr/>
        <a:lstStyle/>
        <a:p>
          <a:endParaRPr lang="en-MY"/>
        </a:p>
      </dgm:t>
    </dgm:pt>
    <dgm:pt modelId="{9FA233B3-5745-46E0-BD66-B75DF6DEF24B}" type="sibTrans" cxnId="{17D025BD-51E6-43A1-A3CD-2578C55B92E5}">
      <dgm:prSet/>
      <dgm:spPr/>
      <dgm:t>
        <a:bodyPr/>
        <a:lstStyle/>
        <a:p>
          <a:endParaRPr lang="en-MY"/>
        </a:p>
      </dgm:t>
    </dgm:pt>
    <dgm:pt modelId="{45336C5D-5D80-4811-A9C3-67C38DDC2071}">
      <dgm:prSet custT="1"/>
      <dgm:spPr/>
      <dgm:t>
        <a:bodyPr/>
        <a:lstStyle/>
        <a:p>
          <a:r>
            <a:rPr lang="en-US" sz="1200" dirty="0">
              <a:latin typeface="Aptos Display" panose="020B0004020202020204" pitchFamily="34" charset="0"/>
            </a:rPr>
            <a:t>You start to know what you don’t know</a:t>
          </a:r>
        </a:p>
      </dgm:t>
    </dgm:pt>
    <dgm:pt modelId="{C8F34AAC-3D0B-4841-B33E-BAC2FFC34E0A}" type="parTrans" cxnId="{9B9BEEE0-07B4-4ECD-9E4A-BD28DFD0F46A}">
      <dgm:prSet/>
      <dgm:spPr/>
      <dgm:t>
        <a:bodyPr/>
        <a:lstStyle/>
        <a:p>
          <a:endParaRPr lang="en-MY"/>
        </a:p>
      </dgm:t>
    </dgm:pt>
    <dgm:pt modelId="{9CD827E1-5A46-4A1A-B04F-8969B1C37D38}" type="sibTrans" cxnId="{9B9BEEE0-07B4-4ECD-9E4A-BD28DFD0F46A}">
      <dgm:prSet/>
      <dgm:spPr/>
      <dgm:t>
        <a:bodyPr/>
        <a:lstStyle/>
        <a:p>
          <a:endParaRPr lang="en-MY"/>
        </a:p>
      </dgm:t>
    </dgm:pt>
    <dgm:pt modelId="{0804582B-BF06-4743-917B-4BDA7AE018FD}">
      <dgm:prSet custT="1"/>
      <dgm:spPr/>
      <dgm:t>
        <a:bodyPr/>
        <a:lstStyle/>
        <a:p>
          <a:r>
            <a:rPr lang="en-US" sz="1200" dirty="0">
              <a:latin typeface="Aptos Display" panose="020B0004020202020204" pitchFamily="34" charset="0"/>
            </a:rPr>
            <a:t>Conscious Competent – </a:t>
          </a:r>
          <a:r>
            <a:rPr lang="en-US" sz="1200" b="1" dirty="0">
              <a:latin typeface="Aptos Display" panose="020B0004020202020204" pitchFamily="34" charset="0"/>
            </a:rPr>
            <a:t>Phase 3</a:t>
          </a:r>
        </a:p>
      </dgm:t>
    </dgm:pt>
    <dgm:pt modelId="{177B1BB3-0B87-4DB3-90BF-61D59EEC7EB4}" type="parTrans" cxnId="{D1E25213-8329-4CCD-949D-D3B2F0DFAA1A}">
      <dgm:prSet/>
      <dgm:spPr/>
      <dgm:t>
        <a:bodyPr/>
        <a:lstStyle/>
        <a:p>
          <a:endParaRPr lang="en-MY"/>
        </a:p>
      </dgm:t>
    </dgm:pt>
    <dgm:pt modelId="{A3010E94-1184-465E-81DA-40EA3BDAFB16}" type="sibTrans" cxnId="{D1E25213-8329-4CCD-949D-D3B2F0DFAA1A}">
      <dgm:prSet/>
      <dgm:spPr/>
      <dgm:t>
        <a:bodyPr/>
        <a:lstStyle/>
        <a:p>
          <a:endParaRPr lang="en-MY"/>
        </a:p>
      </dgm:t>
    </dgm:pt>
    <dgm:pt modelId="{5793755E-64A2-44F5-8A46-7026B34F3623}">
      <dgm:prSet custT="1"/>
      <dgm:spPr/>
      <dgm:t>
        <a:bodyPr/>
        <a:lstStyle/>
        <a:p>
          <a:r>
            <a:rPr lang="en-US" sz="1200" dirty="0">
              <a:latin typeface="Aptos Display" panose="020B0004020202020204" pitchFamily="34" charset="0"/>
            </a:rPr>
            <a:t>You know and start practicing to make it blend with you</a:t>
          </a:r>
        </a:p>
      </dgm:t>
    </dgm:pt>
    <dgm:pt modelId="{9429EDBB-156B-409D-A33C-40606B73B056}" type="parTrans" cxnId="{0281D195-B00C-41B7-BF2D-ED3AAE475F61}">
      <dgm:prSet/>
      <dgm:spPr/>
      <dgm:t>
        <a:bodyPr/>
        <a:lstStyle/>
        <a:p>
          <a:endParaRPr lang="en-MY"/>
        </a:p>
      </dgm:t>
    </dgm:pt>
    <dgm:pt modelId="{25592751-0762-4CF7-B4EB-CC090B702B82}" type="sibTrans" cxnId="{0281D195-B00C-41B7-BF2D-ED3AAE475F61}">
      <dgm:prSet/>
      <dgm:spPr/>
      <dgm:t>
        <a:bodyPr/>
        <a:lstStyle/>
        <a:p>
          <a:endParaRPr lang="en-MY"/>
        </a:p>
      </dgm:t>
    </dgm:pt>
    <dgm:pt modelId="{74105410-907E-4A43-8817-104365CDEC9C}">
      <dgm:prSet custT="1"/>
      <dgm:spPr/>
      <dgm:t>
        <a:bodyPr/>
        <a:lstStyle/>
        <a:p>
          <a:r>
            <a:rPr lang="en-US" sz="1200" dirty="0">
              <a:latin typeface="Aptos Display" panose="020B0004020202020204" pitchFamily="34" charset="0"/>
            </a:rPr>
            <a:t>Unconscious Competent – </a:t>
          </a:r>
          <a:r>
            <a:rPr lang="en-US" sz="1200" b="1" dirty="0">
              <a:latin typeface="Aptos Display" panose="020B0004020202020204" pitchFamily="34" charset="0"/>
            </a:rPr>
            <a:t>Phase 4</a:t>
          </a:r>
        </a:p>
      </dgm:t>
    </dgm:pt>
    <dgm:pt modelId="{02C548CF-13FD-407E-B0A5-973C711EFA0A}" type="parTrans" cxnId="{A2E7EAC2-A9B4-4716-9709-783DF7C80122}">
      <dgm:prSet/>
      <dgm:spPr/>
      <dgm:t>
        <a:bodyPr/>
        <a:lstStyle/>
        <a:p>
          <a:endParaRPr lang="en-MY"/>
        </a:p>
      </dgm:t>
    </dgm:pt>
    <dgm:pt modelId="{42A6AB6D-3153-42DF-A2FF-908271280749}" type="sibTrans" cxnId="{A2E7EAC2-A9B4-4716-9709-783DF7C80122}">
      <dgm:prSet/>
      <dgm:spPr/>
      <dgm:t>
        <a:bodyPr/>
        <a:lstStyle/>
        <a:p>
          <a:endParaRPr lang="en-MY"/>
        </a:p>
      </dgm:t>
    </dgm:pt>
    <dgm:pt modelId="{E55DDE33-8BC2-4F93-9767-85EC309C278E}">
      <dgm:prSet custT="1"/>
      <dgm:spPr/>
      <dgm:t>
        <a:bodyPr/>
        <a:lstStyle/>
        <a:p>
          <a:r>
            <a:rPr lang="en-US" sz="1200" dirty="0">
              <a:latin typeface="Aptos Display" panose="020B0004020202020204" pitchFamily="34" charset="0"/>
            </a:rPr>
            <a:t>You no longer realize but you automatically react and do it</a:t>
          </a:r>
        </a:p>
      </dgm:t>
    </dgm:pt>
    <dgm:pt modelId="{DA18F2C8-D0EA-4422-B205-29E7EAAEE466}" type="parTrans" cxnId="{06701EA9-F6B8-485C-91D3-A188AB3BA661}">
      <dgm:prSet/>
      <dgm:spPr/>
      <dgm:t>
        <a:bodyPr/>
        <a:lstStyle/>
        <a:p>
          <a:endParaRPr lang="en-MY"/>
        </a:p>
      </dgm:t>
    </dgm:pt>
    <dgm:pt modelId="{AA45E375-4742-42CB-84E2-79658825D0AF}" type="sibTrans" cxnId="{06701EA9-F6B8-485C-91D3-A188AB3BA661}">
      <dgm:prSet/>
      <dgm:spPr/>
      <dgm:t>
        <a:bodyPr/>
        <a:lstStyle/>
        <a:p>
          <a:endParaRPr lang="en-MY"/>
        </a:p>
      </dgm:t>
    </dgm:pt>
    <dgm:pt modelId="{11107A00-9271-4DAD-9A42-FA2C59C2A821}">
      <dgm:prSet phldrT="[Text]"/>
      <dgm:spPr/>
      <dgm:t>
        <a:bodyPr/>
        <a:lstStyle/>
        <a:p>
          <a:r>
            <a:rPr lang="en-US" dirty="0">
              <a:latin typeface="Aptos Display" panose="020B0004020202020204" pitchFamily="34" charset="0"/>
            </a:rPr>
            <a:t>Mistakes vs. Weakness</a:t>
          </a:r>
        </a:p>
      </dgm:t>
    </dgm:pt>
    <dgm:pt modelId="{99DFA3E5-6AFA-4DAE-AB28-843D8BC680F0}" type="parTrans" cxnId="{60A7241D-9BCE-4395-AE77-23A97D2F8F65}">
      <dgm:prSet/>
      <dgm:spPr/>
      <dgm:t>
        <a:bodyPr/>
        <a:lstStyle/>
        <a:p>
          <a:endParaRPr lang="en-MY"/>
        </a:p>
      </dgm:t>
    </dgm:pt>
    <dgm:pt modelId="{D63B9898-A21F-4A87-BD0E-DBBD2864BA9E}" type="sibTrans" cxnId="{60A7241D-9BCE-4395-AE77-23A97D2F8F65}">
      <dgm:prSet/>
      <dgm:spPr/>
      <dgm:t>
        <a:bodyPr/>
        <a:lstStyle/>
        <a:p>
          <a:endParaRPr lang="en-MY"/>
        </a:p>
      </dgm:t>
    </dgm:pt>
    <dgm:pt modelId="{0E948E89-8058-47FE-8573-C3624A6CA4A2}">
      <dgm:prSet phldrT="[Text]" custT="1"/>
      <dgm:spPr/>
      <dgm:t>
        <a:bodyPr/>
        <a:lstStyle/>
        <a:p>
          <a:r>
            <a:rPr lang="en-US" sz="1200" dirty="0">
              <a:latin typeface="Aptos Display" panose="020B0004020202020204" pitchFamily="34" charset="0"/>
            </a:rPr>
            <a:t>Capable to do but had a flaw = </a:t>
          </a:r>
          <a:r>
            <a:rPr lang="en-US" sz="1200" b="1" dirty="0">
              <a:latin typeface="Aptos Display" panose="020B0004020202020204" pitchFamily="34" charset="0"/>
            </a:rPr>
            <a:t>MISTAKE</a:t>
          </a:r>
        </a:p>
      </dgm:t>
    </dgm:pt>
    <dgm:pt modelId="{786AAA83-A5F9-4B6C-893F-059DE944C9A5}" type="parTrans" cxnId="{FD2ABA22-8C3C-46D6-B48A-4D05686FFEDC}">
      <dgm:prSet/>
      <dgm:spPr/>
      <dgm:t>
        <a:bodyPr/>
        <a:lstStyle/>
        <a:p>
          <a:endParaRPr lang="en-MY"/>
        </a:p>
      </dgm:t>
    </dgm:pt>
    <dgm:pt modelId="{371A24C6-3634-4EFE-932B-0530DC101B5E}" type="sibTrans" cxnId="{FD2ABA22-8C3C-46D6-B48A-4D05686FFEDC}">
      <dgm:prSet/>
      <dgm:spPr/>
      <dgm:t>
        <a:bodyPr/>
        <a:lstStyle/>
        <a:p>
          <a:endParaRPr lang="en-MY"/>
        </a:p>
      </dgm:t>
    </dgm:pt>
    <dgm:pt modelId="{5EB43E8B-441B-4B2A-BD28-F4F543C0D80C}">
      <dgm:prSet phldrT="[Text]" custT="1"/>
      <dgm:spPr/>
      <dgm:t>
        <a:bodyPr/>
        <a:lstStyle/>
        <a:p>
          <a:r>
            <a:rPr lang="en-US" sz="1200" dirty="0">
              <a:latin typeface="Aptos Display" panose="020B0004020202020204" pitchFamily="34" charset="0"/>
            </a:rPr>
            <a:t>Incapable to do = </a:t>
          </a:r>
          <a:r>
            <a:rPr lang="en-US" sz="1200" b="1" dirty="0">
              <a:latin typeface="Aptos Display" panose="020B0004020202020204" pitchFamily="34" charset="0"/>
            </a:rPr>
            <a:t>WEAKNESS</a:t>
          </a:r>
        </a:p>
      </dgm:t>
    </dgm:pt>
    <dgm:pt modelId="{69AD1710-1DCD-4E2A-8D61-14321E45092E}" type="parTrans" cxnId="{3CF3284F-437C-47D5-9813-6ABE9955B72E}">
      <dgm:prSet/>
      <dgm:spPr/>
      <dgm:t>
        <a:bodyPr/>
        <a:lstStyle/>
        <a:p>
          <a:endParaRPr lang="en-MY"/>
        </a:p>
      </dgm:t>
    </dgm:pt>
    <dgm:pt modelId="{8FFC1B26-117B-4BC0-8443-91DC21A6ED00}" type="sibTrans" cxnId="{3CF3284F-437C-47D5-9813-6ABE9955B72E}">
      <dgm:prSet/>
      <dgm:spPr/>
      <dgm:t>
        <a:bodyPr/>
        <a:lstStyle/>
        <a:p>
          <a:endParaRPr lang="en-MY"/>
        </a:p>
      </dgm:t>
    </dgm:pt>
    <dgm:pt modelId="{AFDBE063-92EC-4C05-8F3B-4080891A9E6C}">
      <dgm:prSet phldrT="[Text]"/>
      <dgm:spPr/>
      <dgm:t>
        <a:bodyPr/>
        <a:lstStyle/>
        <a:p>
          <a:r>
            <a:rPr lang="en-US" dirty="0">
              <a:latin typeface="Aptos Display" panose="020B0004020202020204" pitchFamily="34" charset="0"/>
            </a:rPr>
            <a:t>Individual Skills</a:t>
          </a:r>
        </a:p>
      </dgm:t>
    </dgm:pt>
    <dgm:pt modelId="{F4320CC2-6578-4DEF-8E28-9D51BF5442C3}" type="parTrans" cxnId="{2916287C-3254-42F0-A225-F557D52D3D78}">
      <dgm:prSet/>
      <dgm:spPr/>
      <dgm:t>
        <a:bodyPr/>
        <a:lstStyle/>
        <a:p>
          <a:endParaRPr lang="en-MY"/>
        </a:p>
      </dgm:t>
    </dgm:pt>
    <dgm:pt modelId="{3668BA86-1B1C-4487-A6BC-1F5D3DDCD4F9}" type="sibTrans" cxnId="{2916287C-3254-42F0-A225-F557D52D3D78}">
      <dgm:prSet/>
      <dgm:spPr/>
      <dgm:t>
        <a:bodyPr/>
        <a:lstStyle/>
        <a:p>
          <a:endParaRPr lang="en-MY"/>
        </a:p>
      </dgm:t>
    </dgm:pt>
    <dgm:pt modelId="{5DEFC833-289B-4021-A11D-8F5512DB1632}">
      <dgm:prSet phldrT="[Text]" custT="1"/>
      <dgm:spPr/>
      <dgm:t>
        <a:bodyPr/>
        <a:lstStyle/>
        <a:p>
          <a:r>
            <a:rPr lang="en-US" sz="1200" dirty="0">
              <a:latin typeface="Aptos Display" panose="020B0004020202020204" pitchFamily="34" charset="0"/>
            </a:rPr>
            <a:t>Practice to achieve</a:t>
          </a:r>
        </a:p>
      </dgm:t>
    </dgm:pt>
    <dgm:pt modelId="{F70FF45A-E657-402C-A631-D856B088E8BB}" type="parTrans" cxnId="{55BE4154-2CB7-4E29-959A-1671376CD7BF}">
      <dgm:prSet/>
      <dgm:spPr/>
      <dgm:t>
        <a:bodyPr/>
        <a:lstStyle/>
        <a:p>
          <a:endParaRPr lang="en-MY"/>
        </a:p>
      </dgm:t>
    </dgm:pt>
    <dgm:pt modelId="{316EA35B-45DE-4EC4-AA9B-DB32E05CB946}" type="sibTrans" cxnId="{55BE4154-2CB7-4E29-959A-1671376CD7BF}">
      <dgm:prSet/>
      <dgm:spPr/>
      <dgm:t>
        <a:bodyPr/>
        <a:lstStyle/>
        <a:p>
          <a:endParaRPr lang="en-MY"/>
        </a:p>
      </dgm:t>
    </dgm:pt>
    <dgm:pt modelId="{287EB1BC-2304-46AD-BE04-EB582EF51786}">
      <dgm:prSet phldrT="[Text]" custT="1"/>
      <dgm:spPr/>
      <dgm:t>
        <a:bodyPr/>
        <a:lstStyle/>
        <a:p>
          <a:r>
            <a:rPr lang="en-US" sz="1200" dirty="0">
              <a:latin typeface="Aptos Display" panose="020B0004020202020204" pitchFamily="34" charset="0"/>
            </a:rPr>
            <a:t>Phase 3 to be competent</a:t>
          </a:r>
        </a:p>
      </dgm:t>
    </dgm:pt>
    <dgm:pt modelId="{635D23B1-2518-4EB4-B684-7F53871FF006}" type="parTrans" cxnId="{738E8D4F-63E3-4D94-B065-751C507930E8}">
      <dgm:prSet/>
      <dgm:spPr/>
      <dgm:t>
        <a:bodyPr/>
        <a:lstStyle/>
        <a:p>
          <a:endParaRPr lang="en-MY"/>
        </a:p>
      </dgm:t>
    </dgm:pt>
    <dgm:pt modelId="{DE40469A-AC5F-49CB-85AA-707A9C44700F}" type="sibTrans" cxnId="{738E8D4F-63E3-4D94-B065-751C507930E8}">
      <dgm:prSet/>
      <dgm:spPr/>
      <dgm:t>
        <a:bodyPr/>
        <a:lstStyle/>
        <a:p>
          <a:endParaRPr lang="en-MY"/>
        </a:p>
      </dgm:t>
    </dgm:pt>
    <dgm:pt modelId="{529704A2-754B-4840-AC02-298847C68B5A}">
      <dgm:prSet phldrT="[Text]" custT="1"/>
      <dgm:spPr/>
      <dgm:t>
        <a:bodyPr/>
        <a:lstStyle/>
        <a:p>
          <a:r>
            <a:rPr lang="en-US" sz="1200" dirty="0">
              <a:latin typeface="Aptos Display" panose="020B0004020202020204" pitchFamily="34" charset="0"/>
            </a:rPr>
            <a:t>Phase 4 to free your mind</a:t>
          </a:r>
        </a:p>
      </dgm:t>
    </dgm:pt>
    <dgm:pt modelId="{6C1372D1-C5FF-4D27-B8B9-5AE707119229}" type="parTrans" cxnId="{8A4823E6-CDC6-4918-A406-8079BD2F62B4}">
      <dgm:prSet/>
      <dgm:spPr/>
      <dgm:t>
        <a:bodyPr/>
        <a:lstStyle/>
        <a:p>
          <a:endParaRPr lang="en-MY"/>
        </a:p>
      </dgm:t>
    </dgm:pt>
    <dgm:pt modelId="{40573B7C-8D9A-4C82-8E01-9E305BF8B7D3}" type="sibTrans" cxnId="{8A4823E6-CDC6-4918-A406-8079BD2F62B4}">
      <dgm:prSet/>
      <dgm:spPr/>
      <dgm:t>
        <a:bodyPr/>
        <a:lstStyle/>
        <a:p>
          <a:endParaRPr lang="en-MY"/>
        </a:p>
      </dgm:t>
    </dgm:pt>
    <dgm:pt modelId="{E16ED012-9EAC-4AAF-B459-A7E4C860596C}" type="pres">
      <dgm:prSet presAssocID="{71B4D5D1-5068-485E-9DB9-9B9974D3B73D}" presName="layout" presStyleCnt="0">
        <dgm:presLayoutVars>
          <dgm:chMax/>
          <dgm:chPref/>
          <dgm:dir/>
          <dgm:resizeHandles/>
        </dgm:presLayoutVars>
      </dgm:prSet>
      <dgm:spPr/>
    </dgm:pt>
    <dgm:pt modelId="{E718E1D3-4986-4406-83D1-3C4A512BE3A3}" type="pres">
      <dgm:prSet presAssocID="{0688BCC4-6BDA-4573-BC89-B00590CDE6E9}" presName="root" presStyleCnt="0">
        <dgm:presLayoutVars>
          <dgm:chMax/>
          <dgm:chPref/>
        </dgm:presLayoutVars>
      </dgm:prSet>
      <dgm:spPr/>
    </dgm:pt>
    <dgm:pt modelId="{853B3219-4272-4D5B-A941-AAC07D852322}" type="pres">
      <dgm:prSet presAssocID="{0688BCC4-6BDA-4573-BC89-B00590CDE6E9}" presName="rootComposite" presStyleCnt="0">
        <dgm:presLayoutVars/>
      </dgm:prSet>
      <dgm:spPr/>
    </dgm:pt>
    <dgm:pt modelId="{D44101DC-B46E-444A-B0B3-65B02177829B}" type="pres">
      <dgm:prSet presAssocID="{0688BCC4-6BDA-4573-BC89-B00590CDE6E9}" presName="ParentAccent" presStyleLbl="alignNode1" presStyleIdx="0" presStyleCnt="3"/>
      <dgm:spPr/>
    </dgm:pt>
    <dgm:pt modelId="{220BB3BB-4EDC-4A3C-B1EF-C31496ABD975}" type="pres">
      <dgm:prSet presAssocID="{0688BCC4-6BDA-4573-BC89-B00590CDE6E9}" presName="ParentSmallAccent" presStyleLbl="fgAcc1" presStyleIdx="0" presStyleCnt="3"/>
      <dgm:spPr/>
    </dgm:pt>
    <dgm:pt modelId="{DF76BFB5-EB1A-4E3A-BB6B-A575CBA8B725}" type="pres">
      <dgm:prSet presAssocID="{0688BCC4-6BDA-4573-BC89-B00590CDE6E9}" presName="Parent" presStyleLbl="revTx" presStyleIdx="0" presStyleCnt="10">
        <dgm:presLayoutVars>
          <dgm:chMax/>
          <dgm:chPref val="4"/>
          <dgm:bulletEnabled val="1"/>
        </dgm:presLayoutVars>
      </dgm:prSet>
      <dgm:spPr/>
    </dgm:pt>
    <dgm:pt modelId="{2D9EF0F8-1066-4066-8B9C-AB5EF098EA5B}" type="pres">
      <dgm:prSet presAssocID="{0688BCC4-6BDA-4573-BC89-B00590CDE6E9}" presName="childShape" presStyleCnt="0">
        <dgm:presLayoutVars>
          <dgm:chMax val="0"/>
          <dgm:chPref val="0"/>
        </dgm:presLayoutVars>
      </dgm:prSet>
      <dgm:spPr/>
    </dgm:pt>
    <dgm:pt modelId="{657E91CB-8AEE-452E-91B3-F99298F2FB2A}" type="pres">
      <dgm:prSet presAssocID="{26D86158-7043-4337-B29B-2DF3666CE495}" presName="childComposite" presStyleCnt="0">
        <dgm:presLayoutVars>
          <dgm:chMax val="0"/>
          <dgm:chPref val="0"/>
        </dgm:presLayoutVars>
      </dgm:prSet>
      <dgm:spPr/>
    </dgm:pt>
    <dgm:pt modelId="{82ADCD86-120D-4384-AAE9-D38FC38E4287}" type="pres">
      <dgm:prSet presAssocID="{26D86158-7043-4337-B29B-2DF3666CE495}" presName="ChildAccent" presStyleLbl="solidFgAcc1" presStyleIdx="0" presStyleCnt="7"/>
      <dgm:spPr/>
    </dgm:pt>
    <dgm:pt modelId="{9523EFA5-4975-4E9A-AF80-4127E3B1759E}" type="pres">
      <dgm:prSet presAssocID="{26D86158-7043-4337-B29B-2DF3666CE495}" presName="Child" presStyleLbl="revTx" presStyleIdx="1" presStyleCnt="10" custScaleY="140227">
        <dgm:presLayoutVars>
          <dgm:chMax val="0"/>
          <dgm:chPref val="0"/>
          <dgm:bulletEnabled val="1"/>
        </dgm:presLayoutVars>
      </dgm:prSet>
      <dgm:spPr/>
    </dgm:pt>
    <dgm:pt modelId="{6BFC2648-9892-42AB-962C-EE809E2E9D09}" type="pres">
      <dgm:prSet presAssocID="{317F0E24-9E7B-4F6C-86FA-77CCDD0FC01B}" presName="childComposite" presStyleCnt="0">
        <dgm:presLayoutVars>
          <dgm:chMax val="0"/>
          <dgm:chPref val="0"/>
        </dgm:presLayoutVars>
      </dgm:prSet>
      <dgm:spPr/>
    </dgm:pt>
    <dgm:pt modelId="{DDAE2F07-C3C8-4991-912B-748958E783F1}" type="pres">
      <dgm:prSet presAssocID="{317F0E24-9E7B-4F6C-86FA-77CCDD0FC01B}" presName="ChildAccent" presStyleLbl="solidFgAcc1" presStyleIdx="1" presStyleCnt="7"/>
      <dgm:spPr/>
    </dgm:pt>
    <dgm:pt modelId="{73865263-EA3C-464E-B393-8C2D4C2F894B}" type="pres">
      <dgm:prSet presAssocID="{317F0E24-9E7B-4F6C-86FA-77CCDD0FC01B}" presName="Child" presStyleLbl="revTx" presStyleIdx="2" presStyleCnt="10" custScaleY="140227">
        <dgm:presLayoutVars>
          <dgm:chMax val="0"/>
          <dgm:chPref val="0"/>
          <dgm:bulletEnabled val="1"/>
        </dgm:presLayoutVars>
      </dgm:prSet>
      <dgm:spPr/>
    </dgm:pt>
    <dgm:pt modelId="{38B3EAF6-6C7A-4F74-A7F4-B71F2973A5B0}" type="pres">
      <dgm:prSet presAssocID="{0804582B-BF06-4743-917B-4BDA7AE018FD}" presName="childComposite" presStyleCnt="0">
        <dgm:presLayoutVars>
          <dgm:chMax val="0"/>
          <dgm:chPref val="0"/>
        </dgm:presLayoutVars>
      </dgm:prSet>
      <dgm:spPr/>
    </dgm:pt>
    <dgm:pt modelId="{F86A1239-A93D-49E9-AF31-83C1BF4DF9FD}" type="pres">
      <dgm:prSet presAssocID="{0804582B-BF06-4743-917B-4BDA7AE018FD}" presName="ChildAccent" presStyleLbl="solidFgAcc1" presStyleIdx="2" presStyleCnt="7"/>
      <dgm:spPr/>
    </dgm:pt>
    <dgm:pt modelId="{93FCCCDD-5BD1-41D8-A36C-9C6DAFC81EA6}" type="pres">
      <dgm:prSet presAssocID="{0804582B-BF06-4743-917B-4BDA7AE018FD}" presName="Child" presStyleLbl="revTx" presStyleIdx="3" presStyleCnt="10" custScaleY="140227">
        <dgm:presLayoutVars>
          <dgm:chMax val="0"/>
          <dgm:chPref val="0"/>
          <dgm:bulletEnabled val="1"/>
        </dgm:presLayoutVars>
      </dgm:prSet>
      <dgm:spPr/>
    </dgm:pt>
    <dgm:pt modelId="{A2B168DF-2073-4855-BD68-718B1F1AE56F}" type="pres">
      <dgm:prSet presAssocID="{74105410-907E-4A43-8817-104365CDEC9C}" presName="childComposite" presStyleCnt="0">
        <dgm:presLayoutVars>
          <dgm:chMax val="0"/>
          <dgm:chPref val="0"/>
        </dgm:presLayoutVars>
      </dgm:prSet>
      <dgm:spPr/>
    </dgm:pt>
    <dgm:pt modelId="{228409CA-7667-44AF-B327-A3586391248F}" type="pres">
      <dgm:prSet presAssocID="{74105410-907E-4A43-8817-104365CDEC9C}" presName="ChildAccent" presStyleLbl="solidFgAcc1" presStyleIdx="3" presStyleCnt="7"/>
      <dgm:spPr/>
    </dgm:pt>
    <dgm:pt modelId="{D7FDE712-9F6C-444A-9962-E8CB08910CDE}" type="pres">
      <dgm:prSet presAssocID="{74105410-907E-4A43-8817-104365CDEC9C}" presName="Child" presStyleLbl="revTx" presStyleIdx="4" presStyleCnt="10" custScaleY="140227">
        <dgm:presLayoutVars>
          <dgm:chMax val="0"/>
          <dgm:chPref val="0"/>
          <dgm:bulletEnabled val="1"/>
        </dgm:presLayoutVars>
      </dgm:prSet>
      <dgm:spPr/>
    </dgm:pt>
    <dgm:pt modelId="{46F42B3A-3C5C-4F55-BB0E-857A573615CD}" type="pres">
      <dgm:prSet presAssocID="{11107A00-9271-4DAD-9A42-FA2C59C2A821}" presName="root" presStyleCnt="0">
        <dgm:presLayoutVars>
          <dgm:chMax/>
          <dgm:chPref/>
        </dgm:presLayoutVars>
      </dgm:prSet>
      <dgm:spPr/>
    </dgm:pt>
    <dgm:pt modelId="{2BCE41DD-B2AA-439F-963D-3A16ADD39A74}" type="pres">
      <dgm:prSet presAssocID="{11107A00-9271-4DAD-9A42-FA2C59C2A821}" presName="rootComposite" presStyleCnt="0">
        <dgm:presLayoutVars/>
      </dgm:prSet>
      <dgm:spPr/>
    </dgm:pt>
    <dgm:pt modelId="{7AF7D1E2-B871-46A7-A8F3-F3234302920B}" type="pres">
      <dgm:prSet presAssocID="{11107A00-9271-4DAD-9A42-FA2C59C2A821}" presName="ParentAccent" presStyleLbl="alignNode1" presStyleIdx="1" presStyleCnt="3"/>
      <dgm:spPr/>
    </dgm:pt>
    <dgm:pt modelId="{E7B70A14-6A2A-4AA6-8977-B548131DBE34}" type="pres">
      <dgm:prSet presAssocID="{11107A00-9271-4DAD-9A42-FA2C59C2A821}" presName="ParentSmallAccent" presStyleLbl="fgAcc1" presStyleIdx="1" presStyleCnt="3"/>
      <dgm:spPr/>
    </dgm:pt>
    <dgm:pt modelId="{E34502F6-8797-495A-A8A3-7E7348C6A120}" type="pres">
      <dgm:prSet presAssocID="{11107A00-9271-4DAD-9A42-FA2C59C2A821}" presName="Parent" presStyleLbl="revTx" presStyleIdx="5" presStyleCnt="10">
        <dgm:presLayoutVars>
          <dgm:chMax/>
          <dgm:chPref val="4"/>
          <dgm:bulletEnabled val="1"/>
        </dgm:presLayoutVars>
      </dgm:prSet>
      <dgm:spPr/>
    </dgm:pt>
    <dgm:pt modelId="{6CEF9F3A-7A44-4EF5-AB3A-E5186E137AC5}" type="pres">
      <dgm:prSet presAssocID="{11107A00-9271-4DAD-9A42-FA2C59C2A821}" presName="childShape" presStyleCnt="0">
        <dgm:presLayoutVars>
          <dgm:chMax val="0"/>
          <dgm:chPref val="0"/>
        </dgm:presLayoutVars>
      </dgm:prSet>
      <dgm:spPr/>
    </dgm:pt>
    <dgm:pt modelId="{C590C105-F982-4E21-8E51-028743E274FF}" type="pres">
      <dgm:prSet presAssocID="{0E948E89-8058-47FE-8573-C3624A6CA4A2}" presName="childComposite" presStyleCnt="0">
        <dgm:presLayoutVars>
          <dgm:chMax val="0"/>
          <dgm:chPref val="0"/>
        </dgm:presLayoutVars>
      </dgm:prSet>
      <dgm:spPr/>
    </dgm:pt>
    <dgm:pt modelId="{9CDBCE5A-CFFC-4848-987A-4995762AB07B}" type="pres">
      <dgm:prSet presAssocID="{0E948E89-8058-47FE-8573-C3624A6CA4A2}" presName="ChildAccent" presStyleLbl="solidFgAcc1" presStyleIdx="4" presStyleCnt="7"/>
      <dgm:spPr/>
    </dgm:pt>
    <dgm:pt modelId="{8F74D897-5CF8-4BC3-8FD9-93B559FC66AE}" type="pres">
      <dgm:prSet presAssocID="{0E948E89-8058-47FE-8573-C3624A6CA4A2}" presName="Child" presStyleLbl="revTx" presStyleIdx="6" presStyleCnt="10" custScaleY="140227">
        <dgm:presLayoutVars>
          <dgm:chMax val="0"/>
          <dgm:chPref val="0"/>
          <dgm:bulletEnabled val="1"/>
        </dgm:presLayoutVars>
      </dgm:prSet>
      <dgm:spPr/>
    </dgm:pt>
    <dgm:pt modelId="{D5E950A5-DECC-458D-9393-4A13BE8E6F50}" type="pres">
      <dgm:prSet presAssocID="{5EB43E8B-441B-4B2A-BD28-F4F543C0D80C}" presName="childComposite" presStyleCnt="0">
        <dgm:presLayoutVars>
          <dgm:chMax val="0"/>
          <dgm:chPref val="0"/>
        </dgm:presLayoutVars>
      </dgm:prSet>
      <dgm:spPr/>
    </dgm:pt>
    <dgm:pt modelId="{5EE3198F-C649-489A-A0D0-8FF81A5B00A9}" type="pres">
      <dgm:prSet presAssocID="{5EB43E8B-441B-4B2A-BD28-F4F543C0D80C}" presName="ChildAccent" presStyleLbl="solidFgAcc1" presStyleIdx="5" presStyleCnt="7"/>
      <dgm:spPr/>
    </dgm:pt>
    <dgm:pt modelId="{48BC180D-5A63-4B2E-91CA-E72B4C45F79E}" type="pres">
      <dgm:prSet presAssocID="{5EB43E8B-441B-4B2A-BD28-F4F543C0D80C}" presName="Child" presStyleLbl="revTx" presStyleIdx="7" presStyleCnt="10" custScaleY="140227">
        <dgm:presLayoutVars>
          <dgm:chMax val="0"/>
          <dgm:chPref val="0"/>
          <dgm:bulletEnabled val="1"/>
        </dgm:presLayoutVars>
      </dgm:prSet>
      <dgm:spPr/>
    </dgm:pt>
    <dgm:pt modelId="{F8B82A98-4E4B-490E-856B-60EA5A722808}" type="pres">
      <dgm:prSet presAssocID="{AFDBE063-92EC-4C05-8F3B-4080891A9E6C}" presName="root" presStyleCnt="0">
        <dgm:presLayoutVars>
          <dgm:chMax/>
          <dgm:chPref/>
        </dgm:presLayoutVars>
      </dgm:prSet>
      <dgm:spPr/>
    </dgm:pt>
    <dgm:pt modelId="{92C32F7C-4B12-4548-BE55-9678A2944980}" type="pres">
      <dgm:prSet presAssocID="{AFDBE063-92EC-4C05-8F3B-4080891A9E6C}" presName="rootComposite" presStyleCnt="0">
        <dgm:presLayoutVars/>
      </dgm:prSet>
      <dgm:spPr/>
    </dgm:pt>
    <dgm:pt modelId="{0B563AC0-554F-4388-8A5B-E1A2D95F06C8}" type="pres">
      <dgm:prSet presAssocID="{AFDBE063-92EC-4C05-8F3B-4080891A9E6C}" presName="ParentAccent" presStyleLbl="alignNode1" presStyleIdx="2" presStyleCnt="3"/>
      <dgm:spPr/>
    </dgm:pt>
    <dgm:pt modelId="{5B87EC6A-8E77-438A-B224-126ECA40B481}" type="pres">
      <dgm:prSet presAssocID="{AFDBE063-92EC-4C05-8F3B-4080891A9E6C}" presName="ParentSmallAccent" presStyleLbl="fgAcc1" presStyleIdx="2" presStyleCnt="3"/>
      <dgm:spPr/>
    </dgm:pt>
    <dgm:pt modelId="{66863721-5983-4DAD-AA91-E02CED3EADB5}" type="pres">
      <dgm:prSet presAssocID="{AFDBE063-92EC-4C05-8F3B-4080891A9E6C}" presName="Parent" presStyleLbl="revTx" presStyleIdx="8" presStyleCnt="10">
        <dgm:presLayoutVars>
          <dgm:chMax/>
          <dgm:chPref val="4"/>
          <dgm:bulletEnabled val="1"/>
        </dgm:presLayoutVars>
      </dgm:prSet>
      <dgm:spPr/>
    </dgm:pt>
    <dgm:pt modelId="{E591D712-A7C9-4D5A-96C3-A01713558336}" type="pres">
      <dgm:prSet presAssocID="{AFDBE063-92EC-4C05-8F3B-4080891A9E6C}" presName="childShape" presStyleCnt="0">
        <dgm:presLayoutVars>
          <dgm:chMax val="0"/>
          <dgm:chPref val="0"/>
        </dgm:presLayoutVars>
      </dgm:prSet>
      <dgm:spPr/>
    </dgm:pt>
    <dgm:pt modelId="{E14771C1-2863-43EE-B870-0B3270CF05AB}" type="pres">
      <dgm:prSet presAssocID="{5DEFC833-289B-4021-A11D-8F5512DB1632}" presName="childComposite" presStyleCnt="0">
        <dgm:presLayoutVars>
          <dgm:chMax val="0"/>
          <dgm:chPref val="0"/>
        </dgm:presLayoutVars>
      </dgm:prSet>
      <dgm:spPr/>
    </dgm:pt>
    <dgm:pt modelId="{4EB61A29-55C3-4490-B3D3-8C79106DAAD2}" type="pres">
      <dgm:prSet presAssocID="{5DEFC833-289B-4021-A11D-8F5512DB1632}" presName="ChildAccent" presStyleLbl="solidFgAcc1" presStyleIdx="6" presStyleCnt="7"/>
      <dgm:spPr/>
    </dgm:pt>
    <dgm:pt modelId="{0F03986A-25D1-48DD-8360-6C7600446309}" type="pres">
      <dgm:prSet presAssocID="{5DEFC833-289B-4021-A11D-8F5512DB1632}" presName="Child" presStyleLbl="revTx" presStyleIdx="9" presStyleCnt="10" custScaleY="140227">
        <dgm:presLayoutVars>
          <dgm:chMax val="0"/>
          <dgm:chPref val="0"/>
          <dgm:bulletEnabled val="1"/>
        </dgm:presLayoutVars>
      </dgm:prSet>
      <dgm:spPr/>
    </dgm:pt>
  </dgm:ptLst>
  <dgm:cxnLst>
    <dgm:cxn modelId="{D1E25213-8329-4CCD-949D-D3B2F0DFAA1A}" srcId="{0688BCC4-6BDA-4573-BC89-B00590CDE6E9}" destId="{0804582B-BF06-4743-917B-4BDA7AE018FD}" srcOrd="2" destOrd="0" parTransId="{177B1BB3-0B87-4DB3-90BF-61D59EEC7EB4}" sibTransId="{A3010E94-1184-465E-81DA-40EA3BDAFB16}"/>
    <dgm:cxn modelId="{60A7241D-9BCE-4395-AE77-23A97D2F8F65}" srcId="{71B4D5D1-5068-485E-9DB9-9B9974D3B73D}" destId="{11107A00-9271-4DAD-9A42-FA2C59C2A821}" srcOrd="1" destOrd="0" parTransId="{99DFA3E5-6AFA-4DAE-AB28-843D8BC680F0}" sibTransId="{D63B9898-A21F-4A87-BD0E-DBBD2864BA9E}"/>
    <dgm:cxn modelId="{28371C1E-84D8-48C6-B1C7-BE67D7A8141A}" type="presOf" srcId="{74105410-907E-4A43-8817-104365CDEC9C}" destId="{D7FDE712-9F6C-444A-9962-E8CB08910CDE}" srcOrd="0" destOrd="0" presId="urn:microsoft.com/office/officeart/2008/layout/SquareAccentList"/>
    <dgm:cxn modelId="{FD2ABA22-8C3C-46D6-B48A-4D05686FFEDC}" srcId="{11107A00-9271-4DAD-9A42-FA2C59C2A821}" destId="{0E948E89-8058-47FE-8573-C3624A6CA4A2}" srcOrd="0" destOrd="0" parTransId="{786AAA83-A5F9-4B6C-893F-059DE944C9A5}" sibTransId="{371A24C6-3634-4EFE-932B-0530DC101B5E}"/>
    <dgm:cxn modelId="{2852DB2C-7582-4EBE-A32B-D54DB9B85277}" type="presOf" srcId="{5DEFC833-289B-4021-A11D-8F5512DB1632}" destId="{0F03986A-25D1-48DD-8360-6C7600446309}" srcOrd="0" destOrd="0" presId="urn:microsoft.com/office/officeart/2008/layout/SquareAccentList"/>
    <dgm:cxn modelId="{77145538-5887-4CDE-AE4A-B99CA018F07D}" type="presOf" srcId="{AFDBE063-92EC-4C05-8F3B-4080891A9E6C}" destId="{66863721-5983-4DAD-AA91-E02CED3EADB5}" srcOrd="0" destOrd="0" presId="urn:microsoft.com/office/officeart/2008/layout/SquareAccentList"/>
    <dgm:cxn modelId="{C793B93B-A608-4580-BCC2-EF374172102D}" srcId="{71B4D5D1-5068-485E-9DB9-9B9974D3B73D}" destId="{0688BCC4-6BDA-4573-BC89-B00590CDE6E9}" srcOrd="0" destOrd="0" parTransId="{2E2CCFE9-F4C9-469F-92D5-20B06DEAD6D6}" sibTransId="{869A2B5E-EE5B-4AE6-A6B8-A94C69E41581}"/>
    <dgm:cxn modelId="{B0944C3C-1932-4C0B-BA8C-EEC71E622745}" type="presOf" srcId="{317F0E24-9E7B-4F6C-86FA-77CCDD0FC01B}" destId="{73865263-EA3C-464E-B393-8C2D4C2F894B}" srcOrd="0" destOrd="0" presId="urn:microsoft.com/office/officeart/2008/layout/SquareAccentList"/>
    <dgm:cxn modelId="{C135E865-07C9-4536-B0CD-0FDD7359F754}" type="presOf" srcId="{5EB43E8B-441B-4B2A-BD28-F4F543C0D80C}" destId="{48BC180D-5A63-4B2E-91CA-E72B4C45F79E}" srcOrd="0" destOrd="0" presId="urn:microsoft.com/office/officeart/2008/layout/SquareAccentList"/>
    <dgm:cxn modelId="{B036A169-D513-477C-AF6F-4684CD991489}" type="presOf" srcId="{45336C5D-5D80-4811-A9C3-67C38DDC2071}" destId="{73865263-EA3C-464E-B393-8C2D4C2F894B}" srcOrd="0" destOrd="1" presId="urn:microsoft.com/office/officeart/2008/layout/SquareAccentList"/>
    <dgm:cxn modelId="{09F6BB4A-D98E-4238-A7D9-E8EBEDE06AAF}" srcId="{0688BCC4-6BDA-4573-BC89-B00590CDE6E9}" destId="{26D86158-7043-4337-B29B-2DF3666CE495}" srcOrd="0" destOrd="0" parTransId="{2945A1F6-BDBD-41E5-94CF-C65A1A795D34}" sibTransId="{E448FE89-918F-488E-8CC8-C673B93F0A34}"/>
    <dgm:cxn modelId="{C13E664E-9A63-459D-80AB-AADB47719C31}" srcId="{26D86158-7043-4337-B29B-2DF3666CE495}" destId="{32345C27-4943-45E1-AB82-E2FF8C320170}" srcOrd="0" destOrd="0" parTransId="{85CC5C6C-9969-4763-A81E-DF358CF02F97}" sibTransId="{F8ED8FF4-6AB4-48F2-BA68-CFFDB0D29779}"/>
    <dgm:cxn modelId="{3CF3284F-437C-47D5-9813-6ABE9955B72E}" srcId="{11107A00-9271-4DAD-9A42-FA2C59C2A821}" destId="{5EB43E8B-441B-4B2A-BD28-F4F543C0D80C}" srcOrd="1" destOrd="0" parTransId="{69AD1710-1DCD-4E2A-8D61-14321E45092E}" sibTransId="{8FFC1B26-117B-4BC0-8443-91DC21A6ED00}"/>
    <dgm:cxn modelId="{738E8D4F-63E3-4D94-B065-751C507930E8}" srcId="{5DEFC833-289B-4021-A11D-8F5512DB1632}" destId="{287EB1BC-2304-46AD-BE04-EB582EF51786}" srcOrd="0" destOrd="0" parTransId="{635D23B1-2518-4EB4-B684-7F53871FF006}" sibTransId="{DE40469A-AC5F-49CB-85AA-707A9C44700F}"/>
    <dgm:cxn modelId="{F2208471-E7CE-4024-B563-AD6009E0CAD6}" type="presOf" srcId="{0804582B-BF06-4743-917B-4BDA7AE018FD}" destId="{93FCCCDD-5BD1-41D8-A36C-9C6DAFC81EA6}" srcOrd="0" destOrd="0" presId="urn:microsoft.com/office/officeart/2008/layout/SquareAccentList"/>
    <dgm:cxn modelId="{55BE4154-2CB7-4E29-959A-1671376CD7BF}" srcId="{AFDBE063-92EC-4C05-8F3B-4080891A9E6C}" destId="{5DEFC833-289B-4021-A11D-8F5512DB1632}" srcOrd="0" destOrd="0" parTransId="{F70FF45A-E657-402C-A631-D856B088E8BB}" sibTransId="{316EA35B-45DE-4EC4-AA9B-DB32E05CB946}"/>
    <dgm:cxn modelId="{50750A58-CC31-47DD-B70C-D2FA89B5E11F}" type="presOf" srcId="{529704A2-754B-4840-AC02-298847C68B5A}" destId="{0F03986A-25D1-48DD-8360-6C7600446309}" srcOrd="0" destOrd="2" presId="urn:microsoft.com/office/officeart/2008/layout/SquareAccentList"/>
    <dgm:cxn modelId="{E6FA057B-B91F-4D5B-AF42-2A98F5E41675}" type="presOf" srcId="{11107A00-9271-4DAD-9A42-FA2C59C2A821}" destId="{E34502F6-8797-495A-A8A3-7E7348C6A120}" srcOrd="0" destOrd="0" presId="urn:microsoft.com/office/officeart/2008/layout/SquareAccentList"/>
    <dgm:cxn modelId="{2916287C-3254-42F0-A225-F557D52D3D78}" srcId="{71B4D5D1-5068-485E-9DB9-9B9974D3B73D}" destId="{AFDBE063-92EC-4C05-8F3B-4080891A9E6C}" srcOrd="2" destOrd="0" parTransId="{F4320CC2-6578-4DEF-8E28-9D51BF5442C3}" sibTransId="{3668BA86-1B1C-4487-A6BC-1F5D3DDCD4F9}"/>
    <dgm:cxn modelId="{DC769E81-2E2C-432D-898B-5559D5B6C4B2}" type="presOf" srcId="{26D86158-7043-4337-B29B-2DF3666CE495}" destId="{9523EFA5-4975-4E9A-AF80-4127E3B1759E}" srcOrd="0" destOrd="0" presId="urn:microsoft.com/office/officeart/2008/layout/SquareAccentList"/>
    <dgm:cxn modelId="{A4945C86-1847-4E94-B7DD-D42C1C2E63B2}" type="presOf" srcId="{5793755E-64A2-44F5-8A46-7026B34F3623}" destId="{93FCCCDD-5BD1-41D8-A36C-9C6DAFC81EA6}" srcOrd="0" destOrd="1" presId="urn:microsoft.com/office/officeart/2008/layout/SquareAccentList"/>
    <dgm:cxn modelId="{0281D195-B00C-41B7-BF2D-ED3AAE475F61}" srcId="{0804582B-BF06-4743-917B-4BDA7AE018FD}" destId="{5793755E-64A2-44F5-8A46-7026B34F3623}" srcOrd="0" destOrd="0" parTransId="{9429EDBB-156B-409D-A33C-40606B73B056}" sibTransId="{25592751-0762-4CF7-B4EB-CC090B702B82}"/>
    <dgm:cxn modelId="{2B125BA2-6ECD-4CE2-B13D-9A4EDE537B67}" type="presOf" srcId="{0E948E89-8058-47FE-8573-C3624A6CA4A2}" destId="{8F74D897-5CF8-4BC3-8FD9-93B559FC66AE}" srcOrd="0" destOrd="0" presId="urn:microsoft.com/office/officeart/2008/layout/SquareAccentList"/>
    <dgm:cxn modelId="{0C8537A4-D245-4363-AC2F-849FD114D2C5}" type="presOf" srcId="{71B4D5D1-5068-485E-9DB9-9B9974D3B73D}" destId="{E16ED012-9EAC-4AAF-B459-A7E4C860596C}" srcOrd="0" destOrd="0" presId="urn:microsoft.com/office/officeart/2008/layout/SquareAccentList"/>
    <dgm:cxn modelId="{06701EA9-F6B8-485C-91D3-A188AB3BA661}" srcId="{74105410-907E-4A43-8817-104365CDEC9C}" destId="{E55DDE33-8BC2-4F93-9767-85EC309C278E}" srcOrd="0" destOrd="0" parTransId="{DA18F2C8-D0EA-4422-B205-29E7EAAEE466}" sibTransId="{AA45E375-4742-42CB-84E2-79658825D0AF}"/>
    <dgm:cxn modelId="{A05319B4-6368-420C-8775-59CB0693D724}" type="presOf" srcId="{E55DDE33-8BC2-4F93-9767-85EC309C278E}" destId="{D7FDE712-9F6C-444A-9962-E8CB08910CDE}" srcOrd="0" destOrd="1" presId="urn:microsoft.com/office/officeart/2008/layout/SquareAccentList"/>
    <dgm:cxn modelId="{17D025BD-51E6-43A1-A3CD-2578C55B92E5}" srcId="{0688BCC4-6BDA-4573-BC89-B00590CDE6E9}" destId="{317F0E24-9E7B-4F6C-86FA-77CCDD0FC01B}" srcOrd="1" destOrd="0" parTransId="{EBB717E5-203E-4F90-95CE-7CDDF69E9A62}" sibTransId="{9FA233B3-5745-46E0-BD66-B75DF6DEF24B}"/>
    <dgm:cxn modelId="{7CE276C2-69B7-4495-879D-8E6EAD8DBEEA}" type="presOf" srcId="{0688BCC4-6BDA-4573-BC89-B00590CDE6E9}" destId="{DF76BFB5-EB1A-4E3A-BB6B-A575CBA8B725}" srcOrd="0" destOrd="0" presId="urn:microsoft.com/office/officeart/2008/layout/SquareAccentList"/>
    <dgm:cxn modelId="{A2E7EAC2-A9B4-4716-9709-783DF7C80122}" srcId="{0688BCC4-6BDA-4573-BC89-B00590CDE6E9}" destId="{74105410-907E-4A43-8817-104365CDEC9C}" srcOrd="3" destOrd="0" parTransId="{02C548CF-13FD-407E-B0A5-973C711EFA0A}" sibTransId="{42A6AB6D-3153-42DF-A2FF-908271280749}"/>
    <dgm:cxn modelId="{9B9BEEE0-07B4-4ECD-9E4A-BD28DFD0F46A}" srcId="{317F0E24-9E7B-4F6C-86FA-77CCDD0FC01B}" destId="{45336C5D-5D80-4811-A9C3-67C38DDC2071}" srcOrd="0" destOrd="0" parTransId="{C8F34AAC-3D0B-4841-B33E-BAC2FFC34E0A}" sibTransId="{9CD827E1-5A46-4A1A-B04F-8969B1C37D38}"/>
    <dgm:cxn modelId="{3F0F4FE5-5199-4312-AD91-DD4D56B98F18}" type="presOf" srcId="{32345C27-4943-45E1-AB82-E2FF8C320170}" destId="{9523EFA5-4975-4E9A-AF80-4127E3B1759E}" srcOrd="0" destOrd="1" presId="urn:microsoft.com/office/officeart/2008/layout/SquareAccentList"/>
    <dgm:cxn modelId="{8A4823E6-CDC6-4918-A406-8079BD2F62B4}" srcId="{5DEFC833-289B-4021-A11D-8F5512DB1632}" destId="{529704A2-754B-4840-AC02-298847C68B5A}" srcOrd="1" destOrd="0" parTransId="{6C1372D1-C5FF-4D27-B8B9-5AE707119229}" sibTransId="{40573B7C-8D9A-4C82-8E01-9E305BF8B7D3}"/>
    <dgm:cxn modelId="{013744E8-86CB-4EE7-8F57-5C2FDA0E6A7E}" type="presOf" srcId="{287EB1BC-2304-46AD-BE04-EB582EF51786}" destId="{0F03986A-25D1-48DD-8360-6C7600446309}" srcOrd="0" destOrd="1" presId="urn:microsoft.com/office/officeart/2008/layout/SquareAccentList"/>
    <dgm:cxn modelId="{9CF577E0-DFC8-459D-88C1-206698ACD89D}" type="presParOf" srcId="{E16ED012-9EAC-4AAF-B459-A7E4C860596C}" destId="{E718E1D3-4986-4406-83D1-3C4A512BE3A3}" srcOrd="0" destOrd="0" presId="urn:microsoft.com/office/officeart/2008/layout/SquareAccentList"/>
    <dgm:cxn modelId="{EAD9C1D1-B77F-46E9-BEC1-73F49EBE94C8}" type="presParOf" srcId="{E718E1D3-4986-4406-83D1-3C4A512BE3A3}" destId="{853B3219-4272-4D5B-A941-AAC07D852322}" srcOrd="0" destOrd="0" presId="urn:microsoft.com/office/officeart/2008/layout/SquareAccentList"/>
    <dgm:cxn modelId="{A32A4869-B73E-4688-B40B-98658480B21E}" type="presParOf" srcId="{853B3219-4272-4D5B-A941-AAC07D852322}" destId="{D44101DC-B46E-444A-B0B3-65B02177829B}" srcOrd="0" destOrd="0" presId="urn:microsoft.com/office/officeart/2008/layout/SquareAccentList"/>
    <dgm:cxn modelId="{8F4C574A-D736-425C-A94D-013752972188}" type="presParOf" srcId="{853B3219-4272-4D5B-A941-AAC07D852322}" destId="{220BB3BB-4EDC-4A3C-B1EF-C31496ABD975}" srcOrd="1" destOrd="0" presId="urn:microsoft.com/office/officeart/2008/layout/SquareAccentList"/>
    <dgm:cxn modelId="{58FB3844-9E4D-4766-B6A2-5593FDF03328}" type="presParOf" srcId="{853B3219-4272-4D5B-A941-AAC07D852322}" destId="{DF76BFB5-EB1A-4E3A-BB6B-A575CBA8B725}" srcOrd="2" destOrd="0" presId="urn:microsoft.com/office/officeart/2008/layout/SquareAccentList"/>
    <dgm:cxn modelId="{072AEF59-FCEA-4583-A89B-781E5DECAF22}" type="presParOf" srcId="{E718E1D3-4986-4406-83D1-3C4A512BE3A3}" destId="{2D9EF0F8-1066-4066-8B9C-AB5EF098EA5B}" srcOrd="1" destOrd="0" presId="urn:microsoft.com/office/officeart/2008/layout/SquareAccentList"/>
    <dgm:cxn modelId="{351FD982-8B0F-46CD-94E3-C9ED401DCF57}" type="presParOf" srcId="{2D9EF0F8-1066-4066-8B9C-AB5EF098EA5B}" destId="{657E91CB-8AEE-452E-91B3-F99298F2FB2A}" srcOrd="0" destOrd="0" presId="urn:microsoft.com/office/officeart/2008/layout/SquareAccentList"/>
    <dgm:cxn modelId="{71265512-D377-4F83-89B6-B05F4098D62E}" type="presParOf" srcId="{657E91CB-8AEE-452E-91B3-F99298F2FB2A}" destId="{82ADCD86-120D-4384-AAE9-D38FC38E4287}" srcOrd="0" destOrd="0" presId="urn:microsoft.com/office/officeart/2008/layout/SquareAccentList"/>
    <dgm:cxn modelId="{96DB9BB0-CE6F-42FE-AA7D-661C652C4B13}" type="presParOf" srcId="{657E91CB-8AEE-452E-91B3-F99298F2FB2A}" destId="{9523EFA5-4975-4E9A-AF80-4127E3B1759E}" srcOrd="1" destOrd="0" presId="urn:microsoft.com/office/officeart/2008/layout/SquareAccentList"/>
    <dgm:cxn modelId="{47864C14-E4E6-4CC6-B089-610513FF8A1A}" type="presParOf" srcId="{2D9EF0F8-1066-4066-8B9C-AB5EF098EA5B}" destId="{6BFC2648-9892-42AB-962C-EE809E2E9D09}" srcOrd="1" destOrd="0" presId="urn:microsoft.com/office/officeart/2008/layout/SquareAccentList"/>
    <dgm:cxn modelId="{B69217D5-CD6F-4BBB-ADA8-B65CBFD8384F}" type="presParOf" srcId="{6BFC2648-9892-42AB-962C-EE809E2E9D09}" destId="{DDAE2F07-C3C8-4991-912B-748958E783F1}" srcOrd="0" destOrd="0" presId="urn:microsoft.com/office/officeart/2008/layout/SquareAccentList"/>
    <dgm:cxn modelId="{00E76144-5E9F-486A-B224-DA434D32C39E}" type="presParOf" srcId="{6BFC2648-9892-42AB-962C-EE809E2E9D09}" destId="{73865263-EA3C-464E-B393-8C2D4C2F894B}" srcOrd="1" destOrd="0" presId="urn:microsoft.com/office/officeart/2008/layout/SquareAccentList"/>
    <dgm:cxn modelId="{A5CB7124-0766-4E87-B317-64FAC17AE2C1}" type="presParOf" srcId="{2D9EF0F8-1066-4066-8B9C-AB5EF098EA5B}" destId="{38B3EAF6-6C7A-4F74-A7F4-B71F2973A5B0}" srcOrd="2" destOrd="0" presId="urn:microsoft.com/office/officeart/2008/layout/SquareAccentList"/>
    <dgm:cxn modelId="{7E44BD71-E353-4F4F-864F-A12BD0BB3969}" type="presParOf" srcId="{38B3EAF6-6C7A-4F74-A7F4-B71F2973A5B0}" destId="{F86A1239-A93D-49E9-AF31-83C1BF4DF9FD}" srcOrd="0" destOrd="0" presId="urn:microsoft.com/office/officeart/2008/layout/SquareAccentList"/>
    <dgm:cxn modelId="{DDB34815-3AB2-4EC1-8069-2F558CB292AB}" type="presParOf" srcId="{38B3EAF6-6C7A-4F74-A7F4-B71F2973A5B0}" destId="{93FCCCDD-5BD1-41D8-A36C-9C6DAFC81EA6}" srcOrd="1" destOrd="0" presId="urn:microsoft.com/office/officeart/2008/layout/SquareAccentList"/>
    <dgm:cxn modelId="{8ED26B22-C6DE-41C8-9E8E-458DF0725270}" type="presParOf" srcId="{2D9EF0F8-1066-4066-8B9C-AB5EF098EA5B}" destId="{A2B168DF-2073-4855-BD68-718B1F1AE56F}" srcOrd="3" destOrd="0" presId="urn:microsoft.com/office/officeart/2008/layout/SquareAccentList"/>
    <dgm:cxn modelId="{F0664EC6-FD62-4564-8D56-96BDA3AFCBFF}" type="presParOf" srcId="{A2B168DF-2073-4855-BD68-718B1F1AE56F}" destId="{228409CA-7667-44AF-B327-A3586391248F}" srcOrd="0" destOrd="0" presId="urn:microsoft.com/office/officeart/2008/layout/SquareAccentList"/>
    <dgm:cxn modelId="{B3B4E57B-A284-4854-ABDE-077CF7EF9ADA}" type="presParOf" srcId="{A2B168DF-2073-4855-BD68-718B1F1AE56F}" destId="{D7FDE712-9F6C-444A-9962-E8CB08910CDE}" srcOrd="1" destOrd="0" presId="urn:microsoft.com/office/officeart/2008/layout/SquareAccentList"/>
    <dgm:cxn modelId="{0FA4632F-D881-4942-AB95-4AF9943CBF7D}" type="presParOf" srcId="{E16ED012-9EAC-4AAF-B459-A7E4C860596C}" destId="{46F42B3A-3C5C-4F55-BB0E-857A573615CD}" srcOrd="1" destOrd="0" presId="urn:microsoft.com/office/officeart/2008/layout/SquareAccentList"/>
    <dgm:cxn modelId="{9937C62F-65DB-41CB-AEFC-BA1870B3E065}" type="presParOf" srcId="{46F42B3A-3C5C-4F55-BB0E-857A573615CD}" destId="{2BCE41DD-B2AA-439F-963D-3A16ADD39A74}" srcOrd="0" destOrd="0" presId="urn:microsoft.com/office/officeart/2008/layout/SquareAccentList"/>
    <dgm:cxn modelId="{AAC76E14-C4FA-41EE-AC31-AC139AB657A6}" type="presParOf" srcId="{2BCE41DD-B2AA-439F-963D-3A16ADD39A74}" destId="{7AF7D1E2-B871-46A7-A8F3-F3234302920B}" srcOrd="0" destOrd="0" presId="urn:microsoft.com/office/officeart/2008/layout/SquareAccentList"/>
    <dgm:cxn modelId="{26203530-6E6C-498F-8E81-27EA3C68DFC0}" type="presParOf" srcId="{2BCE41DD-B2AA-439F-963D-3A16ADD39A74}" destId="{E7B70A14-6A2A-4AA6-8977-B548131DBE34}" srcOrd="1" destOrd="0" presId="urn:microsoft.com/office/officeart/2008/layout/SquareAccentList"/>
    <dgm:cxn modelId="{8A883597-A040-4226-9326-F73E7EA1BD45}" type="presParOf" srcId="{2BCE41DD-B2AA-439F-963D-3A16ADD39A74}" destId="{E34502F6-8797-495A-A8A3-7E7348C6A120}" srcOrd="2" destOrd="0" presId="urn:microsoft.com/office/officeart/2008/layout/SquareAccentList"/>
    <dgm:cxn modelId="{A2B76694-210A-493A-AB02-2FF6FBF4253D}" type="presParOf" srcId="{46F42B3A-3C5C-4F55-BB0E-857A573615CD}" destId="{6CEF9F3A-7A44-4EF5-AB3A-E5186E137AC5}" srcOrd="1" destOrd="0" presId="urn:microsoft.com/office/officeart/2008/layout/SquareAccentList"/>
    <dgm:cxn modelId="{B9A9A480-C952-42EF-8010-142B3CC8062A}" type="presParOf" srcId="{6CEF9F3A-7A44-4EF5-AB3A-E5186E137AC5}" destId="{C590C105-F982-4E21-8E51-028743E274FF}" srcOrd="0" destOrd="0" presId="urn:microsoft.com/office/officeart/2008/layout/SquareAccentList"/>
    <dgm:cxn modelId="{7ADC2117-6D55-425C-96CC-4C57EDE578A8}" type="presParOf" srcId="{C590C105-F982-4E21-8E51-028743E274FF}" destId="{9CDBCE5A-CFFC-4848-987A-4995762AB07B}" srcOrd="0" destOrd="0" presId="urn:microsoft.com/office/officeart/2008/layout/SquareAccentList"/>
    <dgm:cxn modelId="{E9BD43E3-F6B0-43C8-A846-F1F25F6851A6}" type="presParOf" srcId="{C590C105-F982-4E21-8E51-028743E274FF}" destId="{8F74D897-5CF8-4BC3-8FD9-93B559FC66AE}" srcOrd="1" destOrd="0" presId="urn:microsoft.com/office/officeart/2008/layout/SquareAccentList"/>
    <dgm:cxn modelId="{08FEC754-3554-4951-AE92-5C1E0FEE393B}" type="presParOf" srcId="{6CEF9F3A-7A44-4EF5-AB3A-E5186E137AC5}" destId="{D5E950A5-DECC-458D-9393-4A13BE8E6F50}" srcOrd="1" destOrd="0" presId="urn:microsoft.com/office/officeart/2008/layout/SquareAccentList"/>
    <dgm:cxn modelId="{E674F98F-FE90-418B-BF1F-030C19CD6287}" type="presParOf" srcId="{D5E950A5-DECC-458D-9393-4A13BE8E6F50}" destId="{5EE3198F-C649-489A-A0D0-8FF81A5B00A9}" srcOrd="0" destOrd="0" presId="urn:microsoft.com/office/officeart/2008/layout/SquareAccentList"/>
    <dgm:cxn modelId="{9B6E3DD0-BA9B-4AC8-B299-1BC00FA05568}" type="presParOf" srcId="{D5E950A5-DECC-458D-9393-4A13BE8E6F50}" destId="{48BC180D-5A63-4B2E-91CA-E72B4C45F79E}" srcOrd="1" destOrd="0" presId="urn:microsoft.com/office/officeart/2008/layout/SquareAccentList"/>
    <dgm:cxn modelId="{BF42CC0F-9B6D-44F8-96B6-99699DEE9159}" type="presParOf" srcId="{E16ED012-9EAC-4AAF-B459-A7E4C860596C}" destId="{F8B82A98-4E4B-490E-856B-60EA5A722808}" srcOrd="2" destOrd="0" presId="urn:microsoft.com/office/officeart/2008/layout/SquareAccentList"/>
    <dgm:cxn modelId="{2BDB735E-398C-4141-A981-A10DD91040ED}" type="presParOf" srcId="{F8B82A98-4E4B-490E-856B-60EA5A722808}" destId="{92C32F7C-4B12-4548-BE55-9678A2944980}" srcOrd="0" destOrd="0" presId="urn:microsoft.com/office/officeart/2008/layout/SquareAccentList"/>
    <dgm:cxn modelId="{54007253-D6A7-463D-9F55-5BB5184DCAD8}" type="presParOf" srcId="{92C32F7C-4B12-4548-BE55-9678A2944980}" destId="{0B563AC0-554F-4388-8A5B-E1A2D95F06C8}" srcOrd="0" destOrd="0" presId="urn:microsoft.com/office/officeart/2008/layout/SquareAccentList"/>
    <dgm:cxn modelId="{AB7E37E1-4233-415C-BEBF-1B9B8B22A0DB}" type="presParOf" srcId="{92C32F7C-4B12-4548-BE55-9678A2944980}" destId="{5B87EC6A-8E77-438A-B224-126ECA40B481}" srcOrd="1" destOrd="0" presId="urn:microsoft.com/office/officeart/2008/layout/SquareAccentList"/>
    <dgm:cxn modelId="{06F86ECD-0D37-42E9-8331-930B065C56A9}" type="presParOf" srcId="{92C32F7C-4B12-4548-BE55-9678A2944980}" destId="{66863721-5983-4DAD-AA91-E02CED3EADB5}" srcOrd="2" destOrd="0" presId="urn:microsoft.com/office/officeart/2008/layout/SquareAccentList"/>
    <dgm:cxn modelId="{582061D4-A835-4FDC-B90D-1679203487F2}" type="presParOf" srcId="{F8B82A98-4E4B-490E-856B-60EA5A722808}" destId="{E591D712-A7C9-4D5A-96C3-A01713558336}" srcOrd="1" destOrd="0" presId="urn:microsoft.com/office/officeart/2008/layout/SquareAccentList"/>
    <dgm:cxn modelId="{271360DE-369C-4353-96BB-0E369C3293E1}" type="presParOf" srcId="{E591D712-A7C9-4D5A-96C3-A01713558336}" destId="{E14771C1-2863-43EE-B870-0B3270CF05AB}" srcOrd="0" destOrd="0" presId="urn:microsoft.com/office/officeart/2008/layout/SquareAccentList"/>
    <dgm:cxn modelId="{8C052422-8FA7-4B04-B602-14E8D394D8BA}" type="presParOf" srcId="{E14771C1-2863-43EE-B870-0B3270CF05AB}" destId="{4EB61A29-55C3-4490-B3D3-8C79106DAAD2}" srcOrd="0" destOrd="0" presId="urn:microsoft.com/office/officeart/2008/layout/SquareAccentList"/>
    <dgm:cxn modelId="{7D52A05A-DB3C-4895-97F4-2BDBD83AD5E2}" type="presParOf" srcId="{E14771C1-2863-43EE-B870-0B3270CF05AB}" destId="{0F03986A-25D1-48DD-8360-6C7600446309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1B4D5D1-5068-485E-9DB9-9B9974D3B73D}" type="doc">
      <dgm:prSet loTypeId="urn:microsoft.com/office/officeart/2005/8/layout/matrix2" loCatId="matrix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88769E2-05AE-42D2-B660-6EDCB134DA2F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Strategy &amp; Tactics</a:t>
          </a:r>
        </a:p>
      </dgm:t>
    </dgm:pt>
    <dgm:pt modelId="{985599CF-625C-403D-87FF-6F5A4F395FFB}" type="parTrans" cxnId="{A1848039-F61E-4E5C-B98B-0C54C85C94EE}">
      <dgm:prSet/>
      <dgm:spPr/>
      <dgm:t>
        <a:bodyPr/>
        <a:lstStyle/>
        <a:p>
          <a:endParaRPr lang="en-US"/>
        </a:p>
      </dgm:t>
    </dgm:pt>
    <dgm:pt modelId="{BF2780EC-CCE8-4DB7-AA01-CC90A17A44A3}" type="sibTrans" cxnId="{A1848039-F61E-4E5C-B98B-0C54C85C94EE}">
      <dgm:prSet/>
      <dgm:spPr/>
      <dgm:t>
        <a:bodyPr/>
        <a:lstStyle/>
        <a:p>
          <a:endParaRPr lang="en-US"/>
        </a:p>
      </dgm:t>
    </dgm:pt>
    <dgm:pt modelId="{71645B3A-557F-44D8-AFF1-D8E02DF23106}">
      <dgm:prSet phldrT="[Text]"/>
      <dgm:spPr/>
      <dgm:t>
        <a:bodyPr/>
        <a:lstStyle/>
        <a:p>
          <a:r>
            <a:rPr lang="en-US" dirty="0"/>
            <a:t>Skills &amp; Tactics</a:t>
          </a:r>
        </a:p>
      </dgm:t>
    </dgm:pt>
    <dgm:pt modelId="{02A86EB8-620B-4496-9CCF-972557AF40FF}" type="parTrans" cxnId="{99763DBA-28F6-4EF4-9310-08C03D7DF217}">
      <dgm:prSet/>
      <dgm:spPr/>
      <dgm:t>
        <a:bodyPr/>
        <a:lstStyle/>
        <a:p>
          <a:endParaRPr lang="en-US"/>
        </a:p>
      </dgm:t>
    </dgm:pt>
    <dgm:pt modelId="{80B6F3E9-8BF1-44F1-83CE-7C486FC73E8A}" type="sibTrans" cxnId="{99763DBA-28F6-4EF4-9310-08C03D7DF217}">
      <dgm:prSet/>
      <dgm:spPr/>
      <dgm:t>
        <a:bodyPr/>
        <a:lstStyle/>
        <a:p>
          <a:endParaRPr lang="en-US"/>
        </a:p>
      </dgm:t>
    </dgm:pt>
    <dgm:pt modelId="{AFB77EDD-E14D-4A69-9A36-DC847A69C223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In the Zone</a:t>
          </a:r>
        </a:p>
      </dgm:t>
    </dgm:pt>
    <dgm:pt modelId="{136FF950-F46B-408E-A602-CF70A6A405C4}" type="parTrans" cxnId="{8B01263B-FB02-43E5-84E6-3295AF6E6921}">
      <dgm:prSet/>
      <dgm:spPr/>
      <dgm:t>
        <a:bodyPr/>
        <a:lstStyle/>
        <a:p>
          <a:endParaRPr lang="en-US"/>
        </a:p>
      </dgm:t>
    </dgm:pt>
    <dgm:pt modelId="{E25F1622-9D17-498F-9889-56660CBE5765}" type="sibTrans" cxnId="{8B01263B-FB02-43E5-84E6-3295AF6E6921}">
      <dgm:prSet/>
      <dgm:spPr/>
      <dgm:t>
        <a:bodyPr/>
        <a:lstStyle/>
        <a:p>
          <a:endParaRPr lang="en-US"/>
        </a:p>
      </dgm:t>
    </dgm:pt>
    <dgm:pt modelId="{C61085B1-BFD3-4CEE-AB93-4B6E2F261D1E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Game Rules</a:t>
          </a:r>
        </a:p>
      </dgm:t>
    </dgm:pt>
    <dgm:pt modelId="{11F7D1E6-5B12-4F8A-8F2C-88EC281BB777}" type="parTrans" cxnId="{CA86B26B-A92C-4774-ABE8-489434C0DDBF}">
      <dgm:prSet/>
      <dgm:spPr/>
      <dgm:t>
        <a:bodyPr/>
        <a:lstStyle/>
        <a:p>
          <a:endParaRPr lang="en-US"/>
        </a:p>
      </dgm:t>
    </dgm:pt>
    <dgm:pt modelId="{24B62641-67F0-43C4-B629-438EE0B7FF5E}" type="sibTrans" cxnId="{CA86B26B-A92C-4774-ABE8-489434C0DDBF}">
      <dgm:prSet/>
      <dgm:spPr/>
      <dgm:t>
        <a:bodyPr/>
        <a:lstStyle/>
        <a:p>
          <a:endParaRPr lang="en-US"/>
        </a:p>
      </dgm:t>
    </dgm:pt>
    <dgm:pt modelId="{5C40452F-8F6B-49B8-87C8-E4E35B1F6E6B}" type="pres">
      <dgm:prSet presAssocID="{71B4D5D1-5068-485E-9DB9-9B9974D3B73D}" presName="matrix" presStyleCnt="0">
        <dgm:presLayoutVars>
          <dgm:chMax val="1"/>
          <dgm:dir/>
          <dgm:resizeHandles val="exact"/>
        </dgm:presLayoutVars>
      </dgm:prSet>
      <dgm:spPr/>
    </dgm:pt>
    <dgm:pt modelId="{F7C9048B-730A-41C9-8002-1947DD7ACC10}" type="pres">
      <dgm:prSet presAssocID="{71B4D5D1-5068-485E-9DB9-9B9974D3B73D}" presName="axisShape" presStyleLbl="bgShp" presStyleIdx="0" presStyleCnt="1"/>
      <dgm:spPr/>
    </dgm:pt>
    <dgm:pt modelId="{6B9C492B-C86A-4ADF-994B-9734D7E4B9F5}" type="pres">
      <dgm:prSet presAssocID="{71B4D5D1-5068-485E-9DB9-9B9974D3B73D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403F51F-F394-4987-88D9-4CF4340D972B}" type="pres">
      <dgm:prSet presAssocID="{71B4D5D1-5068-485E-9DB9-9B9974D3B73D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1B49D14-6B0F-4673-8066-816B0CC62B07}" type="pres">
      <dgm:prSet presAssocID="{71B4D5D1-5068-485E-9DB9-9B9974D3B73D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47AF5304-906C-4AAA-86C8-7AFA86DD7888}" type="pres">
      <dgm:prSet presAssocID="{71B4D5D1-5068-485E-9DB9-9B9974D3B73D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1848039-F61E-4E5C-B98B-0C54C85C94EE}" srcId="{71B4D5D1-5068-485E-9DB9-9B9974D3B73D}" destId="{A88769E2-05AE-42D2-B660-6EDCB134DA2F}" srcOrd="0" destOrd="0" parTransId="{985599CF-625C-403D-87FF-6F5A4F395FFB}" sibTransId="{BF2780EC-CCE8-4DB7-AA01-CC90A17A44A3}"/>
    <dgm:cxn modelId="{8B01263B-FB02-43E5-84E6-3295AF6E6921}" srcId="{71B4D5D1-5068-485E-9DB9-9B9974D3B73D}" destId="{AFB77EDD-E14D-4A69-9A36-DC847A69C223}" srcOrd="3" destOrd="0" parTransId="{136FF950-F46B-408E-A602-CF70A6A405C4}" sibTransId="{E25F1622-9D17-498F-9889-56660CBE5765}"/>
    <dgm:cxn modelId="{9F12EB5E-771D-4CA6-9C73-2771DA35C83A}" type="presOf" srcId="{A88769E2-05AE-42D2-B660-6EDCB134DA2F}" destId="{6B9C492B-C86A-4ADF-994B-9734D7E4B9F5}" srcOrd="0" destOrd="0" presId="urn:microsoft.com/office/officeart/2005/8/layout/matrix2"/>
    <dgm:cxn modelId="{CA86B26B-A92C-4774-ABE8-489434C0DDBF}" srcId="{71B4D5D1-5068-485E-9DB9-9B9974D3B73D}" destId="{C61085B1-BFD3-4CEE-AB93-4B6E2F261D1E}" srcOrd="1" destOrd="0" parTransId="{11F7D1E6-5B12-4F8A-8F2C-88EC281BB777}" sibTransId="{24B62641-67F0-43C4-B629-438EE0B7FF5E}"/>
    <dgm:cxn modelId="{0889DE4E-1F31-4536-BFC0-8EAAEA250925}" type="presOf" srcId="{71B4D5D1-5068-485E-9DB9-9B9974D3B73D}" destId="{5C40452F-8F6B-49B8-87C8-E4E35B1F6E6B}" srcOrd="0" destOrd="0" presId="urn:microsoft.com/office/officeart/2005/8/layout/matrix2"/>
    <dgm:cxn modelId="{CFE0164F-FADF-49C5-A2ED-07ECF6185710}" type="presOf" srcId="{AFB77EDD-E14D-4A69-9A36-DC847A69C223}" destId="{47AF5304-906C-4AAA-86C8-7AFA86DD7888}" srcOrd="0" destOrd="0" presId="urn:microsoft.com/office/officeart/2005/8/layout/matrix2"/>
    <dgm:cxn modelId="{986AFD9F-ECF0-40DF-87A3-56F3CF7A50B6}" type="presOf" srcId="{C61085B1-BFD3-4CEE-AB93-4B6E2F261D1E}" destId="{0403F51F-F394-4987-88D9-4CF4340D972B}" srcOrd="0" destOrd="0" presId="urn:microsoft.com/office/officeart/2005/8/layout/matrix2"/>
    <dgm:cxn modelId="{99763DBA-28F6-4EF4-9310-08C03D7DF217}" srcId="{71B4D5D1-5068-485E-9DB9-9B9974D3B73D}" destId="{71645B3A-557F-44D8-AFF1-D8E02DF23106}" srcOrd="2" destOrd="0" parTransId="{02A86EB8-620B-4496-9CCF-972557AF40FF}" sibTransId="{80B6F3E9-8BF1-44F1-83CE-7C486FC73E8A}"/>
    <dgm:cxn modelId="{B97B3ED1-DC20-4AB4-9CBF-39FCEC205A03}" type="presOf" srcId="{71645B3A-557F-44D8-AFF1-D8E02DF23106}" destId="{51B49D14-6B0F-4673-8066-816B0CC62B07}" srcOrd="0" destOrd="0" presId="urn:microsoft.com/office/officeart/2005/8/layout/matrix2"/>
    <dgm:cxn modelId="{61D43ADA-30B2-4153-8F94-E694D6726E2F}" type="presParOf" srcId="{5C40452F-8F6B-49B8-87C8-E4E35B1F6E6B}" destId="{F7C9048B-730A-41C9-8002-1947DD7ACC10}" srcOrd="0" destOrd="0" presId="urn:microsoft.com/office/officeart/2005/8/layout/matrix2"/>
    <dgm:cxn modelId="{926721D7-47AF-4987-9897-E99ECDB63DEC}" type="presParOf" srcId="{5C40452F-8F6B-49B8-87C8-E4E35B1F6E6B}" destId="{6B9C492B-C86A-4ADF-994B-9734D7E4B9F5}" srcOrd="1" destOrd="0" presId="urn:microsoft.com/office/officeart/2005/8/layout/matrix2"/>
    <dgm:cxn modelId="{3DA628AA-17BB-4A77-B528-982B842BCBFC}" type="presParOf" srcId="{5C40452F-8F6B-49B8-87C8-E4E35B1F6E6B}" destId="{0403F51F-F394-4987-88D9-4CF4340D972B}" srcOrd="2" destOrd="0" presId="urn:microsoft.com/office/officeart/2005/8/layout/matrix2"/>
    <dgm:cxn modelId="{8E472B10-E101-4773-9754-1493C2A9047C}" type="presParOf" srcId="{5C40452F-8F6B-49B8-87C8-E4E35B1F6E6B}" destId="{51B49D14-6B0F-4673-8066-816B0CC62B07}" srcOrd="3" destOrd="0" presId="urn:microsoft.com/office/officeart/2005/8/layout/matrix2"/>
    <dgm:cxn modelId="{C7BFAC73-2BD5-4A37-A0AD-D6A571B6BA69}" type="presParOf" srcId="{5C40452F-8F6B-49B8-87C8-E4E35B1F6E6B}" destId="{47AF5304-906C-4AAA-86C8-7AFA86DD7888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1B4D5D1-5068-485E-9DB9-9B9974D3B73D}" type="doc">
      <dgm:prSet loTypeId="urn:microsoft.com/office/officeart/2005/8/layout/matrix2" loCatId="matrix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88769E2-05AE-42D2-B660-6EDCB134DA2F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Strategy &amp; Tactics</a:t>
          </a:r>
        </a:p>
      </dgm:t>
    </dgm:pt>
    <dgm:pt modelId="{985599CF-625C-403D-87FF-6F5A4F395FFB}" type="parTrans" cxnId="{A1848039-F61E-4E5C-B98B-0C54C85C94EE}">
      <dgm:prSet/>
      <dgm:spPr/>
      <dgm:t>
        <a:bodyPr/>
        <a:lstStyle/>
        <a:p>
          <a:endParaRPr lang="en-US"/>
        </a:p>
      </dgm:t>
    </dgm:pt>
    <dgm:pt modelId="{BF2780EC-CCE8-4DB7-AA01-CC90A17A44A3}" type="sibTrans" cxnId="{A1848039-F61E-4E5C-B98B-0C54C85C94EE}">
      <dgm:prSet/>
      <dgm:spPr/>
      <dgm:t>
        <a:bodyPr/>
        <a:lstStyle/>
        <a:p>
          <a:endParaRPr lang="en-US"/>
        </a:p>
      </dgm:t>
    </dgm:pt>
    <dgm:pt modelId="{71645B3A-557F-44D8-AFF1-D8E02DF23106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Skills &amp; Tactics</a:t>
          </a:r>
        </a:p>
      </dgm:t>
    </dgm:pt>
    <dgm:pt modelId="{02A86EB8-620B-4496-9CCF-972557AF40FF}" type="parTrans" cxnId="{99763DBA-28F6-4EF4-9310-08C03D7DF217}">
      <dgm:prSet/>
      <dgm:spPr/>
      <dgm:t>
        <a:bodyPr/>
        <a:lstStyle/>
        <a:p>
          <a:endParaRPr lang="en-US"/>
        </a:p>
      </dgm:t>
    </dgm:pt>
    <dgm:pt modelId="{80B6F3E9-8BF1-44F1-83CE-7C486FC73E8A}" type="sibTrans" cxnId="{99763DBA-28F6-4EF4-9310-08C03D7DF217}">
      <dgm:prSet/>
      <dgm:spPr/>
      <dgm:t>
        <a:bodyPr/>
        <a:lstStyle/>
        <a:p>
          <a:endParaRPr lang="en-US"/>
        </a:p>
      </dgm:t>
    </dgm:pt>
    <dgm:pt modelId="{AFB77EDD-E14D-4A69-9A36-DC847A69C223}">
      <dgm:prSet phldrT="[Text]"/>
      <dgm:spPr/>
      <dgm:t>
        <a:bodyPr/>
        <a:lstStyle/>
        <a:p>
          <a:r>
            <a:rPr lang="en-US" dirty="0"/>
            <a:t>In the Zone</a:t>
          </a:r>
        </a:p>
      </dgm:t>
    </dgm:pt>
    <dgm:pt modelId="{136FF950-F46B-408E-A602-CF70A6A405C4}" type="parTrans" cxnId="{8B01263B-FB02-43E5-84E6-3295AF6E6921}">
      <dgm:prSet/>
      <dgm:spPr/>
      <dgm:t>
        <a:bodyPr/>
        <a:lstStyle/>
        <a:p>
          <a:endParaRPr lang="en-US"/>
        </a:p>
      </dgm:t>
    </dgm:pt>
    <dgm:pt modelId="{E25F1622-9D17-498F-9889-56660CBE5765}" type="sibTrans" cxnId="{8B01263B-FB02-43E5-84E6-3295AF6E6921}">
      <dgm:prSet/>
      <dgm:spPr/>
      <dgm:t>
        <a:bodyPr/>
        <a:lstStyle/>
        <a:p>
          <a:endParaRPr lang="en-US"/>
        </a:p>
      </dgm:t>
    </dgm:pt>
    <dgm:pt modelId="{C61085B1-BFD3-4CEE-AB93-4B6E2F261D1E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Game Rules</a:t>
          </a:r>
        </a:p>
      </dgm:t>
    </dgm:pt>
    <dgm:pt modelId="{11F7D1E6-5B12-4F8A-8F2C-88EC281BB777}" type="parTrans" cxnId="{CA86B26B-A92C-4774-ABE8-489434C0DDBF}">
      <dgm:prSet/>
      <dgm:spPr/>
      <dgm:t>
        <a:bodyPr/>
        <a:lstStyle/>
        <a:p>
          <a:endParaRPr lang="en-US"/>
        </a:p>
      </dgm:t>
    </dgm:pt>
    <dgm:pt modelId="{24B62641-67F0-43C4-B629-438EE0B7FF5E}" type="sibTrans" cxnId="{CA86B26B-A92C-4774-ABE8-489434C0DDBF}">
      <dgm:prSet/>
      <dgm:spPr/>
      <dgm:t>
        <a:bodyPr/>
        <a:lstStyle/>
        <a:p>
          <a:endParaRPr lang="en-US"/>
        </a:p>
      </dgm:t>
    </dgm:pt>
    <dgm:pt modelId="{5C40452F-8F6B-49B8-87C8-E4E35B1F6E6B}" type="pres">
      <dgm:prSet presAssocID="{71B4D5D1-5068-485E-9DB9-9B9974D3B73D}" presName="matrix" presStyleCnt="0">
        <dgm:presLayoutVars>
          <dgm:chMax val="1"/>
          <dgm:dir/>
          <dgm:resizeHandles val="exact"/>
        </dgm:presLayoutVars>
      </dgm:prSet>
      <dgm:spPr/>
    </dgm:pt>
    <dgm:pt modelId="{F7C9048B-730A-41C9-8002-1947DD7ACC10}" type="pres">
      <dgm:prSet presAssocID="{71B4D5D1-5068-485E-9DB9-9B9974D3B73D}" presName="axisShape" presStyleLbl="bgShp" presStyleIdx="0" presStyleCnt="1"/>
      <dgm:spPr/>
    </dgm:pt>
    <dgm:pt modelId="{6B9C492B-C86A-4ADF-994B-9734D7E4B9F5}" type="pres">
      <dgm:prSet presAssocID="{71B4D5D1-5068-485E-9DB9-9B9974D3B73D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403F51F-F394-4987-88D9-4CF4340D972B}" type="pres">
      <dgm:prSet presAssocID="{71B4D5D1-5068-485E-9DB9-9B9974D3B73D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1B49D14-6B0F-4673-8066-816B0CC62B07}" type="pres">
      <dgm:prSet presAssocID="{71B4D5D1-5068-485E-9DB9-9B9974D3B73D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47AF5304-906C-4AAA-86C8-7AFA86DD7888}" type="pres">
      <dgm:prSet presAssocID="{71B4D5D1-5068-485E-9DB9-9B9974D3B73D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1848039-F61E-4E5C-B98B-0C54C85C94EE}" srcId="{71B4D5D1-5068-485E-9DB9-9B9974D3B73D}" destId="{A88769E2-05AE-42D2-B660-6EDCB134DA2F}" srcOrd="0" destOrd="0" parTransId="{985599CF-625C-403D-87FF-6F5A4F395FFB}" sibTransId="{BF2780EC-CCE8-4DB7-AA01-CC90A17A44A3}"/>
    <dgm:cxn modelId="{8B01263B-FB02-43E5-84E6-3295AF6E6921}" srcId="{71B4D5D1-5068-485E-9DB9-9B9974D3B73D}" destId="{AFB77EDD-E14D-4A69-9A36-DC847A69C223}" srcOrd="3" destOrd="0" parTransId="{136FF950-F46B-408E-A602-CF70A6A405C4}" sibTransId="{E25F1622-9D17-498F-9889-56660CBE5765}"/>
    <dgm:cxn modelId="{9F12EB5E-771D-4CA6-9C73-2771DA35C83A}" type="presOf" srcId="{A88769E2-05AE-42D2-B660-6EDCB134DA2F}" destId="{6B9C492B-C86A-4ADF-994B-9734D7E4B9F5}" srcOrd="0" destOrd="0" presId="urn:microsoft.com/office/officeart/2005/8/layout/matrix2"/>
    <dgm:cxn modelId="{CA86B26B-A92C-4774-ABE8-489434C0DDBF}" srcId="{71B4D5D1-5068-485E-9DB9-9B9974D3B73D}" destId="{C61085B1-BFD3-4CEE-AB93-4B6E2F261D1E}" srcOrd="1" destOrd="0" parTransId="{11F7D1E6-5B12-4F8A-8F2C-88EC281BB777}" sibTransId="{24B62641-67F0-43C4-B629-438EE0B7FF5E}"/>
    <dgm:cxn modelId="{0889DE4E-1F31-4536-BFC0-8EAAEA250925}" type="presOf" srcId="{71B4D5D1-5068-485E-9DB9-9B9974D3B73D}" destId="{5C40452F-8F6B-49B8-87C8-E4E35B1F6E6B}" srcOrd="0" destOrd="0" presId="urn:microsoft.com/office/officeart/2005/8/layout/matrix2"/>
    <dgm:cxn modelId="{CFE0164F-FADF-49C5-A2ED-07ECF6185710}" type="presOf" srcId="{AFB77EDD-E14D-4A69-9A36-DC847A69C223}" destId="{47AF5304-906C-4AAA-86C8-7AFA86DD7888}" srcOrd="0" destOrd="0" presId="urn:microsoft.com/office/officeart/2005/8/layout/matrix2"/>
    <dgm:cxn modelId="{986AFD9F-ECF0-40DF-87A3-56F3CF7A50B6}" type="presOf" srcId="{C61085B1-BFD3-4CEE-AB93-4B6E2F261D1E}" destId="{0403F51F-F394-4987-88D9-4CF4340D972B}" srcOrd="0" destOrd="0" presId="urn:microsoft.com/office/officeart/2005/8/layout/matrix2"/>
    <dgm:cxn modelId="{99763DBA-28F6-4EF4-9310-08C03D7DF217}" srcId="{71B4D5D1-5068-485E-9DB9-9B9974D3B73D}" destId="{71645B3A-557F-44D8-AFF1-D8E02DF23106}" srcOrd="2" destOrd="0" parTransId="{02A86EB8-620B-4496-9CCF-972557AF40FF}" sibTransId="{80B6F3E9-8BF1-44F1-83CE-7C486FC73E8A}"/>
    <dgm:cxn modelId="{B97B3ED1-DC20-4AB4-9CBF-39FCEC205A03}" type="presOf" srcId="{71645B3A-557F-44D8-AFF1-D8E02DF23106}" destId="{51B49D14-6B0F-4673-8066-816B0CC62B07}" srcOrd="0" destOrd="0" presId="urn:microsoft.com/office/officeart/2005/8/layout/matrix2"/>
    <dgm:cxn modelId="{61D43ADA-30B2-4153-8F94-E694D6726E2F}" type="presParOf" srcId="{5C40452F-8F6B-49B8-87C8-E4E35B1F6E6B}" destId="{F7C9048B-730A-41C9-8002-1947DD7ACC10}" srcOrd="0" destOrd="0" presId="urn:microsoft.com/office/officeart/2005/8/layout/matrix2"/>
    <dgm:cxn modelId="{926721D7-47AF-4987-9897-E99ECDB63DEC}" type="presParOf" srcId="{5C40452F-8F6B-49B8-87C8-E4E35B1F6E6B}" destId="{6B9C492B-C86A-4ADF-994B-9734D7E4B9F5}" srcOrd="1" destOrd="0" presId="urn:microsoft.com/office/officeart/2005/8/layout/matrix2"/>
    <dgm:cxn modelId="{3DA628AA-17BB-4A77-B528-982B842BCBFC}" type="presParOf" srcId="{5C40452F-8F6B-49B8-87C8-E4E35B1F6E6B}" destId="{0403F51F-F394-4987-88D9-4CF4340D972B}" srcOrd="2" destOrd="0" presId="urn:microsoft.com/office/officeart/2005/8/layout/matrix2"/>
    <dgm:cxn modelId="{8E472B10-E101-4773-9754-1493C2A9047C}" type="presParOf" srcId="{5C40452F-8F6B-49B8-87C8-E4E35B1F6E6B}" destId="{51B49D14-6B0F-4673-8066-816B0CC62B07}" srcOrd="3" destOrd="0" presId="urn:microsoft.com/office/officeart/2005/8/layout/matrix2"/>
    <dgm:cxn modelId="{C7BFAC73-2BD5-4A37-A0AD-D6A571B6BA69}" type="presParOf" srcId="{5C40452F-8F6B-49B8-87C8-E4E35B1F6E6B}" destId="{47AF5304-906C-4AAA-86C8-7AFA86DD7888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1B4D5D1-5068-485E-9DB9-9B9974D3B73D}" type="doc">
      <dgm:prSet loTypeId="urn:microsoft.com/office/officeart/2008/layout/SquareAccent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688BCC4-6BDA-4573-BC89-B00590CDE6E9}">
      <dgm:prSet phldrT="[Text]"/>
      <dgm:spPr/>
      <dgm:t>
        <a:bodyPr/>
        <a:lstStyle/>
        <a:p>
          <a:r>
            <a:rPr lang="en-US" dirty="0"/>
            <a:t>Confidence Level</a:t>
          </a:r>
          <a:endParaRPr lang="en-US" dirty="0">
            <a:latin typeface="Aptos Display" panose="020B0004020202020204" pitchFamily="34" charset="0"/>
          </a:endParaRPr>
        </a:p>
      </dgm:t>
    </dgm:pt>
    <dgm:pt modelId="{2E2CCFE9-F4C9-469F-92D5-20B06DEAD6D6}" type="parTrans" cxnId="{C793B93B-A608-4580-BCC2-EF374172102D}">
      <dgm:prSet/>
      <dgm:spPr/>
      <dgm:t>
        <a:bodyPr/>
        <a:lstStyle/>
        <a:p>
          <a:endParaRPr lang="en-US"/>
        </a:p>
      </dgm:t>
    </dgm:pt>
    <dgm:pt modelId="{869A2B5E-EE5B-4AE6-A6B8-A94C69E41581}" type="sibTrans" cxnId="{C793B93B-A608-4580-BCC2-EF374172102D}">
      <dgm:prSet/>
      <dgm:spPr/>
      <dgm:t>
        <a:bodyPr/>
        <a:lstStyle/>
        <a:p>
          <a:endParaRPr lang="en-US"/>
        </a:p>
      </dgm:t>
    </dgm:pt>
    <dgm:pt modelId="{032241CD-2330-40CF-A6AF-3DE0BCAF5E93}">
      <dgm:prSet/>
      <dgm:spPr/>
      <dgm:t>
        <a:bodyPr/>
        <a:lstStyle/>
        <a:p>
          <a:r>
            <a:rPr lang="en-US" b="1" baseline="0" dirty="0"/>
            <a:t>Over</a:t>
          </a:r>
          <a:r>
            <a:rPr lang="en-US" baseline="0" dirty="0"/>
            <a:t> confidence. - </a:t>
          </a:r>
          <a:r>
            <a:rPr lang="en-US" dirty="0"/>
            <a:t>feel like</a:t>
          </a:r>
          <a:r>
            <a:rPr lang="en-US" baseline="0" dirty="0"/>
            <a:t> nothing can go wrong (nothing can beat you)</a:t>
          </a:r>
        </a:p>
      </dgm:t>
    </dgm:pt>
    <dgm:pt modelId="{DB63379D-B1F9-4682-84D1-2162C5469813}" type="parTrans" cxnId="{05B024F8-0D27-4E35-8FF2-1459093600E7}">
      <dgm:prSet/>
      <dgm:spPr/>
      <dgm:t>
        <a:bodyPr/>
        <a:lstStyle/>
        <a:p>
          <a:endParaRPr lang="en-MY"/>
        </a:p>
      </dgm:t>
    </dgm:pt>
    <dgm:pt modelId="{5AFC152E-4AB7-48ED-9FB6-71DB0E1E7BF6}" type="sibTrans" cxnId="{05B024F8-0D27-4E35-8FF2-1459093600E7}">
      <dgm:prSet/>
      <dgm:spPr/>
      <dgm:t>
        <a:bodyPr/>
        <a:lstStyle/>
        <a:p>
          <a:endParaRPr lang="en-MY"/>
        </a:p>
      </dgm:t>
    </dgm:pt>
    <dgm:pt modelId="{85C2B683-88BA-4CE5-94A8-EA620B86F050}">
      <dgm:prSet/>
      <dgm:spPr/>
      <dgm:t>
        <a:bodyPr/>
        <a:lstStyle/>
        <a:p>
          <a:r>
            <a:rPr lang="en-US" b="1" baseline="0" dirty="0"/>
            <a:t>High</a:t>
          </a:r>
          <a:r>
            <a:rPr lang="en-US" baseline="0" dirty="0"/>
            <a:t> confidence - </a:t>
          </a:r>
          <a:r>
            <a:rPr lang="en-US" dirty="0"/>
            <a:t>feel like</a:t>
          </a:r>
          <a:r>
            <a:rPr lang="en-US" baseline="0" dirty="0"/>
            <a:t>  there is a high chance you can win.</a:t>
          </a:r>
        </a:p>
      </dgm:t>
    </dgm:pt>
    <dgm:pt modelId="{042130E5-CA68-49FF-858A-868F73756304}" type="parTrans" cxnId="{E097F924-AF01-4422-872C-0E6E6AD42837}">
      <dgm:prSet/>
      <dgm:spPr/>
      <dgm:t>
        <a:bodyPr/>
        <a:lstStyle/>
        <a:p>
          <a:endParaRPr lang="en-MY"/>
        </a:p>
      </dgm:t>
    </dgm:pt>
    <dgm:pt modelId="{850800FF-0920-4F45-A810-A97E6196A192}" type="sibTrans" cxnId="{E097F924-AF01-4422-872C-0E6E6AD42837}">
      <dgm:prSet/>
      <dgm:spPr/>
      <dgm:t>
        <a:bodyPr/>
        <a:lstStyle/>
        <a:p>
          <a:endParaRPr lang="en-MY"/>
        </a:p>
      </dgm:t>
    </dgm:pt>
    <dgm:pt modelId="{087DD3BF-3554-44E8-8EFF-7CBCABC9801B}">
      <dgm:prSet/>
      <dgm:spPr/>
      <dgm:t>
        <a:bodyPr/>
        <a:lstStyle/>
        <a:p>
          <a:r>
            <a:rPr lang="en-US" b="1" dirty="0"/>
            <a:t>Low</a:t>
          </a:r>
          <a:r>
            <a:rPr lang="en-US" baseline="0" dirty="0"/>
            <a:t> confidence - </a:t>
          </a:r>
          <a:r>
            <a:rPr lang="en-US" dirty="0"/>
            <a:t>feel like</a:t>
          </a:r>
          <a:r>
            <a:rPr lang="en-US" baseline="0" dirty="0"/>
            <a:t>  there is a high chance you can loose.</a:t>
          </a:r>
        </a:p>
      </dgm:t>
    </dgm:pt>
    <dgm:pt modelId="{F1707C82-A9AD-42BC-818A-26B11DF9F118}" type="parTrans" cxnId="{95208075-DD51-4C69-9CB0-BE520B27925A}">
      <dgm:prSet/>
      <dgm:spPr/>
      <dgm:t>
        <a:bodyPr/>
        <a:lstStyle/>
        <a:p>
          <a:endParaRPr lang="en-MY"/>
        </a:p>
      </dgm:t>
    </dgm:pt>
    <dgm:pt modelId="{848B5D20-A7F3-4FC8-ADD3-5FF1A89ED191}" type="sibTrans" cxnId="{95208075-DD51-4C69-9CB0-BE520B27925A}">
      <dgm:prSet/>
      <dgm:spPr/>
      <dgm:t>
        <a:bodyPr/>
        <a:lstStyle/>
        <a:p>
          <a:endParaRPr lang="en-MY"/>
        </a:p>
      </dgm:t>
    </dgm:pt>
    <dgm:pt modelId="{6FC7CEF7-445D-484D-BF14-C7C6F23C07D5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No</a:t>
          </a:r>
          <a:r>
            <a:rPr lang="en-US" dirty="0"/>
            <a:t> confidence - feel like</a:t>
          </a:r>
          <a:r>
            <a:rPr lang="en-US" baseline="0" dirty="0"/>
            <a:t> you cannot overcome it. (give-up)</a:t>
          </a:r>
          <a:endParaRPr lang="en-US" dirty="0"/>
        </a:p>
      </dgm:t>
    </dgm:pt>
    <dgm:pt modelId="{96ECCE6B-8C95-4FDE-ACC0-2DF0A48F243E}" type="parTrans" cxnId="{6B41AAAF-3C76-4162-8DEF-AC261DDCE97D}">
      <dgm:prSet/>
      <dgm:spPr/>
      <dgm:t>
        <a:bodyPr/>
        <a:lstStyle/>
        <a:p>
          <a:endParaRPr lang="en-MY"/>
        </a:p>
      </dgm:t>
    </dgm:pt>
    <dgm:pt modelId="{D567B226-554F-4742-B58B-C68BC695E55C}" type="sibTrans" cxnId="{6B41AAAF-3C76-4162-8DEF-AC261DDCE97D}">
      <dgm:prSet/>
      <dgm:spPr/>
      <dgm:t>
        <a:bodyPr/>
        <a:lstStyle/>
        <a:p>
          <a:endParaRPr lang="en-MY"/>
        </a:p>
      </dgm:t>
    </dgm:pt>
    <dgm:pt modelId="{4DD01EFB-BFEF-401B-B2FA-90C0D76C027E}">
      <dgm:prSet phldrT="[Text]"/>
      <dgm:spPr/>
      <dgm:t>
        <a:bodyPr/>
        <a:lstStyle/>
        <a:p>
          <a:r>
            <a:rPr lang="en-US" dirty="0"/>
            <a:t>Positive Mindset</a:t>
          </a:r>
        </a:p>
      </dgm:t>
    </dgm:pt>
    <dgm:pt modelId="{C886F0FA-9740-49AB-AE91-CF6EE28D6276}" type="parTrans" cxnId="{CE45F55D-A96A-4FC1-A24B-32FD2426D31A}">
      <dgm:prSet/>
      <dgm:spPr/>
      <dgm:t>
        <a:bodyPr/>
        <a:lstStyle/>
        <a:p>
          <a:endParaRPr lang="en-MY"/>
        </a:p>
      </dgm:t>
    </dgm:pt>
    <dgm:pt modelId="{3E7B0B5B-2AA9-4740-9C36-E556F885B2E9}" type="sibTrans" cxnId="{CE45F55D-A96A-4FC1-A24B-32FD2426D31A}">
      <dgm:prSet/>
      <dgm:spPr/>
      <dgm:t>
        <a:bodyPr/>
        <a:lstStyle/>
        <a:p>
          <a:endParaRPr lang="en-MY"/>
        </a:p>
      </dgm:t>
    </dgm:pt>
    <dgm:pt modelId="{D453963C-640E-4B7F-8670-58A5C646759C}">
      <dgm:prSet phldrT="[Text]"/>
      <dgm:spPr/>
      <dgm:t>
        <a:bodyPr/>
        <a:lstStyle/>
        <a:p>
          <a:endParaRPr lang="en-US" dirty="0">
            <a:latin typeface="Aptos Display" panose="020B0004020202020204" pitchFamily="34" charset="0"/>
          </a:endParaRPr>
        </a:p>
      </dgm:t>
    </dgm:pt>
    <dgm:pt modelId="{0F61BDF0-091B-440F-923D-20D69CA667A4}" type="parTrans" cxnId="{617F9C8D-7331-45C8-9646-C1DF1E94F97D}">
      <dgm:prSet/>
      <dgm:spPr/>
      <dgm:t>
        <a:bodyPr/>
        <a:lstStyle/>
        <a:p>
          <a:endParaRPr lang="en-MY"/>
        </a:p>
      </dgm:t>
    </dgm:pt>
    <dgm:pt modelId="{EC34E14C-1849-4318-BEB3-AFA5762729DC}" type="sibTrans" cxnId="{617F9C8D-7331-45C8-9646-C1DF1E94F97D}">
      <dgm:prSet/>
      <dgm:spPr/>
      <dgm:t>
        <a:bodyPr/>
        <a:lstStyle/>
        <a:p>
          <a:endParaRPr lang="en-MY"/>
        </a:p>
      </dgm:t>
    </dgm:pt>
    <dgm:pt modelId="{71FF7CA9-B634-4F35-9C72-DC9386F3513B}">
      <dgm:prSet phldrT="[Text]"/>
      <dgm:spPr/>
      <dgm:t>
        <a:bodyPr/>
        <a:lstStyle/>
        <a:p>
          <a:r>
            <a:rPr lang="en-US" b="1" dirty="0"/>
            <a:t>Predictable</a:t>
          </a:r>
          <a:r>
            <a:rPr lang="en-US" dirty="0"/>
            <a:t> outcome is when heart and mind agree the same</a:t>
          </a:r>
        </a:p>
      </dgm:t>
    </dgm:pt>
    <dgm:pt modelId="{3B5D9DF5-429F-4EF8-802D-6A000DC0E8BB}" type="parTrans" cxnId="{51E75CD7-A833-4002-92BD-F4E415E8F048}">
      <dgm:prSet/>
      <dgm:spPr/>
      <dgm:t>
        <a:bodyPr/>
        <a:lstStyle/>
        <a:p>
          <a:endParaRPr lang="en-MY"/>
        </a:p>
      </dgm:t>
    </dgm:pt>
    <dgm:pt modelId="{A67B0F6D-320A-41C3-9729-16588DA355EC}" type="sibTrans" cxnId="{51E75CD7-A833-4002-92BD-F4E415E8F048}">
      <dgm:prSet/>
      <dgm:spPr/>
      <dgm:t>
        <a:bodyPr/>
        <a:lstStyle/>
        <a:p>
          <a:endParaRPr lang="en-MY"/>
        </a:p>
      </dgm:t>
    </dgm:pt>
    <dgm:pt modelId="{AADF4B52-1B3E-41F2-87F1-47F37DEF86EA}">
      <dgm:prSet phldrT="[Text]"/>
      <dgm:spPr/>
      <dgm:t>
        <a:bodyPr/>
        <a:lstStyle/>
        <a:p>
          <a:r>
            <a:rPr lang="en-US" b="1" dirty="0"/>
            <a:t>Unpredictable</a:t>
          </a:r>
          <a:r>
            <a:rPr lang="en-US" dirty="0"/>
            <a:t> is when heart and mind disagree</a:t>
          </a:r>
        </a:p>
      </dgm:t>
    </dgm:pt>
    <dgm:pt modelId="{60DA0C35-7CFA-43C8-90AA-22E9709ED6C9}" type="parTrans" cxnId="{CA202A73-2C43-4020-B686-9CDD63197C76}">
      <dgm:prSet/>
      <dgm:spPr/>
      <dgm:t>
        <a:bodyPr/>
        <a:lstStyle/>
        <a:p>
          <a:endParaRPr lang="en-MY"/>
        </a:p>
      </dgm:t>
    </dgm:pt>
    <dgm:pt modelId="{02D8F143-1152-4D60-AF2D-EFD0E6058C13}" type="sibTrans" cxnId="{CA202A73-2C43-4020-B686-9CDD63197C76}">
      <dgm:prSet/>
      <dgm:spPr/>
      <dgm:t>
        <a:bodyPr/>
        <a:lstStyle/>
        <a:p>
          <a:endParaRPr lang="en-MY"/>
        </a:p>
      </dgm:t>
    </dgm:pt>
    <dgm:pt modelId="{6BE70B27-8479-4C11-82F5-5354B07F1D76}">
      <dgm:prSet phldrT="[Text]"/>
      <dgm:spPr/>
      <dgm:t>
        <a:bodyPr/>
        <a:lstStyle/>
        <a:p>
          <a:r>
            <a:rPr lang="en-US" dirty="0"/>
            <a:t>Both your heart and mind must feel and know </a:t>
          </a:r>
          <a:r>
            <a:rPr lang="en-US" b="1" dirty="0"/>
            <a:t>it is can be.</a:t>
          </a:r>
        </a:p>
      </dgm:t>
    </dgm:pt>
    <dgm:pt modelId="{57878946-7425-4C65-9111-6CE8EA650312}" type="parTrans" cxnId="{72034AE8-3B98-4A69-B3D8-D807BD60CACE}">
      <dgm:prSet/>
      <dgm:spPr/>
      <dgm:t>
        <a:bodyPr/>
        <a:lstStyle/>
        <a:p>
          <a:endParaRPr lang="en-MY"/>
        </a:p>
      </dgm:t>
    </dgm:pt>
    <dgm:pt modelId="{3751786D-BEAB-46A2-92BA-31BFDBEF8BA1}" type="sibTrans" cxnId="{72034AE8-3B98-4A69-B3D8-D807BD60CACE}">
      <dgm:prSet/>
      <dgm:spPr/>
      <dgm:t>
        <a:bodyPr/>
        <a:lstStyle/>
        <a:p>
          <a:endParaRPr lang="en-MY"/>
        </a:p>
      </dgm:t>
    </dgm:pt>
    <dgm:pt modelId="{E16ED012-9EAC-4AAF-B459-A7E4C860596C}" type="pres">
      <dgm:prSet presAssocID="{71B4D5D1-5068-485E-9DB9-9B9974D3B73D}" presName="layout" presStyleCnt="0">
        <dgm:presLayoutVars>
          <dgm:chMax/>
          <dgm:chPref/>
          <dgm:dir/>
          <dgm:resizeHandles/>
        </dgm:presLayoutVars>
      </dgm:prSet>
      <dgm:spPr/>
    </dgm:pt>
    <dgm:pt modelId="{1AA7C231-8DED-4811-B9BA-5D729A32A061}" type="pres">
      <dgm:prSet presAssocID="{D453963C-640E-4B7F-8670-58A5C646759C}" presName="root" presStyleCnt="0">
        <dgm:presLayoutVars>
          <dgm:chMax/>
          <dgm:chPref/>
        </dgm:presLayoutVars>
      </dgm:prSet>
      <dgm:spPr/>
    </dgm:pt>
    <dgm:pt modelId="{F158CB71-CDA7-49FD-A8E4-D975A457712A}" type="pres">
      <dgm:prSet presAssocID="{D453963C-640E-4B7F-8670-58A5C646759C}" presName="rootComposite" presStyleCnt="0">
        <dgm:presLayoutVars/>
      </dgm:prSet>
      <dgm:spPr/>
    </dgm:pt>
    <dgm:pt modelId="{B2D1EF0D-FE3B-4B71-99A5-9DED1E672AA5}" type="pres">
      <dgm:prSet presAssocID="{D453963C-640E-4B7F-8670-58A5C646759C}" presName="ParentAccent" presStyleLbl="alignNode1" presStyleIdx="0" presStyleCnt="3"/>
      <dgm:spPr>
        <a:noFill/>
        <a:ln>
          <a:noFill/>
        </a:ln>
      </dgm:spPr>
    </dgm:pt>
    <dgm:pt modelId="{602C7BD5-D8D2-44F9-8FC7-07E0A59750C1}" type="pres">
      <dgm:prSet presAssocID="{D453963C-640E-4B7F-8670-58A5C646759C}" presName="ParentSmallAccent" presStyleLbl="fgAcc1" presStyleIdx="0" presStyleCnt="3"/>
      <dgm:spPr>
        <a:noFill/>
        <a:ln>
          <a:noFill/>
        </a:ln>
      </dgm:spPr>
    </dgm:pt>
    <dgm:pt modelId="{85BF51D9-6B80-45CB-984F-2A292196ECB6}" type="pres">
      <dgm:prSet presAssocID="{D453963C-640E-4B7F-8670-58A5C646759C}" presName="Parent" presStyleLbl="revTx" presStyleIdx="0" presStyleCnt="10">
        <dgm:presLayoutVars>
          <dgm:chMax/>
          <dgm:chPref val="4"/>
          <dgm:bulletEnabled val="1"/>
        </dgm:presLayoutVars>
      </dgm:prSet>
      <dgm:spPr/>
    </dgm:pt>
    <dgm:pt modelId="{1512C69A-2387-4C87-8599-8268B0280A16}" type="pres">
      <dgm:prSet presAssocID="{D453963C-640E-4B7F-8670-58A5C646759C}" presName="childShape" presStyleCnt="0">
        <dgm:presLayoutVars>
          <dgm:chMax val="0"/>
          <dgm:chPref val="0"/>
        </dgm:presLayoutVars>
      </dgm:prSet>
      <dgm:spPr/>
    </dgm:pt>
    <dgm:pt modelId="{E718E1D3-4986-4406-83D1-3C4A512BE3A3}" type="pres">
      <dgm:prSet presAssocID="{0688BCC4-6BDA-4573-BC89-B00590CDE6E9}" presName="root" presStyleCnt="0">
        <dgm:presLayoutVars>
          <dgm:chMax/>
          <dgm:chPref/>
        </dgm:presLayoutVars>
      </dgm:prSet>
      <dgm:spPr/>
    </dgm:pt>
    <dgm:pt modelId="{853B3219-4272-4D5B-A941-AAC07D852322}" type="pres">
      <dgm:prSet presAssocID="{0688BCC4-6BDA-4573-BC89-B00590CDE6E9}" presName="rootComposite" presStyleCnt="0">
        <dgm:presLayoutVars/>
      </dgm:prSet>
      <dgm:spPr/>
    </dgm:pt>
    <dgm:pt modelId="{D44101DC-B46E-444A-B0B3-65B02177829B}" type="pres">
      <dgm:prSet presAssocID="{0688BCC4-6BDA-4573-BC89-B00590CDE6E9}" presName="ParentAccent" presStyleLbl="alignNode1" presStyleIdx="1" presStyleCnt="3"/>
      <dgm:spPr/>
    </dgm:pt>
    <dgm:pt modelId="{220BB3BB-4EDC-4A3C-B1EF-C31496ABD975}" type="pres">
      <dgm:prSet presAssocID="{0688BCC4-6BDA-4573-BC89-B00590CDE6E9}" presName="ParentSmallAccent" presStyleLbl="fgAcc1" presStyleIdx="1" presStyleCnt="3"/>
      <dgm:spPr/>
    </dgm:pt>
    <dgm:pt modelId="{DF76BFB5-EB1A-4E3A-BB6B-A575CBA8B725}" type="pres">
      <dgm:prSet presAssocID="{0688BCC4-6BDA-4573-BC89-B00590CDE6E9}" presName="Parent" presStyleLbl="revTx" presStyleIdx="1" presStyleCnt="10">
        <dgm:presLayoutVars>
          <dgm:chMax/>
          <dgm:chPref val="4"/>
          <dgm:bulletEnabled val="1"/>
        </dgm:presLayoutVars>
      </dgm:prSet>
      <dgm:spPr/>
    </dgm:pt>
    <dgm:pt modelId="{2D9EF0F8-1066-4066-8B9C-AB5EF098EA5B}" type="pres">
      <dgm:prSet presAssocID="{0688BCC4-6BDA-4573-BC89-B00590CDE6E9}" presName="childShape" presStyleCnt="0">
        <dgm:presLayoutVars>
          <dgm:chMax val="0"/>
          <dgm:chPref val="0"/>
        </dgm:presLayoutVars>
      </dgm:prSet>
      <dgm:spPr/>
    </dgm:pt>
    <dgm:pt modelId="{C7C804F3-C0AC-462B-B889-821151D1487D}" type="pres">
      <dgm:prSet presAssocID="{032241CD-2330-40CF-A6AF-3DE0BCAF5E93}" presName="childComposite" presStyleCnt="0">
        <dgm:presLayoutVars>
          <dgm:chMax val="0"/>
          <dgm:chPref val="0"/>
        </dgm:presLayoutVars>
      </dgm:prSet>
      <dgm:spPr/>
    </dgm:pt>
    <dgm:pt modelId="{50593303-F9EA-4A1F-B9D8-83D882F83B43}" type="pres">
      <dgm:prSet presAssocID="{032241CD-2330-40CF-A6AF-3DE0BCAF5E93}" presName="ChildAccent" presStyleLbl="solidFgAcc1" presStyleIdx="0" presStyleCnt="7"/>
      <dgm:spPr/>
    </dgm:pt>
    <dgm:pt modelId="{DE826959-9D45-41EA-9809-E789E0F97BE9}" type="pres">
      <dgm:prSet presAssocID="{032241CD-2330-40CF-A6AF-3DE0BCAF5E93}" presName="Child" presStyleLbl="revTx" presStyleIdx="2" presStyleCnt="10">
        <dgm:presLayoutVars>
          <dgm:chMax val="0"/>
          <dgm:chPref val="0"/>
          <dgm:bulletEnabled val="1"/>
        </dgm:presLayoutVars>
      </dgm:prSet>
      <dgm:spPr/>
    </dgm:pt>
    <dgm:pt modelId="{A834ECCF-66F8-4A86-BA0E-C858D8697AF4}" type="pres">
      <dgm:prSet presAssocID="{85C2B683-88BA-4CE5-94A8-EA620B86F050}" presName="childComposite" presStyleCnt="0">
        <dgm:presLayoutVars>
          <dgm:chMax val="0"/>
          <dgm:chPref val="0"/>
        </dgm:presLayoutVars>
      </dgm:prSet>
      <dgm:spPr/>
    </dgm:pt>
    <dgm:pt modelId="{A8A2DD9F-BAEF-4669-BDAE-C9B39ADB17ED}" type="pres">
      <dgm:prSet presAssocID="{85C2B683-88BA-4CE5-94A8-EA620B86F050}" presName="ChildAccent" presStyleLbl="solidFgAcc1" presStyleIdx="1" presStyleCnt="7"/>
      <dgm:spPr/>
    </dgm:pt>
    <dgm:pt modelId="{67F6986C-4508-4685-8D67-A7B79AEBBAEF}" type="pres">
      <dgm:prSet presAssocID="{85C2B683-88BA-4CE5-94A8-EA620B86F050}" presName="Child" presStyleLbl="revTx" presStyleIdx="3" presStyleCnt="10">
        <dgm:presLayoutVars>
          <dgm:chMax val="0"/>
          <dgm:chPref val="0"/>
          <dgm:bulletEnabled val="1"/>
        </dgm:presLayoutVars>
      </dgm:prSet>
      <dgm:spPr/>
    </dgm:pt>
    <dgm:pt modelId="{3008841E-F913-4088-9D7A-7A2AC4A621EA}" type="pres">
      <dgm:prSet presAssocID="{087DD3BF-3554-44E8-8EFF-7CBCABC9801B}" presName="childComposite" presStyleCnt="0">
        <dgm:presLayoutVars>
          <dgm:chMax val="0"/>
          <dgm:chPref val="0"/>
        </dgm:presLayoutVars>
      </dgm:prSet>
      <dgm:spPr/>
    </dgm:pt>
    <dgm:pt modelId="{BA3FDE6C-09CA-4367-B6D3-7EB119303E68}" type="pres">
      <dgm:prSet presAssocID="{087DD3BF-3554-44E8-8EFF-7CBCABC9801B}" presName="ChildAccent" presStyleLbl="solidFgAcc1" presStyleIdx="2" presStyleCnt="7"/>
      <dgm:spPr/>
    </dgm:pt>
    <dgm:pt modelId="{0A200805-84C2-4F3B-B80A-6E45263D1215}" type="pres">
      <dgm:prSet presAssocID="{087DD3BF-3554-44E8-8EFF-7CBCABC9801B}" presName="Child" presStyleLbl="revTx" presStyleIdx="4" presStyleCnt="10">
        <dgm:presLayoutVars>
          <dgm:chMax val="0"/>
          <dgm:chPref val="0"/>
          <dgm:bulletEnabled val="1"/>
        </dgm:presLayoutVars>
      </dgm:prSet>
      <dgm:spPr/>
    </dgm:pt>
    <dgm:pt modelId="{D025EDDE-D744-4532-BF48-DDEF6989F2BD}" type="pres">
      <dgm:prSet presAssocID="{6FC7CEF7-445D-484D-BF14-C7C6F23C07D5}" presName="childComposite" presStyleCnt="0">
        <dgm:presLayoutVars>
          <dgm:chMax val="0"/>
          <dgm:chPref val="0"/>
        </dgm:presLayoutVars>
      </dgm:prSet>
      <dgm:spPr/>
    </dgm:pt>
    <dgm:pt modelId="{D3446A4B-8C72-4C46-BDC3-520DFFEC07D7}" type="pres">
      <dgm:prSet presAssocID="{6FC7CEF7-445D-484D-BF14-C7C6F23C07D5}" presName="ChildAccent" presStyleLbl="solidFgAcc1" presStyleIdx="3" presStyleCnt="7"/>
      <dgm:spPr/>
    </dgm:pt>
    <dgm:pt modelId="{B7D01020-BF2B-4405-9CA0-989964DF9EF7}" type="pres">
      <dgm:prSet presAssocID="{6FC7CEF7-445D-484D-BF14-C7C6F23C07D5}" presName="Child" presStyleLbl="revTx" presStyleIdx="5" presStyleCnt="10">
        <dgm:presLayoutVars>
          <dgm:chMax val="0"/>
          <dgm:chPref val="0"/>
          <dgm:bulletEnabled val="1"/>
        </dgm:presLayoutVars>
      </dgm:prSet>
      <dgm:spPr/>
    </dgm:pt>
    <dgm:pt modelId="{6AE3D052-40FF-452A-914F-0450BF2FACA3}" type="pres">
      <dgm:prSet presAssocID="{4DD01EFB-BFEF-401B-B2FA-90C0D76C027E}" presName="root" presStyleCnt="0">
        <dgm:presLayoutVars>
          <dgm:chMax/>
          <dgm:chPref/>
        </dgm:presLayoutVars>
      </dgm:prSet>
      <dgm:spPr/>
    </dgm:pt>
    <dgm:pt modelId="{40434228-3EEB-4C17-8331-478CA3481F38}" type="pres">
      <dgm:prSet presAssocID="{4DD01EFB-BFEF-401B-B2FA-90C0D76C027E}" presName="rootComposite" presStyleCnt="0">
        <dgm:presLayoutVars/>
      </dgm:prSet>
      <dgm:spPr/>
    </dgm:pt>
    <dgm:pt modelId="{17B63899-4276-44AB-81A1-D4F48BAC8CAA}" type="pres">
      <dgm:prSet presAssocID="{4DD01EFB-BFEF-401B-B2FA-90C0D76C027E}" presName="ParentAccent" presStyleLbl="alignNode1" presStyleIdx="2" presStyleCnt="3"/>
      <dgm:spPr/>
    </dgm:pt>
    <dgm:pt modelId="{C6A35FC1-C263-497C-BCAA-1B733F11D2FE}" type="pres">
      <dgm:prSet presAssocID="{4DD01EFB-BFEF-401B-B2FA-90C0D76C027E}" presName="ParentSmallAccent" presStyleLbl="fgAcc1" presStyleIdx="2" presStyleCnt="3"/>
      <dgm:spPr/>
    </dgm:pt>
    <dgm:pt modelId="{5BAC064E-ECFA-41E7-ABE0-B638F3616BC7}" type="pres">
      <dgm:prSet presAssocID="{4DD01EFB-BFEF-401B-B2FA-90C0D76C027E}" presName="Parent" presStyleLbl="revTx" presStyleIdx="6" presStyleCnt="10">
        <dgm:presLayoutVars>
          <dgm:chMax/>
          <dgm:chPref val="4"/>
          <dgm:bulletEnabled val="1"/>
        </dgm:presLayoutVars>
      </dgm:prSet>
      <dgm:spPr/>
    </dgm:pt>
    <dgm:pt modelId="{6F10F912-9D30-479E-8015-70B271E363DB}" type="pres">
      <dgm:prSet presAssocID="{4DD01EFB-BFEF-401B-B2FA-90C0D76C027E}" presName="childShape" presStyleCnt="0">
        <dgm:presLayoutVars>
          <dgm:chMax val="0"/>
          <dgm:chPref val="0"/>
        </dgm:presLayoutVars>
      </dgm:prSet>
      <dgm:spPr/>
    </dgm:pt>
    <dgm:pt modelId="{90000CED-467A-4E83-81B0-C3E7D27FA5F7}" type="pres">
      <dgm:prSet presAssocID="{71FF7CA9-B634-4F35-9C72-DC9386F3513B}" presName="childComposite" presStyleCnt="0">
        <dgm:presLayoutVars>
          <dgm:chMax val="0"/>
          <dgm:chPref val="0"/>
        </dgm:presLayoutVars>
      </dgm:prSet>
      <dgm:spPr/>
    </dgm:pt>
    <dgm:pt modelId="{4E76C556-E49E-4394-A7CF-74AFAC244A4E}" type="pres">
      <dgm:prSet presAssocID="{71FF7CA9-B634-4F35-9C72-DC9386F3513B}" presName="ChildAccent" presStyleLbl="solidFgAcc1" presStyleIdx="4" presStyleCnt="7"/>
      <dgm:spPr/>
    </dgm:pt>
    <dgm:pt modelId="{116C151F-69C5-4447-8C04-60503E77ABD7}" type="pres">
      <dgm:prSet presAssocID="{71FF7CA9-B634-4F35-9C72-DC9386F3513B}" presName="Child" presStyleLbl="revTx" presStyleIdx="7" presStyleCnt="10">
        <dgm:presLayoutVars>
          <dgm:chMax val="0"/>
          <dgm:chPref val="0"/>
          <dgm:bulletEnabled val="1"/>
        </dgm:presLayoutVars>
      </dgm:prSet>
      <dgm:spPr/>
    </dgm:pt>
    <dgm:pt modelId="{A0709C3E-B676-4B15-8602-B82A1ED44294}" type="pres">
      <dgm:prSet presAssocID="{AADF4B52-1B3E-41F2-87F1-47F37DEF86EA}" presName="childComposite" presStyleCnt="0">
        <dgm:presLayoutVars>
          <dgm:chMax val="0"/>
          <dgm:chPref val="0"/>
        </dgm:presLayoutVars>
      </dgm:prSet>
      <dgm:spPr/>
    </dgm:pt>
    <dgm:pt modelId="{39D9312C-C158-4150-B62E-42A23C963E5F}" type="pres">
      <dgm:prSet presAssocID="{AADF4B52-1B3E-41F2-87F1-47F37DEF86EA}" presName="ChildAccent" presStyleLbl="solidFgAcc1" presStyleIdx="5" presStyleCnt="7"/>
      <dgm:spPr/>
    </dgm:pt>
    <dgm:pt modelId="{8CE24732-3F27-4832-BE2E-BD82701DD4D2}" type="pres">
      <dgm:prSet presAssocID="{AADF4B52-1B3E-41F2-87F1-47F37DEF86EA}" presName="Child" presStyleLbl="revTx" presStyleIdx="8" presStyleCnt="10">
        <dgm:presLayoutVars>
          <dgm:chMax val="0"/>
          <dgm:chPref val="0"/>
          <dgm:bulletEnabled val="1"/>
        </dgm:presLayoutVars>
      </dgm:prSet>
      <dgm:spPr/>
    </dgm:pt>
    <dgm:pt modelId="{D2DE1E2A-1058-40A6-80EA-40CA8F0BEF7A}" type="pres">
      <dgm:prSet presAssocID="{6BE70B27-8479-4C11-82F5-5354B07F1D76}" presName="childComposite" presStyleCnt="0">
        <dgm:presLayoutVars>
          <dgm:chMax val="0"/>
          <dgm:chPref val="0"/>
        </dgm:presLayoutVars>
      </dgm:prSet>
      <dgm:spPr/>
    </dgm:pt>
    <dgm:pt modelId="{E9E82F2B-AC30-4F60-BB23-0AAF239C649C}" type="pres">
      <dgm:prSet presAssocID="{6BE70B27-8479-4C11-82F5-5354B07F1D76}" presName="ChildAccent" presStyleLbl="solidFgAcc1" presStyleIdx="6" presStyleCnt="7"/>
      <dgm:spPr/>
    </dgm:pt>
    <dgm:pt modelId="{880C34A9-2DC9-41CD-8C46-5AFC17796218}" type="pres">
      <dgm:prSet presAssocID="{6BE70B27-8479-4C11-82F5-5354B07F1D76}" presName="Child" presStyleLbl="revTx" presStyleIdx="9" presStyleCnt="10">
        <dgm:presLayoutVars>
          <dgm:chMax val="0"/>
          <dgm:chPref val="0"/>
          <dgm:bulletEnabled val="1"/>
        </dgm:presLayoutVars>
      </dgm:prSet>
      <dgm:spPr/>
    </dgm:pt>
  </dgm:ptLst>
  <dgm:cxnLst>
    <dgm:cxn modelId="{0E210804-BAF6-4B10-AA49-72BA1757A14D}" type="presOf" srcId="{4DD01EFB-BFEF-401B-B2FA-90C0D76C027E}" destId="{5BAC064E-ECFA-41E7-ABE0-B638F3616BC7}" srcOrd="0" destOrd="0" presId="urn:microsoft.com/office/officeart/2008/layout/SquareAccentList"/>
    <dgm:cxn modelId="{1BCD121C-40FB-4404-9901-50D70508AF20}" type="presOf" srcId="{AADF4B52-1B3E-41F2-87F1-47F37DEF86EA}" destId="{8CE24732-3F27-4832-BE2E-BD82701DD4D2}" srcOrd="0" destOrd="0" presId="urn:microsoft.com/office/officeart/2008/layout/SquareAccentList"/>
    <dgm:cxn modelId="{B870DA20-D7A0-4257-B99C-51F96A7FAC6E}" type="presOf" srcId="{087DD3BF-3554-44E8-8EFF-7CBCABC9801B}" destId="{0A200805-84C2-4F3B-B80A-6E45263D1215}" srcOrd="0" destOrd="0" presId="urn:microsoft.com/office/officeart/2008/layout/SquareAccentList"/>
    <dgm:cxn modelId="{E097F924-AF01-4422-872C-0E6E6AD42837}" srcId="{0688BCC4-6BDA-4573-BC89-B00590CDE6E9}" destId="{85C2B683-88BA-4CE5-94A8-EA620B86F050}" srcOrd="1" destOrd="0" parTransId="{042130E5-CA68-49FF-858A-868F73756304}" sibTransId="{850800FF-0920-4F45-A810-A97E6196A192}"/>
    <dgm:cxn modelId="{C793B93B-A608-4580-BCC2-EF374172102D}" srcId="{71B4D5D1-5068-485E-9DB9-9B9974D3B73D}" destId="{0688BCC4-6BDA-4573-BC89-B00590CDE6E9}" srcOrd="1" destOrd="0" parTransId="{2E2CCFE9-F4C9-469F-92D5-20B06DEAD6D6}" sibTransId="{869A2B5E-EE5B-4AE6-A6B8-A94C69E41581}"/>
    <dgm:cxn modelId="{CE45F55D-A96A-4FC1-A24B-32FD2426D31A}" srcId="{71B4D5D1-5068-485E-9DB9-9B9974D3B73D}" destId="{4DD01EFB-BFEF-401B-B2FA-90C0D76C027E}" srcOrd="2" destOrd="0" parTransId="{C886F0FA-9740-49AB-AE91-CF6EE28D6276}" sibTransId="{3E7B0B5B-2AA9-4740-9C36-E556F885B2E9}"/>
    <dgm:cxn modelId="{9B07D461-A64D-43ED-8F19-8852A80FB0AD}" type="presOf" srcId="{032241CD-2330-40CF-A6AF-3DE0BCAF5E93}" destId="{DE826959-9D45-41EA-9809-E789E0F97BE9}" srcOrd="0" destOrd="0" presId="urn:microsoft.com/office/officeart/2008/layout/SquareAccentList"/>
    <dgm:cxn modelId="{CA202A73-2C43-4020-B686-9CDD63197C76}" srcId="{4DD01EFB-BFEF-401B-B2FA-90C0D76C027E}" destId="{AADF4B52-1B3E-41F2-87F1-47F37DEF86EA}" srcOrd="1" destOrd="0" parTransId="{60DA0C35-7CFA-43C8-90AA-22E9709ED6C9}" sibTransId="{02D8F143-1152-4D60-AF2D-EFD0E6058C13}"/>
    <dgm:cxn modelId="{95208075-DD51-4C69-9CB0-BE520B27925A}" srcId="{0688BCC4-6BDA-4573-BC89-B00590CDE6E9}" destId="{087DD3BF-3554-44E8-8EFF-7CBCABC9801B}" srcOrd="2" destOrd="0" parTransId="{F1707C82-A9AD-42BC-818A-26B11DF9F118}" sibTransId="{848B5D20-A7F3-4FC8-ADD3-5FF1A89ED191}"/>
    <dgm:cxn modelId="{617F9C8D-7331-45C8-9646-C1DF1E94F97D}" srcId="{71B4D5D1-5068-485E-9DB9-9B9974D3B73D}" destId="{D453963C-640E-4B7F-8670-58A5C646759C}" srcOrd="0" destOrd="0" parTransId="{0F61BDF0-091B-440F-923D-20D69CA667A4}" sibTransId="{EC34E14C-1849-4318-BEB3-AFA5762729DC}"/>
    <dgm:cxn modelId="{0C8537A4-D245-4363-AC2F-849FD114D2C5}" type="presOf" srcId="{71B4D5D1-5068-485E-9DB9-9B9974D3B73D}" destId="{E16ED012-9EAC-4AAF-B459-A7E4C860596C}" srcOrd="0" destOrd="0" presId="urn:microsoft.com/office/officeart/2008/layout/SquareAccentList"/>
    <dgm:cxn modelId="{6B41AAAF-3C76-4162-8DEF-AC261DDCE97D}" srcId="{0688BCC4-6BDA-4573-BC89-B00590CDE6E9}" destId="{6FC7CEF7-445D-484D-BF14-C7C6F23C07D5}" srcOrd="3" destOrd="0" parTransId="{96ECCE6B-8C95-4FDE-ACC0-2DF0A48F243E}" sibTransId="{D567B226-554F-4742-B58B-C68BC695E55C}"/>
    <dgm:cxn modelId="{7CE276C2-69B7-4495-879D-8E6EAD8DBEEA}" type="presOf" srcId="{0688BCC4-6BDA-4573-BC89-B00590CDE6E9}" destId="{DF76BFB5-EB1A-4E3A-BB6B-A575CBA8B725}" srcOrd="0" destOrd="0" presId="urn:microsoft.com/office/officeart/2008/layout/SquareAccentList"/>
    <dgm:cxn modelId="{51E75CD7-A833-4002-92BD-F4E415E8F048}" srcId="{4DD01EFB-BFEF-401B-B2FA-90C0D76C027E}" destId="{71FF7CA9-B634-4F35-9C72-DC9386F3513B}" srcOrd="0" destOrd="0" parTransId="{3B5D9DF5-429F-4EF8-802D-6A000DC0E8BB}" sibTransId="{A67B0F6D-320A-41C3-9729-16588DA355EC}"/>
    <dgm:cxn modelId="{7C6C80D9-23B7-4473-90B9-210B7F7E17CE}" type="presOf" srcId="{71FF7CA9-B634-4F35-9C72-DC9386F3513B}" destId="{116C151F-69C5-4447-8C04-60503E77ABD7}" srcOrd="0" destOrd="0" presId="urn:microsoft.com/office/officeart/2008/layout/SquareAccentList"/>
    <dgm:cxn modelId="{72034AE8-3B98-4A69-B3D8-D807BD60CACE}" srcId="{4DD01EFB-BFEF-401B-B2FA-90C0D76C027E}" destId="{6BE70B27-8479-4C11-82F5-5354B07F1D76}" srcOrd="2" destOrd="0" parTransId="{57878946-7425-4C65-9111-6CE8EA650312}" sibTransId="{3751786D-BEAB-46A2-92BA-31BFDBEF8BA1}"/>
    <dgm:cxn modelId="{C131D9EB-833F-4E3C-89B0-B06E6F9FCD27}" type="presOf" srcId="{D453963C-640E-4B7F-8670-58A5C646759C}" destId="{85BF51D9-6B80-45CB-984F-2A292196ECB6}" srcOrd="0" destOrd="0" presId="urn:microsoft.com/office/officeart/2008/layout/SquareAccentList"/>
    <dgm:cxn modelId="{37756AEC-638B-4446-B6CA-A8930E1D733B}" type="presOf" srcId="{6BE70B27-8479-4C11-82F5-5354B07F1D76}" destId="{880C34A9-2DC9-41CD-8C46-5AFC17796218}" srcOrd="0" destOrd="0" presId="urn:microsoft.com/office/officeart/2008/layout/SquareAccentList"/>
    <dgm:cxn modelId="{67AD94EC-8D2E-4126-85D0-2F294B3F90BA}" type="presOf" srcId="{6FC7CEF7-445D-484D-BF14-C7C6F23C07D5}" destId="{B7D01020-BF2B-4405-9CA0-989964DF9EF7}" srcOrd="0" destOrd="0" presId="urn:microsoft.com/office/officeart/2008/layout/SquareAccentList"/>
    <dgm:cxn modelId="{05B024F8-0D27-4E35-8FF2-1459093600E7}" srcId="{0688BCC4-6BDA-4573-BC89-B00590CDE6E9}" destId="{032241CD-2330-40CF-A6AF-3DE0BCAF5E93}" srcOrd="0" destOrd="0" parTransId="{DB63379D-B1F9-4682-84D1-2162C5469813}" sibTransId="{5AFC152E-4AB7-48ED-9FB6-71DB0E1E7BF6}"/>
    <dgm:cxn modelId="{EE1752FD-27D5-41A1-92C6-5C57AC637089}" type="presOf" srcId="{85C2B683-88BA-4CE5-94A8-EA620B86F050}" destId="{67F6986C-4508-4685-8D67-A7B79AEBBAEF}" srcOrd="0" destOrd="0" presId="urn:microsoft.com/office/officeart/2008/layout/SquareAccentList"/>
    <dgm:cxn modelId="{131027D1-9580-44B5-8335-54A9FF9BF60B}" type="presParOf" srcId="{E16ED012-9EAC-4AAF-B459-A7E4C860596C}" destId="{1AA7C231-8DED-4811-B9BA-5D729A32A061}" srcOrd="0" destOrd="0" presId="urn:microsoft.com/office/officeart/2008/layout/SquareAccentList"/>
    <dgm:cxn modelId="{9025C593-220A-4200-B554-4783AAF07995}" type="presParOf" srcId="{1AA7C231-8DED-4811-B9BA-5D729A32A061}" destId="{F158CB71-CDA7-49FD-A8E4-D975A457712A}" srcOrd="0" destOrd="0" presId="urn:microsoft.com/office/officeart/2008/layout/SquareAccentList"/>
    <dgm:cxn modelId="{30987173-E82A-4FA8-9181-DD06B4E1D961}" type="presParOf" srcId="{F158CB71-CDA7-49FD-A8E4-D975A457712A}" destId="{B2D1EF0D-FE3B-4B71-99A5-9DED1E672AA5}" srcOrd="0" destOrd="0" presId="urn:microsoft.com/office/officeart/2008/layout/SquareAccentList"/>
    <dgm:cxn modelId="{7D2DF7FE-8C92-4BFA-99F2-CDCA57DD26C3}" type="presParOf" srcId="{F158CB71-CDA7-49FD-A8E4-D975A457712A}" destId="{602C7BD5-D8D2-44F9-8FC7-07E0A59750C1}" srcOrd="1" destOrd="0" presId="urn:microsoft.com/office/officeart/2008/layout/SquareAccentList"/>
    <dgm:cxn modelId="{C7164625-6626-4EF1-8F6C-D44E0B29B9B4}" type="presParOf" srcId="{F158CB71-CDA7-49FD-A8E4-D975A457712A}" destId="{85BF51D9-6B80-45CB-984F-2A292196ECB6}" srcOrd="2" destOrd="0" presId="urn:microsoft.com/office/officeart/2008/layout/SquareAccentList"/>
    <dgm:cxn modelId="{87E9CB8A-73DC-4923-9621-9FE446E4030B}" type="presParOf" srcId="{1AA7C231-8DED-4811-B9BA-5D729A32A061}" destId="{1512C69A-2387-4C87-8599-8268B0280A16}" srcOrd="1" destOrd="0" presId="urn:microsoft.com/office/officeart/2008/layout/SquareAccentList"/>
    <dgm:cxn modelId="{9CF577E0-DFC8-459D-88C1-206698ACD89D}" type="presParOf" srcId="{E16ED012-9EAC-4AAF-B459-A7E4C860596C}" destId="{E718E1D3-4986-4406-83D1-3C4A512BE3A3}" srcOrd="1" destOrd="0" presId="urn:microsoft.com/office/officeart/2008/layout/SquareAccentList"/>
    <dgm:cxn modelId="{EAD9C1D1-B77F-46E9-BEC1-73F49EBE94C8}" type="presParOf" srcId="{E718E1D3-4986-4406-83D1-3C4A512BE3A3}" destId="{853B3219-4272-4D5B-A941-AAC07D852322}" srcOrd="0" destOrd="0" presId="urn:microsoft.com/office/officeart/2008/layout/SquareAccentList"/>
    <dgm:cxn modelId="{A32A4869-B73E-4688-B40B-98658480B21E}" type="presParOf" srcId="{853B3219-4272-4D5B-A941-AAC07D852322}" destId="{D44101DC-B46E-444A-B0B3-65B02177829B}" srcOrd="0" destOrd="0" presId="urn:microsoft.com/office/officeart/2008/layout/SquareAccentList"/>
    <dgm:cxn modelId="{8F4C574A-D736-425C-A94D-013752972188}" type="presParOf" srcId="{853B3219-4272-4D5B-A941-AAC07D852322}" destId="{220BB3BB-4EDC-4A3C-B1EF-C31496ABD975}" srcOrd="1" destOrd="0" presId="urn:microsoft.com/office/officeart/2008/layout/SquareAccentList"/>
    <dgm:cxn modelId="{58FB3844-9E4D-4766-B6A2-5593FDF03328}" type="presParOf" srcId="{853B3219-4272-4D5B-A941-AAC07D852322}" destId="{DF76BFB5-EB1A-4E3A-BB6B-A575CBA8B725}" srcOrd="2" destOrd="0" presId="urn:microsoft.com/office/officeart/2008/layout/SquareAccentList"/>
    <dgm:cxn modelId="{072AEF59-FCEA-4583-A89B-781E5DECAF22}" type="presParOf" srcId="{E718E1D3-4986-4406-83D1-3C4A512BE3A3}" destId="{2D9EF0F8-1066-4066-8B9C-AB5EF098EA5B}" srcOrd="1" destOrd="0" presId="urn:microsoft.com/office/officeart/2008/layout/SquareAccentList"/>
    <dgm:cxn modelId="{C266F962-2C2D-4588-9644-07E8A160FD11}" type="presParOf" srcId="{2D9EF0F8-1066-4066-8B9C-AB5EF098EA5B}" destId="{C7C804F3-C0AC-462B-B889-821151D1487D}" srcOrd="0" destOrd="0" presId="urn:microsoft.com/office/officeart/2008/layout/SquareAccentList"/>
    <dgm:cxn modelId="{3AA786B0-0486-4D34-8876-732954E8F826}" type="presParOf" srcId="{C7C804F3-C0AC-462B-B889-821151D1487D}" destId="{50593303-F9EA-4A1F-B9D8-83D882F83B43}" srcOrd="0" destOrd="0" presId="urn:microsoft.com/office/officeart/2008/layout/SquareAccentList"/>
    <dgm:cxn modelId="{A10D0225-F205-4813-BB5A-437A44156692}" type="presParOf" srcId="{C7C804F3-C0AC-462B-B889-821151D1487D}" destId="{DE826959-9D45-41EA-9809-E789E0F97BE9}" srcOrd="1" destOrd="0" presId="urn:microsoft.com/office/officeart/2008/layout/SquareAccentList"/>
    <dgm:cxn modelId="{0C5B05D5-240E-428F-879B-33FCEF5CE39B}" type="presParOf" srcId="{2D9EF0F8-1066-4066-8B9C-AB5EF098EA5B}" destId="{A834ECCF-66F8-4A86-BA0E-C858D8697AF4}" srcOrd="1" destOrd="0" presId="urn:microsoft.com/office/officeart/2008/layout/SquareAccentList"/>
    <dgm:cxn modelId="{F9605FCD-B9C0-428A-AEB2-CE0167872AE4}" type="presParOf" srcId="{A834ECCF-66F8-4A86-BA0E-C858D8697AF4}" destId="{A8A2DD9F-BAEF-4669-BDAE-C9B39ADB17ED}" srcOrd="0" destOrd="0" presId="urn:microsoft.com/office/officeart/2008/layout/SquareAccentList"/>
    <dgm:cxn modelId="{B685A556-E26F-48A8-9614-FF05CC916B7D}" type="presParOf" srcId="{A834ECCF-66F8-4A86-BA0E-C858D8697AF4}" destId="{67F6986C-4508-4685-8D67-A7B79AEBBAEF}" srcOrd="1" destOrd="0" presId="urn:microsoft.com/office/officeart/2008/layout/SquareAccentList"/>
    <dgm:cxn modelId="{9A5DD6AF-2C81-4155-91B9-AB7769451678}" type="presParOf" srcId="{2D9EF0F8-1066-4066-8B9C-AB5EF098EA5B}" destId="{3008841E-F913-4088-9D7A-7A2AC4A621EA}" srcOrd="2" destOrd="0" presId="urn:microsoft.com/office/officeart/2008/layout/SquareAccentList"/>
    <dgm:cxn modelId="{1521BF3F-0CDB-4B61-B5BA-3F878FB0029C}" type="presParOf" srcId="{3008841E-F913-4088-9D7A-7A2AC4A621EA}" destId="{BA3FDE6C-09CA-4367-B6D3-7EB119303E68}" srcOrd="0" destOrd="0" presId="urn:microsoft.com/office/officeart/2008/layout/SquareAccentList"/>
    <dgm:cxn modelId="{A3A7DF41-BDF3-4FBB-9655-5929F73FEC55}" type="presParOf" srcId="{3008841E-F913-4088-9D7A-7A2AC4A621EA}" destId="{0A200805-84C2-4F3B-B80A-6E45263D1215}" srcOrd="1" destOrd="0" presId="urn:microsoft.com/office/officeart/2008/layout/SquareAccentList"/>
    <dgm:cxn modelId="{3E3F0E8D-FAB5-437D-B055-A853BB0BD4C7}" type="presParOf" srcId="{2D9EF0F8-1066-4066-8B9C-AB5EF098EA5B}" destId="{D025EDDE-D744-4532-BF48-DDEF6989F2BD}" srcOrd="3" destOrd="0" presId="urn:microsoft.com/office/officeart/2008/layout/SquareAccentList"/>
    <dgm:cxn modelId="{9427B639-2E97-4FDC-9F12-A672C7EDAC91}" type="presParOf" srcId="{D025EDDE-D744-4532-BF48-DDEF6989F2BD}" destId="{D3446A4B-8C72-4C46-BDC3-520DFFEC07D7}" srcOrd="0" destOrd="0" presId="urn:microsoft.com/office/officeart/2008/layout/SquareAccentList"/>
    <dgm:cxn modelId="{3FE9A272-5C40-471D-89B3-EF162517F976}" type="presParOf" srcId="{D025EDDE-D744-4532-BF48-DDEF6989F2BD}" destId="{B7D01020-BF2B-4405-9CA0-989964DF9EF7}" srcOrd="1" destOrd="0" presId="urn:microsoft.com/office/officeart/2008/layout/SquareAccentList"/>
    <dgm:cxn modelId="{62ECE590-5E97-4BB0-8F57-9CDA6B5CA068}" type="presParOf" srcId="{E16ED012-9EAC-4AAF-B459-A7E4C860596C}" destId="{6AE3D052-40FF-452A-914F-0450BF2FACA3}" srcOrd="2" destOrd="0" presId="urn:microsoft.com/office/officeart/2008/layout/SquareAccentList"/>
    <dgm:cxn modelId="{AE21EA09-BDD3-4A4F-A20F-E56AADEB9626}" type="presParOf" srcId="{6AE3D052-40FF-452A-914F-0450BF2FACA3}" destId="{40434228-3EEB-4C17-8331-478CA3481F38}" srcOrd="0" destOrd="0" presId="urn:microsoft.com/office/officeart/2008/layout/SquareAccentList"/>
    <dgm:cxn modelId="{2B37C05A-2803-43F0-BA59-279D2927A6E1}" type="presParOf" srcId="{40434228-3EEB-4C17-8331-478CA3481F38}" destId="{17B63899-4276-44AB-81A1-D4F48BAC8CAA}" srcOrd="0" destOrd="0" presId="urn:microsoft.com/office/officeart/2008/layout/SquareAccentList"/>
    <dgm:cxn modelId="{9E574678-0CE2-49F1-8F24-0DBA5DEAB53A}" type="presParOf" srcId="{40434228-3EEB-4C17-8331-478CA3481F38}" destId="{C6A35FC1-C263-497C-BCAA-1B733F11D2FE}" srcOrd="1" destOrd="0" presId="urn:microsoft.com/office/officeart/2008/layout/SquareAccentList"/>
    <dgm:cxn modelId="{54BE3071-0960-4AE3-998C-5F91E6F206E3}" type="presParOf" srcId="{40434228-3EEB-4C17-8331-478CA3481F38}" destId="{5BAC064E-ECFA-41E7-ABE0-B638F3616BC7}" srcOrd="2" destOrd="0" presId="urn:microsoft.com/office/officeart/2008/layout/SquareAccentList"/>
    <dgm:cxn modelId="{CDD10134-B0BF-44BD-9961-A66A9E2B776F}" type="presParOf" srcId="{6AE3D052-40FF-452A-914F-0450BF2FACA3}" destId="{6F10F912-9D30-479E-8015-70B271E363DB}" srcOrd="1" destOrd="0" presId="urn:microsoft.com/office/officeart/2008/layout/SquareAccentList"/>
    <dgm:cxn modelId="{032A4E24-75DA-443C-B79A-708F7AB1081E}" type="presParOf" srcId="{6F10F912-9D30-479E-8015-70B271E363DB}" destId="{90000CED-467A-4E83-81B0-C3E7D27FA5F7}" srcOrd="0" destOrd="0" presId="urn:microsoft.com/office/officeart/2008/layout/SquareAccentList"/>
    <dgm:cxn modelId="{9A6B5ADA-57FB-407B-BCDD-5C7CF117197D}" type="presParOf" srcId="{90000CED-467A-4E83-81B0-C3E7D27FA5F7}" destId="{4E76C556-E49E-4394-A7CF-74AFAC244A4E}" srcOrd="0" destOrd="0" presId="urn:microsoft.com/office/officeart/2008/layout/SquareAccentList"/>
    <dgm:cxn modelId="{AA2D0833-EDBE-4308-BF3E-3504C70A7595}" type="presParOf" srcId="{90000CED-467A-4E83-81B0-C3E7D27FA5F7}" destId="{116C151F-69C5-4447-8C04-60503E77ABD7}" srcOrd="1" destOrd="0" presId="urn:microsoft.com/office/officeart/2008/layout/SquareAccentList"/>
    <dgm:cxn modelId="{B8A00A7B-C68E-4439-8F65-39873D888635}" type="presParOf" srcId="{6F10F912-9D30-479E-8015-70B271E363DB}" destId="{A0709C3E-B676-4B15-8602-B82A1ED44294}" srcOrd="1" destOrd="0" presId="urn:microsoft.com/office/officeart/2008/layout/SquareAccentList"/>
    <dgm:cxn modelId="{85B59B91-A370-4203-9EAE-BE65FD79085A}" type="presParOf" srcId="{A0709C3E-B676-4B15-8602-B82A1ED44294}" destId="{39D9312C-C158-4150-B62E-42A23C963E5F}" srcOrd="0" destOrd="0" presId="urn:microsoft.com/office/officeart/2008/layout/SquareAccentList"/>
    <dgm:cxn modelId="{373DD6D4-DF6D-4F5D-8E4E-0FE924A1F9CE}" type="presParOf" srcId="{A0709C3E-B676-4B15-8602-B82A1ED44294}" destId="{8CE24732-3F27-4832-BE2E-BD82701DD4D2}" srcOrd="1" destOrd="0" presId="urn:microsoft.com/office/officeart/2008/layout/SquareAccentList"/>
    <dgm:cxn modelId="{23876F0B-D402-4259-844E-9EF332012997}" type="presParOf" srcId="{6F10F912-9D30-479E-8015-70B271E363DB}" destId="{D2DE1E2A-1058-40A6-80EA-40CA8F0BEF7A}" srcOrd="2" destOrd="0" presId="urn:microsoft.com/office/officeart/2008/layout/SquareAccentList"/>
    <dgm:cxn modelId="{2DB03B63-1818-446B-B33C-77C5EE3B3D7D}" type="presParOf" srcId="{D2DE1E2A-1058-40A6-80EA-40CA8F0BEF7A}" destId="{E9E82F2B-AC30-4F60-BB23-0AAF239C649C}" srcOrd="0" destOrd="0" presId="urn:microsoft.com/office/officeart/2008/layout/SquareAccentList"/>
    <dgm:cxn modelId="{0EE53D39-A677-4B80-8EEC-21D3F0FC5FD1}" type="presParOf" srcId="{D2DE1E2A-1058-40A6-80EA-40CA8F0BEF7A}" destId="{880C34A9-2DC9-41CD-8C46-5AFC17796218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1B4D5D1-5068-485E-9DB9-9B9974D3B73D}" type="doc">
      <dgm:prSet loTypeId="urn:microsoft.com/office/officeart/2005/8/layout/matrix2" loCatId="matrix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88769E2-05AE-42D2-B660-6EDCB134DA2F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Strategy &amp; Tactics</a:t>
          </a:r>
        </a:p>
      </dgm:t>
    </dgm:pt>
    <dgm:pt modelId="{985599CF-625C-403D-87FF-6F5A4F395FFB}" type="parTrans" cxnId="{A1848039-F61E-4E5C-B98B-0C54C85C94EE}">
      <dgm:prSet/>
      <dgm:spPr/>
      <dgm:t>
        <a:bodyPr/>
        <a:lstStyle/>
        <a:p>
          <a:endParaRPr lang="en-US"/>
        </a:p>
      </dgm:t>
    </dgm:pt>
    <dgm:pt modelId="{BF2780EC-CCE8-4DB7-AA01-CC90A17A44A3}" type="sibTrans" cxnId="{A1848039-F61E-4E5C-B98B-0C54C85C94EE}">
      <dgm:prSet/>
      <dgm:spPr/>
      <dgm:t>
        <a:bodyPr/>
        <a:lstStyle/>
        <a:p>
          <a:endParaRPr lang="en-US"/>
        </a:p>
      </dgm:t>
    </dgm:pt>
    <dgm:pt modelId="{71645B3A-557F-44D8-AFF1-D8E02DF23106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Skills &amp; Tactics</a:t>
          </a:r>
        </a:p>
      </dgm:t>
    </dgm:pt>
    <dgm:pt modelId="{02A86EB8-620B-4496-9CCF-972557AF40FF}" type="parTrans" cxnId="{99763DBA-28F6-4EF4-9310-08C03D7DF217}">
      <dgm:prSet/>
      <dgm:spPr/>
      <dgm:t>
        <a:bodyPr/>
        <a:lstStyle/>
        <a:p>
          <a:endParaRPr lang="en-US"/>
        </a:p>
      </dgm:t>
    </dgm:pt>
    <dgm:pt modelId="{80B6F3E9-8BF1-44F1-83CE-7C486FC73E8A}" type="sibTrans" cxnId="{99763DBA-28F6-4EF4-9310-08C03D7DF217}">
      <dgm:prSet/>
      <dgm:spPr/>
      <dgm:t>
        <a:bodyPr/>
        <a:lstStyle/>
        <a:p>
          <a:endParaRPr lang="en-US"/>
        </a:p>
      </dgm:t>
    </dgm:pt>
    <dgm:pt modelId="{AFB77EDD-E14D-4A69-9A36-DC847A69C223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In the Zone</a:t>
          </a:r>
        </a:p>
      </dgm:t>
    </dgm:pt>
    <dgm:pt modelId="{136FF950-F46B-408E-A602-CF70A6A405C4}" type="parTrans" cxnId="{8B01263B-FB02-43E5-84E6-3295AF6E6921}">
      <dgm:prSet/>
      <dgm:spPr/>
      <dgm:t>
        <a:bodyPr/>
        <a:lstStyle/>
        <a:p>
          <a:endParaRPr lang="en-US"/>
        </a:p>
      </dgm:t>
    </dgm:pt>
    <dgm:pt modelId="{E25F1622-9D17-498F-9889-56660CBE5765}" type="sibTrans" cxnId="{8B01263B-FB02-43E5-84E6-3295AF6E6921}">
      <dgm:prSet/>
      <dgm:spPr/>
      <dgm:t>
        <a:bodyPr/>
        <a:lstStyle/>
        <a:p>
          <a:endParaRPr lang="en-US"/>
        </a:p>
      </dgm:t>
    </dgm:pt>
    <dgm:pt modelId="{C61085B1-BFD3-4CEE-AB93-4B6E2F261D1E}">
      <dgm:prSet phldrT="[Text]"/>
      <dgm:spPr/>
      <dgm:t>
        <a:bodyPr/>
        <a:lstStyle/>
        <a:p>
          <a:r>
            <a:rPr lang="en-US" dirty="0"/>
            <a:t>Game Rules</a:t>
          </a:r>
        </a:p>
      </dgm:t>
    </dgm:pt>
    <dgm:pt modelId="{11F7D1E6-5B12-4F8A-8F2C-88EC281BB777}" type="parTrans" cxnId="{CA86B26B-A92C-4774-ABE8-489434C0DDBF}">
      <dgm:prSet/>
      <dgm:spPr/>
      <dgm:t>
        <a:bodyPr/>
        <a:lstStyle/>
        <a:p>
          <a:endParaRPr lang="en-US"/>
        </a:p>
      </dgm:t>
    </dgm:pt>
    <dgm:pt modelId="{24B62641-67F0-43C4-B629-438EE0B7FF5E}" type="sibTrans" cxnId="{CA86B26B-A92C-4774-ABE8-489434C0DDBF}">
      <dgm:prSet/>
      <dgm:spPr/>
      <dgm:t>
        <a:bodyPr/>
        <a:lstStyle/>
        <a:p>
          <a:endParaRPr lang="en-US"/>
        </a:p>
      </dgm:t>
    </dgm:pt>
    <dgm:pt modelId="{5C40452F-8F6B-49B8-87C8-E4E35B1F6E6B}" type="pres">
      <dgm:prSet presAssocID="{71B4D5D1-5068-485E-9DB9-9B9974D3B73D}" presName="matrix" presStyleCnt="0">
        <dgm:presLayoutVars>
          <dgm:chMax val="1"/>
          <dgm:dir/>
          <dgm:resizeHandles val="exact"/>
        </dgm:presLayoutVars>
      </dgm:prSet>
      <dgm:spPr/>
    </dgm:pt>
    <dgm:pt modelId="{F7C9048B-730A-41C9-8002-1947DD7ACC10}" type="pres">
      <dgm:prSet presAssocID="{71B4D5D1-5068-485E-9DB9-9B9974D3B73D}" presName="axisShape" presStyleLbl="bgShp" presStyleIdx="0" presStyleCnt="1"/>
      <dgm:spPr/>
    </dgm:pt>
    <dgm:pt modelId="{6B9C492B-C86A-4ADF-994B-9734D7E4B9F5}" type="pres">
      <dgm:prSet presAssocID="{71B4D5D1-5068-485E-9DB9-9B9974D3B73D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403F51F-F394-4987-88D9-4CF4340D972B}" type="pres">
      <dgm:prSet presAssocID="{71B4D5D1-5068-485E-9DB9-9B9974D3B73D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1B49D14-6B0F-4673-8066-816B0CC62B07}" type="pres">
      <dgm:prSet presAssocID="{71B4D5D1-5068-485E-9DB9-9B9974D3B73D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47AF5304-906C-4AAA-86C8-7AFA86DD7888}" type="pres">
      <dgm:prSet presAssocID="{71B4D5D1-5068-485E-9DB9-9B9974D3B73D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1848039-F61E-4E5C-B98B-0C54C85C94EE}" srcId="{71B4D5D1-5068-485E-9DB9-9B9974D3B73D}" destId="{A88769E2-05AE-42D2-B660-6EDCB134DA2F}" srcOrd="0" destOrd="0" parTransId="{985599CF-625C-403D-87FF-6F5A4F395FFB}" sibTransId="{BF2780EC-CCE8-4DB7-AA01-CC90A17A44A3}"/>
    <dgm:cxn modelId="{8B01263B-FB02-43E5-84E6-3295AF6E6921}" srcId="{71B4D5D1-5068-485E-9DB9-9B9974D3B73D}" destId="{AFB77EDD-E14D-4A69-9A36-DC847A69C223}" srcOrd="3" destOrd="0" parTransId="{136FF950-F46B-408E-A602-CF70A6A405C4}" sibTransId="{E25F1622-9D17-498F-9889-56660CBE5765}"/>
    <dgm:cxn modelId="{9F12EB5E-771D-4CA6-9C73-2771DA35C83A}" type="presOf" srcId="{A88769E2-05AE-42D2-B660-6EDCB134DA2F}" destId="{6B9C492B-C86A-4ADF-994B-9734D7E4B9F5}" srcOrd="0" destOrd="0" presId="urn:microsoft.com/office/officeart/2005/8/layout/matrix2"/>
    <dgm:cxn modelId="{CA86B26B-A92C-4774-ABE8-489434C0DDBF}" srcId="{71B4D5D1-5068-485E-9DB9-9B9974D3B73D}" destId="{C61085B1-BFD3-4CEE-AB93-4B6E2F261D1E}" srcOrd="1" destOrd="0" parTransId="{11F7D1E6-5B12-4F8A-8F2C-88EC281BB777}" sibTransId="{24B62641-67F0-43C4-B629-438EE0B7FF5E}"/>
    <dgm:cxn modelId="{0889DE4E-1F31-4536-BFC0-8EAAEA250925}" type="presOf" srcId="{71B4D5D1-5068-485E-9DB9-9B9974D3B73D}" destId="{5C40452F-8F6B-49B8-87C8-E4E35B1F6E6B}" srcOrd="0" destOrd="0" presId="urn:microsoft.com/office/officeart/2005/8/layout/matrix2"/>
    <dgm:cxn modelId="{CFE0164F-FADF-49C5-A2ED-07ECF6185710}" type="presOf" srcId="{AFB77EDD-E14D-4A69-9A36-DC847A69C223}" destId="{47AF5304-906C-4AAA-86C8-7AFA86DD7888}" srcOrd="0" destOrd="0" presId="urn:microsoft.com/office/officeart/2005/8/layout/matrix2"/>
    <dgm:cxn modelId="{986AFD9F-ECF0-40DF-87A3-56F3CF7A50B6}" type="presOf" srcId="{C61085B1-BFD3-4CEE-AB93-4B6E2F261D1E}" destId="{0403F51F-F394-4987-88D9-4CF4340D972B}" srcOrd="0" destOrd="0" presId="urn:microsoft.com/office/officeart/2005/8/layout/matrix2"/>
    <dgm:cxn modelId="{99763DBA-28F6-4EF4-9310-08C03D7DF217}" srcId="{71B4D5D1-5068-485E-9DB9-9B9974D3B73D}" destId="{71645B3A-557F-44D8-AFF1-D8E02DF23106}" srcOrd="2" destOrd="0" parTransId="{02A86EB8-620B-4496-9CCF-972557AF40FF}" sibTransId="{80B6F3E9-8BF1-44F1-83CE-7C486FC73E8A}"/>
    <dgm:cxn modelId="{B97B3ED1-DC20-4AB4-9CBF-39FCEC205A03}" type="presOf" srcId="{71645B3A-557F-44D8-AFF1-D8E02DF23106}" destId="{51B49D14-6B0F-4673-8066-816B0CC62B07}" srcOrd="0" destOrd="0" presId="urn:microsoft.com/office/officeart/2005/8/layout/matrix2"/>
    <dgm:cxn modelId="{61D43ADA-30B2-4153-8F94-E694D6726E2F}" type="presParOf" srcId="{5C40452F-8F6B-49B8-87C8-E4E35B1F6E6B}" destId="{F7C9048B-730A-41C9-8002-1947DD7ACC10}" srcOrd="0" destOrd="0" presId="urn:microsoft.com/office/officeart/2005/8/layout/matrix2"/>
    <dgm:cxn modelId="{926721D7-47AF-4987-9897-E99ECDB63DEC}" type="presParOf" srcId="{5C40452F-8F6B-49B8-87C8-E4E35B1F6E6B}" destId="{6B9C492B-C86A-4ADF-994B-9734D7E4B9F5}" srcOrd="1" destOrd="0" presId="urn:microsoft.com/office/officeart/2005/8/layout/matrix2"/>
    <dgm:cxn modelId="{3DA628AA-17BB-4A77-B528-982B842BCBFC}" type="presParOf" srcId="{5C40452F-8F6B-49B8-87C8-E4E35B1F6E6B}" destId="{0403F51F-F394-4987-88D9-4CF4340D972B}" srcOrd="2" destOrd="0" presId="urn:microsoft.com/office/officeart/2005/8/layout/matrix2"/>
    <dgm:cxn modelId="{8E472B10-E101-4773-9754-1493C2A9047C}" type="presParOf" srcId="{5C40452F-8F6B-49B8-87C8-E4E35B1F6E6B}" destId="{51B49D14-6B0F-4673-8066-816B0CC62B07}" srcOrd="3" destOrd="0" presId="urn:microsoft.com/office/officeart/2005/8/layout/matrix2"/>
    <dgm:cxn modelId="{C7BFAC73-2BD5-4A37-A0AD-D6A571B6BA69}" type="presParOf" srcId="{5C40452F-8F6B-49B8-87C8-E4E35B1F6E6B}" destId="{47AF5304-906C-4AAA-86C8-7AFA86DD7888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1B4D5D1-5068-485E-9DB9-9B9974D3B73D}" type="doc">
      <dgm:prSet loTypeId="urn:microsoft.com/office/officeart/2008/layout/SquareAccent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453963C-640E-4B7F-8670-58A5C646759C}">
      <dgm:prSet phldrT="[Text]"/>
      <dgm:spPr/>
      <dgm:t>
        <a:bodyPr/>
        <a:lstStyle/>
        <a:p>
          <a:r>
            <a:rPr lang="en-MY"/>
            <a:t>Game Rules</a:t>
          </a:r>
          <a:endParaRPr lang="en-US" dirty="0">
            <a:latin typeface="Aptos Display" panose="020B0004020202020204" pitchFamily="34" charset="0"/>
          </a:endParaRPr>
        </a:p>
      </dgm:t>
    </dgm:pt>
    <dgm:pt modelId="{0F61BDF0-091B-440F-923D-20D69CA667A4}" type="parTrans" cxnId="{617F9C8D-7331-45C8-9646-C1DF1E94F97D}">
      <dgm:prSet/>
      <dgm:spPr/>
      <dgm:t>
        <a:bodyPr/>
        <a:lstStyle/>
        <a:p>
          <a:endParaRPr lang="en-MY"/>
        </a:p>
      </dgm:t>
    </dgm:pt>
    <dgm:pt modelId="{EC34E14C-1849-4318-BEB3-AFA5762729DC}" type="sibTrans" cxnId="{617F9C8D-7331-45C8-9646-C1DF1E94F97D}">
      <dgm:prSet/>
      <dgm:spPr/>
      <dgm:t>
        <a:bodyPr/>
        <a:lstStyle/>
        <a:p>
          <a:endParaRPr lang="en-MY"/>
        </a:p>
      </dgm:t>
    </dgm:pt>
    <dgm:pt modelId="{25CBE22B-CF85-454D-8307-09D964666213}">
      <dgm:prSet/>
      <dgm:spPr/>
      <dgm:t>
        <a:bodyPr/>
        <a:lstStyle/>
        <a:p>
          <a:r>
            <a:rPr lang="en-MY" dirty="0"/>
            <a:t>Referee are humans too</a:t>
          </a:r>
        </a:p>
      </dgm:t>
    </dgm:pt>
    <dgm:pt modelId="{D14C26DB-C823-490A-8C72-E493FB7429D9}" type="parTrans" cxnId="{3F0C70EC-766D-4954-B009-371BA98DCFE0}">
      <dgm:prSet/>
      <dgm:spPr/>
      <dgm:t>
        <a:bodyPr/>
        <a:lstStyle/>
        <a:p>
          <a:endParaRPr lang="en-MY"/>
        </a:p>
      </dgm:t>
    </dgm:pt>
    <dgm:pt modelId="{E03DDFCF-73CC-47A7-894B-49960DE8540C}" type="sibTrans" cxnId="{3F0C70EC-766D-4954-B009-371BA98DCFE0}">
      <dgm:prSet/>
      <dgm:spPr/>
      <dgm:t>
        <a:bodyPr/>
        <a:lstStyle/>
        <a:p>
          <a:endParaRPr lang="en-MY"/>
        </a:p>
      </dgm:t>
    </dgm:pt>
    <dgm:pt modelId="{5B206C2E-8E7D-47BC-8268-B144FEF3034D}">
      <dgm:prSet/>
      <dgm:spPr/>
      <dgm:t>
        <a:bodyPr/>
        <a:lstStyle/>
        <a:p>
          <a:r>
            <a:rPr lang="en-US" dirty="0"/>
            <a:t>Judgement we expect is fair </a:t>
          </a:r>
          <a:endParaRPr lang="en-MY" dirty="0"/>
        </a:p>
      </dgm:t>
    </dgm:pt>
    <dgm:pt modelId="{4C4B0CC8-07BC-4B2B-B0A3-22F7A9BCCEC0}" type="parTrans" cxnId="{9962F2E8-14B9-4903-9CFE-FBB054A18EA1}">
      <dgm:prSet/>
      <dgm:spPr/>
      <dgm:t>
        <a:bodyPr/>
        <a:lstStyle/>
        <a:p>
          <a:endParaRPr lang="en-MY"/>
        </a:p>
      </dgm:t>
    </dgm:pt>
    <dgm:pt modelId="{14F13607-6C04-41D9-B3C3-F79E34E1F735}" type="sibTrans" cxnId="{9962F2E8-14B9-4903-9CFE-FBB054A18EA1}">
      <dgm:prSet/>
      <dgm:spPr/>
      <dgm:t>
        <a:bodyPr/>
        <a:lstStyle/>
        <a:p>
          <a:endParaRPr lang="en-MY"/>
        </a:p>
      </dgm:t>
    </dgm:pt>
    <dgm:pt modelId="{FB42FC2C-2C03-49AA-A60B-96B21CC1560B}">
      <dgm:prSet/>
      <dgm:spPr/>
      <dgm:t>
        <a:bodyPr/>
        <a:lstStyle/>
        <a:p>
          <a:r>
            <a:rPr lang="en-US" b="1" dirty="0"/>
            <a:t>Always give respect to referee</a:t>
          </a:r>
          <a:endParaRPr lang="en-MY" b="1" dirty="0"/>
        </a:p>
      </dgm:t>
    </dgm:pt>
    <dgm:pt modelId="{A14341D1-AF1F-47D8-AF3A-A9FA22791837}" type="parTrans" cxnId="{34142E8F-0525-4656-B5C8-0F5FFD10A848}">
      <dgm:prSet/>
      <dgm:spPr/>
      <dgm:t>
        <a:bodyPr/>
        <a:lstStyle/>
        <a:p>
          <a:endParaRPr lang="en-MY"/>
        </a:p>
      </dgm:t>
    </dgm:pt>
    <dgm:pt modelId="{1737549C-28DA-48CC-8397-93E45B8583CD}" type="sibTrans" cxnId="{34142E8F-0525-4656-B5C8-0F5FFD10A848}">
      <dgm:prSet/>
      <dgm:spPr/>
      <dgm:t>
        <a:bodyPr/>
        <a:lstStyle/>
        <a:p>
          <a:endParaRPr lang="en-MY"/>
        </a:p>
      </dgm:t>
    </dgm:pt>
    <dgm:pt modelId="{A88B9DC9-53CA-46F3-8E47-518AD7234CFA}">
      <dgm:prSet/>
      <dgm:spPr/>
      <dgm:t>
        <a:bodyPr/>
        <a:lstStyle/>
        <a:p>
          <a:r>
            <a:rPr lang="en-US" dirty="0"/>
            <a:t>Challenge(decision) if needed, but never argue (personal)</a:t>
          </a:r>
          <a:endParaRPr lang="en-MY" dirty="0"/>
        </a:p>
      </dgm:t>
    </dgm:pt>
    <dgm:pt modelId="{9BDAEDBF-AF23-4DE9-A9C6-0D2D428C00CB}" type="parTrans" cxnId="{C978F2FD-7324-42E6-AC83-D0A302DF2A03}">
      <dgm:prSet/>
      <dgm:spPr/>
      <dgm:t>
        <a:bodyPr/>
        <a:lstStyle/>
        <a:p>
          <a:endParaRPr lang="en-MY"/>
        </a:p>
      </dgm:t>
    </dgm:pt>
    <dgm:pt modelId="{E431182D-632F-45FF-957B-28D5B48A39A2}" type="sibTrans" cxnId="{C978F2FD-7324-42E6-AC83-D0A302DF2A03}">
      <dgm:prSet/>
      <dgm:spPr/>
      <dgm:t>
        <a:bodyPr/>
        <a:lstStyle/>
        <a:p>
          <a:endParaRPr lang="en-MY"/>
        </a:p>
      </dgm:t>
    </dgm:pt>
    <dgm:pt modelId="{50CD0F01-F7A1-41F9-9860-715B1A90BA92}">
      <dgm:prSet/>
      <dgm:spPr/>
      <dgm:t>
        <a:bodyPr/>
        <a:lstStyle/>
        <a:p>
          <a:r>
            <a:rPr lang="en-US" dirty="0"/>
            <a:t>Never show disrespect to referee</a:t>
          </a:r>
          <a:endParaRPr lang="en-MY" dirty="0"/>
        </a:p>
      </dgm:t>
    </dgm:pt>
    <dgm:pt modelId="{392015BC-3CCA-4722-B5F4-5DC222EA6644}" type="parTrans" cxnId="{5448FDE1-655A-4429-B9A0-A56929FD2E41}">
      <dgm:prSet/>
      <dgm:spPr/>
      <dgm:t>
        <a:bodyPr/>
        <a:lstStyle/>
        <a:p>
          <a:endParaRPr lang="en-MY"/>
        </a:p>
      </dgm:t>
    </dgm:pt>
    <dgm:pt modelId="{47C16166-8CE7-4E40-AB03-9CDD4B350AF6}" type="sibTrans" cxnId="{5448FDE1-655A-4429-B9A0-A56929FD2E41}">
      <dgm:prSet/>
      <dgm:spPr/>
      <dgm:t>
        <a:bodyPr/>
        <a:lstStyle/>
        <a:p>
          <a:endParaRPr lang="en-MY"/>
        </a:p>
      </dgm:t>
    </dgm:pt>
    <dgm:pt modelId="{7B6173EA-F3FB-40DC-9575-342D05FA1FDE}">
      <dgm:prSet/>
      <dgm:spPr/>
      <dgm:t>
        <a:bodyPr/>
        <a:lstStyle/>
        <a:p>
          <a:r>
            <a:rPr lang="en-MY" dirty="0"/>
            <a:t>Tournament Rules</a:t>
          </a:r>
        </a:p>
      </dgm:t>
    </dgm:pt>
    <dgm:pt modelId="{BB287B19-DC13-4D29-804A-97C2167DB7DA}" type="parTrans" cxnId="{98691C09-065B-4AB5-99F2-F483E412DB15}">
      <dgm:prSet/>
      <dgm:spPr/>
      <dgm:t>
        <a:bodyPr/>
        <a:lstStyle/>
        <a:p>
          <a:endParaRPr lang="en-MY"/>
        </a:p>
      </dgm:t>
    </dgm:pt>
    <dgm:pt modelId="{E675F66B-7162-4546-A1D9-C3A856289CC6}" type="sibTrans" cxnId="{98691C09-065B-4AB5-99F2-F483E412DB15}">
      <dgm:prSet/>
      <dgm:spPr/>
      <dgm:t>
        <a:bodyPr/>
        <a:lstStyle/>
        <a:p>
          <a:endParaRPr lang="en-MY"/>
        </a:p>
      </dgm:t>
    </dgm:pt>
    <dgm:pt modelId="{1AEAE239-B174-427A-8CAC-6950ECBE0949}">
      <dgm:prSet/>
      <dgm:spPr/>
      <dgm:t>
        <a:bodyPr/>
        <a:lstStyle/>
        <a:p>
          <a:r>
            <a:rPr lang="en-US" dirty="0"/>
            <a:t>Be fully aware, remember what changes onto the standard rule</a:t>
          </a:r>
          <a:endParaRPr lang="en-MY" dirty="0"/>
        </a:p>
      </dgm:t>
    </dgm:pt>
    <dgm:pt modelId="{29F8B436-8F64-4A8F-B08C-8A35462EA9C7}" type="parTrans" cxnId="{8C02C6A3-AE18-43A0-A002-89E7877F7D2B}">
      <dgm:prSet/>
      <dgm:spPr/>
      <dgm:t>
        <a:bodyPr/>
        <a:lstStyle/>
        <a:p>
          <a:endParaRPr lang="en-MY"/>
        </a:p>
      </dgm:t>
    </dgm:pt>
    <dgm:pt modelId="{F8037653-B5B1-4913-A2C0-37AF45AB1EE6}" type="sibTrans" cxnId="{8C02C6A3-AE18-43A0-A002-89E7877F7D2B}">
      <dgm:prSet/>
      <dgm:spPr/>
      <dgm:t>
        <a:bodyPr/>
        <a:lstStyle/>
        <a:p>
          <a:endParaRPr lang="en-MY"/>
        </a:p>
      </dgm:t>
    </dgm:pt>
    <dgm:pt modelId="{82812FCE-1C64-43C4-B90B-84A855F77946}">
      <dgm:prSet/>
      <dgm:spPr/>
      <dgm:t>
        <a:bodyPr/>
        <a:lstStyle/>
        <a:p>
          <a:r>
            <a:rPr lang="en-MY" dirty="0"/>
            <a:t>Standard Rules</a:t>
          </a:r>
        </a:p>
      </dgm:t>
    </dgm:pt>
    <dgm:pt modelId="{C3909BF2-F995-4EA0-9403-8467A2C7B430}" type="parTrans" cxnId="{EFD0F260-468A-4351-A6CC-E175EEA1FCCB}">
      <dgm:prSet/>
      <dgm:spPr/>
      <dgm:t>
        <a:bodyPr/>
        <a:lstStyle/>
        <a:p>
          <a:endParaRPr lang="en-MY"/>
        </a:p>
      </dgm:t>
    </dgm:pt>
    <dgm:pt modelId="{69F40330-B153-4716-A7FA-2A17109F3EC3}" type="sibTrans" cxnId="{EFD0F260-468A-4351-A6CC-E175EEA1FCCB}">
      <dgm:prSet/>
      <dgm:spPr/>
      <dgm:t>
        <a:bodyPr/>
        <a:lstStyle/>
        <a:p>
          <a:endParaRPr lang="en-MY"/>
        </a:p>
      </dgm:t>
    </dgm:pt>
    <dgm:pt modelId="{7E70F7F7-8F96-401A-9F0D-233E7A4DDDF0}">
      <dgm:prSet/>
      <dgm:spPr/>
      <dgm:t>
        <a:bodyPr/>
        <a:lstStyle/>
        <a:p>
          <a:r>
            <a:rPr lang="en-US" dirty="0"/>
            <a:t>Memorize the standard rules of the game</a:t>
          </a:r>
          <a:endParaRPr lang="en-MY" dirty="0"/>
        </a:p>
      </dgm:t>
    </dgm:pt>
    <dgm:pt modelId="{38BEEEB3-32E6-4636-B7D5-FBAED4064C83}" type="parTrans" cxnId="{94AA1E52-BD01-43CC-B82A-4341701D1F14}">
      <dgm:prSet/>
      <dgm:spPr/>
      <dgm:t>
        <a:bodyPr/>
        <a:lstStyle/>
        <a:p>
          <a:endParaRPr lang="en-MY"/>
        </a:p>
      </dgm:t>
    </dgm:pt>
    <dgm:pt modelId="{C4F0E64C-C53A-4C02-A1A8-E7C0C537E3D0}" type="sibTrans" cxnId="{94AA1E52-BD01-43CC-B82A-4341701D1F14}">
      <dgm:prSet/>
      <dgm:spPr/>
      <dgm:t>
        <a:bodyPr/>
        <a:lstStyle/>
        <a:p>
          <a:endParaRPr lang="en-MY"/>
        </a:p>
      </dgm:t>
    </dgm:pt>
    <dgm:pt modelId="{E16ED012-9EAC-4AAF-B459-A7E4C860596C}" type="pres">
      <dgm:prSet presAssocID="{71B4D5D1-5068-485E-9DB9-9B9974D3B73D}" presName="layout" presStyleCnt="0">
        <dgm:presLayoutVars>
          <dgm:chMax/>
          <dgm:chPref/>
          <dgm:dir/>
          <dgm:resizeHandles/>
        </dgm:presLayoutVars>
      </dgm:prSet>
      <dgm:spPr/>
    </dgm:pt>
    <dgm:pt modelId="{1AA7C231-8DED-4811-B9BA-5D729A32A061}" type="pres">
      <dgm:prSet presAssocID="{D453963C-640E-4B7F-8670-58A5C646759C}" presName="root" presStyleCnt="0">
        <dgm:presLayoutVars>
          <dgm:chMax/>
          <dgm:chPref/>
        </dgm:presLayoutVars>
      </dgm:prSet>
      <dgm:spPr/>
    </dgm:pt>
    <dgm:pt modelId="{F158CB71-CDA7-49FD-A8E4-D975A457712A}" type="pres">
      <dgm:prSet presAssocID="{D453963C-640E-4B7F-8670-58A5C646759C}" presName="rootComposite" presStyleCnt="0">
        <dgm:presLayoutVars/>
      </dgm:prSet>
      <dgm:spPr/>
    </dgm:pt>
    <dgm:pt modelId="{B2D1EF0D-FE3B-4B71-99A5-9DED1E672AA5}" type="pres">
      <dgm:prSet presAssocID="{D453963C-640E-4B7F-8670-58A5C646759C}" presName="ParentAccent" presStyleLbl="alignNode1" presStyleIdx="0" presStyleCnt="3"/>
      <dgm:spPr/>
    </dgm:pt>
    <dgm:pt modelId="{602C7BD5-D8D2-44F9-8FC7-07E0A59750C1}" type="pres">
      <dgm:prSet presAssocID="{D453963C-640E-4B7F-8670-58A5C646759C}" presName="ParentSmallAccent" presStyleLbl="fgAcc1" presStyleIdx="0" presStyleCnt="3"/>
      <dgm:spPr/>
    </dgm:pt>
    <dgm:pt modelId="{85BF51D9-6B80-45CB-984F-2A292196ECB6}" type="pres">
      <dgm:prSet presAssocID="{D453963C-640E-4B7F-8670-58A5C646759C}" presName="Parent" presStyleLbl="revTx" presStyleIdx="0" presStyleCnt="10">
        <dgm:presLayoutVars>
          <dgm:chMax/>
          <dgm:chPref val="4"/>
          <dgm:bulletEnabled val="1"/>
        </dgm:presLayoutVars>
      </dgm:prSet>
      <dgm:spPr/>
    </dgm:pt>
    <dgm:pt modelId="{1512C69A-2387-4C87-8599-8268B0280A16}" type="pres">
      <dgm:prSet presAssocID="{D453963C-640E-4B7F-8670-58A5C646759C}" presName="childShape" presStyleCnt="0">
        <dgm:presLayoutVars>
          <dgm:chMax val="0"/>
          <dgm:chPref val="0"/>
        </dgm:presLayoutVars>
      </dgm:prSet>
      <dgm:spPr/>
    </dgm:pt>
    <dgm:pt modelId="{5AA264FD-B283-4C63-AB34-7167B5901BC6}" type="pres">
      <dgm:prSet presAssocID="{25CBE22B-CF85-454D-8307-09D964666213}" presName="childComposite" presStyleCnt="0">
        <dgm:presLayoutVars>
          <dgm:chMax val="0"/>
          <dgm:chPref val="0"/>
        </dgm:presLayoutVars>
      </dgm:prSet>
      <dgm:spPr/>
    </dgm:pt>
    <dgm:pt modelId="{F6CCA828-AA0C-4D54-BC92-F56CF6D02814}" type="pres">
      <dgm:prSet presAssocID="{25CBE22B-CF85-454D-8307-09D964666213}" presName="ChildAccent" presStyleLbl="solidFgAcc1" presStyleIdx="0" presStyleCnt="7"/>
      <dgm:spPr/>
    </dgm:pt>
    <dgm:pt modelId="{7B4FCD05-1351-4850-9529-47D0D9678C1E}" type="pres">
      <dgm:prSet presAssocID="{25CBE22B-CF85-454D-8307-09D964666213}" presName="Child" presStyleLbl="revTx" presStyleIdx="1" presStyleCnt="10">
        <dgm:presLayoutVars>
          <dgm:chMax val="0"/>
          <dgm:chPref val="0"/>
          <dgm:bulletEnabled val="1"/>
        </dgm:presLayoutVars>
      </dgm:prSet>
      <dgm:spPr/>
    </dgm:pt>
    <dgm:pt modelId="{27AC3913-3CFE-4305-86D7-835320C5FB48}" type="pres">
      <dgm:prSet presAssocID="{5B206C2E-8E7D-47BC-8268-B144FEF3034D}" presName="childComposite" presStyleCnt="0">
        <dgm:presLayoutVars>
          <dgm:chMax val="0"/>
          <dgm:chPref val="0"/>
        </dgm:presLayoutVars>
      </dgm:prSet>
      <dgm:spPr/>
    </dgm:pt>
    <dgm:pt modelId="{5AAB117A-6E59-41FD-9EDD-441FC5941E10}" type="pres">
      <dgm:prSet presAssocID="{5B206C2E-8E7D-47BC-8268-B144FEF3034D}" presName="ChildAccent" presStyleLbl="solidFgAcc1" presStyleIdx="1" presStyleCnt="7"/>
      <dgm:spPr/>
    </dgm:pt>
    <dgm:pt modelId="{1778A4D8-50DE-49CA-8D00-66B0CB5CB83A}" type="pres">
      <dgm:prSet presAssocID="{5B206C2E-8E7D-47BC-8268-B144FEF3034D}" presName="Child" presStyleLbl="revTx" presStyleIdx="2" presStyleCnt="10">
        <dgm:presLayoutVars>
          <dgm:chMax val="0"/>
          <dgm:chPref val="0"/>
          <dgm:bulletEnabled val="1"/>
        </dgm:presLayoutVars>
      </dgm:prSet>
      <dgm:spPr/>
    </dgm:pt>
    <dgm:pt modelId="{57B9FCC4-18A3-4657-9795-C2422C963A81}" type="pres">
      <dgm:prSet presAssocID="{FB42FC2C-2C03-49AA-A60B-96B21CC1560B}" presName="childComposite" presStyleCnt="0">
        <dgm:presLayoutVars>
          <dgm:chMax val="0"/>
          <dgm:chPref val="0"/>
        </dgm:presLayoutVars>
      </dgm:prSet>
      <dgm:spPr/>
    </dgm:pt>
    <dgm:pt modelId="{6536D580-B045-443E-BDE6-532F564031F8}" type="pres">
      <dgm:prSet presAssocID="{FB42FC2C-2C03-49AA-A60B-96B21CC1560B}" presName="ChildAccent" presStyleLbl="solidFgAcc1" presStyleIdx="2" presStyleCnt="7"/>
      <dgm:spPr/>
    </dgm:pt>
    <dgm:pt modelId="{2C6E9156-175F-4AA1-B50F-33C53E99129B}" type="pres">
      <dgm:prSet presAssocID="{FB42FC2C-2C03-49AA-A60B-96B21CC1560B}" presName="Child" presStyleLbl="revTx" presStyleIdx="3" presStyleCnt="10">
        <dgm:presLayoutVars>
          <dgm:chMax val="0"/>
          <dgm:chPref val="0"/>
          <dgm:bulletEnabled val="1"/>
        </dgm:presLayoutVars>
      </dgm:prSet>
      <dgm:spPr/>
    </dgm:pt>
    <dgm:pt modelId="{3018FFBB-6FEC-4A09-9EAE-39C93A10FEFC}" type="pres">
      <dgm:prSet presAssocID="{A88B9DC9-53CA-46F3-8E47-518AD7234CFA}" presName="childComposite" presStyleCnt="0">
        <dgm:presLayoutVars>
          <dgm:chMax val="0"/>
          <dgm:chPref val="0"/>
        </dgm:presLayoutVars>
      </dgm:prSet>
      <dgm:spPr/>
    </dgm:pt>
    <dgm:pt modelId="{9BDBE207-BB76-4782-8606-95F43970296A}" type="pres">
      <dgm:prSet presAssocID="{A88B9DC9-53CA-46F3-8E47-518AD7234CFA}" presName="ChildAccent" presStyleLbl="solidFgAcc1" presStyleIdx="3" presStyleCnt="7"/>
      <dgm:spPr/>
    </dgm:pt>
    <dgm:pt modelId="{72AA738A-76BB-467E-86DE-453919D96A84}" type="pres">
      <dgm:prSet presAssocID="{A88B9DC9-53CA-46F3-8E47-518AD7234CFA}" presName="Child" presStyleLbl="revTx" presStyleIdx="4" presStyleCnt="10">
        <dgm:presLayoutVars>
          <dgm:chMax val="0"/>
          <dgm:chPref val="0"/>
          <dgm:bulletEnabled val="1"/>
        </dgm:presLayoutVars>
      </dgm:prSet>
      <dgm:spPr/>
    </dgm:pt>
    <dgm:pt modelId="{4EDAC672-65DF-4DE4-8861-363C7F6ABCB5}" type="pres">
      <dgm:prSet presAssocID="{50CD0F01-F7A1-41F9-9860-715B1A90BA92}" presName="childComposite" presStyleCnt="0">
        <dgm:presLayoutVars>
          <dgm:chMax val="0"/>
          <dgm:chPref val="0"/>
        </dgm:presLayoutVars>
      </dgm:prSet>
      <dgm:spPr/>
    </dgm:pt>
    <dgm:pt modelId="{718F1339-7496-492B-BD09-CB0113E62120}" type="pres">
      <dgm:prSet presAssocID="{50CD0F01-F7A1-41F9-9860-715B1A90BA92}" presName="ChildAccent" presStyleLbl="solidFgAcc1" presStyleIdx="4" presStyleCnt="7"/>
      <dgm:spPr/>
    </dgm:pt>
    <dgm:pt modelId="{593B54A8-745D-42D8-8F57-67B37E183D82}" type="pres">
      <dgm:prSet presAssocID="{50CD0F01-F7A1-41F9-9860-715B1A90BA92}" presName="Child" presStyleLbl="revTx" presStyleIdx="5" presStyleCnt="10">
        <dgm:presLayoutVars>
          <dgm:chMax val="0"/>
          <dgm:chPref val="0"/>
          <dgm:bulletEnabled val="1"/>
        </dgm:presLayoutVars>
      </dgm:prSet>
      <dgm:spPr/>
    </dgm:pt>
    <dgm:pt modelId="{94B11F9D-5D6D-4B99-BF91-5F27E28A76EC}" type="pres">
      <dgm:prSet presAssocID="{7B6173EA-F3FB-40DC-9575-342D05FA1FDE}" presName="root" presStyleCnt="0">
        <dgm:presLayoutVars>
          <dgm:chMax/>
          <dgm:chPref/>
        </dgm:presLayoutVars>
      </dgm:prSet>
      <dgm:spPr/>
    </dgm:pt>
    <dgm:pt modelId="{67D85CBE-A773-4DC4-8853-F300C259E10E}" type="pres">
      <dgm:prSet presAssocID="{7B6173EA-F3FB-40DC-9575-342D05FA1FDE}" presName="rootComposite" presStyleCnt="0">
        <dgm:presLayoutVars/>
      </dgm:prSet>
      <dgm:spPr/>
    </dgm:pt>
    <dgm:pt modelId="{D31B2FB5-5D5F-4162-BD71-BEFC66A8F204}" type="pres">
      <dgm:prSet presAssocID="{7B6173EA-F3FB-40DC-9575-342D05FA1FDE}" presName="ParentAccent" presStyleLbl="alignNode1" presStyleIdx="1" presStyleCnt="3"/>
      <dgm:spPr/>
    </dgm:pt>
    <dgm:pt modelId="{09ADC49E-9CBC-4BA3-9FAD-741FB6814981}" type="pres">
      <dgm:prSet presAssocID="{7B6173EA-F3FB-40DC-9575-342D05FA1FDE}" presName="ParentSmallAccent" presStyleLbl="fgAcc1" presStyleIdx="1" presStyleCnt="3"/>
      <dgm:spPr/>
    </dgm:pt>
    <dgm:pt modelId="{5D44704A-2EEA-4140-9EBE-5D64EA33805A}" type="pres">
      <dgm:prSet presAssocID="{7B6173EA-F3FB-40DC-9575-342D05FA1FDE}" presName="Parent" presStyleLbl="revTx" presStyleIdx="6" presStyleCnt="10">
        <dgm:presLayoutVars>
          <dgm:chMax/>
          <dgm:chPref val="4"/>
          <dgm:bulletEnabled val="1"/>
        </dgm:presLayoutVars>
      </dgm:prSet>
      <dgm:spPr/>
    </dgm:pt>
    <dgm:pt modelId="{7501C579-9CA3-43E1-96C9-D2788C0C8EA1}" type="pres">
      <dgm:prSet presAssocID="{7B6173EA-F3FB-40DC-9575-342D05FA1FDE}" presName="childShape" presStyleCnt="0">
        <dgm:presLayoutVars>
          <dgm:chMax val="0"/>
          <dgm:chPref val="0"/>
        </dgm:presLayoutVars>
      </dgm:prSet>
      <dgm:spPr/>
    </dgm:pt>
    <dgm:pt modelId="{A3DE44C4-25A7-4A85-9D8A-288FCD07C04A}" type="pres">
      <dgm:prSet presAssocID="{1AEAE239-B174-427A-8CAC-6950ECBE0949}" presName="childComposite" presStyleCnt="0">
        <dgm:presLayoutVars>
          <dgm:chMax val="0"/>
          <dgm:chPref val="0"/>
        </dgm:presLayoutVars>
      </dgm:prSet>
      <dgm:spPr/>
    </dgm:pt>
    <dgm:pt modelId="{997E4563-1A84-441B-B454-E4130D8FA372}" type="pres">
      <dgm:prSet presAssocID="{1AEAE239-B174-427A-8CAC-6950ECBE0949}" presName="ChildAccent" presStyleLbl="solidFgAcc1" presStyleIdx="5" presStyleCnt="7"/>
      <dgm:spPr/>
    </dgm:pt>
    <dgm:pt modelId="{6230894B-2538-42D2-89D0-9A412322FCF1}" type="pres">
      <dgm:prSet presAssocID="{1AEAE239-B174-427A-8CAC-6950ECBE0949}" presName="Child" presStyleLbl="revTx" presStyleIdx="7" presStyleCnt="10">
        <dgm:presLayoutVars>
          <dgm:chMax val="0"/>
          <dgm:chPref val="0"/>
          <dgm:bulletEnabled val="1"/>
        </dgm:presLayoutVars>
      </dgm:prSet>
      <dgm:spPr/>
    </dgm:pt>
    <dgm:pt modelId="{B0316DCB-BAD2-4851-A04D-43FA6A09891E}" type="pres">
      <dgm:prSet presAssocID="{82812FCE-1C64-43C4-B90B-84A855F77946}" presName="root" presStyleCnt="0">
        <dgm:presLayoutVars>
          <dgm:chMax/>
          <dgm:chPref/>
        </dgm:presLayoutVars>
      </dgm:prSet>
      <dgm:spPr/>
    </dgm:pt>
    <dgm:pt modelId="{0CDCEAB5-4A99-490F-8592-F421B7945659}" type="pres">
      <dgm:prSet presAssocID="{82812FCE-1C64-43C4-B90B-84A855F77946}" presName="rootComposite" presStyleCnt="0">
        <dgm:presLayoutVars/>
      </dgm:prSet>
      <dgm:spPr/>
    </dgm:pt>
    <dgm:pt modelId="{333EAAE7-91A3-4D03-B081-73FEED4968B0}" type="pres">
      <dgm:prSet presAssocID="{82812FCE-1C64-43C4-B90B-84A855F77946}" presName="ParentAccent" presStyleLbl="alignNode1" presStyleIdx="2" presStyleCnt="3"/>
      <dgm:spPr/>
    </dgm:pt>
    <dgm:pt modelId="{9E651F8B-61B2-4ECE-80C3-F148370ABAFD}" type="pres">
      <dgm:prSet presAssocID="{82812FCE-1C64-43C4-B90B-84A855F77946}" presName="ParentSmallAccent" presStyleLbl="fgAcc1" presStyleIdx="2" presStyleCnt="3"/>
      <dgm:spPr/>
    </dgm:pt>
    <dgm:pt modelId="{F20A4D1D-D7F7-4C18-A708-B070D91426A5}" type="pres">
      <dgm:prSet presAssocID="{82812FCE-1C64-43C4-B90B-84A855F77946}" presName="Parent" presStyleLbl="revTx" presStyleIdx="8" presStyleCnt="10">
        <dgm:presLayoutVars>
          <dgm:chMax/>
          <dgm:chPref val="4"/>
          <dgm:bulletEnabled val="1"/>
        </dgm:presLayoutVars>
      </dgm:prSet>
      <dgm:spPr/>
    </dgm:pt>
    <dgm:pt modelId="{295236FC-B187-484B-BAA0-8D05325C867C}" type="pres">
      <dgm:prSet presAssocID="{82812FCE-1C64-43C4-B90B-84A855F77946}" presName="childShape" presStyleCnt="0">
        <dgm:presLayoutVars>
          <dgm:chMax val="0"/>
          <dgm:chPref val="0"/>
        </dgm:presLayoutVars>
      </dgm:prSet>
      <dgm:spPr/>
    </dgm:pt>
    <dgm:pt modelId="{3ED0CB05-F187-4408-8410-DA3921572450}" type="pres">
      <dgm:prSet presAssocID="{7E70F7F7-8F96-401A-9F0D-233E7A4DDDF0}" presName="childComposite" presStyleCnt="0">
        <dgm:presLayoutVars>
          <dgm:chMax val="0"/>
          <dgm:chPref val="0"/>
        </dgm:presLayoutVars>
      </dgm:prSet>
      <dgm:spPr/>
    </dgm:pt>
    <dgm:pt modelId="{E62B9854-468B-4734-AD40-7D76A4915440}" type="pres">
      <dgm:prSet presAssocID="{7E70F7F7-8F96-401A-9F0D-233E7A4DDDF0}" presName="ChildAccent" presStyleLbl="solidFgAcc1" presStyleIdx="6" presStyleCnt="7"/>
      <dgm:spPr/>
    </dgm:pt>
    <dgm:pt modelId="{D0134965-8A3D-464B-8196-E8AED0CFBF75}" type="pres">
      <dgm:prSet presAssocID="{7E70F7F7-8F96-401A-9F0D-233E7A4DDDF0}" presName="Child" presStyleLbl="revTx" presStyleIdx="9" presStyleCnt="10">
        <dgm:presLayoutVars>
          <dgm:chMax val="0"/>
          <dgm:chPref val="0"/>
          <dgm:bulletEnabled val="1"/>
        </dgm:presLayoutVars>
      </dgm:prSet>
      <dgm:spPr/>
    </dgm:pt>
  </dgm:ptLst>
  <dgm:cxnLst>
    <dgm:cxn modelId="{98691C09-065B-4AB5-99F2-F483E412DB15}" srcId="{71B4D5D1-5068-485E-9DB9-9B9974D3B73D}" destId="{7B6173EA-F3FB-40DC-9575-342D05FA1FDE}" srcOrd="1" destOrd="0" parTransId="{BB287B19-DC13-4D29-804A-97C2167DB7DA}" sibTransId="{E675F66B-7162-4546-A1D9-C3A856289CC6}"/>
    <dgm:cxn modelId="{F25BFF19-0B69-484D-9F87-7948153C1F5B}" type="presOf" srcId="{25CBE22B-CF85-454D-8307-09D964666213}" destId="{7B4FCD05-1351-4850-9529-47D0D9678C1E}" srcOrd="0" destOrd="0" presId="urn:microsoft.com/office/officeart/2008/layout/SquareAccentList"/>
    <dgm:cxn modelId="{405A5834-4777-4125-8F8D-F6FFCEC8642F}" type="presOf" srcId="{A88B9DC9-53CA-46F3-8E47-518AD7234CFA}" destId="{72AA738A-76BB-467E-86DE-453919D96A84}" srcOrd="0" destOrd="0" presId="urn:microsoft.com/office/officeart/2008/layout/SquareAccentList"/>
    <dgm:cxn modelId="{EFD0F260-468A-4351-A6CC-E175EEA1FCCB}" srcId="{71B4D5D1-5068-485E-9DB9-9B9974D3B73D}" destId="{82812FCE-1C64-43C4-B90B-84A855F77946}" srcOrd="2" destOrd="0" parTransId="{C3909BF2-F995-4EA0-9403-8467A2C7B430}" sibTransId="{69F40330-B153-4716-A7FA-2A17109F3EC3}"/>
    <dgm:cxn modelId="{8224FD46-C8B9-4CC0-8B4A-5C55776F9C4D}" type="presOf" srcId="{1AEAE239-B174-427A-8CAC-6950ECBE0949}" destId="{6230894B-2538-42D2-89D0-9A412322FCF1}" srcOrd="0" destOrd="0" presId="urn:microsoft.com/office/officeart/2008/layout/SquareAccentList"/>
    <dgm:cxn modelId="{ADB8294C-54F1-4AAC-B979-F23E756CF0BB}" type="presOf" srcId="{50CD0F01-F7A1-41F9-9860-715B1A90BA92}" destId="{593B54A8-745D-42D8-8F57-67B37E183D82}" srcOrd="0" destOrd="0" presId="urn:microsoft.com/office/officeart/2008/layout/SquareAccentList"/>
    <dgm:cxn modelId="{94AA1E52-BD01-43CC-B82A-4341701D1F14}" srcId="{82812FCE-1C64-43C4-B90B-84A855F77946}" destId="{7E70F7F7-8F96-401A-9F0D-233E7A4DDDF0}" srcOrd="0" destOrd="0" parTransId="{38BEEEB3-32E6-4636-B7D5-FBAED4064C83}" sibTransId="{C4F0E64C-C53A-4C02-A1A8-E7C0C537E3D0}"/>
    <dgm:cxn modelId="{CCEE5556-E12E-4026-964E-92DACB46750F}" type="presOf" srcId="{5B206C2E-8E7D-47BC-8268-B144FEF3034D}" destId="{1778A4D8-50DE-49CA-8D00-66B0CB5CB83A}" srcOrd="0" destOrd="0" presId="urn:microsoft.com/office/officeart/2008/layout/SquareAccentList"/>
    <dgm:cxn modelId="{10B7EC59-481B-43D1-AEEE-82CBB2BDF2A4}" type="presOf" srcId="{FB42FC2C-2C03-49AA-A60B-96B21CC1560B}" destId="{2C6E9156-175F-4AA1-B50F-33C53E99129B}" srcOrd="0" destOrd="0" presId="urn:microsoft.com/office/officeart/2008/layout/SquareAccentList"/>
    <dgm:cxn modelId="{617F9C8D-7331-45C8-9646-C1DF1E94F97D}" srcId="{71B4D5D1-5068-485E-9DB9-9B9974D3B73D}" destId="{D453963C-640E-4B7F-8670-58A5C646759C}" srcOrd="0" destOrd="0" parTransId="{0F61BDF0-091B-440F-923D-20D69CA667A4}" sibTransId="{EC34E14C-1849-4318-BEB3-AFA5762729DC}"/>
    <dgm:cxn modelId="{BEE5C78E-4BFA-43BC-ACC9-BE8B5A0B620E}" type="presOf" srcId="{7B6173EA-F3FB-40DC-9575-342D05FA1FDE}" destId="{5D44704A-2EEA-4140-9EBE-5D64EA33805A}" srcOrd="0" destOrd="0" presId="urn:microsoft.com/office/officeart/2008/layout/SquareAccentList"/>
    <dgm:cxn modelId="{34142E8F-0525-4656-B5C8-0F5FFD10A848}" srcId="{D453963C-640E-4B7F-8670-58A5C646759C}" destId="{FB42FC2C-2C03-49AA-A60B-96B21CC1560B}" srcOrd="2" destOrd="0" parTransId="{A14341D1-AF1F-47D8-AF3A-A9FA22791837}" sibTransId="{1737549C-28DA-48CC-8397-93E45B8583CD}"/>
    <dgm:cxn modelId="{FE57BF9E-26AA-4045-929C-E229C562ECC5}" type="presOf" srcId="{7E70F7F7-8F96-401A-9F0D-233E7A4DDDF0}" destId="{D0134965-8A3D-464B-8196-E8AED0CFBF75}" srcOrd="0" destOrd="0" presId="urn:microsoft.com/office/officeart/2008/layout/SquareAccentList"/>
    <dgm:cxn modelId="{8C02C6A3-AE18-43A0-A002-89E7877F7D2B}" srcId="{7B6173EA-F3FB-40DC-9575-342D05FA1FDE}" destId="{1AEAE239-B174-427A-8CAC-6950ECBE0949}" srcOrd="0" destOrd="0" parTransId="{29F8B436-8F64-4A8F-B08C-8A35462EA9C7}" sibTransId="{F8037653-B5B1-4913-A2C0-37AF45AB1EE6}"/>
    <dgm:cxn modelId="{0C8537A4-D245-4363-AC2F-849FD114D2C5}" type="presOf" srcId="{71B4D5D1-5068-485E-9DB9-9B9974D3B73D}" destId="{E16ED012-9EAC-4AAF-B459-A7E4C860596C}" srcOrd="0" destOrd="0" presId="urn:microsoft.com/office/officeart/2008/layout/SquareAccentList"/>
    <dgm:cxn modelId="{38B367C2-8B0B-429A-A04F-187C80EED464}" type="presOf" srcId="{82812FCE-1C64-43C4-B90B-84A855F77946}" destId="{F20A4D1D-D7F7-4C18-A708-B070D91426A5}" srcOrd="0" destOrd="0" presId="urn:microsoft.com/office/officeart/2008/layout/SquareAccentList"/>
    <dgm:cxn modelId="{5448FDE1-655A-4429-B9A0-A56929FD2E41}" srcId="{D453963C-640E-4B7F-8670-58A5C646759C}" destId="{50CD0F01-F7A1-41F9-9860-715B1A90BA92}" srcOrd="4" destOrd="0" parTransId="{392015BC-3CCA-4722-B5F4-5DC222EA6644}" sibTransId="{47C16166-8CE7-4E40-AB03-9CDD4B350AF6}"/>
    <dgm:cxn modelId="{9962F2E8-14B9-4903-9CFE-FBB054A18EA1}" srcId="{D453963C-640E-4B7F-8670-58A5C646759C}" destId="{5B206C2E-8E7D-47BC-8268-B144FEF3034D}" srcOrd="1" destOrd="0" parTransId="{4C4B0CC8-07BC-4B2B-B0A3-22F7A9BCCEC0}" sibTransId="{14F13607-6C04-41D9-B3C3-F79E34E1F735}"/>
    <dgm:cxn modelId="{C131D9EB-833F-4E3C-89B0-B06E6F9FCD27}" type="presOf" srcId="{D453963C-640E-4B7F-8670-58A5C646759C}" destId="{85BF51D9-6B80-45CB-984F-2A292196ECB6}" srcOrd="0" destOrd="0" presId="urn:microsoft.com/office/officeart/2008/layout/SquareAccentList"/>
    <dgm:cxn modelId="{3F0C70EC-766D-4954-B009-371BA98DCFE0}" srcId="{D453963C-640E-4B7F-8670-58A5C646759C}" destId="{25CBE22B-CF85-454D-8307-09D964666213}" srcOrd="0" destOrd="0" parTransId="{D14C26DB-C823-490A-8C72-E493FB7429D9}" sibTransId="{E03DDFCF-73CC-47A7-894B-49960DE8540C}"/>
    <dgm:cxn modelId="{C978F2FD-7324-42E6-AC83-D0A302DF2A03}" srcId="{D453963C-640E-4B7F-8670-58A5C646759C}" destId="{A88B9DC9-53CA-46F3-8E47-518AD7234CFA}" srcOrd="3" destOrd="0" parTransId="{9BDAEDBF-AF23-4DE9-A9C6-0D2D428C00CB}" sibTransId="{E431182D-632F-45FF-957B-28D5B48A39A2}"/>
    <dgm:cxn modelId="{131027D1-9580-44B5-8335-54A9FF9BF60B}" type="presParOf" srcId="{E16ED012-9EAC-4AAF-B459-A7E4C860596C}" destId="{1AA7C231-8DED-4811-B9BA-5D729A32A061}" srcOrd="0" destOrd="0" presId="urn:microsoft.com/office/officeart/2008/layout/SquareAccentList"/>
    <dgm:cxn modelId="{9025C593-220A-4200-B554-4783AAF07995}" type="presParOf" srcId="{1AA7C231-8DED-4811-B9BA-5D729A32A061}" destId="{F158CB71-CDA7-49FD-A8E4-D975A457712A}" srcOrd="0" destOrd="0" presId="urn:microsoft.com/office/officeart/2008/layout/SquareAccentList"/>
    <dgm:cxn modelId="{30987173-E82A-4FA8-9181-DD06B4E1D961}" type="presParOf" srcId="{F158CB71-CDA7-49FD-A8E4-D975A457712A}" destId="{B2D1EF0D-FE3B-4B71-99A5-9DED1E672AA5}" srcOrd="0" destOrd="0" presId="urn:microsoft.com/office/officeart/2008/layout/SquareAccentList"/>
    <dgm:cxn modelId="{7D2DF7FE-8C92-4BFA-99F2-CDCA57DD26C3}" type="presParOf" srcId="{F158CB71-CDA7-49FD-A8E4-D975A457712A}" destId="{602C7BD5-D8D2-44F9-8FC7-07E0A59750C1}" srcOrd="1" destOrd="0" presId="urn:microsoft.com/office/officeart/2008/layout/SquareAccentList"/>
    <dgm:cxn modelId="{C7164625-6626-4EF1-8F6C-D44E0B29B9B4}" type="presParOf" srcId="{F158CB71-CDA7-49FD-A8E4-D975A457712A}" destId="{85BF51D9-6B80-45CB-984F-2A292196ECB6}" srcOrd="2" destOrd="0" presId="urn:microsoft.com/office/officeart/2008/layout/SquareAccentList"/>
    <dgm:cxn modelId="{87E9CB8A-73DC-4923-9621-9FE446E4030B}" type="presParOf" srcId="{1AA7C231-8DED-4811-B9BA-5D729A32A061}" destId="{1512C69A-2387-4C87-8599-8268B0280A16}" srcOrd="1" destOrd="0" presId="urn:microsoft.com/office/officeart/2008/layout/SquareAccentList"/>
    <dgm:cxn modelId="{E82AAAD7-6E5B-4FDD-9780-BE93295D5954}" type="presParOf" srcId="{1512C69A-2387-4C87-8599-8268B0280A16}" destId="{5AA264FD-B283-4C63-AB34-7167B5901BC6}" srcOrd="0" destOrd="0" presId="urn:microsoft.com/office/officeart/2008/layout/SquareAccentList"/>
    <dgm:cxn modelId="{275457A6-3237-4BF0-B818-1C952C356BAC}" type="presParOf" srcId="{5AA264FD-B283-4C63-AB34-7167B5901BC6}" destId="{F6CCA828-AA0C-4D54-BC92-F56CF6D02814}" srcOrd="0" destOrd="0" presId="urn:microsoft.com/office/officeart/2008/layout/SquareAccentList"/>
    <dgm:cxn modelId="{474E2E78-C0D1-4CE6-8AB2-A7755CED5AB2}" type="presParOf" srcId="{5AA264FD-B283-4C63-AB34-7167B5901BC6}" destId="{7B4FCD05-1351-4850-9529-47D0D9678C1E}" srcOrd="1" destOrd="0" presId="urn:microsoft.com/office/officeart/2008/layout/SquareAccentList"/>
    <dgm:cxn modelId="{FEED7CF5-C961-4BCD-92CA-4701678F4E74}" type="presParOf" srcId="{1512C69A-2387-4C87-8599-8268B0280A16}" destId="{27AC3913-3CFE-4305-86D7-835320C5FB48}" srcOrd="1" destOrd="0" presId="urn:microsoft.com/office/officeart/2008/layout/SquareAccentList"/>
    <dgm:cxn modelId="{E961DCD9-27E9-464B-BAFC-2126EB42833B}" type="presParOf" srcId="{27AC3913-3CFE-4305-86D7-835320C5FB48}" destId="{5AAB117A-6E59-41FD-9EDD-441FC5941E10}" srcOrd="0" destOrd="0" presId="urn:microsoft.com/office/officeart/2008/layout/SquareAccentList"/>
    <dgm:cxn modelId="{AC2CCD06-C491-4D13-8F05-CA9EBCD4B6B5}" type="presParOf" srcId="{27AC3913-3CFE-4305-86D7-835320C5FB48}" destId="{1778A4D8-50DE-49CA-8D00-66B0CB5CB83A}" srcOrd="1" destOrd="0" presId="urn:microsoft.com/office/officeart/2008/layout/SquareAccentList"/>
    <dgm:cxn modelId="{1AF146DE-169A-448B-8720-55537435D0F1}" type="presParOf" srcId="{1512C69A-2387-4C87-8599-8268B0280A16}" destId="{57B9FCC4-18A3-4657-9795-C2422C963A81}" srcOrd="2" destOrd="0" presId="urn:microsoft.com/office/officeart/2008/layout/SquareAccentList"/>
    <dgm:cxn modelId="{9A310D0C-BB74-4C8F-B0A6-6102B9F14ED6}" type="presParOf" srcId="{57B9FCC4-18A3-4657-9795-C2422C963A81}" destId="{6536D580-B045-443E-BDE6-532F564031F8}" srcOrd="0" destOrd="0" presId="urn:microsoft.com/office/officeart/2008/layout/SquareAccentList"/>
    <dgm:cxn modelId="{AEA97537-A7C6-4246-B7FD-4D2D3474169D}" type="presParOf" srcId="{57B9FCC4-18A3-4657-9795-C2422C963A81}" destId="{2C6E9156-175F-4AA1-B50F-33C53E99129B}" srcOrd="1" destOrd="0" presId="urn:microsoft.com/office/officeart/2008/layout/SquareAccentList"/>
    <dgm:cxn modelId="{4BC63B95-823F-4E58-AA34-6C751291FEC2}" type="presParOf" srcId="{1512C69A-2387-4C87-8599-8268B0280A16}" destId="{3018FFBB-6FEC-4A09-9EAE-39C93A10FEFC}" srcOrd="3" destOrd="0" presId="urn:microsoft.com/office/officeart/2008/layout/SquareAccentList"/>
    <dgm:cxn modelId="{E2B4FEBB-047D-4EBD-918F-DD7D6D4E2587}" type="presParOf" srcId="{3018FFBB-6FEC-4A09-9EAE-39C93A10FEFC}" destId="{9BDBE207-BB76-4782-8606-95F43970296A}" srcOrd="0" destOrd="0" presId="urn:microsoft.com/office/officeart/2008/layout/SquareAccentList"/>
    <dgm:cxn modelId="{9F857FE7-7AE1-4A63-9A65-7E91A5C36C04}" type="presParOf" srcId="{3018FFBB-6FEC-4A09-9EAE-39C93A10FEFC}" destId="{72AA738A-76BB-467E-86DE-453919D96A84}" srcOrd="1" destOrd="0" presId="urn:microsoft.com/office/officeart/2008/layout/SquareAccentList"/>
    <dgm:cxn modelId="{CB237E01-D837-4E6D-A361-5F5AD0A7A7EB}" type="presParOf" srcId="{1512C69A-2387-4C87-8599-8268B0280A16}" destId="{4EDAC672-65DF-4DE4-8861-363C7F6ABCB5}" srcOrd="4" destOrd="0" presId="urn:microsoft.com/office/officeart/2008/layout/SquareAccentList"/>
    <dgm:cxn modelId="{44475549-8363-4DE9-958C-FDBDCCDC42D2}" type="presParOf" srcId="{4EDAC672-65DF-4DE4-8861-363C7F6ABCB5}" destId="{718F1339-7496-492B-BD09-CB0113E62120}" srcOrd="0" destOrd="0" presId="urn:microsoft.com/office/officeart/2008/layout/SquareAccentList"/>
    <dgm:cxn modelId="{3A0B7FB5-387C-46E8-B1B1-D8BF82F65F12}" type="presParOf" srcId="{4EDAC672-65DF-4DE4-8861-363C7F6ABCB5}" destId="{593B54A8-745D-42D8-8F57-67B37E183D82}" srcOrd="1" destOrd="0" presId="urn:microsoft.com/office/officeart/2008/layout/SquareAccentList"/>
    <dgm:cxn modelId="{9B2F3FFA-ED26-4539-B79D-8396AEE69315}" type="presParOf" srcId="{E16ED012-9EAC-4AAF-B459-A7E4C860596C}" destId="{94B11F9D-5D6D-4B99-BF91-5F27E28A76EC}" srcOrd="1" destOrd="0" presId="urn:microsoft.com/office/officeart/2008/layout/SquareAccentList"/>
    <dgm:cxn modelId="{BD3C2FD6-2EB0-4557-8186-C927F79A770E}" type="presParOf" srcId="{94B11F9D-5D6D-4B99-BF91-5F27E28A76EC}" destId="{67D85CBE-A773-4DC4-8853-F300C259E10E}" srcOrd="0" destOrd="0" presId="urn:microsoft.com/office/officeart/2008/layout/SquareAccentList"/>
    <dgm:cxn modelId="{AD62EC74-82CB-4E94-8CA0-29CB1625A368}" type="presParOf" srcId="{67D85CBE-A773-4DC4-8853-F300C259E10E}" destId="{D31B2FB5-5D5F-4162-BD71-BEFC66A8F204}" srcOrd="0" destOrd="0" presId="urn:microsoft.com/office/officeart/2008/layout/SquareAccentList"/>
    <dgm:cxn modelId="{3670219B-E7E9-4E18-BD0A-86621CE395EC}" type="presParOf" srcId="{67D85CBE-A773-4DC4-8853-F300C259E10E}" destId="{09ADC49E-9CBC-4BA3-9FAD-741FB6814981}" srcOrd="1" destOrd="0" presId="urn:microsoft.com/office/officeart/2008/layout/SquareAccentList"/>
    <dgm:cxn modelId="{9171CDD8-D29E-450F-A08A-D282E65C50C1}" type="presParOf" srcId="{67D85CBE-A773-4DC4-8853-F300C259E10E}" destId="{5D44704A-2EEA-4140-9EBE-5D64EA33805A}" srcOrd="2" destOrd="0" presId="urn:microsoft.com/office/officeart/2008/layout/SquareAccentList"/>
    <dgm:cxn modelId="{D320FEF4-C203-4344-90E8-213A65B923BB}" type="presParOf" srcId="{94B11F9D-5D6D-4B99-BF91-5F27E28A76EC}" destId="{7501C579-9CA3-43E1-96C9-D2788C0C8EA1}" srcOrd="1" destOrd="0" presId="urn:microsoft.com/office/officeart/2008/layout/SquareAccentList"/>
    <dgm:cxn modelId="{40C22161-B484-4A03-B8C9-E9A5E39933F5}" type="presParOf" srcId="{7501C579-9CA3-43E1-96C9-D2788C0C8EA1}" destId="{A3DE44C4-25A7-4A85-9D8A-288FCD07C04A}" srcOrd="0" destOrd="0" presId="urn:microsoft.com/office/officeart/2008/layout/SquareAccentList"/>
    <dgm:cxn modelId="{B17FC85C-853A-4792-AB22-802C0B0441B8}" type="presParOf" srcId="{A3DE44C4-25A7-4A85-9D8A-288FCD07C04A}" destId="{997E4563-1A84-441B-B454-E4130D8FA372}" srcOrd="0" destOrd="0" presId="urn:microsoft.com/office/officeart/2008/layout/SquareAccentList"/>
    <dgm:cxn modelId="{E2098C55-A7D9-4847-B24C-7D973F673197}" type="presParOf" srcId="{A3DE44C4-25A7-4A85-9D8A-288FCD07C04A}" destId="{6230894B-2538-42D2-89D0-9A412322FCF1}" srcOrd="1" destOrd="0" presId="urn:microsoft.com/office/officeart/2008/layout/SquareAccentList"/>
    <dgm:cxn modelId="{A3469310-910F-4EC9-B5FA-7D030FEB5032}" type="presParOf" srcId="{E16ED012-9EAC-4AAF-B459-A7E4C860596C}" destId="{B0316DCB-BAD2-4851-A04D-43FA6A09891E}" srcOrd="2" destOrd="0" presId="urn:microsoft.com/office/officeart/2008/layout/SquareAccentList"/>
    <dgm:cxn modelId="{C530BBA7-BD20-4467-BED7-2F6C29C26B93}" type="presParOf" srcId="{B0316DCB-BAD2-4851-A04D-43FA6A09891E}" destId="{0CDCEAB5-4A99-490F-8592-F421B7945659}" srcOrd="0" destOrd="0" presId="urn:microsoft.com/office/officeart/2008/layout/SquareAccentList"/>
    <dgm:cxn modelId="{2EBD1F71-AF46-4323-8140-6B42283C07F6}" type="presParOf" srcId="{0CDCEAB5-4A99-490F-8592-F421B7945659}" destId="{333EAAE7-91A3-4D03-B081-73FEED4968B0}" srcOrd="0" destOrd="0" presId="urn:microsoft.com/office/officeart/2008/layout/SquareAccentList"/>
    <dgm:cxn modelId="{03C15DAA-2E11-46E1-A9B9-5D8F247E387B}" type="presParOf" srcId="{0CDCEAB5-4A99-490F-8592-F421B7945659}" destId="{9E651F8B-61B2-4ECE-80C3-F148370ABAFD}" srcOrd="1" destOrd="0" presId="urn:microsoft.com/office/officeart/2008/layout/SquareAccentList"/>
    <dgm:cxn modelId="{91936C06-255A-42CE-90E7-7BEE83B52E91}" type="presParOf" srcId="{0CDCEAB5-4A99-490F-8592-F421B7945659}" destId="{F20A4D1D-D7F7-4C18-A708-B070D91426A5}" srcOrd="2" destOrd="0" presId="urn:microsoft.com/office/officeart/2008/layout/SquareAccentList"/>
    <dgm:cxn modelId="{DBF84592-BF40-4064-9EE4-E203ECE1372A}" type="presParOf" srcId="{B0316DCB-BAD2-4851-A04D-43FA6A09891E}" destId="{295236FC-B187-484B-BAA0-8D05325C867C}" srcOrd="1" destOrd="0" presId="urn:microsoft.com/office/officeart/2008/layout/SquareAccentList"/>
    <dgm:cxn modelId="{1B001007-6E47-4BA8-A86F-0B5312C1ED3B}" type="presParOf" srcId="{295236FC-B187-484B-BAA0-8D05325C867C}" destId="{3ED0CB05-F187-4408-8410-DA3921572450}" srcOrd="0" destOrd="0" presId="urn:microsoft.com/office/officeart/2008/layout/SquareAccentList"/>
    <dgm:cxn modelId="{010AD86F-03D9-46AE-93D6-E5FB926E785A}" type="presParOf" srcId="{3ED0CB05-F187-4408-8410-DA3921572450}" destId="{E62B9854-468B-4734-AD40-7D76A4915440}" srcOrd="0" destOrd="0" presId="urn:microsoft.com/office/officeart/2008/layout/SquareAccentList"/>
    <dgm:cxn modelId="{4C7504C0-14E5-4181-8906-6EEC73A00020}" type="presParOf" srcId="{3ED0CB05-F187-4408-8410-DA3921572450}" destId="{D0134965-8A3D-464B-8196-E8AED0CFBF75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9048B-730A-41C9-8002-1947DD7ACC10}">
      <dsp:nvSpPr>
        <dsp:cNvPr id="0" name=""/>
        <dsp:cNvSpPr/>
      </dsp:nvSpPr>
      <dsp:spPr>
        <a:xfrm>
          <a:off x="0" y="0"/>
          <a:ext cx="1620000" cy="1620000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9C492B-C86A-4ADF-994B-9734D7E4B9F5}">
      <dsp:nvSpPr>
        <dsp:cNvPr id="0" name=""/>
        <dsp:cNvSpPr/>
      </dsp:nvSpPr>
      <dsp:spPr>
        <a:xfrm>
          <a:off x="105300" y="105300"/>
          <a:ext cx="648000" cy="64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Strategy &amp; Tactics</a:t>
          </a:r>
        </a:p>
      </dsp:txBody>
      <dsp:txXfrm>
        <a:off x="136933" y="136933"/>
        <a:ext cx="584734" cy="584734"/>
      </dsp:txXfrm>
    </dsp:sp>
    <dsp:sp modelId="{0403F51F-F394-4987-88D9-4CF4340D972B}">
      <dsp:nvSpPr>
        <dsp:cNvPr id="0" name=""/>
        <dsp:cNvSpPr/>
      </dsp:nvSpPr>
      <dsp:spPr>
        <a:xfrm>
          <a:off x="866700" y="105300"/>
          <a:ext cx="648000" cy="64800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Game Rules</a:t>
          </a:r>
        </a:p>
      </dsp:txBody>
      <dsp:txXfrm>
        <a:off x="898333" y="136933"/>
        <a:ext cx="584734" cy="584734"/>
      </dsp:txXfrm>
    </dsp:sp>
    <dsp:sp modelId="{51B49D14-6B0F-4673-8066-816B0CC62B07}">
      <dsp:nvSpPr>
        <dsp:cNvPr id="0" name=""/>
        <dsp:cNvSpPr/>
      </dsp:nvSpPr>
      <dsp:spPr>
        <a:xfrm>
          <a:off x="105300" y="866700"/>
          <a:ext cx="648000" cy="64800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Skills &amp; Tactics</a:t>
          </a:r>
        </a:p>
      </dsp:txBody>
      <dsp:txXfrm>
        <a:off x="136933" y="898333"/>
        <a:ext cx="584734" cy="584734"/>
      </dsp:txXfrm>
    </dsp:sp>
    <dsp:sp modelId="{47AF5304-906C-4AAA-86C8-7AFA86DD7888}">
      <dsp:nvSpPr>
        <dsp:cNvPr id="0" name=""/>
        <dsp:cNvSpPr/>
      </dsp:nvSpPr>
      <dsp:spPr>
        <a:xfrm>
          <a:off x="866700" y="866700"/>
          <a:ext cx="648000" cy="64800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 the Zone</a:t>
          </a:r>
        </a:p>
      </dsp:txBody>
      <dsp:txXfrm>
        <a:off x="898333" y="898333"/>
        <a:ext cx="584734" cy="5847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4101DC-B46E-444A-B0B3-65B02177829B}">
      <dsp:nvSpPr>
        <dsp:cNvPr id="0" name=""/>
        <dsp:cNvSpPr/>
      </dsp:nvSpPr>
      <dsp:spPr>
        <a:xfrm>
          <a:off x="616" y="633701"/>
          <a:ext cx="2998440" cy="3527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0BB3BB-4EDC-4A3C-B1EF-C31496ABD975}">
      <dsp:nvSpPr>
        <dsp:cNvPr id="0" name=""/>
        <dsp:cNvSpPr/>
      </dsp:nvSpPr>
      <dsp:spPr>
        <a:xfrm>
          <a:off x="616" y="766182"/>
          <a:ext cx="220276" cy="22027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76BFB5-EB1A-4E3A-BB6B-A575CBA8B725}">
      <dsp:nvSpPr>
        <dsp:cNvPr id="0" name=""/>
        <dsp:cNvSpPr/>
      </dsp:nvSpPr>
      <dsp:spPr>
        <a:xfrm>
          <a:off x="616" y="0"/>
          <a:ext cx="2998440" cy="6337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Aptos Display" panose="020B0004020202020204" pitchFamily="34" charset="0"/>
            </a:rPr>
            <a:t>Game Plan</a:t>
          </a:r>
        </a:p>
      </dsp:txBody>
      <dsp:txXfrm>
        <a:off x="616" y="0"/>
        <a:ext cx="2998440" cy="633701"/>
      </dsp:txXfrm>
    </dsp:sp>
    <dsp:sp modelId="{739EBDFB-997D-49DE-81C2-4F87EBF42FF3}">
      <dsp:nvSpPr>
        <dsp:cNvPr id="0" name=""/>
        <dsp:cNvSpPr/>
      </dsp:nvSpPr>
      <dsp:spPr>
        <a:xfrm>
          <a:off x="616" y="1382913"/>
          <a:ext cx="220270" cy="220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B60DE9-07FC-4B37-A6B5-67D0B045ECA7}">
      <dsp:nvSpPr>
        <dsp:cNvPr id="0" name=""/>
        <dsp:cNvSpPr/>
      </dsp:nvSpPr>
      <dsp:spPr>
        <a:xfrm>
          <a:off x="210507" y="1133049"/>
          <a:ext cx="2788550" cy="719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200" tIns="144000" rIns="85344" bIns="1440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ptos Display" panose="020B0004020202020204" pitchFamily="34" charset="0"/>
            </a:rPr>
            <a:t>Strategy decided by leader to implement in game</a:t>
          </a:r>
        </a:p>
      </dsp:txBody>
      <dsp:txXfrm>
        <a:off x="210507" y="1133049"/>
        <a:ext cx="2788550" cy="719998"/>
      </dsp:txXfrm>
    </dsp:sp>
    <dsp:sp modelId="{45185AC8-466E-4CED-B48D-A55EA52EC4AE}">
      <dsp:nvSpPr>
        <dsp:cNvPr id="0" name=""/>
        <dsp:cNvSpPr/>
      </dsp:nvSpPr>
      <dsp:spPr>
        <a:xfrm>
          <a:off x="3148979" y="633701"/>
          <a:ext cx="2998440" cy="35275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88F04C-DE3B-4D56-8D21-5A233575F99B}">
      <dsp:nvSpPr>
        <dsp:cNvPr id="0" name=""/>
        <dsp:cNvSpPr/>
      </dsp:nvSpPr>
      <dsp:spPr>
        <a:xfrm>
          <a:off x="3148979" y="766182"/>
          <a:ext cx="220276" cy="22027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B2C338-7E9C-4B46-AA76-5733062B4B51}">
      <dsp:nvSpPr>
        <dsp:cNvPr id="0" name=""/>
        <dsp:cNvSpPr/>
      </dsp:nvSpPr>
      <dsp:spPr>
        <a:xfrm>
          <a:off x="3148979" y="0"/>
          <a:ext cx="2998440" cy="6337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Aptos Display" panose="020B0004020202020204" pitchFamily="34" charset="0"/>
            </a:rPr>
            <a:t>Definition</a:t>
          </a:r>
        </a:p>
      </dsp:txBody>
      <dsp:txXfrm>
        <a:off x="3148979" y="0"/>
        <a:ext cx="2998440" cy="633701"/>
      </dsp:txXfrm>
    </dsp:sp>
    <dsp:sp modelId="{D4B07286-23CE-409D-B9A1-4DC4BEE4961C}">
      <dsp:nvSpPr>
        <dsp:cNvPr id="0" name=""/>
        <dsp:cNvSpPr/>
      </dsp:nvSpPr>
      <dsp:spPr>
        <a:xfrm>
          <a:off x="3148979" y="1382913"/>
          <a:ext cx="220270" cy="220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2E0084-FBC7-4583-B9A1-061179455111}">
      <dsp:nvSpPr>
        <dsp:cNvPr id="0" name=""/>
        <dsp:cNvSpPr/>
      </dsp:nvSpPr>
      <dsp:spPr>
        <a:xfrm>
          <a:off x="3358870" y="1133049"/>
          <a:ext cx="2788550" cy="719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200" tIns="144000" rIns="85344" bIns="144000" numCol="1" spcCol="1270" anchor="ctr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u="none" kern="1200" dirty="0">
              <a:latin typeface="Aptos Display" panose="020B0004020202020204" pitchFamily="34" charset="0"/>
            </a:rPr>
            <a:t>Tournament - </a:t>
          </a:r>
          <a:r>
            <a:rPr lang="en-US" sz="1200" b="0" i="0" u="none" kern="1200" dirty="0">
              <a:latin typeface="Aptos Display" panose="020B0004020202020204" pitchFamily="34" charset="0"/>
            </a:rPr>
            <a:t>A series of games to </a:t>
          </a:r>
          <a:r>
            <a:rPr lang="en-US" sz="1200" b="1" i="0" u="none" kern="1200" dirty="0">
              <a:latin typeface="Aptos Display" panose="020B0004020202020204" pitchFamily="34" charset="0"/>
            </a:rPr>
            <a:t>measure</a:t>
          </a:r>
          <a:r>
            <a:rPr lang="en-US" sz="1200" b="0" i="0" u="none" kern="1200" dirty="0">
              <a:latin typeface="Aptos Display" panose="020B0004020202020204" pitchFamily="34" charset="0"/>
            </a:rPr>
            <a:t> </a:t>
          </a:r>
          <a:r>
            <a:rPr lang="en-US" sz="1200" b="1" i="0" u="none" kern="1200" dirty="0">
              <a:latin typeface="Aptos Display" panose="020B0004020202020204" pitchFamily="34" charset="0"/>
            </a:rPr>
            <a:t>rank</a:t>
          </a:r>
          <a:r>
            <a:rPr lang="en-US" sz="1200" b="0" i="0" u="none" kern="1200" dirty="0">
              <a:latin typeface="Aptos Display" panose="020B0004020202020204" pitchFamily="34" charset="0"/>
            </a:rPr>
            <a:t> of teams</a:t>
          </a:r>
          <a:endParaRPr lang="en-US" sz="1200" kern="1200" dirty="0">
            <a:latin typeface="Aptos Display" panose="020B0004020202020204" pitchFamily="34" charset="0"/>
          </a:endParaRPr>
        </a:p>
      </dsp:txBody>
      <dsp:txXfrm>
        <a:off x="3358870" y="1133049"/>
        <a:ext cx="2788550" cy="719998"/>
      </dsp:txXfrm>
    </dsp:sp>
    <dsp:sp modelId="{CB605AD0-73EC-4247-9648-27FC6F3889B6}">
      <dsp:nvSpPr>
        <dsp:cNvPr id="0" name=""/>
        <dsp:cNvSpPr/>
      </dsp:nvSpPr>
      <dsp:spPr>
        <a:xfrm>
          <a:off x="3148979" y="2102911"/>
          <a:ext cx="220270" cy="220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4BB028-F4C1-4946-AFA6-D5904CAFEB17}">
      <dsp:nvSpPr>
        <dsp:cNvPr id="0" name=""/>
        <dsp:cNvSpPr/>
      </dsp:nvSpPr>
      <dsp:spPr>
        <a:xfrm>
          <a:off x="3358870" y="1853047"/>
          <a:ext cx="2788550" cy="719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200" tIns="144000" rIns="85344" bIns="1440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u="none" kern="1200" dirty="0">
              <a:latin typeface="Aptos Display" panose="020B0004020202020204" pitchFamily="34" charset="0"/>
            </a:rPr>
            <a:t>Teamwork - </a:t>
          </a:r>
          <a:r>
            <a:rPr lang="en-US" sz="1200" b="0" i="0" u="none" kern="1200" dirty="0">
              <a:latin typeface="Aptos Display" panose="020B0004020202020204" pitchFamily="34" charset="0"/>
            </a:rPr>
            <a:t>Group of interdependent individuals working </a:t>
          </a:r>
          <a:r>
            <a:rPr lang="en-US" sz="1200" b="1" i="0" u="none" kern="1200" dirty="0">
              <a:latin typeface="Aptos Display" panose="020B0004020202020204" pitchFamily="34" charset="0"/>
            </a:rPr>
            <a:t>together</a:t>
          </a:r>
          <a:r>
            <a:rPr lang="en-US" sz="1200" b="0" i="0" u="none" kern="1200" dirty="0">
              <a:latin typeface="Aptos Display" panose="020B0004020202020204" pitchFamily="34" charset="0"/>
            </a:rPr>
            <a:t> towards a </a:t>
          </a:r>
          <a:r>
            <a:rPr lang="en-US" sz="1200" b="1" i="0" u="none" kern="1200" dirty="0">
              <a:latin typeface="Aptos Display" panose="020B0004020202020204" pitchFamily="34" charset="0"/>
            </a:rPr>
            <a:t>common goal</a:t>
          </a:r>
          <a:endParaRPr lang="en-US" sz="1200" kern="1200" dirty="0">
            <a:latin typeface="Aptos Display" panose="020B0004020202020204" pitchFamily="34" charset="0"/>
          </a:endParaRPr>
        </a:p>
      </dsp:txBody>
      <dsp:txXfrm>
        <a:off x="3358870" y="1853047"/>
        <a:ext cx="2788550" cy="719998"/>
      </dsp:txXfrm>
    </dsp:sp>
    <dsp:sp modelId="{ACD3E497-EB13-4DDB-AE6F-8A0855C86F17}">
      <dsp:nvSpPr>
        <dsp:cNvPr id="0" name=""/>
        <dsp:cNvSpPr/>
      </dsp:nvSpPr>
      <dsp:spPr>
        <a:xfrm>
          <a:off x="3148979" y="2822909"/>
          <a:ext cx="220270" cy="220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B5D43B-04C3-442A-9738-8B5616A0D6EB}">
      <dsp:nvSpPr>
        <dsp:cNvPr id="0" name=""/>
        <dsp:cNvSpPr/>
      </dsp:nvSpPr>
      <dsp:spPr>
        <a:xfrm>
          <a:off x="3358870" y="2573046"/>
          <a:ext cx="2788550" cy="719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200" tIns="144000" rIns="85344" bIns="1440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u="none" kern="1200" dirty="0">
              <a:latin typeface="Aptos Display" panose="020B0004020202020204" pitchFamily="34" charset="0"/>
            </a:rPr>
            <a:t>Win - Leading</a:t>
          </a:r>
          <a:r>
            <a:rPr lang="en-US" sz="1200" b="0" i="0" u="none" kern="1200" dirty="0">
              <a:latin typeface="Aptos Display" panose="020B0004020202020204" pitchFamily="34" charset="0"/>
            </a:rPr>
            <a:t> at end of </a:t>
          </a:r>
          <a:r>
            <a:rPr lang="en-US" sz="1200" b="1" i="0" u="none" kern="1200" dirty="0">
              <a:latin typeface="Aptos Display" panose="020B0004020202020204" pitchFamily="34" charset="0"/>
            </a:rPr>
            <a:t>final whistle </a:t>
          </a:r>
          <a:r>
            <a:rPr lang="en-US" sz="1200" b="0" i="0" u="none" kern="1200" dirty="0">
              <a:latin typeface="Aptos Display" panose="020B0004020202020204" pitchFamily="34" charset="0"/>
            </a:rPr>
            <a:t>blow</a:t>
          </a:r>
          <a:endParaRPr lang="en-US" sz="1200" kern="1200" dirty="0">
            <a:latin typeface="Aptos Display" panose="020B0004020202020204" pitchFamily="34" charset="0"/>
          </a:endParaRPr>
        </a:p>
      </dsp:txBody>
      <dsp:txXfrm>
        <a:off x="3358870" y="2573046"/>
        <a:ext cx="2788550" cy="719998"/>
      </dsp:txXfrm>
    </dsp:sp>
    <dsp:sp modelId="{1271642B-8F3F-426B-BB85-FB0184694761}">
      <dsp:nvSpPr>
        <dsp:cNvPr id="0" name=""/>
        <dsp:cNvSpPr/>
      </dsp:nvSpPr>
      <dsp:spPr>
        <a:xfrm>
          <a:off x="3148979" y="3542908"/>
          <a:ext cx="220270" cy="220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DFC540-6140-4117-8A5D-E93C6F13B72B}">
      <dsp:nvSpPr>
        <dsp:cNvPr id="0" name=""/>
        <dsp:cNvSpPr/>
      </dsp:nvSpPr>
      <dsp:spPr>
        <a:xfrm>
          <a:off x="3358870" y="3293044"/>
          <a:ext cx="2788550" cy="719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200" tIns="144000" rIns="85344" bIns="1440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u="none" kern="1200" dirty="0">
              <a:latin typeface="Aptos Display" panose="020B0004020202020204" pitchFamily="34" charset="0"/>
            </a:rPr>
            <a:t>Leading - More</a:t>
          </a:r>
          <a:r>
            <a:rPr lang="en-US" sz="1200" b="0" i="0" u="none" kern="1200" dirty="0">
              <a:latin typeface="Aptos Display" panose="020B0004020202020204" pitchFamily="34" charset="0"/>
            </a:rPr>
            <a:t> points than opponent</a:t>
          </a:r>
          <a:r>
            <a:rPr lang="en-US" sz="1200" b="0" i="0" u="none" kern="1200" baseline="0" dirty="0">
              <a:latin typeface="Aptos Display" panose="020B0004020202020204" pitchFamily="34" charset="0"/>
            </a:rPr>
            <a:t> while game is still at play</a:t>
          </a:r>
          <a:endParaRPr lang="en-US" sz="1200" kern="1200" dirty="0">
            <a:latin typeface="Aptos Display" panose="020B0004020202020204" pitchFamily="34" charset="0"/>
          </a:endParaRPr>
        </a:p>
      </dsp:txBody>
      <dsp:txXfrm>
        <a:off x="3358870" y="3293044"/>
        <a:ext cx="2788550" cy="719998"/>
      </dsp:txXfrm>
    </dsp:sp>
    <dsp:sp modelId="{350CE676-ACAC-423B-841E-5D44CAC40EA3}">
      <dsp:nvSpPr>
        <dsp:cNvPr id="0" name=""/>
        <dsp:cNvSpPr/>
      </dsp:nvSpPr>
      <dsp:spPr>
        <a:xfrm>
          <a:off x="6297342" y="633701"/>
          <a:ext cx="2998440" cy="35275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199B02-2862-4A4E-9032-27B46EFB5424}">
      <dsp:nvSpPr>
        <dsp:cNvPr id="0" name=""/>
        <dsp:cNvSpPr/>
      </dsp:nvSpPr>
      <dsp:spPr>
        <a:xfrm>
          <a:off x="6297342" y="766182"/>
          <a:ext cx="220276" cy="22027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A06402-1880-4BB8-9ECA-F4A43C93BD8E}">
      <dsp:nvSpPr>
        <dsp:cNvPr id="0" name=""/>
        <dsp:cNvSpPr/>
      </dsp:nvSpPr>
      <dsp:spPr>
        <a:xfrm>
          <a:off x="6297342" y="0"/>
          <a:ext cx="2998440" cy="6337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55880" rIns="83820" bIns="5588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400" kern="1200" dirty="0">
            <a:latin typeface="Aptos Display" panose="020B0004020202020204" pitchFamily="34" charset="0"/>
          </a:endParaRPr>
        </a:p>
      </dsp:txBody>
      <dsp:txXfrm>
        <a:off x="6297342" y="0"/>
        <a:ext cx="2998440" cy="633701"/>
      </dsp:txXfrm>
    </dsp:sp>
    <dsp:sp modelId="{FD24CD24-8546-4230-9E17-BC78EDCD65F0}">
      <dsp:nvSpPr>
        <dsp:cNvPr id="0" name=""/>
        <dsp:cNvSpPr/>
      </dsp:nvSpPr>
      <dsp:spPr>
        <a:xfrm>
          <a:off x="6297342" y="1382913"/>
          <a:ext cx="220270" cy="220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4928E4-C4AE-468E-9128-CB8FA7515A6C}">
      <dsp:nvSpPr>
        <dsp:cNvPr id="0" name=""/>
        <dsp:cNvSpPr/>
      </dsp:nvSpPr>
      <dsp:spPr>
        <a:xfrm>
          <a:off x="6507233" y="1133049"/>
          <a:ext cx="2788550" cy="719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200" tIns="144000" rIns="85344" bIns="1440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u="none" kern="1200" dirty="0">
              <a:latin typeface="Aptos Display" panose="020B0004020202020204" pitchFamily="34" charset="0"/>
            </a:rPr>
            <a:t>Game - </a:t>
          </a:r>
          <a:r>
            <a:rPr lang="en-US" sz="1200" b="1" i="0" u="none" kern="1200" baseline="0" dirty="0">
              <a:latin typeface="Aptos Display" panose="020B0004020202020204" pitchFamily="34" charset="0"/>
            </a:rPr>
            <a:t>Start</a:t>
          </a:r>
          <a:r>
            <a:rPr lang="en-US" sz="1200" b="0" i="0" u="none" kern="1200" baseline="0" dirty="0">
              <a:latin typeface="Aptos Display" panose="020B0004020202020204" pitchFamily="34" charset="0"/>
            </a:rPr>
            <a:t> of whistle …. </a:t>
          </a:r>
          <a:r>
            <a:rPr lang="en-US" sz="1200" b="0" i="0" u="none" kern="1200" dirty="0">
              <a:latin typeface="Aptos Display" panose="020B0004020202020204" pitchFamily="34" charset="0"/>
            </a:rPr>
            <a:t>Period</a:t>
          </a:r>
          <a:r>
            <a:rPr lang="en-US" sz="1200" b="0" i="0" u="none" kern="1200" baseline="0" dirty="0">
              <a:latin typeface="Aptos Display" panose="020B0004020202020204" pitchFamily="34" charset="0"/>
            </a:rPr>
            <a:t> of </a:t>
          </a:r>
          <a:r>
            <a:rPr lang="en-US" sz="1200" b="1" i="0" u="none" kern="1200" baseline="0" dirty="0">
              <a:latin typeface="Aptos Display" panose="020B0004020202020204" pitchFamily="34" charset="0"/>
            </a:rPr>
            <a:t>play</a:t>
          </a:r>
          <a:r>
            <a:rPr lang="en-US" sz="1200" b="0" i="0" u="none" kern="1200" baseline="0" dirty="0">
              <a:latin typeface="Aptos Display" panose="020B0004020202020204" pitchFamily="34" charset="0"/>
            </a:rPr>
            <a:t> …. </a:t>
          </a:r>
          <a:r>
            <a:rPr lang="en-US" sz="1200" b="1" i="0" u="none" kern="1200" baseline="0" dirty="0">
              <a:latin typeface="Aptos Display" panose="020B0004020202020204" pitchFamily="34" charset="0"/>
            </a:rPr>
            <a:t>final whistle</a:t>
          </a:r>
          <a:r>
            <a:rPr lang="en-US" sz="1200" b="0" i="0" u="none" kern="1200" baseline="0" dirty="0">
              <a:latin typeface="Aptos Display" panose="020B0004020202020204" pitchFamily="34" charset="0"/>
            </a:rPr>
            <a:t> blow</a:t>
          </a:r>
          <a:endParaRPr lang="en-US" sz="1200" kern="1200" dirty="0">
            <a:latin typeface="Aptos Display" panose="020B0004020202020204" pitchFamily="34" charset="0"/>
          </a:endParaRPr>
        </a:p>
      </dsp:txBody>
      <dsp:txXfrm>
        <a:off x="6507233" y="1133049"/>
        <a:ext cx="2788550" cy="719998"/>
      </dsp:txXfrm>
    </dsp:sp>
    <dsp:sp modelId="{3C061A1C-1E27-41CA-A96E-D59E9780FC68}">
      <dsp:nvSpPr>
        <dsp:cNvPr id="0" name=""/>
        <dsp:cNvSpPr/>
      </dsp:nvSpPr>
      <dsp:spPr>
        <a:xfrm>
          <a:off x="6297342" y="2102911"/>
          <a:ext cx="220270" cy="220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34BC25-945A-4192-B65A-279BD8E546A4}">
      <dsp:nvSpPr>
        <dsp:cNvPr id="0" name=""/>
        <dsp:cNvSpPr/>
      </dsp:nvSpPr>
      <dsp:spPr>
        <a:xfrm>
          <a:off x="6507233" y="1853047"/>
          <a:ext cx="2788550" cy="719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200" tIns="144000" rIns="85344" bIns="1440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u="none" kern="1200" dirty="0">
              <a:latin typeface="Aptos Display" panose="020B0004020202020204" pitchFamily="34" charset="0"/>
            </a:rPr>
            <a:t>Routine - </a:t>
          </a:r>
          <a:r>
            <a:rPr lang="en-US" sz="1200" b="0" i="0" u="none" kern="1200" dirty="0">
              <a:latin typeface="Aptos Display" panose="020B0004020202020204" pitchFamily="34" charset="0"/>
            </a:rPr>
            <a:t>A </a:t>
          </a:r>
          <a:r>
            <a:rPr lang="en-US" sz="1200" b="1" i="0" u="none" kern="1200" dirty="0">
              <a:latin typeface="Aptos Display" panose="020B0004020202020204" pitchFamily="34" charset="0"/>
            </a:rPr>
            <a:t>sequence</a:t>
          </a:r>
          <a:r>
            <a:rPr lang="en-US" sz="1200" b="0" i="0" u="none" kern="1200" dirty="0">
              <a:latin typeface="Aptos Display" panose="020B0004020202020204" pitchFamily="34" charset="0"/>
            </a:rPr>
            <a:t> of actions </a:t>
          </a:r>
          <a:r>
            <a:rPr lang="en-US" sz="1200" b="1" i="0" u="none" kern="1200" dirty="0">
              <a:latin typeface="Aptos Display" panose="020B0004020202020204" pitchFamily="34" charset="0"/>
            </a:rPr>
            <a:t>regularly</a:t>
          </a:r>
          <a:r>
            <a:rPr lang="en-US" sz="1200" b="0" i="0" u="none" kern="1200" dirty="0">
              <a:latin typeface="Aptos Display" panose="020B0004020202020204" pitchFamily="34" charset="0"/>
            </a:rPr>
            <a:t> followed.</a:t>
          </a:r>
          <a:endParaRPr lang="en-US" sz="1200" kern="1200" dirty="0">
            <a:latin typeface="Aptos Display" panose="020B0004020202020204" pitchFamily="34" charset="0"/>
          </a:endParaRPr>
        </a:p>
      </dsp:txBody>
      <dsp:txXfrm>
        <a:off x="6507233" y="1853047"/>
        <a:ext cx="2788550" cy="719998"/>
      </dsp:txXfrm>
    </dsp:sp>
    <dsp:sp modelId="{81DAE10F-BC30-4A43-B1A9-B06A115EEDCB}">
      <dsp:nvSpPr>
        <dsp:cNvPr id="0" name=""/>
        <dsp:cNvSpPr/>
      </dsp:nvSpPr>
      <dsp:spPr>
        <a:xfrm>
          <a:off x="6297342" y="2822909"/>
          <a:ext cx="220270" cy="220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49ACF3-87ED-4B45-A121-7D540366A3C7}">
      <dsp:nvSpPr>
        <dsp:cNvPr id="0" name=""/>
        <dsp:cNvSpPr/>
      </dsp:nvSpPr>
      <dsp:spPr>
        <a:xfrm>
          <a:off x="6507233" y="2573046"/>
          <a:ext cx="2788550" cy="719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200" tIns="144000" rIns="85344" bIns="1440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u="none" kern="1200" dirty="0">
              <a:latin typeface="Aptos Display" panose="020B0004020202020204" pitchFamily="34" charset="0"/>
            </a:rPr>
            <a:t>Tactics - </a:t>
          </a:r>
          <a:r>
            <a:rPr lang="en-US" sz="1200" b="0" i="0" u="none" kern="1200" dirty="0">
              <a:latin typeface="Aptos Display" panose="020B0004020202020204" pitchFamily="34" charset="0"/>
            </a:rPr>
            <a:t>Action</a:t>
          </a:r>
          <a:r>
            <a:rPr lang="en-US" sz="1200" b="0" i="0" u="none" kern="1200" baseline="0" dirty="0">
              <a:latin typeface="Aptos Display" panose="020B0004020202020204" pitchFamily="34" charset="0"/>
            </a:rPr>
            <a:t> </a:t>
          </a:r>
          <a:r>
            <a:rPr lang="en-US" sz="1200" b="0" i="0" u="none" kern="1200" dirty="0">
              <a:latin typeface="Aptos Display" panose="020B0004020202020204" pitchFamily="34" charset="0"/>
            </a:rPr>
            <a:t>or strategy carefully planned to </a:t>
          </a:r>
          <a:r>
            <a:rPr lang="en-US" sz="1200" b="1" i="0" u="none" kern="1200" dirty="0">
              <a:latin typeface="Aptos Display" panose="020B0004020202020204" pitchFamily="34" charset="0"/>
            </a:rPr>
            <a:t>achieve a specific end</a:t>
          </a:r>
          <a:r>
            <a:rPr lang="en-US" sz="1200" b="0" i="0" u="none" kern="1200" dirty="0">
              <a:latin typeface="Aptos Display" panose="020B0004020202020204" pitchFamily="34" charset="0"/>
            </a:rPr>
            <a:t>.</a:t>
          </a:r>
          <a:endParaRPr lang="en-US" sz="1200" kern="1200" dirty="0">
            <a:latin typeface="Aptos Display" panose="020B0004020202020204" pitchFamily="34" charset="0"/>
          </a:endParaRPr>
        </a:p>
      </dsp:txBody>
      <dsp:txXfrm>
        <a:off x="6507233" y="2573046"/>
        <a:ext cx="2788550" cy="7199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9048B-730A-41C9-8002-1947DD7ACC10}">
      <dsp:nvSpPr>
        <dsp:cNvPr id="0" name=""/>
        <dsp:cNvSpPr/>
      </dsp:nvSpPr>
      <dsp:spPr>
        <a:xfrm>
          <a:off x="0" y="0"/>
          <a:ext cx="1620000" cy="1620000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9C492B-C86A-4ADF-994B-9734D7E4B9F5}">
      <dsp:nvSpPr>
        <dsp:cNvPr id="0" name=""/>
        <dsp:cNvSpPr/>
      </dsp:nvSpPr>
      <dsp:spPr>
        <a:xfrm>
          <a:off x="105300" y="105300"/>
          <a:ext cx="648000" cy="64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Strategy &amp; Tactics</a:t>
          </a:r>
        </a:p>
      </dsp:txBody>
      <dsp:txXfrm>
        <a:off x="136933" y="136933"/>
        <a:ext cx="584734" cy="584734"/>
      </dsp:txXfrm>
    </dsp:sp>
    <dsp:sp modelId="{0403F51F-F394-4987-88D9-4CF4340D972B}">
      <dsp:nvSpPr>
        <dsp:cNvPr id="0" name=""/>
        <dsp:cNvSpPr/>
      </dsp:nvSpPr>
      <dsp:spPr>
        <a:xfrm>
          <a:off x="866700" y="105300"/>
          <a:ext cx="648000" cy="648000"/>
        </a:xfrm>
        <a:prstGeom prst="roundRect">
          <a:avLst/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Game Rules</a:t>
          </a:r>
        </a:p>
      </dsp:txBody>
      <dsp:txXfrm>
        <a:off x="898333" y="136933"/>
        <a:ext cx="584734" cy="584734"/>
      </dsp:txXfrm>
    </dsp:sp>
    <dsp:sp modelId="{51B49D14-6B0F-4673-8066-816B0CC62B07}">
      <dsp:nvSpPr>
        <dsp:cNvPr id="0" name=""/>
        <dsp:cNvSpPr/>
      </dsp:nvSpPr>
      <dsp:spPr>
        <a:xfrm>
          <a:off x="105300" y="866700"/>
          <a:ext cx="648000" cy="648000"/>
        </a:xfrm>
        <a:prstGeom prst="roundRect">
          <a:avLst/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Skills &amp; Tactics</a:t>
          </a:r>
        </a:p>
      </dsp:txBody>
      <dsp:txXfrm>
        <a:off x="136933" y="898333"/>
        <a:ext cx="584734" cy="584734"/>
      </dsp:txXfrm>
    </dsp:sp>
    <dsp:sp modelId="{47AF5304-906C-4AAA-86C8-7AFA86DD7888}">
      <dsp:nvSpPr>
        <dsp:cNvPr id="0" name=""/>
        <dsp:cNvSpPr/>
      </dsp:nvSpPr>
      <dsp:spPr>
        <a:xfrm>
          <a:off x="866700" y="866700"/>
          <a:ext cx="648000" cy="648000"/>
        </a:xfrm>
        <a:prstGeom prst="roundRect">
          <a:avLst/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 the Zone</a:t>
          </a:r>
        </a:p>
      </dsp:txBody>
      <dsp:txXfrm>
        <a:off x="898333" y="898333"/>
        <a:ext cx="584734" cy="5847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4101DC-B46E-444A-B0B3-65B02177829B}">
      <dsp:nvSpPr>
        <dsp:cNvPr id="0" name=""/>
        <dsp:cNvSpPr/>
      </dsp:nvSpPr>
      <dsp:spPr>
        <a:xfrm>
          <a:off x="616" y="633701"/>
          <a:ext cx="2998440" cy="3527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0BB3BB-4EDC-4A3C-B1EF-C31496ABD975}">
      <dsp:nvSpPr>
        <dsp:cNvPr id="0" name=""/>
        <dsp:cNvSpPr/>
      </dsp:nvSpPr>
      <dsp:spPr>
        <a:xfrm>
          <a:off x="616" y="766182"/>
          <a:ext cx="220276" cy="22027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76BFB5-EB1A-4E3A-BB6B-A575CBA8B725}">
      <dsp:nvSpPr>
        <dsp:cNvPr id="0" name=""/>
        <dsp:cNvSpPr/>
      </dsp:nvSpPr>
      <dsp:spPr>
        <a:xfrm>
          <a:off x="616" y="0"/>
          <a:ext cx="2998440" cy="6337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ptos Display" panose="020B0004020202020204" pitchFamily="34" charset="0"/>
            </a:rPr>
            <a:t>Competency Phases</a:t>
          </a:r>
        </a:p>
      </dsp:txBody>
      <dsp:txXfrm>
        <a:off x="616" y="0"/>
        <a:ext cx="2998440" cy="633701"/>
      </dsp:txXfrm>
    </dsp:sp>
    <dsp:sp modelId="{82ADCD86-120D-4384-AAE9-D38FC38E4287}">
      <dsp:nvSpPr>
        <dsp:cNvPr id="0" name=""/>
        <dsp:cNvSpPr/>
      </dsp:nvSpPr>
      <dsp:spPr>
        <a:xfrm>
          <a:off x="616" y="1382913"/>
          <a:ext cx="220270" cy="220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23EFA5-4975-4E9A-AF80-4127E3B1759E}">
      <dsp:nvSpPr>
        <dsp:cNvPr id="0" name=""/>
        <dsp:cNvSpPr/>
      </dsp:nvSpPr>
      <dsp:spPr>
        <a:xfrm>
          <a:off x="210507" y="1133049"/>
          <a:ext cx="2788550" cy="719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ptos Display" panose="020B0004020202020204" pitchFamily="34" charset="0"/>
            </a:rPr>
            <a:t>Unconscious Incompetent – </a:t>
          </a:r>
          <a:r>
            <a:rPr lang="en-US" sz="1200" b="1" kern="1200" dirty="0">
              <a:latin typeface="Aptos Display" panose="020B0004020202020204" pitchFamily="34" charset="0"/>
            </a:rPr>
            <a:t>Phase 1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Aptos Display" panose="020B0004020202020204" pitchFamily="34" charset="0"/>
            </a:rPr>
            <a:t>You don’t know what you don’t know</a:t>
          </a:r>
        </a:p>
      </dsp:txBody>
      <dsp:txXfrm>
        <a:off x="210507" y="1133049"/>
        <a:ext cx="2788550" cy="719998"/>
      </dsp:txXfrm>
    </dsp:sp>
    <dsp:sp modelId="{DDAE2F07-C3C8-4991-912B-748958E783F1}">
      <dsp:nvSpPr>
        <dsp:cNvPr id="0" name=""/>
        <dsp:cNvSpPr/>
      </dsp:nvSpPr>
      <dsp:spPr>
        <a:xfrm>
          <a:off x="616" y="2102911"/>
          <a:ext cx="220270" cy="220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865263-EA3C-464E-B393-8C2D4C2F894B}">
      <dsp:nvSpPr>
        <dsp:cNvPr id="0" name=""/>
        <dsp:cNvSpPr/>
      </dsp:nvSpPr>
      <dsp:spPr>
        <a:xfrm>
          <a:off x="210507" y="1853047"/>
          <a:ext cx="2788550" cy="719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ptos Display" panose="020B0004020202020204" pitchFamily="34" charset="0"/>
            </a:rPr>
            <a:t>Conscious Incompetent – </a:t>
          </a:r>
          <a:r>
            <a:rPr lang="en-US" sz="1200" b="1" kern="1200" dirty="0">
              <a:latin typeface="Aptos Display" panose="020B0004020202020204" pitchFamily="34" charset="0"/>
            </a:rPr>
            <a:t>Phase 2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Aptos Display" panose="020B0004020202020204" pitchFamily="34" charset="0"/>
            </a:rPr>
            <a:t>You start to know what you don’t know</a:t>
          </a:r>
        </a:p>
      </dsp:txBody>
      <dsp:txXfrm>
        <a:off x="210507" y="1853047"/>
        <a:ext cx="2788550" cy="719998"/>
      </dsp:txXfrm>
    </dsp:sp>
    <dsp:sp modelId="{F86A1239-A93D-49E9-AF31-83C1BF4DF9FD}">
      <dsp:nvSpPr>
        <dsp:cNvPr id="0" name=""/>
        <dsp:cNvSpPr/>
      </dsp:nvSpPr>
      <dsp:spPr>
        <a:xfrm>
          <a:off x="616" y="2822909"/>
          <a:ext cx="220270" cy="220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FCCCDD-5BD1-41D8-A36C-9C6DAFC81EA6}">
      <dsp:nvSpPr>
        <dsp:cNvPr id="0" name=""/>
        <dsp:cNvSpPr/>
      </dsp:nvSpPr>
      <dsp:spPr>
        <a:xfrm>
          <a:off x="210507" y="2573046"/>
          <a:ext cx="2788550" cy="719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ptos Display" panose="020B0004020202020204" pitchFamily="34" charset="0"/>
            </a:rPr>
            <a:t>Conscious Competent – </a:t>
          </a:r>
          <a:r>
            <a:rPr lang="en-US" sz="1200" b="1" kern="1200" dirty="0">
              <a:latin typeface="Aptos Display" panose="020B0004020202020204" pitchFamily="34" charset="0"/>
            </a:rPr>
            <a:t>Phase 3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Aptos Display" panose="020B0004020202020204" pitchFamily="34" charset="0"/>
            </a:rPr>
            <a:t>You know and start practicing to make it blend with you</a:t>
          </a:r>
        </a:p>
      </dsp:txBody>
      <dsp:txXfrm>
        <a:off x="210507" y="2573046"/>
        <a:ext cx="2788550" cy="719998"/>
      </dsp:txXfrm>
    </dsp:sp>
    <dsp:sp modelId="{228409CA-7667-44AF-B327-A3586391248F}">
      <dsp:nvSpPr>
        <dsp:cNvPr id="0" name=""/>
        <dsp:cNvSpPr/>
      </dsp:nvSpPr>
      <dsp:spPr>
        <a:xfrm>
          <a:off x="616" y="3542908"/>
          <a:ext cx="220270" cy="220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FDE712-9F6C-444A-9962-E8CB08910CDE}">
      <dsp:nvSpPr>
        <dsp:cNvPr id="0" name=""/>
        <dsp:cNvSpPr/>
      </dsp:nvSpPr>
      <dsp:spPr>
        <a:xfrm>
          <a:off x="210507" y="3293044"/>
          <a:ext cx="2788550" cy="719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ptos Display" panose="020B0004020202020204" pitchFamily="34" charset="0"/>
            </a:rPr>
            <a:t>Unconscious Competent – </a:t>
          </a:r>
          <a:r>
            <a:rPr lang="en-US" sz="1200" b="1" kern="1200" dirty="0">
              <a:latin typeface="Aptos Display" panose="020B0004020202020204" pitchFamily="34" charset="0"/>
            </a:rPr>
            <a:t>Phase 4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Aptos Display" panose="020B0004020202020204" pitchFamily="34" charset="0"/>
            </a:rPr>
            <a:t>You no longer realize but you automatically react and do it</a:t>
          </a:r>
        </a:p>
      </dsp:txBody>
      <dsp:txXfrm>
        <a:off x="210507" y="3293044"/>
        <a:ext cx="2788550" cy="719998"/>
      </dsp:txXfrm>
    </dsp:sp>
    <dsp:sp modelId="{7AF7D1E2-B871-46A7-A8F3-F3234302920B}">
      <dsp:nvSpPr>
        <dsp:cNvPr id="0" name=""/>
        <dsp:cNvSpPr/>
      </dsp:nvSpPr>
      <dsp:spPr>
        <a:xfrm>
          <a:off x="3148979" y="633701"/>
          <a:ext cx="2998440" cy="35275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B70A14-6A2A-4AA6-8977-B548131DBE34}">
      <dsp:nvSpPr>
        <dsp:cNvPr id="0" name=""/>
        <dsp:cNvSpPr/>
      </dsp:nvSpPr>
      <dsp:spPr>
        <a:xfrm>
          <a:off x="3148979" y="766182"/>
          <a:ext cx="220276" cy="22027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4502F6-8797-495A-A8A3-7E7348C6A120}">
      <dsp:nvSpPr>
        <dsp:cNvPr id="0" name=""/>
        <dsp:cNvSpPr/>
      </dsp:nvSpPr>
      <dsp:spPr>
        <a:xfrm>
          <a:off x="3148979" y="0"/>
          <a:ext cx="2998440" cy="6337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ptos Display" panose="020B0004020202020204" pitchFamily="34" charset="0"/>
            </a:rPr>
            <a:t>Mistakes vs. Weakness</a:t>
          </a:r>
        </a:p>
      </dsp:txBody>
      <dsp:txXfrm>
        <a:off x="3148979" y="0"/>
        <a:ext cx="2998440" cy="633701"/>
      </dsp:txXfrm>
    </dsp:sp>
    <dsp:sp modelId="{9CDBCE5A-CFFC-4848-987A-4995762AB07B}">
      <dsp:nvSpPr>
        <dsp:cNvPr id="0" name=""/>
        <dsp:cNvSpPr/>
      </dsp:nvSpPr>
      <dsp:spPr>
        <a:xfrm>
          <a:off x="3148979" y="1382913"/>
          <a:ext cx="220270" cy="220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74D897-5CF8-4BC3-8FD9-93B559FC66AE}">
      <dsp:nvSpPr>
        <dsp:cNvPr id="0" name=""/>
        <dsp:cNvSpPr/>
      </dsp:nvSpPr>
      <dsp:spPr>
        <a:xfrm>
          <a:off x="3358870" y="1133049"/>
          <a:ext cx="2788550" cy="719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ptos Display" panose="020B0004020202020204" pitchFamily="34" charset="0"/>
            </a:rPr>
            <a:t>Capable to do but had a flaw = </a:t>
          </a:r>
          <a:r>
            <a:rPr lang="en-US" sz="1200" b="1" kern="1200" dirty="0">
              <a:latin typeface="Aptos Display" panose="020B0004020202020204" pitchFamily="34" charset="0"/>
            </a:rPr>
            <a:t>MISTAKE</a:t>
          </a:r>
        </a:p>
      </dsp:txBody>
      <dsp:txXfrm>
        <a:off x="3358870" y="1133049"/>
        <a:ext cx="2788550" cy="719998"/>
      </dsp:txXfrm>
    </dsp:sp>
    <dsp:sp modelId="{5EE3198F-C649-489A-A0D0-8FF81A5B00A9}">
      <dsp:nvSpPr>
        <dsp:cNvPr id="0" name=""/>
        <dsp:cNvSpPr/>
      </dsp:nvSpPr>
      <dsp:spPr>
        <a:xfrm>
          <a:off x="3148979" y="2102911"/>
          <a:ext cx="220270" cy="220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BC180D-5A63-4B2E-91CA-E72B4C45F79E}">
      <dsp:nvSpPr>
        <dsp:cNvPr id="0" name=""/>
        <dsp:cNvSpPr/>
      </dsp:nvSpPr>
      <dsp:spPr>
        <a:xfrm>
          <a:off x="3358870" y="1853047"/>
          <a:ext cx="2788550" cy="719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ptos Display" panose="020B0004020202020204" pitchFamily="34" charset="0"/>
            </a:rPr>
            <a:t>Incapable to do = </a:t>
          </a:r>
          <a:r>
            <a:rPr lang="en-US" sz="1200" b="1" kern="1200" dirty="0">
              <a:latin typeface="Aptos Display" panose="020B0004020202020204" pitchFamily="34" charset="0"/>
            </a:rPr>
            <a:t>WEAKNESS</a:t>
          </a:r>
        </a:p>
      </dsp:txBody>
      <dsp:txXfrm>
        <a:off x="3358870" y="1853047"/>
        <a:ext cx="2788550" cy="719998"/>
      </dsp:txXfrm>
    </dsp:sp>
    <dsp:sp modelId="{0B563AC0-554F-4388-8A5B-E1A2D95F06C8}">
      <dsp:nvSpPr>
        <dsp:cNvPr id="0" name=""/>
        <dsp:cNvSpPr/>
      </dsp:nvSpPr>
      <dsp:spPr>
        <a:xfrm>
          <a:off x="6297342" y="633701"/>
          <a:ext cx="2998440" cy="35275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87EC6A-8E77-438A-B224-126ECA40B481}">
      <dsp:nvSpPr>
        <dsp:cNvPr id="0" name=""/>
        <dsp:cNvSpPr/>
      </dsp:nvSpPr>
      <dsp:spPr>
        <a:xfrm>
          <a:off x="6297342" y="766182"/>
          <a:ext cx="220276" cy="22027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863721-5983-4DAD-AA91-E02CED3EADB5}">
      <dsp:nvSpPr>
        <dsp:cNvPr id="0" name=""/>
        <dsp:cNvSpPr/>
      </dsp:nvSpPr>
      <dsp:spPr>
        <a:xfrm>
          <a:off x="6297342" y="0"/>
          <a:ext cx="2998440" cy="6337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ptos Display" panose="020B0004020202020204" pitchFamily="34" charset="0"/>
            </a:rPr>
            <a:t>Individual Skills</a:t>
          </a:r>
        </a:p>
      </dsp:txBody>
      <dsp:txXfrm>
        <a:off x="6297342" y="0"/>
        <a:ext cx="2998440" cy="633701"/>
      </dsp:txXfrm>
    </dsp:sp>
    <dsp:sp modelId="{4EB61A29-55C3-4490-B3D3-8C79106DAAD2}">
      <dsp:nvSpPr>
        <dsp:cNvPr id="0" name=""/>
        <dsp:cNvSpPr/>
      </dsp:nvSpPr>
      <dsp:spPr>
        <a:xfrm>
          <a:off x="6297342" y="1382913"/>
          <a:ext cx="220270" cy="220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03986A-25D1-48DD-8360-6C7600446309}">
      <dsp:nvSpPr>
        <dsp:cNvPr id="0" name=""/>
        <dsp:cNvSpPr/>
      </dsp:nvSpPr>
      <dsp:spPr>
        <a:xfrm>
          <a:off x="6507233" y="1133049"/>
          <a:ext cx="2788550" cy="719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ptos Display" panose="020B0004020202020204" pitchFamily="34" charset="0"/>
            </a:rPr>
            <a:t>Practice to achieve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Aptos Display" panose="020B0004020202020204" pitchFamily="34" charset="0"/>
            </a:rPr>
            <a:t>Phase 3 to be competent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Aptos Display" panose="020B0004020202020204" pitchFamily="34" charset="0"/>
            </a:rPr>
            <a:t>Phase 4 to free your mind</a:t>
          </a:r>
        </a:p>
      </dsp:txBody>
      <dsp:txXfrm>
        <a:off x="6507233" y="1133049"/>
        <a:ext cx="2788550" cy="71999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9048B-730A-41C9-8002-1947DD7ACC10}">
      <dsp:nvSpPr>
        <dsp:cNvPr id="0" name=""/>
        <dsp:cNvSpPr/>
      </dsp:nvSpPr>
      <dsp:spPr>
        <a:xfrm>
          <a:off x="0" y="0"/>
          <a:ext cx="1620000" cy="1620000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9C492B-C86A-4ADF-994B-9734D7E4B9F5}">
      <dsp:nvSpPr>
        <dsp:cNvPr id="0" name=""/>
        <dsp:cNvSpPr/>
      </dsp:nvSpPr>
      <dsp:spPr>
        <a:xfrm>
          <a:off x="105300" y="105300"/>
          <a:ext cx="648000" cy="648000"/>
        </a:xfrm>
        <a:prstGeom prst="roundRect">
          <a:avLst/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Strategy &amp; Tactics</a:t>
          </a:r>
        </a:p>
      </dsp:txBody>
      <dsp:txXfrm>
        <a:off x="136933" y="136933"/>
        <a:ext cx="584734" cy="584734"/>
      </dsp:txXfrm>
    </dsp:sp>
    <dsp:sp modelId="{0403F51F-F394-4987-88D9-4CF4340D972B}">
      <dsp:nvSpPr>
        <dsp:cNvPr id="0" name=""/>
        <dsp:cNvSpPr/>
      </dsp:nvSpPr>
      <dsp:spPr>
        <a:xfrm>
          <a:off x="866700" y="105300"/>
          <a:ext cx="648000" cy="648000"/>
        </a:xfrm>
        <a:prstGeom prst="roundRect">
          <a:avLst/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Game Rules</a:t>
          </a:r>
        </a:p>
      </dsp:txBody>
      <dsp:txXfrm>
        <a:off x="898333" y="136933"/>
        <a:ext cx="584734" cy="584734"/>
      </dsp:txXfrm>
    </dsp:sp>
    <dsp:sp modelId="{51B49D14-6B0F-4673-8066-816B0CC62B07}">
      <dsp:nvSpPr>
        <dsp:cNvPr id="0" name=""/>
        <dsp:cNvSpPr/>
      </dsp:nvSpPr>
      <dsp:spPr>
        <a:xfrm>
          <a:off x="105300" y="866700"/>
          <a:ext cx="648000" cy="64800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Skills &amp; Tactics</a:t>
          </a:r>
        </a:p>
      </dsp:txBody>
      <dsp:txXfrm>
        <a:off x="136933" y="898333"/>
        <a:ext cx="584734" cy="584734"/>
      </dsp:txXfrm>
    </dsp:sp>
    <dsp:sp modelId="{47AF5304-906C-4AAA-86C8-7AFA86DD7888}">
      <dsp:nvSpPr>
        <dsp:cNvPr id="0" name=""/>
        <dsp:cNvSpPr/>
      </dsp:nvSpPr>
      <dsp:spPr>
        <a:xfrm>
          <a:off x="866700" y="866700"/>
          <a:ext cx="648000" cy="648000"/>
        </a:xfrm>
        <a:prstGeom prst="roundRect">
          <a:avLst/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 the Zone</a:t>
          </a:r>
        </a:p>
      </dsp:txBody>
      <dsp:txXfrm>
        <a:off x="898333" y="898333"/>
        <a:ext cx="584734" cy="58473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9048B-730A-41C9-8002-1947DD7ACC10}">
      <dsp:nvSpPr>
        <dsp:cNvPr id="0" name=""/>
        <dsp:cNvSpPr/>
      </dsp:nvSpPr>
      <dsp:spPr>
        <a:xfrm>
          <a:off x="0" y="0"/>
          <a:ext cx="1620000" cy="1620000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9C492B-C86A-4ADF-994B-9734D7E4B9F5}">
      <dsp:nvSpPr>
        <dsp:cNvPr id="0" name=""/>
        <dsp:cNvSpPr/>
      </dsp:nvSpPr>
      <dsp:spPr>
        <a:xfrm>
          <a:off x="105300" y="105300"/>
          <a:ext cx="648000" cy="648000"/>
        </a:xfrm>
        <a:prstGeom prst="roundRect">
          <a:avLst/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Strategy &amp; Tactics</a:t>
          </a:r>
        </a:p>
      </dsp:txBody>
      <dsp:txXfrm>
        <a:off x="136933" y="136933"/>
        <a:ext cx="584734" cy="584734"/>
      </dsp:txXfrm>
    </dsp:sp>
    <dsp:sp modelId="{0403F51F-F394-4987-88D9-4CF4340D972B}">
      <dsp:nvSpPr>
        <dsp:cNvPr id="0" name=""/>
        <dsp:cNvSpPr/>
      </dsp:nvSpPr>
      <dsp:spPr>
        <a:xfrm>
          <a:off x="866700" y="105300"/>
          <a:ext cx="648000" cy="648000"/>
        </a:xfrm>
        <a:prstGeom prst="roundRect">
          <a:avLst/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Game Rules</a:t>
          </a:r>
        </a:p>
      </dsp:txBody>
      <dsp:txXfrm>
        <a:off x="898333" y="136933"/>
        <a:ext cx="584734" cy="584734"/>
      </dsp:txXfrm>
    </dsp:sp>
    <dsp:sp modelId="{51B49D14-6B0F-4673-8066-816B0CC62B07}">
      <dsp:nvSpPr>
        <dsp:cNvPr id="0" name=""/>
        <dsp:cNvSpPr/>
      </dsp:nvSpPr>
      <dsp:spPr>
        <a:xfrm>
          <a:off x="105300" y="866700"/>
          <a:ext cx="648000" cy="648000"/>
        </a:xfrm>
        <a:prstGeom prst="roundRect">
          <a:avLst/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Skills &amp; Tactics</a:t>
          </a:r>
        </a:p>
      </dsp:txBody>
      <dsp:txXfrm>
        <a:off x="136933" y="898333"/>
        <a:ext cx="584734" cy="584734"/>
      </dsp:txXfrm>
    </dsp:sp>
    <dsp:sp modelId="{47AF5304-906C-4AAA-86C8-7AFA86DD7888}">
      <dsp:nvSpPr>
        <dsp:cNvPr id="0" name=""/>
        <dsp:cNvSpPr/>
      </dsp:nvSpPr>
      <dsp:spPr>
        <a:xfrm>
          <a:off x="866700" y="866700"/>
          <a:ext cx="648000" cy="64800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 the Zone</a:t>
          </a:r>
        </a:p>
      </dsp:txBody>
      <dsp:txXfrm>
        <a:off x="898333" y="898333"/>
        <a:ext cx="584734" cy="58473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D1EF0D-FE3B-4B71-99A5-9DED1E672AA5}">
      <dsp:nvSpPr>
        <dsp:cNvPr id="0" name=""/>
        <dsp:cNvSpPr/>
      </dsp:nvSpPr>
      <dsp:spPr>
        <a:xfrm>
          <a:off x="616" y="633701"/>
          <a:ext cx="2998440" cy="3527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2C7BD5-D8D2-44F9-8FC7-07E0A59750C1}">
      <dsp:nvSpPr>
        <dsp:cNvPr id="0" name=""/>
        <dsp:cNvSpPr/>
      </dsp:nvSpPr>
      <dsp:spPr>
        <a:xfrm>
          <a:off x="616" y="766182"/>
          <a:ext cx="220276" cy="22027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BF51D9-6B80-45CB-984F-2A292196ECB6}">
      <dsp:nvSpPr>
        <dsp:cNvPr id="0" name=""/>
        <dsp:cNvSpPr/>
      </dsp:nvSpPr>
      <dsp:spPr>
        <a:xfrm>
          <a:off x="616" y="0"/>
          <a:ext cx="2998440" cy="6337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 dirty="0">
            <a:latin typeface="Aptos Display" panose="020B0004020202020204" pitchFamily="34" charset="0"/>
          </a:endParaRPr>
        </a:p>
      </dsp:txBody>
      <dsp:txXfrm>
        <a:off x="616" y="0"/>
        <a:ext cx="2998440" cy="633701"/>
      </dsp:txXfrm>
    </dsp:sp>
    <dsp:sp modelId="{D44101DC-B46E-444A-B0B3-65B02177829B}">
      <dsp:nvSpPr>
        <dsp:cNvPr id="0" name=""/>
        <dsp:cNvSpPr/>
      </dsp:nvSpPr>
      <dsp:spPr>
        <a:xfrm>
          <a:off x="3148979" y="633701"/>
          <a:ext cx="2998440" cy="35275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0BB3BB-4EDC-4A3C-B1EF-C31496ABD975}">
      <dsp:nvSpPr>
        <dsp:cNvPr id="0" name=""/>
        <dsp:cNvSpPr/>
      </dsp:nvSpPr>
      <dsp:spPr>
        <a:xfrm>
          <a:off x="3148979" y="766182"/>
          <a:ext cx="220276" cy="22027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76BFB5-EB1A-4E3A-BB6B-A575CBA8B725}">
      <dsp:nvSpPr>
        <dsp:cNvPr id="0" name=""/>
        <dsp:cNvSpPr/>
      </dsp:nvSpPr>
      <dsp:spPr>
        <a:xfrm>
          <a:off x="3148979" y="0"/>
          <a:ext cx="2998440" cy="6337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Confidence Level</a:t>
          </a:r>
          <a:endParaRPr lang="en-US" sz="3200" kern="1200" dirty="0">
            <a:latin typeface="Aptos Display" panose="020B0004020202020204" pitchFamily="34" charset="0"/>
          </a:endParaRPr>
        </a:p>
      </dsp:txBody>
      <dsp:txXfrm>
        <a:off x="3148979" y="0"/>
        <a:ext cx="2998440" cy="633701"/>
      </dsp:txXfrm>
    </dsp:sp>
    <dsp:sp modelId="{50593303-F9EA-4A1F-B9D8-83D882F83B43}">
      <dsp:nvSpPr>
        <dsp:cNvPr id="0" name=""/>
        <dsp:cNvSpPr/>
      </dsp:nvSpPr>
      <dsp:spPr>
        <a:xfrm>
          <a:off x="3148979" y="1279640"/>
          <a:ext cx="220270" cy="220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826959-9D45-41EA-9809-E789E0F97BE9}">
      <dsp:nvSpPr>
        <dsp:cNvPr id="0" name=""/>
        <dsp:cNvSpPr/>
      </dsp:nvSpPr>
      <dsp:spPr>
        <a:xfrm>
          <a:off x="3358870" y="1133049"/>
          <a:ext cx="2788550" cy="513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baseline="0" dirty="0"/>
            <a:t>Over</a:t>
          </a:r>
          <a:r>
            <a:rPr lang="en-US" sz="1200" kern="1200" baseline="0" dirty="0"/>
            <a:t> confidence. - </a:t>
          </a:r>
          <a:r>
            <a:rPr lang="en-US" sz="1200" kern="1200" dirty="0"/>
            <a:t>feel like</a:t>
          </a:r>
          <a:r>
            <a:rPr lang="en-US" sz="1200" kern="1200" baseline="0" dirty="0"/>
            <a:t> nothing can go wrong (nothing can beat you)</a:t>
          </a:r>
        </a:p>
      </dsp:txBody>
      <dsp:txXfrm>
        <a:off x="3358870" y="1133049"/>
        <a:ext cx="2788550" cy="513451"/>
      </dsp:txXfrm>
    </dsp:sp>
    <dsp:sp modelId="{A8A2DD9F-BAEF-4669-BDAE-C9B39ADB17ED}">
      <dsp:nvSpPr>
        <dsp:cNvPr id="0" name=""/>
        <dsp:cNvSpPr/>
      </dsp:nvSpPr>
      <dsp:spPr>
        <a:xfrm>
          <a:off x="3148979" y="1793092"/>
          <a:ext cx="220270" cy="220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F6986C-4508-4685-8D67-A7B79AEBBAEF}">
      <dsp:nvSpPr>
        <dsp:cNvPr id="0" name=""/>
        <dsp:cNvSpPr/>
      </dsp:nvSpPr>
      <dsp:spPr>
        <a:xfrm>
          <a:off x="3358870" y="1646501"/>
          <a:ext cx="2788550" cy="513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baseline="0" dirty="0"/>
            <a:t>High</a:t>
          </a:r>
          <a:r>
            <a:rPr lang="en-US" sz="1200" kern="1200" baseline="0" dirty="0"/>
            <a:t> confidence - </a:t>
          </a:r>
          <a:r>
            <a:rPr lang="en-US" sz="1200" kern="1200" dirty="0"/>
            <a:t>feel like</a:t>
          </a:r>
          <a:r>
            <a:rPr lang="en-US" sz="1200" kern="1200" baseline="0" dirty="0"/>
            <a:t>  there is a high chance you can win.</a:t>
          </a:r>
        </a:p>
      </dsp:txBody>
      <dsp:txXfrm>
        <a:off x="3358870" y="1646501"/>
        <a:ext cx="2788550" cy="513451"/>
      </dsp:txXfrm>
    </dsp:sp>
    <dsp:sp modelId="{BA3FDE6C-09CA-4367-B6D3-7EB119303E68}">
      <dsp:nvSpPr>
        <dsp:cNvPr id="0" name=""/>
        <dsp:cNvSpPr/>
      </dsp:nvSpPr>
      <dsp:spPr>
        <a:xfrm>
          <a:off x="3148979" y="2306543"/>
          <a:ext cx="220270" cy="220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200805-84C2-4F3B-B80A-6E45263D1215}">
      <dsp:nvSpPr>
        <dsp:cNvPr id="0" name=""/>
        <dsp:cNvSpPr/>
      </dsp:nvSpPr>
      <dsp:spPr>
        <a:xfrm>
          <a:off x="3358870" y="2159953"/>
          <a:ext cx="2788550" cy="513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Low</a:t>
          </a:r>
          <a:r>
            <a:rPr lang="en-US" sz="1200" kern="1200" baseline="0" dirty="0"/>
            <a:t> confidence - </a:t>
          </a:r>
          <a:r>
            <a:rPr lang="en-US" sz="1200" kern="1200" dirty="0"/>
            <a:t>feel like</a:t>
          </a:r>
          <a:r>
            <a:rPr lang="en-US" sz="1200" kern="1200" baseline="0" dirty="0"/>
            <a:t>  there is a high chance you can loose.</a:t>
          </a:r>
        </a:p>
      </dsp:txBody>
      <dsp:txXfrm>
        <a:off x="3358870" y="2159953"/>
        <a:ext cx="2788550" cy="513451"/>
      </dsp:txXfrm>
    </dsp:sp>
    <dsp:sp modelId="{D3446A4B-8C72-4C46-BDC3-520DFFEC07D7}">
      <dsp:nvSpPr>
        <dsp:cNvPr id="0" name=""/>
        <dsp:cNvSpPr/>
      </dsp:nvSpPr>
      <dsp:spPr>
        <a:xfrm>
          <a:off x="3148979" y="2819995"/>
          <a:ext cx="220270" cy="220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D01020-BF2B-4405-9CA0-989964DF9EF7}">
      <dsp:nvSpPr>
        <dsp:cNvPr id="0" name=""/>
        <dsp:cNvSpPr/>
      </dsp:nvSpPr>
      <dsp:spPr>
        <a:xfrm>
          <a:off x="3358870" y="2673405"/>
          <a:ext cx="2788550" cy="513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1" kern="1200" dirty="0"/>
            <a:t>No</a:t>
          </a:r>
          <a:r>
            <a:rPr lang="en-US" sz="1200" kern="1200" dirty="0"/>
            <a:t> confidence - feel like</a:t>
          </a:r>
          <a:r>
            <a:rPr lang="en-US" sz="1200" kern="1200" baseline="0" dirty="0"/>
            <a:t> you cannot overcome it. (give-up)</a:t>
          </a:r>
          <a:endParaRPr lang="en-US" sz="1200" kern="1200" dirty="0"/>
        </a:p>
      </dsp:txBody>
      <dsp:txXfrm>
        <a:off x="3358870" y="2673405"/>
        <a:ext cx="2788550" cy="513451"/>
      </dsp:txXfrm>
    </dsp:sp>
    <dsp:sp modelId="{17B63899-4276-44AB-81A1-D4F48BAC8CAA}">
      <dsp:nvSpPr>
        <dsp:cNvPr id="0" name=""/>
        <dsp:cNvSpPr/>
      </dsp:nvSpPr>
      <dsp:spPr>
        <a:xfrm>
          <a:off x="6297342" y="633701"/>
          <a:ext cx="2998440" cy="35275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A35FC1-C263-497C-BCAA-1B733F11D2FE}">
      <dsp:nvSpPr>
        <dsp:cNvPr id="0" name=""/>
        <dsp:cNvSpPr/>
      </dsp:nvSpPr>
      <dsp:spPr>
        <a:xfrm>
          <a:off x="6297342" y="766182"/>
          <a:ext cx="220276" cy="22027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AC064E-ECFA-41E7-ABE0-B638F3616BC7}">
      <dsp:nvSpPr>
        <dsp:cNvPr id="0" name=""/>
        <dsp:cNvSpPr/>
      </dsp:nvSpPr>
      <dsp:spPr>
        <a:xfrm>
          <a:off x="6297342" y="0"/>
          <a:ext cx="2998440" cy="6337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Positive Mindset</a:t>
          </a:r>
        </a:p>
      </dsp:txBody>
      <dsp:txXfrm>
        <a:off x="6297342" y="0"/>
        <a:ext cx="2998440" cy="633701"/>
      </dsp:txXfrm>
    </dsp:sp>
    <dsp:sp modelId="{4E76C556-E49E-4394-A7CF-74AFAC244A4E}">
      <dsp:nvSpPr>
        <dsp:cNvPr id="0" name=""/>
        <dsp:cNvSpPr/>
      </dsp:nvSpPr>
      <dsp:spPr>
        <a:xfrm>
          <a:off x="6297342" y="1279640"/>
          <a:ext cx="220270" cy="220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6C151F-69C5-4447-8C04-60503E77ABD7}">
      <dsp:nvSpPr>
        <dsp:cNvPr id="0" name=""/>
        <dsp:cNvSpPr/>
      </dsp:nvSpPr>
      <dsp:spPr>
        <a:xfrm>
          <a:off x="6507233" y="1133049"/>
          <a:ext cx="2788550" cy="513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Predictable</a:t>
          </a:r>
          <a:r>
            <a:rPr lang="en-US" sz="1200" kern="1200" dirty="0"/>
            <a:t> outcome is when heart and mind agree the same</a:t>
          </a:r>
        </a:p>
      </dsp:txBody>
      <dsp:txXfrm>
        <a:off x="6507233" y="1133049"/>
        <a:ext cx="2788550" cy="513451"/>
      </dsp:txXfrm>
    </dsp:sp>
    <dsp:sp modelId="{39D9312C-C158-4150-B62E-42A23C963E5F}">
      <dsp:nvSpPr>
        <dsp:cNvPr id="0" name=""/>
        <dsp:cNvSpPr/>
      </dsp:nvSpPr>
      <dsp:spPr>
        <a:xfrm>
          <a:off x="6297342" y="1793092"/>
          <a:ext cx="220270" cy="220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E24732-3F27-4832-BE2E-BD82701DD4D2}">
      <dsp:nvSpPr>
        <dsp:cNvPr id="0" name=""/>
        <dsp:cNvSpPr/>
      </dsp:nvSpPr>
      <dsp:spPr>
        <a:xfrm>
          <a:off x="6507233" y="1646501"/>
          <a:ext cx="2788550" cy="513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Unpredictable</a:t>
          </a:r>
          <a:r>
            <a:rPr lang="en-US" sz="1200" kern="1200" dirty="0"/>
            <a:t> is when heart and mind disagree</a:t>
          </a:r>
        </a:p>
      </dsp:txBody>
      <dsp:txXfrm>
        <a:off x="6507233" y="1646501"/>
        <a:ext cx="2788550" cy="513451"/>
      </dsp:txXfrm>
    </dsp:sp>
    <dsp:sp modelId="{E9E82F2B-AC30-4F60-BB23-0AAF239C649C}">
      <dsp:nvSpPr>
        <dsp:cNvPr id="0" name=""/>
        <dsp:cNvSpPr/>
      </dsp:nvSpPr>
      <dsp:spPr>
        <a:xfrm>
          <a:off x="6297342" y="2306543"/>
          <a:ext cx="220270" cy="220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0C34A9-2DC9-41CD-8C46-5AFC17796218}">
      <dsp:nvSpPr>
        <dsp:cNvPr id="0" name=""/>
        <dsp:cNvSpPr/>
      </dsp:nvSpPr>
      <dsp:spPr>
        <a:xfrm>
          <a:off x="6507233" y="2159953"/>
          <a:ext cx="2788550" cy="513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Both your heart and mind must feel and know </a:t>
          </a:r>
          <a:r>
            <a:rPr lang="en-US" sz="1200" b="1" kern="1200" dirty="0"/>
            <a:t>it is can be.</a:t>
          </a:r>
        </a:p>
      </dsp:txBody>
      <dsp:txXfrm>
        <a:off x="6507233" y="2159953"/>
        <a:ext cx="2788550" cy="51345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9048B-730A-41C9-8002-1947DD7ACC10}">
      <dsp:nvSpPr>
        <dsp:cNvPr id="0" name=""/>
        <dsp:cNvSpPr/>
      </dsp:nvSpPr>
      <dsp:spPr>
        <a:xfrm>
          <a:off x="0" y="0"/>
          <a:ext cx="1620000" cy="1620000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9C492B-C86A-4ADF-994B-9734D7E4B9F5}">
      <dsp:nvSpPr>
        <dsp:cNvPr id="0" name=""/>
        <dsp:cNvSpPr/>
      </dsp:nvSpPr>
      <dsp:spPr>
        <a:xfrm>
          <a:off x="105300" y="105300"/>
          <a:ext cx="648000" cy="648000"/>
        </a:xfrm>
        <a:prstGeom prst="roundRect">
          <a:avLst/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Strategy &amp; Tactics</a:t>
          </a:r>
        </a:p>
      </dsp:txBody>
      <dsp:txXfrm>
        <a:off x="136933" y="136933"/>
        <a:ext cx="584734" cy="584734"/>
      </dsp:txXfrm>
    </dsp:sp>
    <dsp:sp modelId="{0403F51F-F394-4987-88D9-4CF4340D972B}">
      <dsp:nvSpPr>
        <dsp:cNvPr id="0" name=""/>
        <dsp:cNvSpPr/>
      </dsp:nvSpPr>
      <dsp:spPr>
        <a:xfrm>
          <a:off x="866700" y="105300"/>
          <a:ext cx="648000" cy="64800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Game Rules</a:t>
          </a:r>
        </a:p>
      </dsp:txBody>
      <dsp:txXfrm>
        <a:off x="898333" y="136933"/>
        <a:ext cx="584734" cy="584734"/>
      </dsp:txXfrm>
    </dsp:sp>
    <dsp:sp modelId="{51B49D14-6B0F-4673-8066-816B0CC62B07}">
      <dsp:nvSpPr>
        <dsp:cNvPr id="0" name=""/>
        <dsp:cNvSpPr/>
      </dsp:nvSpPr>
      <dsp:spPr>
        <a:xfrm>
          <a:off x="105300" y="866700"/>
          <a:ext cx="648000" cy="648000"/>
        </a:xfrm>
        <a:prstGeom prst="roundRect">
          <a:avLst/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Skills &amp; Tactics</a:t>
          </a:r>
        </a:p>
      </dsp:txBody>
      <dsp:txXfrm>
        <a:off x="136933" y="898333"/>
        <a:ext cx="584734" cy="584734"/>
      </dsp:txXfrm>
    </dsp:sp>
    <dsp:sp modelId="{47AF5304-906C-4AAA-86C8-7AFA86DD7888}">
      <dsp:nvSpPr>
        <dsp:cNvPr id="0" name=""/>
        <dsp:cNvSpPr/>
      </dsp:nvSpPr>
      <dsp:spPr>
        <a:xfrm>
          <a:off x="866700" y="866700"/>
          <a:ext cx="648000" cy="648000"/>
        </a:xfrm>
        <a:prstGeom prst="roundRect">
          <a:avLst/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 the Zone</a:t>
          </a:r>
        </a:p>
      </dsp:txBody>
      <dsp:txXfrm>
        <a:off x="898333" y="898333"/>
        <a:ext cx="584734" cy="58473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D1EF0D-FE3B-4B71-99A5-9DED1E672AA5}">
      <dsp:nvSpPr>
        <dsp:cNvPr id="0" name=""/>
        <dsp:cNvSpPr/>
      </dsp:nvSpPr>
      <dsp:spPr>
        <a:xfrm>
          <a:off x="616" y="633701"/>
          <a:ext cx="2998440" cy="3527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2C7BD5-D8D2-44F9-8FC7-07E0A59750C1}">
      <dsp:nvSpPr>
        <dsp:cNvPr id="0" name=""/>
        <dsp:cNvSpPr/>
      </dsp:nvSpPr>
      <dsp:spPr>
        <a:xfrm>
          <a:off x="616" y="766182"/>
          <a:ext cx="220276" cy="22027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BF51D9-6B80-45CB-984F-2A292196ECB6}">
      <dsp:nvSpPr>
        <dsp:cNvPr id="0" name=""/>
        <dsp:cNvSpPr/>
      </dsp:nvSpPr>
      <dsp:spPr>
        <a:xfrm>
          <a:off x="616" y="0"/>
          <a:ext cx="2998440" cy="6337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000" kern="1200"/>
            <a:t>Game Rules</a:t>
          </a:r>
          <a:endParaRPr lang="en-US" sz="3000" kern="1200" dirty="0">
            <a:latin typeface="Aptos Display" panose="020B0004020202020204" pitchFamily="34" charset="0"/>
          </a:endParaRPr>
        </a:p>
      </dsp:txBody>
      <dsp:txXfrm>
        <a:off x="616" y="0"/>
        <a:ext cx="2998440" cy="633701"/>
      </dsp:txXfrm>
    </dsp:sp>
    <dsp:sp modelId="{F6CCA828-AA0C-4D54-BC92-F56CF6D02814}">
      <dsp:nvSpPr>
        <dsp:cNvPr id="0" name=""/>
        <dsp:cNvSpPr/>
      </dsp:nvSpPr>
      <dsp:spPr>
        <a:xfrm>
          <a:off x="616" y="1279640"/>
          <a:ext cx="220270" cy="220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4FCD05-1351-4850-9529-47D0D9678C1E}">
      <dsp:nvSpPr>
        <dsp:cNvPr id="0" name=""/>
        <dsp:cNvSpPr/>
      </dsp:nvSpPr>
      <dsp:spPr>
        <a:xfrm>
          <a:off x="210507" y="1133049"/>
          <a:ext cx="2788550" cy="513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200" kern="1200" dirty="0"/>
            <a:t>Referee are humans too</a:t>
          </a:r>
        </a:p>
      </dsp:txBody>
      <dsp:txXfrm>
        <a:off x="210507" y="1133049"/>
        <a:ext cx="2788550" cy="513451"/>
      </dsp:txXfrm>
    </dsp:sp>
    <dsp:sp modelId="{5AAB117A-6E59-41FD-9EDD-441FC5941E10}">
      <dsp:nvSpPr>
        <dsp:cNvPr id="0" name=""/>
        <dsp:cNvSpPr/>
      </dsp:nvSpPr>
      <dsp:spPr>
        <a:xfrm>
          <a:off x="616" y="1793092"/>
          <a:ext cx="220270" cy="220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78A4D8-50DE-49CA-8D00-66B0CB5CB83A}">
      <dsp:nvSpPr>
        <dsp:cNvPr id="0" name=""/>
        <dsp:cNvSpPr/>
      </dsp:nvSpPr>
      <dsp:spPr>
        <a:xfrm>
          <a:off x="210507" y="1646501"/>
          <a:ext cx="2788550" cy="513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Judgement we expect is fair </a:t>
          </a:r>
          <a:endParaRPr lang="en-MY" sz="1200" kern="1200" dirty="0"/>
        </a:p>
      </dsp:txBody>
      <dsp:txXfrm>
        <a:off x="210507" y="1646501"/>
        <a:ext cx="2788550" cy="513451"/>
      </dsp:txXfrm>
    </dsp:sp>
    <dsp:sp modelId="{6536D580-B045-443E-BDE6-532F564031F8}">
      <dsp:nvSpPr>
        <dsp:cNvPr id="0" name=""/>
        <dsp:cNvSpPr/>
      </dsp:nvSpPr>
      <dsp:spPr>
        <a:xfrm>
          <a:off x="616" y="2306543"/>
          <a:ext cx="220270" cy="220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6E9156-175F-4AA1-B50F-33C53E99129B}">
      <dsp:nvSpPr>
        <dsp:cNvPr id="0" name=""/>
        <dsp:cNvSpPr/>
      </dsp:nvSpPr>
      <dsp:spPr>
        <a:xfrm>
          <a:off x="210507" y="2159953"/>
          <a:ext cx="2788550" cy="513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Always give respect to referee</a:t>
          </a:r>
          <a:endParaRPr lang="en-MY" sz="1200" b="1" kern="1200" dirty="0"/>
        </a:p>
      </dsp:txBody>
      <dsp:txXfrm>
        <a:off x="210507" y="2159953"/>
        <a:ext cx="2788550" cy="513451"/>
      </dsp:txXfrm>
    </dsp:sp>
    <dsp:sp modelId="{9BDBE207-BB76-4782-8606-95F43970296A}">
      <dsp:nvSpPr>
        <dsp:cNvPr id="0" name=""/>
        <dsp:cNvSpPr/>
      </dsp:nvSpPr>
      <dsp:spPr>
        <a:xfrm>
          <a:off x="616" y="2819995"/>
          <a:ext cx="220270" cy="220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AA738A-76BB-467E-86DE-453919D96A84}">
      <dsp:nvSpPr>
        <dsp:cNvPr id="0" name=""/>
        <dsp:cNvSpPr/>
      </dsp:nvSpPr>
      <dsp:spPr>
        <a:xfrm>
          <a:off x="210507" y="2673405"/>
          <a:ext cx="2788550" cy="513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Challenge(decision) if needed, but never argue (personal)</a:t>
          </a:r>
          <a:endParaRPr lang="en-MY" sz="1200" kern="1200" dirty="0"/>
        </a:p>
      </dsp:txBody>
      <dsp:txXfrm>
        <a:off x="210507" y="2673405"/>
        <a:ext cx="2788550" cy="513451"/>
      </dsp:txXfrm>
    </dsp:sp>
    <dsp:sp modelId="{718F1339-7496-492B-BD09-CB0113E62120}">
      <dsp:nvSpPr>
        <dsp:cNvPr id="0" name=""/>
        <dsp:cNvSpPr/>
      </dsp:nvSpPr>
      <dsp:spPr>
        <a:xfrm>
          <a:off x="616" y="3333447"/>
          <a:ext cx="220270" cy="220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3B54A8-745D-42D8-8F57-67B37E183D82}">
      <dsp:nvSpPr>
        <dsp:cNvPr id="0" name=""/>
        <dsp:cNvSpPr/>
      </dsp:nvSpPr>
      <dsp:spPr>
        <a:xfrm>
          <a:off x="210507" y="3186857"/>
          <a:ext cx="2788550" cy="513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Never show disrespect to referee</a:t>
          </a:r>
          <a:endParaRPr lang="en-MY" sz="1200" kern="1200" dirty="0"/>
        </a:p>
      </dsp:txBody>
      <dsp:txXfrm>
        <a:off x="210507" y="3186857"/>
        <a:ext cx="2788550" cy="513451"/>
      </dsp:txXfrm>
    </dsp:sp>
    <dsp:sp modelId="{D31B2FB5-5D5F-4162-BD71-BEFC66A8F204}">
      <dsp:nvSpPr>
        <dsp:cNvPr id="0" name=""/>
        <dsp:cNvSpPr/>
      </dsp:nvSpPr>
      <dsp:spPr>
        <a:xfrm>
          <a:off x="3148979" y="633701"/>
          <a:ext cx="2998440" cy="35275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ADC49E-9CBC-4BA3-9FAD-741FB6814981}">
      <dsp:nvSpPr>
        <dsp:cNvPr id="0" name=""/>
        <dsp:cNvSpPr/>
      </dsp:nvSpPr>
      <dsp:spPr>
        <a:xfrm>
          <a:off x="3148979" y="766182"/>
          <a:ext cx="220276" cy="22027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44704A-2EEA-4140-9EBE-5D64EA33805A}">
      <dsp:nvSpPr>
        <dsp:cNvPr id="0" name=""/>
        <dsp:cNvSpPr/>
      </dsp:nvSpPr>
      <dsp:spPr>
        <a:xfrm>
          <a:off x="3148979" y="0"/>
          <a:ext cx="2998440" cy="6337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000" kern="1200" dirty="0"/>
            <a:t>Tournament Rules</a:t>
          </a:r>
        </a:p>
      </dsp:txBody>
      <dsp:txXfrm>
        <a:off x="3148979" y="0"/>
        <a:ext cx="2998440" cy="633701"/>
      </dsp:txXfrm>
    </dsp:sp>
    <dsp:sp modelId="{997E4563-1A84-441B-B454-E4130D8FA372}">
      <dsp:nvSpPr>
        <dsp:cNvPr id="0" name=""/>
        <dsp:cNvSpPr/>
      </dsp:nvSpPr>
      <dsp:spPr>
        <a:xfrm>
          <a:off x="3148979" y="1279640"/>
          <a:ext cx="220270" cy="220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30894B-2538-42D2-89D0-9A412322FCF1}">
      <dsp:nvSpPr>
        <dsp:cNvPr id="0" name=""/>
        <dsp:cNvSpPr/>
      </dsp:nvSpPr>
      <dsp:spPr>
        <a:xfrm>
          <a:off x="3358870" y="1133049"/>
          <a:ext cx="2788550" cy="513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Be fully aware, remember what changes onto the standard rule</a:t>
          </a:r>
          <a:endParaRPr lang="en-MY" sz="1200" kern="1200" dirty="0"/>
        </a:p>
      </dsp:txBody>
      <dsp:txXfrm>
        <a:off x="3358870" y="1133049"/>
        <a:ext cx="2788550" cy="513451"/>
      </dsp:txXfrm>
    </dsp:sp>
    <dsp:sp modelId="{333EAAE7-91A3-4D03-B081-73FEED4968B0}">
      <dsp:nvSpPr>
        <dsp:cNvPr id="0" name=""/>
        <dsp:cNvSpPr/>
      </dsp:nvSpPr>
      <dsp:spPr>
        <a:xfrm>
          <a:off x="6297342" y="633701"/>
          <a:ext cx="2998440" cy="35275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651F8B-61B2-4ECE-80C3-F148370ABAFD}">
      <dsp:nvSpPr>
        <dsp:cNvPr id="0" name=""/>
        <dsp:cNvSpPr/>
      </dsp:nvSpPr>
      <dsp:spPr>
        <a:xfrm>
          <a:off x="6297342" y="766182"/>
          <a:ext cx="220276" cy="22027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0A4D1D-D7F7-4C18-A708-B070D91426A5}">
      <dsp:nvSpPr>
        <dsp:cNvPr id="0" name=""/>
        <dsp:cNvSpPr/>
      </dsp:nvSpPr>
      <dsp:spPr>
        <a:xfrm>
          <a:off x="6297342" y="0"/>
          <a:ext cx="2998440" cy="6337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000" kern="1200" dirty="0"/>
            <a:t>Standard Rules</a:t>
          </a:r>
        </a:p>
      </dsp:txBody>
      <dsp:txXfrm>
        <a:off x="6297342" y="0"/>
        <a:ext cx="2998440" cy="633701"/>
      </dsp:txXfrm>
    </dsp:sp>
    <dsp:sp modelId="{E62B9854-468B-4734-AD40-7D76A4915440}">
      <dsp:nvSpPr>
        <dsp:cNvPr id="0" name=""/>
        <dsp:cNvSpPr/>
      </dsp:nvSpPr>
      <dsp:spPr>
        <a:xfrm>
          <a:off x="6297342" y="1279640"/>
          <a:ext cx="220270" cy="220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134965-8A3D-464B-8196-E8AED0CFBF75}">
      <dsp:nvSpPr>
        <dsp:cNvPr id="0" name=""/>
        <dsp:cNvSpPr/>
      </dsp:nvSpPr>
      <dsp:spPr>
        <a:xfrm>
          <a:off x="6507233" y="1133049"/>
          <a:ext cx="2788550" cy="513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Memorize the standard rules of the game</a:t>
          </a:r>
          <a:endParaRPr lang="en-MY" sz="1200" kern="1200" dirty="0"/>
        </a:p>
      </dsp:txBody>
      <dsp:txXfrm>
        <a:off x="6507233" y="1133049"/>
        <a:ext cx="2788550" cy="5134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11813" y="0"/>
            <a:ext cx="42926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95C147-4EA0-47FE-85DC-777901A46BE4}" type="datetimeFigureOut">
              <a:rPr lang="en-MY" smtClean="0"/>
              <a:t>25/5/2024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0600" y="3300413"/>
            <a:ext cx="79248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42926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11813" y="6513513"/>
            <a:ext cx="42926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4CEEF5-BB46-4C96-9E9B-775636BA0DE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97610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4CEEF5-BB46-4C96-9E9B-775636BA0DEC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86077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Brain does not have to over process …. </a:t>
            </a:r>
          </a:p>
          <a:p>
            <a:r>
              <a:rPr lang="en-MY" dirty="0"/>
              <a:t>when you have memorize as much ….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MY" dirty="0"/>
              <a:t>when you have practice your tactics as routines to phase 4 as much ….</a:t>
            </a:r>
          </a:p>
          <a:p>
            <a:r>
              <a:rPr lang="en-MY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4CEEF5-BB46-4C96-9E9B-775636BA0DEC}" type="slidenum">
              <a:rPr lang="en-MY" smtClean="0"/>
              <a:t>10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50718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4CEEF5-BB46-4C96-9E9B-775636BA0DEC}" type="slidenum">
              <a:rPr lang="en-MY" smtClean="0"/>
              <a:t>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88223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Measure</a:t>
            </a:r>
            <a:r>
              <a:rPr lang="en-US" baseline="0" dirty="0"/>
              <a:t> for weight, length or time, most often are about the individual skill. Therefore the best will be the winner.</a:t>
            </a:r>
          </a:p>
          <a:p>
            <a:endParaRPr lang="en-US" baseline="0" dirty="0"/>
          </a:p>
          <a:p>
            <a:r>
              <a:rPr lang="en-US" baseline="0" dirty="0"/>
              <a:t>Measure of scoreboard on the other hand, is the competition between 2, where the better will win if based on individual skills alone. There are a number of other elements (which makes it very interesting) that makes it challenging, making the better one MAY win. The weaker team still stand a chance to win with being better at the other elements.</a:t>
            </a:r>
          </a:p>
          <a:p>
            <a:endParaRPr lang="en-US" baseline="0" dirty="0"/>
          </a:p>
          <a:p>
            <a:r>
              <a:rPr lang="en-US" baseline="0" dirty="0"/>
              <a:t>Other elements are described in next slides; </a:t>
            </a:r>
          </a:p>
          <a:p>
            <a:pPr marL="228600" indent="-228600">
              <a:buAutoNum type="arabicPeriod"/>
            </a:pPr>
            <a:r>
              <a:rPr lang="en-US" baseline="0" dirty="0"/>
              <a:t>Strategy and Tactics</a:t>
            </a:r>
          </a:p>
          <a:p>
            <a:pPr marL="228600" indent="-228600">
              <a:buAutoNum type="arabicPeriod"/>
            </a:pPr>
            <a:r>
              <a:rPr lang="en-US" baseline="0" dirty="0"/>
              <a:t>Skill and Tactics</a:t>
            </a:r>
          </a:p>
          <a:p>
            <a:pPr marL="228600" indent="-228600">
              <a:buAutoNum type="arabicPeriod"/>
            </a:pPr>
            <a:r>
              <a:rPr lang="en-US" baseline="0" dirty="0"/>
              <a:t>In the Zone</a:t>
            </a:r>
          </a:p>
          <a:p>
            <a:pPr marL="228600" indent="-228600">
              <a:buAutoNum type="arabicPeriod"/>
            </a:pPr>
            <a:r>
              <a:rPr lang="en-US" baseline="0" dirty="0"/>
              <a:t>Game Rules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CEEF5-BB46-4C96-9E9B-775636BA0DEC}" type="slidenum">
              <a:rPr lang="en-MY" smtClean="0"/>
              <a:t>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34670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="1" strike="noStrike" baseline="0" dirty="0"/>
              <a:t>Strategy and Tactics</a:t>
            </a:r>
          </a:p>
          <a:p>
            <a:pPr marL="228600" indent="-228600">
              <a:buAutoNum type="arabicPeriod"/>
            </a:pPr>
            <a:r>
              <a:rPr lang="en-US" b="0" strike="sngStrike" baseline="0" dirty="0"/>
              <a:t>Skill and Tactics</a:t>
            </a:r>
          </a:p>
          <a:p>
            <a:pPr marL="228600" indent="-228600">
              <a:buAutoNum type="arabicPeriod"/>
            </a:pPr>
            <a:r>
              <a:rPr lang="en-US" strike="sngStrike" baseline="0" dirty="0"/>
              <a:t>In the Zone</a:t>
            </a:r>
          </a:p>
          <a:p>
            <a:pPr marL="228600" indent="-228600">
              <a:buAutoNum type="arabicPeriod"/>
            </a:pPr>
            <a:r>
              <a:rPr lang="en-US" strike="sngStrike" baseline="0" dirty="0"/>
              <a:t>Game Rules</a:t>
            </a:r>
          </a:p>
          <a:p>
            <a:pPr marL="685800" lvl="1" indent="-228600">
              <a:buAutoNum type="arabicPeriod"/>
            </a:pPr>
            <a:r>
              <a:rPr lang="en-US" baseline="0" dirty="0"/>
              <a:t>Game Plan – These are the strategies decided to be used in the game/tournament with the goal to win by capitalizing on our strength and also exploiting on opponent’s weaknesses</a:t>
            </a:r>
          </a:p>
          <a:p>
            <a:pPr marL="685800" lvl="1" indent="-228600">
              <a:buAutoNum type="arabicPeriod"/>
            </a:pPr>
            <a:r>
              <a:rPr lang="en-US" baseline="0" dirty="0"/>
              <a:t>Definition – Audience to fully understand each definition.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aseline="0" dirty="0"/>
              <a:t>Common misconception to be corrected;</a:t>
            </a:r>
          </a:p>
          <a:p>
            <a:pPr marL="1143000" lvl="2" indent="-228600">
              <a:buAutoNum type="arabicPeriod"/>
            </a:pPr>
            <a:r>
              <a:rPr lang="en-US" baseline="0" dirty="0"/>
              <a:t>for Teamwork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baseline="0" dirty="0"/>
              <a:t>Each team member do different functions (</a:t>
            </a:r>
            <a:r>
              <a:rPr lang="en-US" b="1" baseline="0" dirty="0"/>
              <a:t>not same function</a:t>
            </a:r>
            <a:r>
              <a:rPr lang="en-US" baseline="0" dirty="0"/>
              <a:t>) working together to achieve common goal.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baseline="0" dirty="0"/>
              <a:t>Perfect teamwork is when each team member can work as </a:t>
            </a:r>
            <a:r>
              <a:rPr lang="en-US" b="1" baseline="0" dirty="0"/>
              <a:t>1 single mind</a:t>
            </a:r>
            <a:r>
              <a:rPr lang="en-US" baseline="0" dirty="0"/>
              <a:t>. Like as though, each have telepathic powers.</a:t>
            </a:r>
          </a:p>
          <a:p>
            <a:pPr marL="1600200" lvl="3" indent="-228600">
              <a:buFont typeface="Wingdings" panose="05000000000000000000" pitchFamily="2" charset="2"/>
              <a:buChar char="q"/>
            </a:pPr>
            <a:r>
              <a:rPr lang="en-US" i="1" baseline="0" dirty="0"/>
              <a:t>Imagine how each every part of our body function when we perform a simple task.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baseline="0" dirty="0"/>
              <a:t>for Leading and Win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baseline="0" dirty="0"/>
              <a:t>Leading is not winning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baseline="0" dirty="0"/>
              <a:t>Win is leading at end of final whistle.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CEEF5-BB46-4C96-9E9B-775636BA0DEC}" type="slidenum">
              <a:rPr lang="en-MY" smtClean="0"/>
              <a:t>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88992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strike="sngStrike" baseline="0" dirty="0"/>
              <a:t>Strategy and Tactics</a:t>
            </a:r>
          </a:p>
          <a:p>
            <a:pPr marL="228600" indent="-228600">
              <a:buAutoNum type="arabicPeriod"/>
            </a:pPr>
            <a:r>
              <a:rPr lang="en-US" b="1" baseline="0" dirty="0"/>
              <a:t>Skill and Tactics</a:t>
            </a:r>
          </a:p>
          <a:p>
            <a:pPr marL="228600" indent="-228600">
              <a:buAutoNum type="arabicPeriod"/>
            </a:pPr>
            <a:r>
              <a:rPr lang="en-US" strike="sngStrike" baseline="0" dirty="0"/>
              <a:t>In the Zone</a:t>
            </a:r>
          </a:p>
          <a:p>
            <a:pPr marL="228600" indent="-228600">
              <a:buAutoNum type="arabicPeriod"/>
            </a:pPr>
            <a:r>
              <a:rPr lang="en-US" strike="sngStrike" baseline="0" dirty="0"/>
              <a:t>Game Rules</a:t>
            </a:r>
          </a:p>
          <a:p>
            <a:pPr marL="0" indent="0">
              <a:buNone/>
            </a:pPr>
            <a:endParaRPr lang="en-US" strike="sngStrike" baseline="0" dirty="0"/>
          </a:p>
          <a:p>
            <a:pPr marL="0" indent="0">
              <a:buNone/>
            </a:pPr>
            <a:endParaRPr lang="en-US" strike="sngStrike" baseline="0" dirty="0"/>
          </a:p>
          <a:p>
            <a:pPr marL="685800" lvl="1" indent="-228600">
              <a:buAutoNum type="arabicPeriod"/>
            </a:pPr>
            <a:r>
              <a:rPr lang="en-US" strike="noStrike" baseline="0" dirty="0"/>
              <a:t>Competency Phases – Audience to understand how every skill they plan to practice for; goes thru a lifecycle.</a:t>
            </a:r>
          </a:p>
          <a:p>
            <a:pPr marL="1143000" lvl="2" indent="-228600">
              <a:buAutoNum type="arabicPeriod"/>
            </a:pPr>
            <a:endParaRPr lang="en-US" strike="noStrike" baseline="0" dirty="0"/>
          </a:p>
          <a:p>
            <a:pPr marL="1143000" lvl="2" indent="-228600">
              <a:buFont typeface="+mj-lt"/>
              <a:buAutoNum type="arabicPeriod"/>
            </a:pPr>
            <a:r>
              <a:rPr lang="en-US" dirty="0"/>
              <a:t>Unconscious Incompetent </a:t>
            </a:r>
            <a:r>
              <a:rPr lang="en-US" baseline="0" dirty="0"/>
              <a:t> - </a:t>
            </a:r>
            <a:r>
              <a:rPr lang="en-US" dirty="0"/>
              <a:t>You don’t know what you don’t know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dirty="0"/>
              <a:t>We</a:t>
            </a:r>
            <a:r>
              <a:rPr lang="en-US" baseline="0" dirty="0"/>
              <a:t> see a skill being performed, we think we can do it too.</a:t>
            </a:r>
          </a:p>
          <a:p>
            <a:pPr marL="1600200" lvl="3" indent="-228600">
              <a:buFont typeface="Wingdings" panose="05000000000000000000" pitchFamily="2" charset="2"/>
              <a:buChar char="q"/>
            </a:pPr>
            <a:r>
              <a:rPr lang="en-US" i="1" baseline="0" dirty="0"/>
              <a:t>See person riding a bicycle. We think we can ride just like them</a:t>
            </a:r>
            <a:endParaRPr lang="en-US" i="1" dirty="0"/>
          </a:p>
          <a:p>
            <a:pPr marL="1143000" lvl="2" indent="-228600">
              <a:buFont typeface="+mj-lt"/>
              <a:buAutoNum type="arabicPeriod"/>
            </a:pPr>
            <a:r>
              <a:rPr lang="en-US" dirty="0"/>
              <a:t>Conscious Incompetent –</a:t>
            </a:r>
            <a:r>
              <a:rPr lang="en-US" baseline="0" dirty="0"/>
              <a:t> </a:t>
            </a:r>
            <a:r>
              <a:rPr lang="en-US" dirty="0"/>
              <a:t>You start to know what you don’t know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dirty="0"/>
              <a:t>We</a:t>
            </a:r>
            <a:r>
              <a:rPr lang="en-US" baseline="0" dirty="0"/>
              <a:t> try to perform the skill, we realize it is not as easy, we thought it was.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i="1" baseline="0" dirty="0"/>
              <a:t>First try on riding a bicycle. Realized we need to balance and coordinate legs and steer handlebar.</a:t>
            </a:r>
            <a:endParaRPr lang="en-US" i="1" dirty="0"/>
          </a:p>
          <a:p>
            <a:pPr marL="1143000" lvl="2" indent="-228600">
              <a:buFont typeface="+mj-lt"/>
              <a:buAutoNum type="arabicPeriod"/>
            </a:pPr>
            <a:r>
              <a:rPr lang="en-US" dirty="0"/>
              <a:t>Conscious Competent –</a:t>
            </a:r>
            <a:r>
              <a:rPr lang="en-US" baseline="0" dirty="0"/>
              <a:t> </a:t>
            </a:r>
            <a:r>
              <a:rPr lang="en-US" dirty="0"/>
              <a:t>You know and start practicing to make it blend with you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dirty="0"/>
              <a:t>We</a:t>
            </a:r>
            <a:r>
              <a:rPr lang="en-US" baseline="0" dirty="0"/>
              <a:t> practice the skill, improving what we are weak at to be better and better.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i="1" baseline="0" dirty="0"/>
              <a:t>Practice </a:t>
            </a:r>
            <a:r>
              <a:rPr lang="en-US" i="1" baseline="0" dirty="0" err="1"/>
              <a:t>Practice</a:t>
            </a:r>
            <a:r>
              <a:rPr lang="en-US" i="1" baseline="0" dirty="0"/>
              <a:t> </a:t>
            </a:r>
            <a:r>
              <a:rPr lang="en-US" i="1" baseline="0" dirty="0" err="1"/>
              <a:t>Practice</a:t>
            </a:r>
            <a:r>
              <a:rPr lang="en-US" i="1" baseline="0" dirty="0"/>
              <a:t> on cycling. Body start to coordinate together.</a:t>
            </a:r>
            <a:endParaRPr lang="en-US" i="1" dirty="0"/>
          </a:p>
          <a:p>
            <a:pPr marL="1143000" lvl="2" indent="-228600">
              <a:buFont typeface="+mj-lt"/>
              <a:buAutoNum type="arabicPeriod"/>
            </a:pPr>
            <a:r>
              <a:rPr lang="en-US" dirty="0"/>
              <a:t>Unconscious Competent –</a:t>
            </a:r>
            <a:r>
              <a:rPr lang="en-US" baseline="0" dirty="0"/>
              <a:t> </a:t>
            </a:r>
            <a:r>
              <a:rPr lang="en-US" dirty="0"/>
              <a:t>You no longer realize but you automatically react and do it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dirty="0"/>
              <a:t>We</a:t>
            </a:r>
            <a:r>
              <a:rPr lang="en-US" baseline="0" dirty="0"/>
              <a:t> start to be able to do other stuff while performing the skill.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baseline="0" dirty="0"/>
              <a:t>Our body start to works </a:t>
            </a:r>
            <a:r>
              <a:rPr lang="en-US" baseline="0" dirty="0" err="1"/>
              <a:t>automaticall</a:t>
            </a:r>
            <a:r>
              <a:rPr lang="en-US" baseline="0" dirty="0"/>
              <a:t>, and react based on reflects most often.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baseline="0" dirty="0"/>
              <a:t>Reaching this phase usually takes 10,000 practice reps.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i="1" baseline="0" dirty="0">
                <a:solidFill>
                  <a:srgbClr val="FF0000"/>
                </a:solidFill>
              </a:rPr>
              <a:t>Able to cycle while our mind is look at scenery or talking with another cyclist etc.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trike="noStrike" baseline="0" dirty="0"/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trike="noStrike" baseline="0" dirty="0"/>
              <a:t>Mistake vs. Weakness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Capability and ability have similar meanings, but 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Capability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often associated with a particular competence or efficiency at a specific task. 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Ability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more basic, and often means the capacity to do something, regardless of quality.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when you are able and capable to do something, but did not achieve it at a particular attempt, that was a </a:t>
            </a:r>
            <a:r>
              <a:rPr lang="en-US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mistake</a:t>
            </a:r>
            <a:r>
              <a:rPr lang="en-US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made.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you are able to perform something but not capable to reach a particular quality/standard/benchmark. That is a</a:t>
            </a:r>
            <a:r>
              <a:rPr lang="en-US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weakness</a:t>
            </a:r>
            <a:r>
              <a:rPr lang="en-US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Mistakes can be repaired</a:t>
            </a:r>
            <a:r>
              <a:rPr lang="en-US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you just need to quickly know what caused the mistake and do corrections.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baseline="0" dirty="0"/>
              <a:t>Weakness n</a:t>
            </a:r>
            <a:r>
              <a:rPr lang="en-US" baseline="0" dirty="0"/>
              <a:t>eed to be improved, not a repair. </a:t>
            </a:r>
            <a:r>
              <a:rPr lang="en-US" b="1" baseline="0" dirty="0"/>
              <a:t>Weakness need time and practice</a:t>
            </a:r>
            <a:r>
              <a:rPr lang="en-US" baseline="0" dirty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baseline="0" dirty="0"/>
              <a:t>If mistakes get repeated much too often, it is not a mistake but is actually a weakness.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aseline="0" dirty="0"/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baseline="0" dirty="0"/>
              <a:t>Never ever reveal your weakness </a:t>
            </a:r>
            <a:r>
              <a:rPr lang="en-US" baseline="0" dirty="0"/>
              <a:t>in a tournament/game!</a:t>
            </a:r>
          </a:p>
          <a:p>
            <a:pPr marL="685800" lvl="1" indent="-228600">
              <a:buFont typeface="+mj-lt"/>
              <a:buAutoNum type="arabicPeriod"/>
            </a:pPr>
            <a:endParaRPr lang="en-US" baseline="0" dirty="0"/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/>
              <a:t>Individual Skills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Practice the skill to improve your weakness to be no longer a weakness; meet a certain capability</a:t>
            </a:r>
            <a:r>
              <a:rPr lang="en-US" baseline="0" dirty="0"/>
              <a:t> (</a:t>
            </a:r>
            <a:r>
              <a:rPr lang="en-US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particular quality/standard/benchmark)</a:t>
            </a:r>
            <a:endParaRPr lang="en-US" dirty="0"/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Practice the skill to improve</a:t>
            </a:r>
            <a:r>
              <a:rPr lang="en-US" baseline="0" dirty="0"/>
              <a:t> your capability to meet a higher capability (higher </a:t>
            </a:r>
            <a:r>
              <a:rPr lang="en-US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quality/standard/benchmark)</a:t>
            </a:r>
            <a:endParaRPr lang="en-US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Practice to achieve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dirty="0"/>
              <a:t>Phase 3 to be competent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dirty="0"/>
              <a:t>Phase 4 to free your mind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baseline="0" dirty="0"/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aseline="0" dirty="0"/>
          </a:p>
          <a:p>
            <a:pPr marL="457200" lvl="1" indent="0">
              <a:buFont typeface="+mj-lt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CEEF5-BB46-4C96-9E9B-775636BA0DEC}" type="slidenum">
              <a:rPr lang="en-MY" smtClean="0"/>
              <a:t>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99073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strike="sngStrike" baseline="0" dirty="0"/>
              <a:t>Strategy and Tactics</a:t>
            </a:r>
          </a:p>
          <a:p>
            <a:pPr marL="228600" indent="-228600">
              <a:buAutoNum type="arabicPeriod"/>
            </a:pPr>
            <a:r>
              <a:rPr lang="en-US" b="0" strike="sngStrike" baseline="0" dirty="0"/>
              <a:t>Skill and Tactics</a:t>
            </a:r>
          </a:p>
          <a:p>
            <a:pPr marL="228600" indent="-228600">
              <a:buAutoNum type="arabicPeriod"/>
            </a:pPr>
            <a:r>
              <a:rPr lang="en-US" b="1" strike="noStrike" baseline="0" dirty="0"/>
              <a:t>In the Zone</a:t>
            </a:r>
          </a:p>
          <a:p>
            <a:pPr marL="228600" indent="-228600">
              <a:buAutoNum type="arabicPeriod"/>
            </a:pPr>
            <a:r>
              <a:rPr lang="en-US" strike="sngStrike" baseline="0" dirty="0"/>
              <a:t>Game Rules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trike="noStrike" baseline="0" dirty="0"/>
              <a:t>Confidence Levels</a:t>
            </a:r>
          </a:p>
          <a:p>
            <a:pPr marL="685800" lvl="1" indent="-228600">
              <a:buFont typeface="+mj-lt"/>
              <a:buAutoNum type="arabicPeriod"/>
            </a:pPr>
            <a:endParaRPr lang="en-US" strike="noStrike" baseline="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="1" dirty="0"/>
              <a:t>No</a:t>
            </a:r>
            <a:r>
              <a:rPr lang="en-US" dirty="0"/>
              <a:t> confidence –</a:t>
            </a:r>
            <a:r>
              <a:rPr lang="en-US" baseline="0" dirty="0"/>
              <a:t>see the external factors, a feel/know you cannot overcome it. (as good as give-up)</a:t>
            </a:r>
            <a:endParaRPr lang="en-US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="1" dirty="0"/>
              <a:t>Low</a:t>
            </a:r>
            <a:r>
              <a:rPr lang="en-US" baseline="0" dirty="0"/>
              <a:t> confidence - see the external factors, a feel/know there is a high chance you can loose.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High</a:t>
            </a:r>
            <a:r>
              <a:rPr lang="en-US" baseline="0" dirty="0"/>
              <a:t> confidence - see the external factors, a feel/know there is a high chance you can win.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Over</a:t>
            </a:r>
            <a:r>
              <a:rPr lang="en-US" baseline="0" dirty="0"/>
              <a:t> confidence. - see the external factors, a feel/know nothing can go wrong (nothing can beat you)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/>
              <a:t>Confidence level changes with every event that happens at that time. It happens to you, it also happens to the opponent.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/>
              <a:t>You tend to not hide and try your weakness during game because you are over confident.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“Butterfly in stomach” the best feeling to have at start of game.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Happens when you feel there is a chance and you do not know what will the result be</a:t>
            </a:r>
            <a:r>
              <a:rPr lang="en-US" baseline="0" dirty="0"/>
              <a:t>. (surprise)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get you to start at range of high confidence spectrum.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You have to be </a:t>
            </a:r>
            <a:r>
              <a:rPr lang="en-US" b="1" baseline="0" dirty="0"/>
              <a:t>fully aware</a:t>
            </a:r>
            <a:r>
              <a:rPr lang="en-US" baseline="0" dirty="0"/>
              <a:t> of your (and opponents) confidence levels from just before the start of a game, during the game, and at end of game.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/>
              <a:t>Goal is to maintain at </a:t>
            </a:r>
            <a:r>
              <a:rPr lang="en-US" b="1" baseline="0" dirty="0"/>
              <a:t>high confidence</a:t>
            </a:r>
            <a:r>
              <a:rPr lang="en-US" baseline="0" dirty="0"/>
              <a:t> and </a:t>
            </a:r>
            <a:r>
              <a:rPr lang="en-US" b="1" baseline="0" dirty="0"/>
              <a:t>higher than opponent</a:t>
            </a:r>
            <a:r>
              <a:rPr lang="en-US" baseline="0" dirty="0"/>
              <a:t>.</a:t>
            </a:r>
          </a:p>
          <a:p>
            <a:pPr marL="685800" lvl="1" indent="-228600">
              <a:buFont typeface="+mj-lt"/>
              <a:buAutoNum type="arabicPeriod"/>
            </a:pPr>
            <a:endParaRPr lang="en-US" strike="noStrike" baseline="0" dirty="0"/>
          </a:p>
          <a:p>
            <a:pPr marL="685800" lvl="1" indent="-228600">
              <a:buFont typeface="+mj-lt"/>
              <a:buAutoNum type="arabicPeriod"/>
            </a:pPr>
            <a:r>
              <a:rPr lang="en-US" strike="noStrike" baseline="0" dirty="0"/>
              <a:t>Positive Mindset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trike="noStrike" baseline="0" dirty="0"/>
              <a:t>Heart feels - Mind knows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trike="noStrike" baseline="0" dirty="0"/>
              <a:t>Unpredictable results.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strike="noStrike" baseline="0" dirty="0"/>
              <a:t>If you feel it can go wrong, but your mind knows how to get it right. Your body can be influenced by it.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strike="noStrike" baseline="0" dirty="0"/>
              <a:t>If you feel it can go right, but your mind knows it can go wrong. Your body can be influence by it.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trike="noStrike" baseline="0" dirty="0"/>
              <a:t>Predictable results.</a:t>
            </a:r>
          </a:p>
          <a:p>
            <a:pPr marL="1543050" marR="0" lvl="3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trike="noStrike" baseline="0" dirty="0"/>
              <a:t>If you feel it can go wrong, and your mind knows it can go wrong. Your body will be influenced and produce the fail result.</a:t>
            </a:r>
          </a:p>
          <a:p>
            <a:pPr marL="1543050" marR="0" lvl="3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trike="noStrike" baseline="0" dirty="0"/>
              <a:t>If you feel it can go right, and your mind knows it can go right. Your body will be influenced and produce the success result.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trike="noStrike" baseline="0" dirty="0"/>
              <a:t>Eliminate negative thoughts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trike="noStrike" baseline="0" dirty="0"/>
              <a:t>If you have a routine, and a next routine is needed if 1</a:t>
            </a:r>
            <a:r>
              <a:rPr lang="en-US" strike="noStrike" baseline="30000" dirty="0"/>
              <a:t>st</a:t>
            </a:r>
            <a:r>
              <a:rPr lang="en-US" strike="noStrike" baseline="0" dirty="0"/>
              <a:t> routine produce a fail result. Combined next routine  to be part of 1</a:t>
            </a:r>
            <a:r>
              <a:rPr lang="en-US" strike="noStrike" baseline="30000" dirty="0"/>
              <a:t>st</a:t>
            </a:r>
            <a:r>
              <a:rPr lang="en-US" strike="noStrike" baseline="0" dirty="0"/>
              <a:t> routine.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trike="noStrike" baseline="0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endParaRPr lang="en-US" strike="noStrike" baseline="0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endParaRPr lang="en-US" strike="noStrike" baseline="0" dirty="0"/>
          </a:p>
          <a:p>
            <a:pPr marL="1143000" lvl="2" indent="-228600">
              <a:buFont typeface="+mj-lt"/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CEEF5-BB46-4C96-9E9B-775636BA0DEC}" type="slidenum">
              <a:rPr lang="en-MY" smtClean="0"/>
              <a:t>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51495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strike="sngStrike" baseline="0" dirty="0"/>
              <a:t>Strategy and Tactics</a:t>
            </a:r>
          </a:p>
          <a:p>
            <a:pPr marL="228600" indent="-228600">
              <a:buAutoNum type="arabicPeriod"/>
            </a:pPr>
            <a:r>
              <a:rPr lang="en-US" b="0" strike="sngStrike" baseline="0" dirty="0"/>
              <a:t>Skill and Tactics</a:t>
            </a:r>
          </a:p>
          <a:p>
            <a:pPr marL="228600" indent="-228600">
              <a:buAutoNum type="arabicPeriod"/>
            </a:pPr>
            <a:r>
              <a:rPr lang="en-US" strike="sngStrike" baseline="0" dirty="0"/>
              <a:t>In the Zone</a:t>
            </a:r>
          </a:p>
          <a:p>
            <a:pPr marL="228600" indent="-228600">
              <a:buAutoNum type="arabicPeriod"/>
            </a:pPr>
            <a:r>
              <a:rPr lang="en-US" b="1" strike="noStrike" baseline="0" dirty="0"/>
              <a:t>Game Rules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/>
              <a:t>Referee are humans too. Judgement we expect is fair</a:t>
            </a:r>
            <a:r>
              <a:rPr lang="en-US" baseline="0" dirty="0"/>
              <a:t> (without realizing, even favor to us.)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/>
              <a:t>Always give respect to referee.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/>
              <a:t>Goal is to make us play and enjoy our game.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/>
              <a:t>Close 1 eye, for mistakes we may make. 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/>
              <a:t>Challenge(decision) if needed, but never argue (personal). Never show disrespect to referee.</a:t>
            </a:r>
          </a:p>
          <a:p>
            <a:pPr marL="457200" lvl="1" indent="0">
              <a:buFont typeface="+mj-lt"/>
              <a:buNone/>
            </a:pPr>
            <a:endParaRPr lang="en-US" baseline="0" dirty="0"/>
          </a:p>
          <a:p>
            <a:pPr marL="457200" lvl="1" indent="0">
              <a:buFont typeface="+mj-lt"/>
              <a:buNone/>
            </a:pPr>
            <a:r>
              <a:rPr lang="en-US" baseline="0" dirty="0"/>
              <a:t>Purposes of rules is to establish a level playing field for </a:t>
            </a:r>
            <a:r>
              <a:rPr lang="en-US" b="1" baseline="0" dirty="0"/>
              <a:t>all</a:t>
            </a:r>
            <a:r>
              <a:rPr lang="en-US" baseline="0" dirty="0"/>
              <a:t> players. By defining the parameters of the game, rules help to ensure that everyone is playing by the </a:t>
            </a:r>
            <a:r>
              <a:rPr lang="en-US" b="1" baseline="0" dirty="0"/>
              <a:t>same set of rules</a:t>
            </a:r>
            <a:r>
              <a:rPr lang="en-US" b="0" baseline="0" dirty="0"/>
              <a:t>.</a:t>
            </a:r>
          </a:p>
          <a:p>
            <a:pPr marL="685800" lvl="1" indent="-228600">
              <a:buFont typeface="+mj-lt"/>
              <a:buAutoNum type="arabicPeriod" startAt="2"/>
            </a:pPr>
            <a:r>
              <a:rPr lang="en-US" baseline="0" dirty="0"/>
              <a:t>Standard Rules</a:t>
            </a:r>
          </a:p>
          <a:p>
            <a:pPr marL="914400" lvl="2" indent="0">
              <a:buFont typeface="+mj-lt"/>
              <a:buNone/>
            </a:pPr>
            <a:r>
              <a:rPr lang="en-US" baseline="0" dirty="0"/>
              <a:t>Audience need to be aware, understand and memorize the standard rules of the game</a:t>
            </a:r>
          </a:p>
          <a:p>
            <a:pPr marL="914400" lvl="2" indent="0">
              <a:buFont typeface="+mj-lt"/>
              <a:buNone/>
            </a:pPr>
            <a:r>
              <a:rPr lang="en-US" baseline="0" dirty="0"/>
              <a:t>Most often players, love the game so much because of the fun and play. Rules are not known, made aware and sometimes misinformed or misunderstood.</a:t>
            </a:r>
          </a:p>
          <a:p>
            <a:pPr marL="914400" lvl="2" indent="0">
              <a:buFont typeface="+mj-lt"/>
              <a:buNone/>
            </a:pPr>
            <a:r>
              <a:rPr lang="en-US" baseline="0" dirty="0"/>
              <a:t>Make sure it is done! Not just lectured about but see that it gets done.</a:t>
            </a:r>
          </a:p>
          <a:p>
            <a:pPr marL="685800" lvl="1" indent="-228600">
              <a:buFont typeface="+mj-lt"/>
              <a:buAutoNum type="arabicPeriod" startAt="2"/>
            </a:pPr>
            <a:endParaRPr lang="en-US" baseline="0" dirty="0"/>
          </a:p>
          <a:p>
            <a:pPr marL="685800" lvl="1" indent="-228600">
              <a:buFont typeface="+mj-lt"/>
              <a:buAutoNum type="arabicPeriod" startAt="2"/>
            </a:pPr>
            <a:r>
              <a:rPr lang="en-US" baseline="0" dirty="0"/>
              <a:t>Tournament Rules</a:t>
            </a:r>
          </a:p>
          <a:p>
            <a:pPr marL="914400" lvl="2" indent="0">
              <a:buFont typeface="+mj-lt"/>
              <a:buNone/>
            </a:pPr>
            <a:r>
              <a:rPr lang="en-US" baseline="0" dirty="0"/>
              <a:t>Audience need to be aware, remember especially what change to the standard rule game</a:t>
            </a:r>
          </a:p>
          <a:p>
            <a:pPr marL="914400" lvl="2" indent="0">
              <a:buFont typeface="+mj-lt"/>
              <a:buNone/>
            </a:pPr>
            <a:endParaRPr lang="en-US" baseline="0" dirty="0"/>
          </a:p>
          <a:p>
            <a:pPr marL="1143000" lvl="2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CEEF5-BB46-4C96-9E9B-775636BA0DEC}" type="slidenum">
              <a:rPr lang="en-MY" smtClean="0"/>
              <a:t>7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79372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Key takeaways :</a:t>
            </a:r>
          </a:p>
          <a:p>
            <a:endParaRPr lang="en-MY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="0" baseline="0" dirty="0"/>
              <a:t>Games involving </a:t>
            </a:r>
            <a:r>
              <a:rPr lang="en-US" baseline="0" dirty="0"/>
              <a:t>scoreboard, result are always unpredictable. No matter how strong or weak a team is, results can be different.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lang="en-US" b="0" baseline="0" dirty="0"/>
              <a:t>True, winning against a stronger team not impossible, but harder. 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0" baseline="0" dirty="0"/>
              <a:t>How? Your team game plans, teamwork and your mastery of “In the zone”.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lang="en-US" b="0" baseline="0" dirty="0"/>
              <a:t>False, winning against a weaker team as easy as you may think. 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0" baseline="0" dirty="0"/>
              <a:t>Why? Surprising game plans and confidence levels.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Maintain your focus on the game for a win at the final whistle.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lang="en-US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Leading is not a win yet. Identify how ways to stay and extend lead before the final whistle.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lang="en-US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Trailing is not a lost yet. Identify how ways to get into lead before the final whistle.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Mistakes can be repaired</a:t>
            </a:r>
            <a:r>
              <a:rPr lang="en-US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you just need to quickly know what caused the mistake and do corrections.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="0" baseline="0" dirty="0"/>
              <a:t>Weakness n</a:t>
            </a:r>
            <a:r>
              <a:rPr lang="en-US" baseline="0" dirty="0"/>
              <a:t>eed to be improved during practice, not during game.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="0" baseline="0" dirty="0"/>
              <a:t>Have a session in team to identify what to say/do among team members to: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lang="en-US" b="0" baseline="0" dirty="0"/>
              <a:t>Makes teams’ confidence level to go up.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lang="en-US" b="0" baseline="0" dirty="0"/>
              <a:t>Makes the opponent confidence level to go down.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="1" baseline="0" dirty="0"/>
              <a:t>Never ever reveal your weakness </a:t>
            </a:r>
            <a:r>
              <a:rPr lang="en-US" baseline="0" dirty="0"/>
              <a:t>in a tournament/game!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trike="noStrike" baseline="0" dirty="0"/>
              <a:t>The more skills you have at Phase 4 competent level, the more free time you have for your mind. You have more time to think and execute your next plan.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trike="noStrike" baseline="0" dirty="0"/>
              <a:t>If you have a routine, and a next routine is needed if; 1</a:t>
            </a:r>
            <a:r>
              <a:rPr lang="en-US" strike="noStrike" baseline="30000" dirty="0"/>
              <a:t>st</a:t>
            </a:r>
            <a:r>
              <a:rPr lang="en-US" strike="noStrike" baseline="0" dirty="0"/>
              <a:t> routine produce a fail result. Combined next routine  to be part of 1</a:t>
            </a:r>
            <a:r>
              <a:rPr lang="en-US" strike="noStrike" baseline="30000" dirty="0"/>
              <a:t>st</a:t>
            </a:r>
            <a:r>
              <a:rPr lang="en-US" strike="noStrike" baseline="0" dirty="0"/>
              <a:t> routine.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aseline="0" dirty="0"/>
              <a:t>Goal is to maintain at </a:t>
            </a:r>
            <a:r>
              <a:rPr lang="en-US" b="1" baseline="0" dirty="0"/>
              <a:t>high confidence</a:t>
            </a:r>
            <a:r>
              <a:rPr lang="en-US" baseline="0" dirty="0"/>
              <a:t> and </a:t>
            </a:r>
            <a:r>
              <a:rPr lang="en-US" b="1" baseline="0" dirty="0"/>
              <a:t>higher than opponent</a:t>
            </a:r>
            <a:r>
              <a:rPr lang="en-US" baseline="0" dirty="0"/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aseline="0" dirty="0"/>
              <a:t>Always </a:t>
            </a:r>
            <a:r>
              <a:rPr lang="en-US" b="1" baseline="0" dirty="0"/>
              <a:t>give respect </a:t>
            </a:r>
            <a:r>
              <a:rPr lang="en-US" baseline="0" dirty="0"/>
              <a:t>to referee. </a:t>
            </a:r>
          </a:p>
          <a:p>
            <a:pPr marL="228600" indent="-228600">
              <a:buFont typeface="+mj-lt"/>
              <a:buAutoNum type="arabicPeriod"/>
            </a:pPr>
            <a:r>
              <a:rPr lang="en-MY" dirty="0"/>
              <a:t>Rules affect</a:t>
            </a:r>
            <a:r>
              <a:rPr lang="en-MY" baseline="0" dirty="0"/>
              <a:t> us and opponent. So when we memorize that, we can ensure we don’t break the rule, and also find ways to get opponent to break the rule to our benefit.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4CEEF5-BB46-4C96-9E9B-775636BA0DEC}" type="slidenum">
              <a:rPr lang="en-MY" smtClean="0"/>
              <a:t>8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39520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4CEEF5-BB46-4C96-9E9B-775636BA0DEC}" type="slidenum">
              <a:rPr lang="en-MY" smtClean="0"/>
              <a:t>9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37128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14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93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58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192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48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1pPr>
            <a:lvl2pPr marL="371475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3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672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81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83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01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446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39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78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742950" rtl="0" eaLnBrk="1" latinLnBrk="0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0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microsoft.com/office/2007/relationships/hdphoto" Target="../media/hdphoto1.wdp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8.png"/><Relationship Id="rId7" Type="http://schemas.openxmlformats.org/officeDocument/2006/relationships/diagramData" Target="../diagrams/data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microsoft.com/office/2007/relationships/diagramDrawing" Target="../diagrams/drawing1.xml"/><Relationship Id="rId5" Type="http://schemas.openxmlformats.org/officeDocument/2006/relationships/image" Target="../media/image10.png"/><Relationship Id="rId10" Type="http://schemas.openxmlformats.org/officeDocument/2006/relationships/diagramColors" Target="../diagrams/colors1.xml"/><Relationship Id="rId4" Type="http://schemas.openxmlformats.org/officeDocument/2006/relationships/image" Target="../media/image9.png"/><Relationship Id="rId9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13" Type="http://schemas.openxmlformats.org/officeDocument/2006/relationships/image" Target="../media/image6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Relationship Id="rId1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13" Type="http://schemas.openxmlformats.org/officeDocument/2006/relationships/image" Target="../media/image4.png"/><Relationship Id="rId18" Type="http://schemas.openxmlformats.org/officeDocument/2006/relationships/diagramColors" Target="../diagrams/colors7.xml"/><Relationship Id="rId3" Type="http://schemas.openxmlformats.org/officeDocument/2006/relationships/image" Target="../media/image12.png"/><Relationship Id="rId7" Type="http://schemas.openxmlformats.org/officeDocument/2006/relationships/diagramQuickStyle" Target="../diagrams/quickStyle6.xml"/><Relationship Id="rId12" Type="http://schemas.openxmlformats.org/officeDocument/2006/relationships/image" Target="../media/image13.png"/><Relationship Id="rId17" Type="http://schemas.openxmlformats.org/officeDocument/2006/relationships/diagramQuickStyle" Target="../diagrams/quickStyle7.xml"/><Relationship Id="rId2" Type="http://schemas.openxmlformats.org/officeDocument/2006/relationships/notesSlide" Target="../notesSlides/notesSlide6.xml"/><Relationship Id="rId16" Type="http://schemas.openxmlformats.org/officeDocument/2006/relationships/diagramLayout" Target="../diagrams/layout7.xml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6.xml"/><Relationship Id="rId11" Type="http://schemas.microsoft.com/office/2007/relationships/hdphoto" Target="../media/hdphoto2.wdp"/><Relationship Id="rId5" Type="http://schemas.openxmlformats.org/officeDocument/2006/relationships/diagramData" Target="../diagrams/data6.xml"/><Relationship Id="rId15" Type="http://schemas.openxmlformats.org/officeDocument/2006/relationships/diagramData" Target="../diagrams/data7.xml"/><Relationship Id="rId10" Type="http://schemas.openxmlformats.org/officeDocument/2006/relationships/image" Target="../media/image3.png"/><Relationship Id="rId19" Type="http://schemas.microsoft.com/office/2007/relationships/diagramDrawing" Target="../diagrams/drawing7.xml"/><Relationship Id="rId4" Type="http://schemas.microsoft.com/office/2007/relationships/hdphoto" Target="../media/hdphoto4.wdp"/><Relationship Id="rId9" Type="http://schemas.microsoft.com/office/2007/relationships/diagramDrawing" Target="../diagrams/drawing6.xml"/><Relationship Id="rId1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microsoft.com/office/2007/relationships/hdphoto" Target="../media/hdphoto1.wdp"/><Relationship Id="rId9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F8164E-75A0-0665-9546-88930C67C6F2}"/>
              </a:ext>
            </a:extLst>
          </p:cNvPr>
          <p:cNvSpPr txBox="1"/>
          <p:nvPr/>
        </p:nvSpPr>
        <p:spPr>
          <a:xfrm>
            <a:off x="5016021" y="4191000"/>
            <a:ext cx="4572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Aptos Display" panose="020B0004020202020204" pitchFamily="34" charset="0"/>
              </a:rPr>
              <a:t>…. having and maintaining a </a:t>
            </a:r>
            <a:r>
              <a:rPr lang="en-US" sz="2800" dirty="0">
                <a:solidFill>
                  <a:srgbClr val="B0581C"/>
                </a:solidFill>
                <a:latin typeface="Aptos Display" panose="020B0004020202020204" pitchFamily="34" charset="0"/>
              </a:rPr>
              <a:t>state of well-being </a:t>
            </a:r>
            <a:r>
              <a:rPr lang="en-US" sz="2800" dirty="0">
                <a:latin typeface="Aptos Display" panose="020B0004020202020204" pitchFamily="34" charset="0"/>
              </a:rPr>
              <a:t>and </a:t>
            </a:r>
            <a:r>
              <a:rPr lang="en-US" sz="2800" dirty="0">
                <a:solidFill>
                  <a:srgbClr val="4681DC"/>
                </a:solidFill>
                <a:latin typeface="Aptos Display" panose="020B0004020202020204" pitchFamily="34" charset="0"/>
              </a:rPr>
              <a:t>cultivating awareness </a:t>
            </a:r>
            <a:r>
              <a:rPr lang="en-US" sz="2800" dirty="0">
                <a:latin typeface="Aptos Display" panose="020B0004020202020204" pitchFamily="34" charset="0"/>
              </a:rPr>
              <a:t>of how we </a:t>
            </a:r>
            <a:r>
              <a:rPr lang="en-US" sz="2800" dirty="0">
                <a:solidFill>
                  <a:srgbClr val="35B135"/>
                </a:solidFill>
                <a:latin typeface="Aptos Display" panose="020B0004020202020204" pitchFamily="34" charset="0"/>
              </a:rPr>
              <a:t>think</a:t>
            </a:r>
            <a:r>
              <a:rPr lang="en-US" sz="2800" dirty="0">
                <a:latin typeface="Aptos Display" panose="020B0004020202020204" pitchFamily="34" charset="0"/>
              </a:rPr>
              <a:t>, </a:t>
            </a:r>
            <a:r>
              <a:rPr lang="en-US" sz="2800" dirty="0">
                <a:solidFill>
                  <a:srgbClr val="FE1D1D"/>
                </a:solidFill>
                <a:latin typeface="Aptos Display" panose="020B0004020202020204" pitchFamily="34" charset="0"/>
              </a:rPr>
              <a:t>behave</a:t>
            </a:r>
            <a:r>
              <a:rPr lang="en-US" sz="2800" dirty="0">
                <a:latin typeface="Aptos Display" panose="020B0004020202020204" pitchFamily="34" charset="0"/>
              </a:rPr>
              <a:t> and </a:t>
            </a:r>
            <a:r>
              <a:rPr lang="en-US" sz="2800" dirty="0">
                <a:solidFill>
                  <a:srgbClr val="7261C2"/>
                </a:solidFill>
                <a:latin typeface="Aptos Display" panose="020B0004020202020204" pitchFamily="34" charset="0"/>
              </a:rPr>
              <a:t>feel</a:t>
            </a:r>
            <a:r>
              <a:rPr lang="en-US" sz="2800" dirty="0">
                <a:latin typeface="Aptos Display" panose="020B0004020202020204" pitchFamily="34" charset="0"/>
              </a:rPr>
              <a:t>.</a:t>
            </a:r>
            <a:endParaRPr lang="en-MY" sz="2800" dirty="0">
              <a:latin typeface="Aptos Display" panose="020B00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AA21A2-17DE-57E7-1B90-CDE8A4827F0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09600"/>
            <a:ext cx="4406421" cy="50683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3575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A30A8C-AF8A-51C4-363E-4A6463F24ADA}"/>
              </a:ext>
            </a:extLst>
          </p:cNvPr>
          <p:cNvSpPr txBox="1"/>
          <p:nvPr/>
        </p:nvSpPr>
        <p:spPr>
          <a:xfrm>
            <a:off x="1694948" y="2767280"/>
            <a:ext cx="651610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-188913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MY" sz="4000" b="0" i="1" dirty="0">
                <a:solidFill>
                  <a:schemeClr val="tx1"/>
                </a:solidFill>
                <a:latin typeface="Aptos" panose="020B0004020202020204" pitchFamily="34" charset="0"/>
              </a:rPr>
              <a:t>…. free your mind ….. more brain time for game</a:t>
            </a:r>
          </a:p>
        </p:txBody>
      </p:sp>
    </p:spTree>
    <p:extLst>
      <p:ext uri="{BB962C8B-B14F-4D97-AF65-F5344CB8AC3E}">
        <p14:creationId xmlns:p14="http://schemas.microsoft.com/office/powerpoint/2010/main" val="1401920123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91">
            <a:extLst>
              <a:ext uri="{FF2B5EF4-FFF2-40B4-BE49-F238E27FC236}">
                <a16:creationId xmlns:a16="http://schemas.microsoft.com/office/drawing/2014/main" id="{BEC0D10B-F977-AA89-E4CA-528458C637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00777" y="532431"/>
            <a:ext cx="1509520" cy="1008000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E50B121-33C2-C5D8-D527-2FA1A0B4B1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268345"/>
              </p:ext>
            </p:extLst>
          </p:nvPr>
        </p:nvGraphicFramePr>
        <p:xfrm>
          <a:off x="365180" y="574772"/>
          <a:ext cx="3897293" cy="3074064"/>
        </p:xfrm>
        <a:graphic>
          <a:graphicData uri="http://schemas.openxmlformats.org/drawingml/2006/table">
            <a:tbl>
              <a:tblPr bandRow="1">
                <a:tableStyleId>{8EC20E35-A176-4012-BC5E-935CFFF8708E}</a:tableStyleId>
              </a:tblPr>
              <a:tblGrid>
                <a:gridCol w="930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70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191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ptos Narrow" panose="020B0004020202020204" pitchFamily="34" charset="0"/>
                        </a:rPr>
                        <a:t>Tournament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A series of games to </a:t>
                      </a: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measure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rank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of teams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231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ptos Narrow" panose="020B0004020202020204" pitchFamily="34" charset="0"/>
                        </a:rPr>
                        <a:t>Teamwork</a:t>
                      </a: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Group of interdependent individuals working </a:t>
                      </a: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together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towards a </a:t>
                      </a: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common goal</a:t>
                      </a:r>
                    </a:p>
                  </a:txBody>
                  <a:tcPr marR="216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191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ptos Narrow" panose="020B0004020202020204" pitchFamily="34" charset="0"/>
                        </a:rPr>
                        <a:t>Win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Leading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at end 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of </a:t>
                      </a: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final whistle 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blow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231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ptos Narrow" panose="020B0004020202020204" pitchFamily="34" charset="0"/>
                        </a:rPr>
                        <a:t>Leading</a:t>
                      </a: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More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points than opponent</a:t>
                      </a:r>
                      <a:r>
                        <a:rPr lang="en-US" sz="800" baseline="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while game is still at play</a:t>
                      </a:r>
                      <a:endParaRPr lang="en-US" sz="800" dirty="0">
                        <a:solidFill>
                          <a:schemeClr val="tx1"/>
                        </a:solidFill>
                        <a:latin typeface="Aptos Narrow" panose="020B0004020202020204" pitchFamily="34" charset="0"/>
                      </a:endParaRPr>
                    </a:p>
                  </a:txBody>
                  <a:tcPr marR="972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231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ptos Narrow" panose="020B0004020202020204" pitchFamily="34" charset="0"/>
                        </a:rPr>
                        <a:t>Game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baseline="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Start</a:t>
                      </a:r>
                      <a:r>
                        <a:rPr lang="en-US" sz="800" baseline="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of whistle …. 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Period</a:t>
                      </a:r>
                      <a:r>
                        <a:rPr lang="en-US" sz="800" baseline="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of </a:t>
                      </a:r>
                      <a:r>
                        <a:rPr lang="en-US" sz="800" b="1" baseline="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play</a:t>
                      </a:r>
                      <a:r>
                        <a:rPr lang="en-US" sz="800" baseline="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…. </a:t>
                      </a:r>
                      <a:r>
                        <a:rPr lang="en-US" sz="800" b="1" baseline="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final whistle</a:t>
                      </a:r>
                      <a:r>
                        <a:rPr lang="en-US" sz="800" baseline="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blow</a:t>
                      </a:r>
                      <a:endParaRPr lang="en-US" sz="800" dirty="0">
                        <a:solidFill>
                          <a:schemeClr val="tx1"/>
                        </a:solidFill>
                        <a:latin typeface="Aptos Narrow" panose="020B0004020202020204" pitchFamily="34" charset="0"/>
                      </a:endParaRPr>
                    </a:p>
                  </a:txBody>
                  <a:tcPr marR="1224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231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ptos Narrow" panose="020B0004020202020204" pitchFamily="34" charset="0"/>
                        </a:rPr>
                        <a:t>Routine</a:t>
                      </a: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A </a:t>
                      </a: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sequence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of actions </a:t>
                      </a: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regularly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followed.</a:t>
                      </a:r>
                    </a:p>
                  </a:txBody>
                  <a:tcPr marR="1296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567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ptos Narrow" panose="020B0004020202020204" pitchFamily="34" charset="0"/>
                        </a:rPr>
                        <a:t>Tactics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Action</a:t>
                      </a:r>
                      <a:r>
                        <a:rPr lang="en-US" sz="800" baseline="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or strategy carefully planned to </a:t>
                      </a: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achieve a specific end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.</a:t>
                      </a:r>
                    </a:p>
                  </a:txBody>
                  <a:tcPr marR="1368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4191">
                <a:tc>
                  <a:txBody>
                    <a:bodyPr/>
                    <a:lstStyle/>
                    <a:p>
                      <a:endParaRPr lang="en-US" sz="10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ptos Narrow" panose="020B00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Partial Circle 7">
            <a:extLst>
              <a:ext uri="{FF2B5EF4-FFF2-40B4-BE49-F238E27FC236}">
                <a16:creationId xmlns:a16="http://schemas.microsoft.com/office/drawing/2014/main" id="{77CF4B81-3BF3-2697-2878-5FE1A5FE431A}"/>
              </a:ext>
            </a:extLst>
          </p:cNvPr>
          <p:cNvSpPr/>
          <p:nvPr/>
        </p:nvSpPr>
        <p:spPr>
          <a:xfrm>
            <a:off x="2806245" y="1322531"/>
            <a:ext cx="4320000" cy="4320000"/>
          </a:xfrm>
          <a:prstGeom prst="pie">
            <a:avLst>
              <a:gd name="adj1" fmla="val 13420249"/>
              <a:gd name="adj2" fmla="val 16140677"/>
            </a:avLst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 sz="1600"/>
          </a:p>
        </p:txBody>
      </p:sp>
      <p:sp>
        <p:nvSpPr>
          <p:cNvPr id="3" name="Partial Circle 2">
            <a:extLst>
              <a:ext uri="{FF2B5EF4-FFF2-40B4-BE49-F238E27FC236}">
                <a16:creationId xmlns:a16="http://schemas.microsoft.com/office/drawing/2014/main" id="{04C46028-7B54-2845-B763-36EA579DE7AF}"/>
              </a:ext>
            </a:extLst>
          </p:cNvPr>
          <p:cNvSpPr/>
          <p:nvPr/>
        </p:nvSpPr>
        <p:spPr>
          <a:xfrm>
            <a:off x="2805346" y="1329870"/>
            <a:ext cx="4320000" cy="4320000"/>
          </a:xfrm>
          <a:prstGeom prst="pie">
            <a:avLst>
              <a:gd name="adj1" fmla="val 16130702"/>
              <a:gd name="adj2" fmla="val 19016266"/>
            </a:avLst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 sz="1600"/>
          </a:p>
        </p:txBody>
      </p:sp>
      <p:sp>
        <p:nvSpPr>
          <p:cNvPr id="1065" name="Partial Circle 1064">
            <a:extLst>
              <a:ext uri="{FF2B5EF4-FFF2-40B4-BE49-F238E27FC236}">
                <a16:creationId xmlns:a16="http://schemas.microsoft.com/office/drawing/2014/main" id="{5623C272-50DC-7BA4-8FD2-E3D918314182}"/>
              </a:ext>
            </a:extLst>
          </p:cNvPr>
          <p:cNvSpPr/>
          <p:nvPr/>
        </p:nvSpPr>
        <p:spPr>
          <a:xfrm>
            <a:off x="2792758" y="1322531"/>
            <a:ext cx="4320000" cy="4320000"/>
          </a:xfrm>
          <a:prstGeom prst="pie">
            <a:avLst>
              <a:gd name="adj1" fmla="val 3423310"/>
              <a:gd name="adj2" fmla="val 710572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 sz="1600"/>
          </a:p>
        </p:txBody>
      </p:sp>
      <p:sp>
        <p:nvSpPr>
          <p:cNvPr id="100" name="Partial Circle 99">
            <a:extLst>
              <a:ext uri="{FF2B5EF4-FFF2-40B4-BE49-F238E27FC236}">
                <a16:creationId xmlns:a16="http://schemas.microsoft.com/office/drawing/2014/main" id="{49FB7735-8316-4F27-9D6A-382DD88CA670}"/>
              </a:ext>
            </a:extLst>
          </p:cNvPr>
          <p:cNvSpPr/>
          <p:nvPr/>
        </p:nvSpPr>
        <p:spPr>
          <a:xfrm>
            <a:off x="2789638" y="1327826"/>
            <a:ext cx="4320000" cy="4320000"/>
          </a:xfrm>
          <a:prstGeom prst="pie">
            <a:avLst>
              <a:gd name="adj1" fmla="val 8967127"/>
              <a:gd name="adj2" fmla="val 13608392"/>
            </a:avLst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 sz="1600"/>
          </a:p>
        </p:txBody>
      </p:sp>
      <p:graphicFrame>
        <p:nvGraphicFramePr>
          <p:cNvPr id="28" name="object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34575"/>
              </p:ext>
            </p:extLst>
          </p:nvPr>
        </p:nvGraphicFramePr>
        <p:xfrm>
          <a:off x="7793863" y="877711"/>
          <a:ext cx="1511300" cy="1511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565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75"/>
                        </a:spcBef>
                      </a:pPr>
                      <a:r>
                        <a:rPr sz="2400" spc="-50" dirty="0">
                          <a:solidFill>
                            <a:srgbClr val="F1F1F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74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75"/>
                        </a:spcBef>
                      </a:pPr>
                      <a:r>
                        <a:rPr sz="2400" spc="-50" dirty="0">
                          <a:solidFill>
                            <a:srgbClr val="F1F1F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174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565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2400" spc="-50" dirty="0">
                          <a:solidFill>
                            <a:srgbClr val="F1F1F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75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2400" spc="-50" dirty="0">
                          <a:solidFill>
                            <a:srgbClr val="F1F1F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175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object 30"/>
          <p:cNvSpPr txBox="1"/>
          <p:nvPr/>
        </p:nvSpPr>
        <p:spPr>
          <a:xfrm>
            <a:off x="2872012" y="3089620"/>
            <a:ext cx="674370" cy="42925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33985" marR="5080" indent="-121920">
              <a:lnSpc>
                <a:spcPts val="1500"/>
              </a:lnSpc>
              <a:spcBef>
                <a:spcPts val="300"/>
              </a:spcBef>
            </a:pPr>
            <a:r>
              <a:rPr sz="1200" spc="-20" dirty="0">
                <a:latin typeface="Aptos Display" panose="020B0004020202020204" pitchFamily="34" charset="0"/>
                <a:cs typeface="Calibri"/>
              </a:rPr>
              <a:t>Standard </a:t>
            </a:r>
            <a:r>
              <a:rPr sz="1200" spc="-10" dirty="0">
                <a:latin typeface="Aptos Display" panose="020B0004020202020204" pitchFamily="34" charset="0"/>
                <a:cs typeface="Calibri"/>
              </a:rPr>
              <a:t>Rules</a:t>
            </a:r>
            <a:endParaRPr sz="1200" dirty="0">
              <a:latin typeface="Aptos Display" panose="020B0004020202020204" pitchFamily="34" charset="0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083407" y="2374395"/>
            <a:ext cx="879475" cy="42925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36220" marR="5080" indent="-223520">
              <a:lnSpc>
                <a:spcPts val="1500"/>
              </a:lnSpc>
              <a:spcBef>
                <a:spcPts val="300"/>
              </a:spcBef>
            </a:pPr>
            <a:r>
              <a:rPr sz="1200" spc="-50" dirty="0">
                <a:latin typeface="Aptos Display" panose="020B0004020202020204" pitchFamily="34" charset="0"/>
                <a:cs typeface="Calibri"/>
              </a:rPr>
              <a:t>Tournament </a:t>
            </a:r>
            <a:r>
              <a:rPr sz="1200" spc="-10" dirty="0">
                <a:latin typeface="Aptos Display" panose="020B0004020202020204" pitchFamily="34" charset="0"/>
                <a:cs typeface="Calibri"/>
              </a:rPr>
              <a:t>Rules</a:t>
            </a:r>
            <a:endParaRPr sz="1200" dirty="0">
              <a:latin typeface="Aptos Display" panose="020B0004020202020204" pitchFamily="34" charset="0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177621" y="1731722"/>
            <a:ext cx="857740" cy="21909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70485" marR="5080" indent="-58419">
              <a:lnSpc>
                <a:spcPts val="1500"/>
              </a:lnSpc>
              <a:spcBef>
                <a:spcPts val="300"/>
              </a:spcBef>
            </a:pPr>
            <a:r>
              <a:rPr sz="1200" spc="-20" dirty="0">
                <a:latin typeface="Aptos Display" panose="020B0004020202020204" pitchFamily="34" charset="0"/>
                <a:cs typeface="Calibri"/>
              </a:rPr>
              <a:t>Game Plan</a:t>
            </a:r>
            <a:endParaRPr sz="1200" dirty="0">
              <a:latin typeface="Aptos Display" panose="020B0004020202020204" pitchFamily="34" charset="0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871827" y="4229560"/>
            <a:ext cx="1371222" cy="1258796"/>
          </a:xfrm>
          <a:custGeom>
            <a:avLst/>
            <a:gdLst/>
            <a:ahLst/>
            <a:cxnLst/>
            <a:rect l="l" t="t" r="r" b="b"/>
            <a:pathLst>
              <a:path w="1615439" h="1577339">
                <a:moveTo>
                  <a:pt x="807719" y="0"/>
                </a:moveTo>
                <a:lnTo>
                  <a:pt x="758509" y="1439"/>
                </a:lnTo>
                <a:lnTo>
                  <a:pt x="710080" y="5701"/>
                </a:lnTo>
                <a:lnTo>
                  <a:pt x="662515" y="12705"/>
                </a:lnTo>
                <a:lnTo>
                  <a:pt x="615900" y="22367"/>
                </a:lnTo>
                <a:lnTo>
                  <a:pt x="570319" y="34605"/>
                </a:lnTo>
                <a:lnTo>
                  <a:pt x="525856" y="49336"/>
                </a:lnTo>
                <a:lnTo>
                  <a:pt x="482596" y="66479"/>
                </a:lnTo>
                <a:lnTo>
                  <a:pt x="440623" y="85950"/>
                </a:lnTo>
                <a:lnTo>
                  <a:pt x="400021" y="107667"/>
                </a:lnTo>
                <a:lnTo>
                  <a:pt x="360876" y="131548"/>
                </a:lnTo>
                <a:lnTo>
                  <a:pt x="323271" y="157511"/>
                </a:lnTo>
                <a:lnTo>
                  <a:pt x="287291" y="185472"/>
                </a:lnTo>
                <a:lnTo>
                  <a:pt x="253021" y="215349"/>
                </a:lnTo>
                <a:lnTo>
                  <a:pt x="220544" y="247060"/>
                </a:lnTo>
                <a:lnTo>
                  <a:pt x="189946" y="280523"/>
                </a:lnTo>
                <a:lnTo>
                  <a:pt x="161310" y="315655"/>
                </a:lnTo>
                <a:lnTo>
                  <a:pt x="134721" y="352373"/>
                </a:lnTo>
                <a:lnTo>
                  <a:pt x="110264" y="390595"/>
                </a:lnTo>
                <a:lnTo>
                  <a:pt x="88022" y="430239"/>
                </a:lnTo>
                <a:lnTo>
                  <a:pt x="68082" y="471222"/>
                </a:lnTo>
                <a:lnTo>
                  <a:pt x="50526" y="513461"/>
                </a:lnTo>
                <a:lnTo>
                  <a:pt x="35439" y="556875"/>
                </a:lnTo>
                <a:lnTo>
                  <a:pt x="22906" y="601380"/>
                </a:lnTo>
                <a:lnTo>
                  <a:pt x="13011" y="646895"/>
                </a:lnTo>
                <a:lnTo>
                  <a:pt x="5839" y="693336"/>
                </a:lnTo>
                <a:lnTo>
                  <a:pt x="1473" y="740622"/>
                </a:lnTo>
                <a:lnTo>
                  <a:pt x="0" y="788669"/>
                </a:lnTo>
                <a:lnTo>
                  <a:pt x="1473" y="836713"/>
                </a:lnTo>
                <a:lnTo>
                  <a:pt x="5839" y="883996"/>
                </a:lnTo>
                <a:lnTo>
                  <a:pt x="13011" y="930434"/>
                </a:lnTo>
                <a:lnTo>
                  <a:pt x="22906" y="975947"/>
                </a:lnTo>
                <a:lnTo>
                  <a:pt x="35439" y="1020450"/>
                </a:lnTo>
                <a:lnTo>
                  <a:pt x="50526" y="1063863"/>
                </a:lnTo>
                <a:lnTo>
                  <a:pt x="68082" y="1106101"/>
                </a:lnTo>
                <a:lnTo>
                  <a:pt x="88022" y="1147083"/>
                </a:lnTo>
                <a:lnTo>
                  <a:pt x="110264" y="1186727"/>
                </a:lnTo>
                <a:lnTo>
                  <a:pt x="134721" y="1224949"/>
                </a:lnTo>
                <a:lnTo>
                  <a:pt x="161310" y="1261668"/>
                </a:lnTo>
                <a:lnTo>
                  <a:pt x="189946" y="1296800"/>
                </a:lnTo>
                <a:lnTo>
                  <a:pt x="220544" y="1330264"/>
                </a:lnTo>
                <a:lnTo>
                  <a:pt x="253021" y="1361976"/>
                </a:lnTo>
                <a:lnTo>
                  <a:pt x="287291" y="1391855"/>
                </a:lnTo>
                <a:lnTo>
                  <a:pt x="323271" y="1419817"/>
                </a:lnTo>
                <a:lnTo>
                  <a:pt x="360876" y="1445781"/>
                </a:lnTo>
                <a:lnTo>
                  <a:pt x="400021" y="1469663"/>
                </a:lnTo>
                <a:lnTo>
                  <a:pt x="440623" y="1491382"/>
                </a:lnTo>
                <a:lnTo>
                  <a:pt x="482596" y="1510855"/>
                </a:lnTo>
                <a:lnTo>
                  <a:pt x="525856" y="1527998"/>
                </a:lnTo>
                <a:lnTo>
                  <a:pt x="570319" y="1542731"/>
                </a:lnTo>
                <a:lnTo>
                  <a:pt x="615900" y="1554970"/>
                </a:lnTo>
                <a:lnTo>
                  <a:pt x="662515" y="1564633"/>
                </a:lnTo>
                <a:lnTo>
                  <a:pt x="710080" y="1571637"/>
                </a:lnTo>
                <a:lnTo>
                  <a:pt x="758509" y="1575900"/>
                </a:lnTo>
                <a:lnTo>
                  <a:pt x="807719" y="1577339"/>
                </a:lnTo>
                <a:lnTo>
                  <a:pt x="856930" y="1575900"/>
                </a:lnTo>
                <a:lnTo>
                  <a:pt x="905359" y="1571637"/>
                </a:lnTo>
                <a:lnTo>
                  <a:pt x="952924" y="1564633"/>
                </a:lnTo>
                <a:lnTo>
                  <a:pt x="999539" y="1554970"/>
                </a:lnTo>
                <a:lnTo>
                  <a:pt x="1045120" y="1542731"/>
                </a:lnTo>
                <a:lnTo>
                  <a:pt x="1089583" y="1527998"/>
                </a:lnTo>
                <a:lnTo>
                  <a:pt x="1132843" y="1510855"/>
                </a:lnTo>
                <a:lnTo>
                  <a:pt x="1174816" y="1491382"/>
                </a:lnTo>
                <a:lnTo>
                  <a:pt x="1215418" y="1469663"/>
                </a:lnTo>
                <a:lnTo>
                  <a:pt x="1254563" y="1445781"/>
                </a:lnTo>
                <a:lnTo>
                  <a:pt x="1292168" y="1419817"/>
                </a:lnTo>
                <a:lnTo>
                  <a:pt x="1328148" y="1391855"/>
                </a:lnTo>
                <a:lnTo>
                  <a:pt x="1362418" y="1361976"/>
                </a:lnTo>
                <a:lnTo>
                  <a:pt x="1394895" y="1330264"/>
                </a:lnTo>
                <a:lnTo>
                  <a:pt x="1425493" y="1296800"/>
                </a:lnTo>
                <a:lnTo>
                  <a:pt x="1454129" y="1261668"/>
                </a:lnTo>
                <a:lnTo>
                  <a:pt x="1480718" y="1224949"/>
                </a:lnTo>
                <a:lnTo>
                  <a:pt x="1505175" y="1186727"/>
                </a:lnTo>
                <a:lnTo>
                  <a:pt x="1527417" y="1147083"/>
                </a:lnTo>
                <a:lnTo>
                  <a:pt x="1547357" y="1106101"/>
                </a:lnTo>
                <a:lnTo>
                  <a:pt x="1564913" y="1063863"/>
                </a:lnTo>
                <a:lnTo>
                  <a:pt x="1580000" y="1020450"/>
                </a:lnTo>
                <a:lnTo>
                  <a:pt x="1592533" y="975947"/>
                </a:lnTo>
                <a:lnTo>
                  <a:pt x="1602428" y="930434"/>
                </a:lnTo>
                <a:lnTo>
                  <a:pt x="1609600" y="883996"/>
                </a:lnTo>
                <a:lnTo>
                  <a:pt x="1613966" y="836713"/>
                </a:lnTo>
                <a:lnTo>
                  <a:pt x="1615440" y="788669"/>
                </a:lnTo>
                <a:lnTo>
                  <a:pt x="1613966" y="740622"/>
                </a:lnTo>
                <a:lnTo>
                  <a:pt x="1609600" y="693336"/>
                </a:lnTo>
                <a:lnTo>
                  <a:pt x="1602428" y="646895"/>
                </a:lnTo>
                <a:lnTo>
                  <a:pt x="1592533" y="601380"/>
                </a:lnTo>
                <a:lnTo>
                  <a:pt x="1580000" y="556875"/>
                </a:lnTo>
                <a:lnTo>
                  <a:pt x="1564913" y="513461"/>
                </a:lnTo>
                <a:lnTo>
                  <a:pt x="1547357" y="471222"/>
                </a:lnTo>
                <a:lnTo>
                  <a:pt x="1527417" y="430239"/>
                </a:lnTo>
                <a:lnTo>
                  <a:pt x="1505175" y="390595"/>
                </a:lnTo>
                <a:lnTo>
                  <a:pt x="1480718" y="352373"/>
                </a:lnTo>
                <a:lnTo>
                  <a:pt x="1454129" y="315655"/>
                </a:lnTo>
                <a:lnTo>
                  <a:pt x="1425493" y="280523"/>
                </a:lnTo>
                <a:lnTo>
                  <a:pt x="1394895" y="247060"/>
                </a:lnTo>
                <a:lnTo>
                  <a:pt x="1362418" y="215349"/>
                </a:lnTo>
                <a:lnTo>
                  <a:pt x="1328148" y="185472"/>
                </a:lnTo>
                <a:lnTo>
                  <a:pt x="1292168" y="157511"/>
                </a:lnTo>
                <a:lnTo>
                  <a:pt x="1254563" y="131548"/>
                </a:lnTo>
                <a:lnTo>
                  <a:pt x="1215418" y="107667"/>
                </a:lnTo>
                <a:lnTo>
                  <a:pt x="1174816" y="85950"/>
                </a:lnTo>
                <a:lnTo>
                  <a:pt x="1132843" y="66479"/>
                </a:lnTo>
                <a:lnTo>
                  <a:pt x="1089583" y="49336"/>
                </a:lnTo>
                <a:lnTo>
                  <a:pt x="1045120" y="34605"/>
                </a:lnTo>
                <a:lnTo>
                  <a:pt x="999539" y="22367"/>
                </a:lnTo>
                <a:lnTo>
                  <a:pt x="952924" y="12705"/>
                </a:lnTo>
                <a:lnTo>
                  <a:pt x="905359" y="5701"/>
                </a:lnTo>
                <a:lnTo>
                  <a:pt x="856930" y="1439"/>
                </a:lnTo>
                <a:lnTo>
                  <a:pt x="807719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 sz="1600">
              <a:latin typeface="Aptos Display" panose="020B0004020202020204" pitchFamily="34" charset="0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157273" y="4619153"/>
            <a:ext cx="857250" cy="42925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36220" marR="5080" indent="-224154">
              <a:lnSpc>
                <a:spcPts val="1500"/>
              </a:lnSpc>
              <a:spcBef>
                <a:spcPts val="300"/>
              </a:spcBef>
            </a:pPr>
            <a:r>
              <a:rPr sz="1200" spc="-10" dirty="0">
                <a:solidFill>
                  <a:srgbClr val="498038"/>
                </a:solidFill>
                <a:latin typeface="Aptos Display" panose="020B0004020202020204" pitchFamily="34" charset="0"/>
                <a:cs typeface="Calibri"/>
              </a:rPr>
              <a:t>Confidence Level</a:t>
            </a:r>
            <a:endParaRPr sz="1200" dirty="0">
              <a:latin typeface="Aptos Display" panose="020B0004020202020204" pitchFamily="34" charset="0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093824" y="3129212"/>
            <a:ext cx="2431175" cy="826439"/>
          </a:xfrm>
          <a:custGeom>
            <a:avLst/>
            <a:gdLst/>
            <a:ahLst/>
            <a:cxnLst/>
            <a:rect l="l" t="t" r="r" b="b"/>
            <a:pathLst>
              <a:path w="1978659" h="1259839">
                <a:moveTo>
                  <a:pt x="1978659" y="209931"/>
                </a:moveTo>
                <a:lnTo>
                  <a:pt x="1978659" y="1049909"/>
                </a:lnTo>
                <a:lnTo>
                  <a:pt x="1973116" y="1098047"/>
                </a:lnTo>
                <a:lnTo>
                  <a:pt x="1957323" y="1142235"/>
                </a:lnTo>
                <a:lnTo>
                  <a:pt x="1932543" y="1181214"/>
                </a:lnTo>
                <a:lnTo>
                  <a:pt x="1900034" y="1213723"/>
                </a:lnTo>
                <a:lnTo>
                  <a:pt x="1861055" y="1238504"/>
                </a:lnTo>
                <a:lnTo>
                  <a:pt x="1816867" y="1254296"/>
                </a:lnTo>
                <a:lnTo>
                  <a:pt x="1768728" y="1259840"/>
                </a:lnTo>
                <a:lnTo>
                  <a:pt x="0" y="1259840"/>
                </a:lnTo>
                <a:lnTo>
                  <a:pt x="0" y="0"/>
                </a:lnTo>
                <a:lnTo>
                  <a:pt x="1768728" y="0"/>
                </a:lnTo>
                <a:lnTo>
                  <a:pt x="1816867" y="5543"/>
                </a:lnTo>
                <a:lnTo>
                  <a:pt x="1861055" y="21336"/>
                </a:lnTo>
                <a:lnTo>
                  <a:pt x="1900034" y="46116"/>
                </a:lnTo>
                <a:lnTo>
                  <a:pt x="1932543" y="78625"/>
                </a:lnTo>
                <a:lnTo>
                  <a:pt x="1957323" y="117604"/>
                </a:lnTo>
                <a:lnTo>
                  <a:pt x="1973116" y="161792"/>
                </a:lnTo>
                <a:lnTo>
                  <a:pt x="1978659" y="20993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ptos Display" panose="020B0004020202020204" pitchFamily="34" charset="0"/>
            </a:endParaRPr>
          </a:p>
        </p:txBody>
      </p:sp>
      <p:pic>
        <p:nvPicPr>
          <p:cNvPr id="50" name="object 50"/>
          <p:cNvPicPr/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rcRect l="5065" t="4193" r="3793" b="4665"/>
          <a:stretch/>
        </p:blipFill>
        <p:spPr>
          <a:xfrm>
            <a:off x="821548" y="4170403"/>
            <a:ext cx="2340000" cy="2340000"/>
          </a:xfrm>
          <a:prstGeom prst="ellipse">
            <a:avLst/>
          </a:prstGeom>
          <a:ln>
            <a:noFill/>
          </a:ln>
          <a:effectLst>
            <a:outerShdw blurRad="355600" dist="127000" dir="9000000" sx="104000" sy="104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The mind-heart connection | Women's Wellness">
            <a:extLst>
              <a:ext uri="{FF2B5EF4-FFF2-40B4-BE49-F238E27FC236}">
                <a16:creationId xmlns:a16="http://schemas.microsoft.com/office/drawing/2014/main" id="{50A03586-44F4-DC5E-A467-306940D7F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147" y="5071697"/>
            <a:ext cx="1741111" cy="1305833"/>
          </a:xfrm>
          <a:prstGeom prst="roundRect">
            <a:avLst>
              <a:gd name="adj" fmla="val 4629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7" name="object 47"/>
          <p:cNvSpPr txBox="1"/>
          <p:nvPr/>
        </p:nvSpPr>
        <p:spPr>
          <a:xfrm>
            <a:off x="4554139" y="4948947"/>
            <a:ext cx="1308102" cy="23250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 indent="12700">
              <a:lnSpc>
                <a:spcPts val="1500"/>
              </a:lnSpc>
              <a:spcBef>
                <a:spcPts val="300"/>
              </a:spcBef>
            </a:pPr>
            <a:r>
              <a:rPr sz="1200" spc="-10" dirty="0">
                <a:latin typeface="Aptos Display" panose="020B0004020202020204" pitchFamily="34" charset="0"/>
                <a:cs typeface="Calibri"/>
              </a:rPr>
              <a:t>Positive mindset</a:t>
            </a:r>
            <a:endParaRPr sz="1200" dirty="0">
              <a:latin typeface="Aptos Display" panose="020B0004020202020204" pitchFamily="34" charset="0"/>
              <a:cs typeface="Calibri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75EA7FC4-ED55-9BD5-41A0-DEC4E0923494}"/>
              </a:ext>
            </a:extLst>
          </p:cNvPr>
          <p:cNvSpPr/>
          <p:nvPr/>
        </p:nvSpPr>
        <p:spPr>
          <a:xfrm>
            <a:off x="3886922" y="2363287"/>
            <a:ext cx="2160000" cy="2160000"/>
          </a:xfrm>
          <a:prstGeom prst="ellipse">
            <a:avLst/>
          </a:prstGeom>
          <a:solidFill>
            <a:srgbClr val="F1F1F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 sz="1600"/>
          </a:p>
        </p:txBody>
      </p:sp>
      <p:pic>
        <p:nvPicPr>
          <p:cNvPr id="61" name="object 6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538281" y="3002107"/>
            <a:ext cx="822960" cy="822960"/>
          </a:xfrm>
          <a:prstGeom prst="rect">
            <a:avLst/>
          </a:prstGeom>
        </p:spPr>
      </p:pic>
      <p:sp>
        <p:nvSpPr>
          <p:cNvPr id="62" name="object 62"/>
          <p:cNvSpPr txBox="1"/>
          <p:nvPr/>
        </p:nvSpPr>
        <p:spPr>
          <a:xfrm>
            <a:off x="4590283" y="2523360"/>
            <a:ext cx="71666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ptos Display" panose="020B0004020202020204" pitchFamily="34" charset="0"/>
                <a:cs typeface="Calibri"/>
              </a:rPr>
              <a:t>Strategy</a:t>
            </a:r>
            <a:r>
              <a:rPr sz="1200" b="1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1200" b="1" spc="-50" dirty="0">
                <a:latin typeface="Aptos Display" panose="020B0004020202020204" pitchFamily="34" charset="0"/>
                <a:cs typeface="Calibri"/>
              </a:rPr>
              <a:t>&amp;</a:t>
            </a:r>
            <a:r>
              <a:rPr lang="en-MY" sz="1200" b="1" spc="-50" dirty="0">
                <a:latin typeface="Aptos Display" panose="020B0004020202020204" pitchFamily="34" charset="0"/>
                <a:cs typeface="Calibri"/>
              </a:rPr>
              <a:t> Tactics</a:t>
            </a:r>
            <a:endParaRPr sz="1200" dirty="0">
              <a:latin typeface="Aptos Display" panose="020B0004020202020204" pitchFamily="34" charset="0"/>
              <a:cs typeface="Calibri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F179610-6C1D-A702-1FE1-0B2902A03341}"/>
              </a:ext>
            </a:extLst>
          </p:cNvPr>
          <p:cNvSpPr txBox="1"/>
          <p:nvPr/>
        </p:nvSpPr>
        <p:spPr>
          <a:xfrm>
            <a:off x="4521077" y="3977693"/>
            <a:ext cx="73507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kern="0"/>
            </a:defPPr>
            <a:lvl1pPr marL="12700" marR="5080" indent="-635" algn="ctr">
              <a:lnSpc>
                <a:spcPct val="100000"/>
              </a:lnSpc>
              <a:spcBef>
                <a:spcPts val="100"/>
              </a:spcBef>
              <a:defRPr sz="1400" b="1" spc="40">
                <a:latin typeface="Aptos Display" panose="020B0004020202020204" pitchFamily="34" charset="0"/>
                <a:cs typeface="Calibri"/>
              </a:defRPr>
            </a:lvl1pPr>
          </a:lstStyle>
          <a:p>
            <a:r>
              <a:rPr lang="en-MY" sz="1200" dirty="0"/>
              <a:t>In the Zone</a:t>
            </a:r>
          </a:p>
        </p:txBody>
      </p:sp>
      <p:sp>
        <p:nvSpPr>
          <p:cNvPr id="57" name="object 57"/>
          <p:cNvSpPr txBox="1"/>
          <p:nvPr/>
        </p:nvSpPr>
        <p:spPr>
          <a:xfrm>
            <a:off x="4002405" y="3206233"/>
            <a:ext cx="480059" cy="42925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5400" marR="5080" indent="-12700">
              <a:lnSpc>
                <a:spcPts val="1500"/>
              </a:lnSpc>
              <a:spcBef>
                <a:spcPts val="300"/>
              </a:spcBef>
            </a:pPr>
            <a:r>
              <a:rPr sz="1200" b="1" spc="-20" dirty="0">
                <a:latin typeface="Aptos Display" panose="020B0004020202020204" pitchFamily="34" charset="0"/>
                <a:cs typeface="Calibri"/>
              </a:rPr>
              <a:t>Game </a:t>
            </a:r>
            <a:r>
              <a:rPr sz="1200" b="1" spc="-10" dirty="0">
                <a:latin typeface="Aptos Display" panose="020B0004020202020204" pitchFamily="34" charset="0"/>
                <a:cs typeface="Calibri"/>
              </a:rPr>
              <a:t>Rules</a:t>
            </a:r>
            <a:endParaRPr sz="1200" dirty="0">
              <a:latin typeface="Aptos Display" panose="020B0004020202020204" pitchFamily="34" charset="0"/>
              <a:cs typeface="Calibri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15DD660-08A4-2E44-5F07-E82A6BC90DAE}"/>
              </a:ext>
            </a:extLst>
          </p:cNvPr>
          <p:cNvSpPr txBox="1"/>
          <p:nvPr/>
        </p:nvSpPr>
        <p:spPr>
          <a:xfrm>
            <a:off x="6061597" y="1985306"/>
            <a:ext cx="1338635" cy="1042442"/>
          </a:xfrm>
          <a:prstGeom prst="ellipse">
            <a:avLst/>
          </a:prstGeom>
          <a:noFill/>
          <a:effectLst>
            <a:softEdge rad="63500"/>
          </a:effectLst>
        </p:spPr>
        <p:txBody>
          <a:bodyPr wrap="square" lIns="0" tIns="0" rIns="0" bIns="0" anchor="ctr" anchorCtr="0">
            <a:normAutofit/>
          </a:bodyPr>
          <a:lstStyle/>
          <a:p>
            <a:pPr algn="ctr"/>
            <a:r>
              <a:rPr lang="en-MY" sz="1200" dirty="0">
                <a:solidFill>
                  <a:srgbClr val="4471C4"/>
                </a:solidFill>
                <a:latin typeface="Aptos Display" panose="020B0004020202020204" pitchFamily="34" charset="0"/>
              </a:rPr>
              <a:t>Competent Phases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B5A66A3-30AA-F6EC-5509-600CBAB86650}"/>
              </a:ext>
            </a:extLst>
          </p:cNvPr>
          <p:cNvGrpSpPr/>
          <p:nvPr/>
        </p:nvGrpSpPr>
        <p:grpSpPr>
          <a:xfrm>
            <a:off x="7253630" y="533400"/>
            <a:ext cx="2195170" cy="2362723"/>
            <a:chOff x="7087260" y="242047"/>
            <a:chExt cx="2195170" cy="2362723"/>
          </a:xfrm>
        </p:grpSpPr>
        <p:pic>
          <p:nvPicPr>
            <p:cNvPr id="70" name="object 7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06030" y="2170429"/>
              <a:ext cx="1541779" cy="256539"/>
            </a:xfrm>
            <a:prstGeom prst="rect">
              <a:avLst/>
            </a:prstGeom>
          </p:spPr>
        </p:pic>
        <p:sp>
          <p:nvSpPr>
            <p:cNvPr id="71" name="object 71"/>
            <p:cNvSpPr txBox="1"/>
            <p:nvPr/>
          </p:nvSpPr>
          <p:spPr>
            <a:xfrm>
              <a:off x="8474075" y="2214245"/>
              <a:ext cx="558165" cy="1359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b="1" spc="-10" dirty="0">
                  <a:solidFill>
                    <a:srgbClr val="FFFFFF"/>
                  </a:solidFill>
                  <a:latin typeface="+mn-lt"/>
                  <a:cs typeface="Calibri"/>
                </a:rPr>
                <a:t>COMPETENT</a:t>
              </a:r>
              <a:endParaRPr sz="800" dirty="0">
                <a:latin typeface="+mn-lt"/>
                <a:cs typeface="Calibri"/>
              </a:endParaRPr>
            </a:p>
          </p:txBody>
        </p:sp>
        <p:sp>
          <p:nvSpPr>
            <p:cNvPr id="72" name="object 72"/>
            <p:cNvSpPr txBox="1"/>
            <p:nvPr/>
          </p:nvSpPr>
          <p:spPr>
            <a:xfrm>
              <a:off x="7693279" y="2214245"/>
              <a:ext cx="652145" cy="1359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b="1" spc="-10" dirty="0">
                  <a:solidFill>
                    <a:srgbClr val="FFFFFF"/>
                  </a:solidFill>
                  <a:latin typeface="+mn-lt"/>
                  <a:cs typeface="Calibri"/>
                </a:rPr>
                <a:t>INCOMPETENT</a:t>
              </a:r>
              <a:endParaRPr sz="800" dirty="0">
                <a:latin typeface="+mn-lt"/>
                <a:cs typeface="Calibri"/>
              </a:endParaRPr>
            </a:p>
          </p:txBody>
        </p:sp>
        <p:sp>
          <p:nvSpPr>
            <p:cNvPr id="74" name="object 74"/>
            <p:cNvSpPr/>
            <p:nvPr/>
          </p:nvSpPr>
          <p:spPr>
            <a:xfrm>
              <a:off x="8980170" y="2302509"/>
              <a:ext cx="302260" cy="302260"/>
            </a:xfrm>
            <a:custGeom>
              <a:avLst/>
              <a:gdLst/>
              <a:ahLst/>
              <a:cxnLst/>
              <a:rect l="l" t="t" r="r" b="b"/>
              <a:pathLst>
                <a:path w="302259" h="302260">
                  <a:moveTo>
                    <a:pt x="302260" y="99060"/>
                  </a:moveTo>
                  <a:lnTo>
                    <a:pt x="203073" y="99060"/>
                  </a:lnTo>
                  <a:lnTo>
                    <a:pt x="203073" y="0"/>
                  </a:lnTo>
                  <a:lnTo>
                    <a:pt x="99187" y="0"/>
                  </a:lnTo>
                  <a:lnTo>
                    <a:pt x="99187" y="99060"/>
                  </a:lnTo>
                  <a:lnTo>
                    <a:pt x="0" y="99060"/>
                  </a:lnTo>
                  <a:lnTo>
                    <a:pt x="0" y="203200"/>
                  </a:lnTo>
                  <a:lnTo>
                    <a:pt x="99187" y="203200"/>
                  </a:lnTo>
                  <a:lnTo>
                    <a:pt x="99187" y="302260"/>
                  </a:lnTo>
                  <a:lnTo>
                    <a:pt x="203073" y="302260"/>
                  </a:lnTo>
                  <a:lnTo>
                    <a:pt x="203073" y="203200"/>
                  </a:lnTo>
                  <a:lnTo>
                    <a:pt x="302260" y="203200"/>
                  </a:lnTo>
                  <a:lnTo>
                    <a:pt x="302260" y="9906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>
                <a:latin typeface="Aptos Display" panose="020B0004020202020204" pitchFamily="34" charset="0"/>
              </a:endParaRPr>
            </a:p>
          </p:txBody>
        </p:sp>
        <p:sp>
          <p:nvSpPr>
            <p:cNvPr id="75" name="object 75"/>
            <p:cNvSpPr/>
            <p:nvPr/>
          </p:nvSpPr>
          <p:spPr>
            <a:xfrm>
              <a:off x="7509509" y="2302510"/>
              <a:ext cx="1772920" cy="302260"/>
            </a:xfrm>
            <a:custGeom>
              <a:avLst/>
              <a:gdLst/>
              <a:ahLst/>
              <a:cxnLst/>
              <a:rect l="l" t="t" r="r" b="b"/>
              <a:pathLst>
                <a:path w="1772920" h="302260">
                  <a:moveTo>
                    <a:pt x="1470660" y="99187"/>
                  </a:moveTo>
                  <a:lnTo>
                    <a:pt x="1569847" y="99187"/>
                  </a:lnTo>
                  <a:lnTo>
                    <a:pt x="1569847" y="0"/>
                  </a:lnTo>
                  <a:lnTo>
                    <a:pt x="1673733" y="0"/>
                  </a:lnTo>
                  <a:lnTo>
                    <a:pt x="1673733" y="99187"/>
                  </a:lnTo>
                  <a:lnTo>
                    <a:pt x="1772920" y="99187"/>
                  </a:lnTo>
                  <a:lnTo>
                    <a:pt x="1772920" y="203073"/>
                  </a:lnTo>
                  <a:lnTo>
                    <a:pt x="1673733" y="203073"/>
                  </a:lnTo>
                  <a:lnTo>
                    <a:pt x="1673733" y="302260"/>
                  </a:lnTo>
                  <a:lnTo>
                    <a:pt x="1569847" y="302260"/>
                  </a:lnTo>
                  <a:lnTo>
                    <a:pt x="1569847" y="203073"/>
                  </a:lnTo>
                  <a:lnTo>
                    <a:pt x="1470660" y="203073"/>
                  </a:lnTo>
                  <a:lnTo>
                    <a:pt x="1470660" y="99187"/>
                  </a:lnTo>
                  <a:close/>
                </a:path>
                <a:path w="1772920" h="302260">
                  <a:moveTo>
                    <a:pt x="0" y="185419"/>
                  </a:moveTo>
                  <a:lnTo>
                    <a:pt x="284479" y="185419"/>
                  </a:lnTo>
                  <a:lnTo>
                    <a:pt x="284479" y="88899"/>
                  </a:lnTo>
                  <a:lnTo>
                    <a:pt x="0" y="88899"/>
                  </a:lnTo>
                  <a:lnTo>
                    <a:pt x="0" y="18541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ptos Display" panose="020B0004020202020204" pitchFamily="34" charset="0"/>
              </a:endParaRPr>
            </a:p>
          </p:txBody>
        </p:sp>
        <p:sp>
          <p:nvSpPr>
            <p:cNvPr id="77" name="object 77"/>
            <p:cNvSpPr/>
            <p:nvPr/>
          </p:nvSpPr>
          <p:spPr>
            <a:xfrm>
              <a:off x="7505787" y="2399162"/>
              <a:ext cx="284480" cy="96520"/>
            </a:xfrm>
            <a:custGeom>
              <a:avLst/>
              <a:gdLst/>
              <a:ahLst/>
              <a:cxnLst/>
              <a:rect l="l" t="t" r="r" b="b"/>
              <a:pathLst>
                <a:path w="284479" h="96519">
                  <a:moveTo>
                    <a:pt x="284479" y="0"/>
                  </a:moveTo>
                  <a:lnTo>
                    <a:pt x="0" y="0"/>
                  </a:lnTo>
                  <a:lnTo>
                    <a:pt x="0" y="96520"/>
                  </a:lnTo>
                  <a:lnTo>
                    <a:pt x="284479" y="96520"/>
                  </a:lnTo>
                  <a:lnTo>
                    <a:pt x="284479" y="0"/>
                  </a:lnTo>
                  <a:close/>
                </a:path>
              </a:pathLst>
            </a:custGeom>
            <a:solidFill>
              <a:srgbClr val="CF4543"/>
            </a:solidFill>
          </p:spPr>
          <p:txBody>
            <a:bodyPr wrap="square" lIns="0" tIns="0" rIns="0" bIns="0" rtlCol="0"/>
            <a:lstStyle/>
            <a:p>
              <a:endParaRPr>
                <a:latin typeface="Aptos Display" panose="020B0004020202020204" pitchFamily="34" charset="0"/>
              </a:endParaRPr>
            </a:p>
          </p:txBody>
        </p:sp>
        <p:pic>
          <p:nvPicPr>
            <p:cNvPr id="78" name="object 7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087260" y="242047"/>
              <a:ext cx="970279" cy="2156459"/>
            </a:xfrm>
            <a:prstGeom prst="rect">
              <a:avLst/>
            </a:prstGeom>
          </p:spPr>
        </p:pic>
      </p:grp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CACBC4C-2090-B12F-ABF1-3606C8C8E430}"/>
              </a:ext>
            </a:extLst>
          </p:cNvPr>
          <p:cNvCxnSpPr>
            <a:cxnSpLocks/>
          </p:cNvCxnSpPr>
          <p:nvPr/>
        </p:nvCxnSpPr>
        <p:spPr>
          <a:xfrm flipV="1">
            <a:off x="5291170" y="1353739"/>
            <a:ext cx="1965773" cy="18174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D8F4F31F-26BB-5F92-DFE8-38E5D7BE631D}"/>
              </a:ext>
            </a:extLst>
          </p:cNvPr>
          <p:cNvSpPr txBox="1"/>
          <p:nvPr/>
        </p:nvSpPr>
        <p:spPr>
          <a:xfrm>
            <a:off x="6361945" y="2895600"/>
            <a:ext cx="1197441" cy="1304969"/>
          </a:xfrm>
          <a:prstGeom prst="ellipse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 lIns="0" tIns="0" rIns="0" bIns="0" anchor="ctr" anchorCtr="0">
            <a:normAutofit/>
          </a:bodyPr>
          <a:lstStyle/>
          <a:p>
            <a:pPr algn="ctr"/>
            <a:r>
              <a:rPr lang="en-MY" sz="1400" dirty="0">
                <a:solidFill>
                  <a:schemeClr val="tx1"/>
                </a:solidFill>
                <a:latin typeface="Aptos Display" panose="020B0004020202020204" pitchFamily="34" charset="0"/>
              </a:rPr>
              <a:t>Mistake </a:t>
            </a:r>
          </a:p>
          <a:p>
            <a:pPr algn="ctr"/>
            <a:r>
              <a:rPr lang="en-MY" sz="1400" dirty="0">
                <a:solidFill>
                  <a:schemeClr val="tx1"/>
                </a:solidFill>
                <a:latin typeface="Aptos Display" panose="020B0004020202020204" pitchFamily="34" charset="0"/>
              </a:rPr>
              <a:t>vs Weakness</a:t>
            </a:r>
          </a:p>
        </p:txBody>
      </p:sp>
      <p:sp>
        <p:nvSpPr>
          <p:cNvPr id="55" name="object 55"/>
          <p:cNvSpPr/>
          <p:nvPr/>
        </p:nvSpPr>
        <p:spPr>
          <a:xfrm>
            <a:off x="7093825" y="3544331"/>
            <a:ext cx="2437738" cy="45719"/>
          </a:xfrm>
          <a:custGeom>
            <a:avLst/>
            <a:gdLst/>
            <a:ahLst/>
            <a:cxnLst/>
            <a:rect l="l" t="t" r="r" b="b"/>
            <a:pathLst>
              <a:path w="1982470">
                <a:moveTo>
                  <a:pt x="1982343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>
              <a:latin typeface="Aptos Display" panose="020B0004020202020204" pitchFamily="34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80EAA640-9D6F-301F-02B5-7BF4F7C4B135}"/>
              </a:ext>
            </a:extLst>
          </p:cNvPr>
          <p:cNvCxnSpPr>
            <a:cxnSpLocks/>
          </p:cNvCxnSpPr>
          <p:nvPr/>
        </p:nvCxnSpPr>
        <p:spPr>
          <a:xfrm flipH="1">
            <a:off x="2952869" y="3687345"/>
            <a:ext cx="1678779" cy="9779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27B6072-8B8D-A964-30E3-612D81379460}"/>
              </a:ext>
            </a:extLst>
          </p:cNvPr>
          <p:cNvCxnSpPr>
            <a:cxnSpLocks/>
            <a:endCxn id="1070" idx="2"/>
          </p:cNvCxnSpPr>
          <p:nvPr/>
        </p:nvCxnSpPr>
        <p:spPr>
          <a:xfrm flipH="1" flipV="1">
            <a:off x="3455575" y="1893916"/>
            <a:ext cx="1165547" cy="12484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4" name="Straight Connector 1033">
            <a:extLst>
              <a:ext uri="{FF2B5EF4-FFF2-40B4-BE49-F238E27FC236}">
                <a16:creationId xmlns:a16="http://schemas.microsoft.com/office/drawing/2014/main" id="{FCA470A2-446E-28E8-9930-6A1B51AB5F72}"/>
              </a:ext>
            </a:extLst>
          </p:cNvPr>
          <p:cNvCxnSpPr>
            <a:cxnSpLocks/>
          </p:cNvCxnSpPr>
          <p:nvPr/>
        </p:nvCxnSpPr>
        <p:spPr>
          <a:xfrm>
            <a:off x="2916149" y="2790525"/>
            <a:ext cx="1012239" cy="3683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5D6F7DE4-7CB5-4CF8-8C0C-4E665DF72734}"/>
              </a:ext>
            </a:extLst>
          </p:cNvPr>
          <p:cNvCxnSpPr>
            <a:cxnSpLocks/>
          </p:cNvCxnSpPr>
          <p:nvPr/>
        </p:nvCxnSpPr>
        <p:spPr>
          <a:xfrm flipV="1">
            <a:off x="2798507" y="3618895"/>
            <a:ext cx="1104369" cy="63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3" name="TextBox 1042">
            <a:extLst>
              <a:ext uri="{FF2B5EF4-FFF2-40B4-BE49-F238E27FC236}">
                <a16:creationId xmlns:a16="http://schemas.microsoft.com/office/drawing/2014/main" id="{BF1B569D-F1E3-5E68-E840-4E3222EBE708}"/>
              </a:ext>
            </a:extLst>
          </p:cNvPr>
          <p:cNvSpPr txBox="1"/>
          <p:nvPr/>
        </p:nvSpPr>
        <p:spPr>
          <a:xfrm>
            <a:off x="2843906" y="3714761"/>
            <a:ext cx="9251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200" dirty="0">
                <a:latin typeface="Aptos Display" panose="020B0004020202020204" pitchFamily="34" charset="0"/>
              </a:rPr>
              <a:t>Referee / Umpire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854B8D7-6474-ADBE-7948-EE6E2C6F49F0}"/>
              </a:ext>
            </a:extLst>
          </p:cNvPr>
          <p:cNvSpPr txBox="1"/>
          <p:nvPr/>
        </p:nvSpPr>
        <p:spPr>
          <a:xfrm>
            <a:off x="5552981" y="3991557"/>
            <a:ext cx="1415274" cy="798281"/>
          </a:xfrm>
          <a:prstGeom prst="ellipse">
            <a:avLst/>
          </a:prstGeom>
          <a:noFill/>
          <a:effectLst>
            <a:softEdge rad="127000"/>
          </a:effectLst>
        </p:spPr>
        <p:txBody>
          <a:bodyPr wrap="square" anchor="ctr" anchorCtr="0">
            <a:normAutofit/>
          </a:bodyPr>
          <a:lstStyle/>
          <a:p>
            <a:pPr algn="ctr"/>
            <a:r>
              <a:rPr lang="en-MY" sz="1200" dirty="0">
                <a:solidFill>
                  <a:srgbClr val="D17C42"/>
                </a:solidFill>
                <a:latin typeface="Aptos Display" panose="020B0004020202020204" pitchFamily="34" charset="0"/>
              </a:rPr>
              <a:t>Individual Skills</a:t>
            </a:r>
          </a:p>
        </p:txBody>
      </p:sp>
      <p:graphicFrame>
        <p:nvGraphicFramePr>
          <p:cNvPr id="79" name="Table 78">
            <a:extLst>
              <a:ext uri="{FF2B5EF4-FFF2-40B4-BE49-F238E27FC236}">
                <a16:creationId xmlns:a16="http://schemas.microsoft.com/office/drawing/2014/main" id="{1EA92ECA-A98A-7627-EBD1-7D1B2BEFB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906268"/>
              </p:ext>
            </p:extLst>
          </p:nvPr>
        </p:nvGraphicFramePr>
        <p:xfrm>
          <a:off x="6590080" y="4397819"/>
          <a:ext cx="2934920" cy="1683132"/>
        </p:xfrm>
        <a:graphic>
          <a:graphicData uri="http://schemas.openxmlformats.org/drawingml/2006/table">
            <a:tbl>
              <a:tblPr bandRow="1">
                <a:tableStyleId>{912C8C85-51F0-491E-9774-3900AFEF0FD7}</a:tableStyleId>
              </a:tblPr>
              <a:tblGrid>
                <a:gridCol w="1487120">
                  <a:extLst>
                    <a:ext uri="{9D8B030D-6E8A-4147-A177-3AD203B41FA5}">
                      <a16:colId xmlns:a16="http://schemas.microsoft.com/office/drawing/2014/main" val="238757560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918605244"/>
                    </a:ext>
                  </a:extLst>
                </a:gridCol>
              </a:tblGrid>
              <a:tr h="280522">
                <a:tc>
                  <a:txBody>
                    <a:bodyPr/>
                    <a:lstStyle/>
                    <a:p>
                      <a:pPr algn="l"/>
                      <a:r>
                        <a:rPr lang="en-MY" sz="1100" dirty="0">
                          <a:solidFill>
                            <a:srgbClr val="C55A11"/>
                          </a:solidFill>
                          <a:latin typeface="Aptos Display" panose="020B0004020202020204" pitchFamily="34" charset="0"/>
                        </a:rPr>
                        <a:t>Catching</a:t>
                      </a:r>
                    </a:p>
                  </a:txBody>
                  <a:tcPr marL="108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sz="1100" dirty="0">
                        <a:latin typeface="Aptos Display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8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511601"/>
                  </a:ext>
                </a:extLst>
              </a:tr>
              <a:tr h="280522">
                <a:tc>
                  <a:txBody>
                    <a:bodyPr/>
                    <a:lstStyle/>
                    <a:p>
                      <a:pPr algn="l"/>
                      <a:r>
                        <a:rPr lang="en-MY" sz="1100" dirty="0">
                          <a:solidFill>
                            <a:srgbClr val="C55A11"/>
                          </a:solidFill>
                          <a:latin typeface="Aptos Display" panose="020B0004020202020204" pitchFamily="34" charset="0"/>
                        </a:rPr>
                        <a:t>Shooting</a:t>
                      </a:r>
                    </a:p>
                  </a:txBody>
                  <a:tcPr marL="108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sz="1100" dirty="0">
                        <a:latin typeface="Aptos Display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251971"/>
                  </a:ext>
                </a:extLst>
              </a:tr>
              <a:tr h="280522">
                <a:tc>
                  <a:txBody>
                    <a:bodyPr/>
                    <a:lstStyle/>
                    <a:p>
                      <a:pPr algn="l"/>
                      <a:r>
                        <a:rPr lang="en-MY" sz="1100" dirty="0">
                          <a:solidFill>
                            <a:srgbClr val="C55A11"/>
                          </a:solidFill>
                          <a:latin typeface="Aptos Display" panose="020B0004020202020204" pitchFamily="34" charset="0"/>
                        </a:rPr>
                        <a:t>Passing</a:t>
                      </a:r>
                    </a:p>
                  </a:txBody>
                  <a:tcPr marL="108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sz="1100" dirty="0">
                        <a:latin typeface="Aptos Display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8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344945"/>
                  </a:ext>
                </a:extLst>
              </a:tr>
              <a:tr h="280522">
                <a:tc>
                  <a:txBody>
                    <a:bodyPr/>
                    <a:lstStyle/>
                    <a:p>
                      <a:pPr algn="l"/>
                      <a:r>
                        <a:rPr lang="en-MY" sz="1100" dirty="0">
                          <a:solidFill>
                            <a:srgbClr val="C55A11"/>
                          </a:solidFill>
                          <a:latin typeface="Aptos Display" panose="020B0004020202020204" pitchFamily="34" charset="0"/>
                        </a:rPr>
                        <a:t>Footwork</a:t>
                      </a:r>
                    </a:p>
                  </a:txBody>
                  <a:tcPr marL="108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sz="1100" dirty="0">
                        <a:latin typeface="Aptos Display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610905"/>
                  </a:ext>
                </a:extLst>
              </a:tr>
              <a:tr h="280522">
                <a:tc>
                  <a:txBody>
                    <a:bodyPr/>
                    <a:lstStyle/>
                    <a:p>
                      <a:pPr algn="l"/>
                      <a:r>
                        <a:rPr lang="en-MY" sz="1100" dirty="0">
                          <a:solidFill>
                            <a:srgbClr val="C55A11"/>
                          </a:solidFill>
                          <a:latin typeface="Aptos Display" panose="020B0004020202020204" pitchFamily="34" charset="0"/>
                        </a:rPr>
                        <a:t>Marking</a:t>
                      </a:r>
                    </a:p>
                  </a:txBody>
                  <a:tcPr marL="108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sz="1100" dirty="0">
                        <a:latin typeface="Aptos Display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8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165775"/>
                  </a:ext>
                </a:extLst>
              </a:tr>
              <a:tr h="280522">
                <a:tc>
                  <a:txBody>
                    <a:bodyPr/>
                    <a:lstStyle/>
                    <a:p>
                      <a:pPr algn="l"/>
                      <a:r>
                        <a:rPr lang="en-MY" sz="1100" dirty="0">
                          <a:solidFill>
                            <a:srgbClr val="C55A11"/>
                          </a:solidFill>
                          <a:latin typeface="Aptos Display" panose="020B0004020202020204" pitchFamily="34" charset="0"/>
                        </a:rPr>
                        <a:t>Dodging</a:t>
                      </a:r>
                    </a:p>
                  </a:txBody>
                  <a:tcPr marL="108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sz="1100" dirty="0">
                        <a:latin typeface="Aptos Display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396852"/>
                  </a:ext>
                </a:extLst>
              </a:tr>
            </a:tbl>
          </a:graphicData>
        </a:graphic>
      </p:graphicFrame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490F0EA-DAFB-D5EB-9D7A-FA2A8AB7025E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5999609" y="3742705"/>
            <a:ext cx="2057931" cy="6551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CA3B0E0-B567-8BDC-9C10-428B53C7B900}"/>
              </a:ext>
            </a:extLst>
          </p:cNvPr>
          <p:cNvCxnSpPr>
            <a:cxnSpLocks/>
          </p:cNvCxnSpPr>
          <p:nvPr/>
        </p:nvCxnSpPr>
        <p:spPr>
          <a:xfrm>
            <a:off x="6046922" y="5172421"/>
            <a:ext cx="557675" cy="904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0" name="TextBox 1069">
            <a:extLst>
              <a:ext uri="{FF2B5EF4-FFF2-40B4-BE49-F238E27FC236}">
                <a16:creationId xmlns:a16="http://schemas.microsoft.com/office/drawing/2014/main" id="{FC25C524-9637-D684-CDEA-037CAC4EC7CC}"/>
              </a:ext>
            </a:extLst>
          </p:cNvPr>
          <p:cNvSpPr txBox="1"/>
          <p:nvPr/>
        </p:nvSpPr>
        <p:spPr>
          <a:xfrm>
            <a:off x="3455575" y="1463264"/>
            <a:ext cx="1577325" cy="861304"/>
          </a:xfrm>
          <a:prstGeom prst="ellipse">
            <a:avLst/>
          </a:prstGeom>
          <a:noFill/>
          <a:effectLst>
            <a:softEdge rad="63500"/>
          </a:effectLst>
        </p:spPr>
        <p:txBody>
          <a:bodyPr wrap="square" lIns="0" tIns="0" rIns="0" bIns="0" anchor="ctr" anchorCtr="0">
            <a:normAutofit/>
          </a:bodyPr>
          <a:lstStyle/>
          <a:p>
            <a:pPr algn="ctr"/>
            <a:r>
              <a:rPr lang="en-MY" sz="1200" dirty="0">
                <a:solidFill>
                  <a:schemeClr val="tx1"/>
                </a:solidFill>
                <a:latin typeface="Aptos Display" panose="020B0004020202020204" pitchFamily="34" charset="0"/>
              </a:rPr>
              <a:t>Definition</a:t>
            </a:r>
          </a:p>
        </p:txBody>
      </p:sp>
      <p:cxnSp>
        <p:nvCxnSpPr>
          <p:cNvPr id="1078" name="Straight Connector 1077">
            <a:extLst>
              <a:ext uri="{FF2B5EF4-FFF2-40B4-BE49-F238E27FC236}">
                <a16:creationId xmlns:a16="http://schemas.microsoft.com/office/drawing/2014/main" id="{D5C93355-E0E1-15AB-5FD3-800D5C1C3C18}"/>
              </a:ext>
            </a:extLst>
          </p:cNvPr>
          <p:cNvCxnSpPr>
            <a:cxnSpLocks/>
          </p:cNvCxnSpPr>
          <p:nvPr/>
        </p:nvCxnSpPr>
        <p:spPr>
          <a:xfrm>
            <a:off x="5151014" y="3777520"/>
            <a:ext cx="383164" cy="6131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9A18D5F-FA46-467F-7930-D70B985AEE49}"/>
              </a:ext>
            </a:extLst>
          </p:cNvPr>
          <p:cNvCxnSpPr>
            <a:cxnSpLocks/>
          </p:cNvCxnSpPr>
          <p:nvPr/>
        </p:nvCxnSpPr>
        <p:spPr>
          <a:xfrm flipV="1">
            <a:off x="5955537" y="2847441"/>
            <a:ext cx="2528241" cy="171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565CF67B-78E9-5E96-0785-95A72351409F}"/>
              </a:ext>
            </a:extLst>
          </p:cNvPr>
          <p:cNvSpPr/>
          <p:nvPr/>
        </p:nvSpPr>
        <p:spPr>
          <a:xfrm>
            <a:off x="4419600" y="2209800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50" b="1" dirty="0">
                <a:latin typeface="Aptos Display" panose="020B0004020202020204" pitchFamily="34" charset="0"/>
              </a:rPr>
              <a:t>M</a:t>
            </a:r>
            <a:endParaRPr lang="en-MY" sz="1600" b="1" dirty="0">
              <a:latin typeface="Aptos Display" panose="020B0004020202020204" pitchFamily="34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3745D4E-BEE4-FA14-588E-CE877424639D}"/>
              </a:ext>
            </a:extLst>
          </p:cNvPr>
          <p:cNvSpPr/>
          <p:nvPr/>
        </p:nvSpPr>
        <p:spPr>
          <a:xfrm>
            <a:off x="5905337" y="2702186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50" b="1" dirty="0">
                <a:latin typeface="Aptos Display" panose="020B0004020202020204" pitchFamily="34" charset="0"/>
              </a:rPr>
              <a:t>U</a:t>
            </a:r>
            <a:endParaRPr lang="en-MY" sz="1600" b="1" dirty="0">
              <a:latin typeface="Aptos Display" panose="020B0004020202020204" pitchFamily="34" charset="0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E199581C-47AA-A928-69EF-E790578B98B5}"/>
              </a:ext>
            </a:extLst>
          </p:cNvPr>
          <p:cNvSpPr/>
          <p:nvPr/>
        </p:nvSpPr>
        <p:spPr>
          <a:xfrm>
            <a:off x="5325451" y="2220052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50" b="1" dirty="0">
                <a:latin typeface="Aptos Display" panose="020B0004020202020204" pitchFamily="34" charset="0"/>
              </a:rPr>
              <a:t>A</a:t>
            </a:r>
            <a:endParaRPr lang="en-MY" sz="1600" b="1" dirty="0">
              <a:latin typeface="Aptos Display" panose="020B0004020202020204" pitchFamily="34" charset="0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B04E7350-3452-E759-EB08-91FBA3127FA7}"/>
              </a:ext>
            </a:extLst>
          </p:cNvPr>
          <p:cNvSpPr/>
          <p:nvPr/>
        </p:nvSpPr>
        <p:spPr>
          <a:xfrm>
            <a:off x="3802875" y="2743200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50" b="1" dirty="0">
                <a:latin typeface="Aptos Display" panose="020B0004020202020204" pitchFamily="34" charset="0"/>
              </a:rPr>
              <a:t>A</a:t>
            </a:r>
            <a:endParaRPr lang="en-MY" sz="1600" b="1" dirty="0">
              <a:latin typeface="Aptos Display" panose="020B0004020202020204" pitchFamily="34" charset="0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FAB1E73-2F24-3BD2-5FFA-1D68016D808E}"/>
              </a:ext>
            </a:extLst>
          </p:cNvPr>
          <p:cNvSpPr/>
          <p:nvPr/>
        </p:nvSpPr>
        <p:spPr>
          <a:xfrm>
            <a:off x="3691156" y="3777187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50" b="1" dirty="0">
                <a:latin typeface="Aptos Display" panose="020B0004020202020204" pitchFamily="34" charset="0"/>
              </a:rPr>
              <a:t>A</a:t>
            </a:r>
            <a:endParaRPr lang="en-MY" sz="1600" b="1" dirty="0">
              <a:latin typeface="Aptos Display" panose="020B0004020202020204" pitchFamily="34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6C89A133-B69A-E339-1CB5-EC5E6CAA9388}"/>
              </a:ext>
            </a:extLst>
          </p:cNvPr>
          <p:cNvSpPr/>
          <p:nvPr/>
        </p:nvSpPr>
        <p:spPr>
          <a:xfrm>
            <a:off x="3636750" y="3276600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50" b="1" dirty="0">
                <a:latin typeface="Aptos Display" panose="020B0004020202020204" pitchFamily="34" charset="0"/>
              </a:rPr>
              <a:t>M</a:t>
            </a:r>
            <a:endParaRPr lang="en-MY" sz="1600" b="1" dirty="0">
              <a:latin typeface="Aptos Display" panose="020B0004020202020204" pitchFamily="34" charset="0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2F1D7F6E-922C-518D-4C0A-4E8F56931E55}"/>
              </a:ext>
            </a:extLst>
          </p:cNvPr>
          <p:cNvSpPr/>
          <p:nvPr/>
        </p:nvSpPr>
        <p:spPr>
          <a:xfrm>
            <a:off x="6082519" y="3288104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50" b="1" dirty="0">
                <a:latin typeface="Aptos Display" panose="020B0004020202020204" pitchFamily="34" charset="0"/>
              </a:rPr>
              <a:t>U</a:t>
            </a:r>
            <a:endParaRPr lang="en-MY" sz="1600" b="1" dirty="0">
              <a:latin typeface="Aptos Display" panose="020B0004020202020204" pitchFamily="34" charset="0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E5EF2794-D465-505B-8E60-E7957758BE92}"/>
              </a:ext>
            </a:extLst>
          </p:cNvPr>
          <p:cNvSpPr/>
          <p:nvPr/>
        </p:nvSpPr>
        <p:spPr>
          <a:xfrm>
            <a:off x="4909730" y="4554306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50" b="1" dirty="0">
                <a:latin typeface="Aptos Display" panose="020B0004020202020204" pitchFamily="34" charset="0"/>
              </a:rPr>
              <a:t>U</a:t>
            </a:r>
            <a:endParaRPr lang="en-MY" sz="1600" b="1" dirty="0">
              <a:latin typeface="Aptos Display" panose="020B0004020202020204" pitchFamily="34" charset="0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5FBEA186-F262-B0F3-688B-2573C8B1F6D9}"/>
              </a:ext>
            </a:extLst>
          </p:cNvPr>
          <p:cNvSpPr/>
          <p:nvPr/>
        </p:nvSpPr>
        <p:spPr>
          <a:xfrm>
            <a:off x="4055646" y="4244188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50" b="1" dirty="0">
                <a:latin typeface="Aptos Display" panose="020B0004020202020204" pitchFamily="34" charset="0"/>
              </a:rPr>
              <a:t>U</a:t>
            </a:r>
            <a:endParaRPr lang="en-MY" sz="1600" b="1" dirty="0">
              <a:latin typeface="Aptos Display" panose="020B000402020202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C62B087-A974-EFC2-10F1-D7596875D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127517"/>
              </p:ext>
            </p:extLst>
          </p:nvPr>
        </p:nvGraphicFramePr>
        <p:xfrm>
          <a:off x="3157272" y="6433062"/>
          <a:ext cx="6520127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836">
                  <a:extLst>
                    <a:ext uri="{9D8B030D-6E8A-4147-A177-3AD203B41FA5}">
                      <a16:colId xmlns:a16="http://schemas.microsoft.com/office/drawing/2014/main" val="1845057893"/>
                    </a:ext>
                  </a:extLst>
                </a:gridCol>
                <a:gridCol w="1209836">
                  <a:extLst>
                    <a:ext uri="{9D8B030D-6E8A-4147-A177-3AD203B41FA5}">
                      <a16:colId xmlns:a16="http://schemas.microsoft.com/office/drawing/2014/main" val="3192560304"/>
                    </a:ext>
                  </a:extLst>
                </a:gridCol>
                <a:gridCol w="1209836">
                  <a:extLst>
                    <a:ext uri="{9D8B030D-6E8A-4147-A177-3AD203B41FA5}">
                      <a16:colId xmlns:a16="http://schemas.microsoft.com/office/drawing/2014/main" val="1004428497"/>
                    </a:ext>
                  </a:extLst>
                </a:gridCol>
                <a:gridCol w="2890619">
                  <a:extLst>
                    <a:ext uri="{9D8B030D-6E8A-4147-A177-3AD203B41FA5}">
                      <a16:colId xmlns:a16="http://schemas.microsoft.com/office/drawing/2014/main" val="318065069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457200" marR="0" lvl="1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000" b="0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Alert /</a:t>
                      </a:r>
                      <a:r>
                        <a:rPr lang="en-MY" sz="1000" b="0" baseline="0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MY" sz="1000" b="0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Aware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000" b="0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Understand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MY" sz="1000" b="0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Memorize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-188913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000" b="0" i="1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…. free your mind ….. more brain time for game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70041"/>
                  </a:ext>
                </a:extLst>
              </a:tr>
            </a:tbl>
          </a:graphicData>
        </a:graphic>
      </p:graphicFrame>
      <p:sp>
        <p:nvSpPr>
          <p:cNvPr id="10" name="Oval 9">
            <a:extLst>
              <a:ext uri="{FF2B5EF4-FFF2-40B4-BE49-F238E27FC236}">
                <a16:creationId xmlns:a16="http://schemas.microsoft.com/office/drawing/2014/main" id="{05A2012B-0AFF-9ACE-689E-ACFF7E02E20B}"/>
              </a:ext>
            </a:extLst>
          </p:cNvPr>
          <p:cNvSpPr/>
          <p:nvPr/>
        </p:nvSpPr>
        <p:spPr>
          <a:xfrm>
            <a:off x="5866922" y="6523062"/>
            <a:ext cx="180000" cy="18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00" b="1" dirty="0">
                <a:latin typeface="Aptos Display" panose="020B0004020202020204" pitchFamily="34" charset="0"/>
              </a:rPr>
              <a:t>M</a:t>
            </a:r>
            <a:endParaRPr lang="en-MY" sz="1400" b="1" dirty="0">
              <a:latin typeface="Aptos Display" panose="020B00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0C1EFC8-AFD1-A36E-886D-D8A451A95FDE}"/>
              </a:ext>
            </a:extLst>
          </p:cNvPr>
          <p:cNvSpPr/>
          <p:nvPr/>
        </p:nvSpPr>
        <p:spPr>
          <a:xfrm>
            <a:off x="4729730" y="6523062"/>
            <a:ext cx="180000" cy="18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00" b="1" dirty="0">
                <a:latin typeface="Aptos Display" panose="020B0004020202020204" pitchFamily="34" charset="0"/>
              </a:rPr>
              <a:t>U</a:t>
            </a:r>
            <a:endParaRPr lang="en-MY" sz="1400" b="1" dirty="0">
              <a:latin typeface="Aptos Display" panose="020B00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4D0BE64-F736-9F66-7A52-B382F524E6A8}"/>
              </a:ext>
            </a:extLst>
          </p:cNvPr>
          <p:cNvSpPr/>
          <p:nvPr/>
        </p:nvSpPr>
        <p:spPr>
          <a:xfrm>
            <a:off x="3509024" y="6523062"/>
            <a:ext cx="180000" cy="18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00" b="1" dirty="0">
                <a:latin typeface="Aptos Display" panose="020B0004020202020204" pitchFamily="34" charset="0"/>
              </a:rPr>
              <a:t>A</a:t>
            </a:r>
            <a:endParaRPr lang="en-MY" sz="1400" b="1" dirty="0">
              <a:latin typeface="Aptos Display" panose="020B0004020202020204" pitchFamily="34" charset="0"/>
            </a:endParaRPr>
          </a:p>
        </p:txBody>
      </p:sp>
      <p:sp>
        <p:nvSpPr>
          <p:cNvPr id="4" name="object 56">
            <a:extLst>
              <a:ext uri="{FF2B5EF4-FFF2-40B4-BE49-F238E27FC236}">
                <a16:creationId xmlns:a16="http://schemas.microsoft.com/office/drawing/2014/main" id="{EA2E14BF-75B8-973D-6E9C-7ACA04E714BD}"/>
              </a:ext>
            </a:extLst>
          </p:cNvPr>
          <p:cNvSpPr txBox="1"/>
          <p:nvPr/>
        </p:nvSpPr>
        <p:spPr>
          <a:xfrm>
            <a:off x="5410067" y="3272737"/>
            <a:ext cx="56324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200" b="1" spc="40" dirty="0">
                <a:latin typeface="Aptos Display" panose="020B0004020202020204" pitchFamily="34" charset="0"/>
                <a:cs typeface="Calibri"/>
              </a:rPr>
              <a:t>Skills </a:t>
            </a:r>
            <a:r>
              <a:rPr sz="1200" b="1" spc="-50" dirty="0">
                <a:latin typeface="Aptos Display" panose="020B0004020202020204" pitchFamily="34" charset="0"/>
                <a:cs typeface="Calibri"/>
              </a:rPr>
              <a:t>&amp; </a:t>
            </a:r>
            <a:r>
              <a:rPr sz="1200" b="1" spc="-10" dirty="0">
                <a:latin typeface="Aptos Display" panose="020B0004020202020204" pitchFamily="34" charset="0"/>
                <a:cs typeface="Calibri"/>
              </a:rPr>
              <a:t>Tactics</a:t>
            </a:r>
            <a:endParaRPr sz="1200" dirty="0">
              <a:latin typeface="Aptos Display" panose="020B0004020202020204" pitchFamily="34" charset="0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0F6D716-36C1-9EF8-88E6-7C0C2B3D1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497344"/>
              </p:ext>
            </p:extLst>
          </p:nvPr>
        </p:nvGraphicFramePr>
        <p:xfrm>
          <a:off x="609600" y="838200"/>
          <a:ext cx="6480000" cy="5400001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480000">
                  <a:extLst>
                    <a:ext uri="{9D8B030D-6E8A-4147-A177-3AD203B41FA5}">
                      <a16:colId xmlns:a16="http://schemas.microsoft.com/office/drawing/2014/main" val="3192152798"/>
                    </a:ext>
                  </a:extLst>
                </a:gridCol>
              </a:tblGrid>
              <a:tr h="1022813">
                <a:tc>
                  <a:txBody>
                    <a:bodyPr/>
                    <a:lstStyle/>
                    <a:p>
                      <a:pPr algn="ctr"/>
                      <a:r>
                        <a:rPr lang="en-MY" sz="3200" dirty="0">
                          <a:latin typeface="Aptos Display" panose="020B0004020202020204" pitchFamily="34" charset="0"/>
                        </a:rPr>
                        <a:t>Measure in sports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CE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25508"/>
                  </a:ext>
                </a:extLst>
              </a:tr>
              <a:tr h="2188594">
                <a:tc>
                  <a:txBody>
                    <a:bodyPr/>
                    <a:lstStyle/>
                    <a:p>
                      <a:pPr lvl="1"/>
                      <a:r>
                        <a:rPr lang="en-MY" sz="2400" dirty="0">
                          <a:latin typeface="Aptos Display" panose="020B0004020202020204" pitchFamily="34" charset="0"/>
                        </a:rPr>
                        <a:t>The best </a:t>
                      </a:r>
                      <a:r>
                        <a:rPr lang="en-MY" sz="2400" b="1" dirty="0">
                          <a:latin typeface="Aptos Display" panose="020B0004020202020204" pitchFamily="34" charset="0"/>
                        </a:rPr>
                        <a:t>will</a:t>
                      </a:r>
                      <a:r>
                        <a:rPr lang="en-MY" sz="2400" dirty="0">
                          <a:latin typeface="Aptos Display" panose="020B0004020202020204" pitchFamily="34" charset="0"/>
                        </a:rPr>
                        <a:t> win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5168953"/>
                  </a:ext>
                </a:extLst>
              </a:tr>
              <a:tr h="2188594">
                <a:tc>
                  <a:txBody>
                    <a:bodyPr/>
                    <a:lstStyle/>
                    <a:p>
                      <a:pPr marL="371475" marR="0" lvl="1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2400" dirty="0">
                          <a:latin typeface="Aptos Display" panose="020B0004020202020204" pitchFamily="34" charset="0"/>
                        </a:rPr>
                        <a:t>The better </a:t>
                      </a:r>
                      <a:r>
                        <a:rPr lang="en-MY" sz="2400" b="1" dirty="0">
                          <a:latin typeface="Aptos Display" panose="020B0004020202020204" pitchFamily="34" charset="0"/>
                        </a:rPr>
                        <a:t>may</a:t>
                      </a:r>
                      <a:r>
                        <a:rPr lang="en-MY" sz="2400" dirty="0">
                          <a:latin typeface="Aptos Display" panose="020B0004020202020204" pitchFamily="34" charset="0"/>
                        </a:rPr>
                        <a:t> win</a:t>
                      </a:r>
                    </a:p>
                    <a:p>
                      <a:pPr lvl="1"/>
                      <a:endParaRPr lang="en-MY" sz="2400" dirty="0">
                        <a:latin typeface="Aptos Display" panose="020B0004020202020204" pitchFamily="34" charset="0"/>
                      </a:endParaRPr>
                    </a:p>
                  </a:txBody>
                  <a:tcPr anchor="ctr">
                    <a:solidFill>
                      <a:srgbClr val="ECE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356081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1FD79E22-BECB-C153-947B-2F661125C6DE}"/>
              </a:ext>
            </a:extLst>
          </p:cNvPr>
          <p:cNvGrpSpPr/>
          <p:nvPr/>
        </p:nvGrpSpPr>
        <p:grpSpPr>
          <a:xfrm>
            <a:off x="3398305" y="1864003"/>
            <a:ext cx="4189803" cy="4513810"/>
            <a:chOff x="3398305" y="1864003"/>
            <a:chExt cx="4189803" cy="451381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38DDFC3-2BD4-81C0-5C03-DACED88ACB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413207" y="1864003"/>
              <a:ext cx="2160000" cy="2160000"/>
            </a:xfrm>
            <a:prstGeom prst="ellipse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0F62508-9618-0F53-B5BA-0C9A3B38AE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71050" y="3857813"/>
              <a:ext cx="2520000" cy="25200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5C78CA6-D582-0F90-B266-C9C7453FA3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148108" y="2139482"/>
              <a:ext cx="1440000" cy="1440000"/>
            </a:xfrm>
            <a:prstGeom prst="ellipse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360488B-56AD-9C1E-2672-BD63A610B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398305" y="2224003"/>
              <a:ext cx="1440000" cy="1440000"/>
            </a:xfrm>
            <a:prstGeom prst="ellipse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C7502D6-2B41-984F-A9CB-179D5CDCCA10}"/>
              </a:ext>
            </a:extLst>
          </p:cNvPr>
          <p:cNvGrpSpPr/>
          <p:nvPr/>
        </p:nvGrpSpPr>
        <p:grpSpPr>
          <a:xfrm>
            <a:off x="7391400" y="4056087"/>
            <a:ext cx="2082621" cy="2039913"/>
            <a:chOff x="7391400" y="4056087"/>
            <a:chExt cx="2082621" cy="2039913"/>
          </a:xfrm>
        </p:grpSpPr>
        <p:graphicFrame>
          <p:nvGraphicFramePr>
            <p:cNvPr id="15" name="Diagram 14">
              <a:extLst>
                <a:ext uri="{FF2B5EF4-FFF2-40B4-BE49-F238E27FC236}">
                  <a16:creationId xmlns:a16="http://schemas.microsoft.com/office/drawing/2014/main" id="{5AFB758A-B046-9374-928A-A36B54B63B7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892913008"/>
                </p:ext>
              </p:extLst>
            </p:nvPr>
          </p:nvGraphicFramePr>
          <p:xfrm>
            <a:off x="7622711" y="4476000"/>
            <a:ext cx="1620000" cy="1620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189EA0B-7414-EC66-1832-753CAF1B74CA}"/>
                </a:ext>
              </a:extLst>
            </p:cNvPr>
            <p:cNvSpPr txBox="1"/>
            <p:nvPr/>
          </p:nvSpPr>
          <p:spPr>
            <a:xfrm>
              <a:off x="7391400" y="4056087"/>
              <a:ext cx="20826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Y" dirty="0"/>
                <a:t>Elements for a win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94313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137869810"/>
              </p:ext>
            </p:extLst>
          </p:nvPr>
        </p:nvGraphicFramePr>
        <p:xfrm>
          <a:off x="304800" y="1620000"/>
          <a:ext cx="9296400" cy="42711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CC79504-A60A-7681-09A5-1C1B1542D4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1227449"/>
              </p:ext>
            </p:extLst>
          </p:nvPr>
        </p:nvGraphicFramePr>
        <p:xfrm>
          <a:off x="8286000" y="0"/>
          <a:ext cx="1620000" cy="162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109185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0453DA0-838E-BD3A-4DD4-6FC118BE54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2635655"/>
              </p:ext>
            </p:extLst>
          </p:nvPr>
        </p:nvGraphicFramePr>
        <p:xfrm>
          <a:off x="304800" y="1620000"/>
          <a:ext cx="9296400" cy="42711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B94D92A-B8AB-808A-30DE-EBCD9E4E8F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0574257"/>
              </p:ext>
            </p:extLst>
          </p:nvPr>
        </p:nvGraphicFramePr>
        <p:xfrm>
          <a:off x="8286000" y="0"/>
          <a:ext cx="1620000" cy="162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6" name="object 28">
            <a:extLst>
              <a:ext uri="{FF2B5EF4-FFF2-40B4-BE49-F238E27FC236}">
                <a16:creationId xmlns:a16="http://schemas.microsoft.com/office/drawing/2014/main" id="{F72DBFA5-0226-FAE2-EEC5-14F7E2081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820462"/>
              </p:ext>
            </p:extLst>
          </p:nvPr>
        </p:nvGraphicFramePr>
        <p:xfrm>
          <a:off x="6358746" y="4214617"/>
          <a:ext cx="162000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1000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75"/>
                        </a:spcBef>
                      </a:pPr>
                      <a:r>
                        <a:rPr sz="2400" spc="-50" dirty="0">
                          <a:solidFill>
                            <a:srgbClr val="F1F1F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74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75"/>
                        </a:spcBef>
                      </a:pPr>
                      <a:r>
                        <a:rPr sz="2400" spc="-50" dirty="0">
                          <a:solidFill>
                            <a:srgbClr val="F1F1F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174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2400" spc="-50" dirty="0">
                          <a:solidFill>
                            <a:srgbClr val="F1F1F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75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2400" spc="-50" dirty="0">
                          <a:solidFill>
                            <a:srgbClr val="F1F1F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175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D7AC1D0B-5D30-FA19-4E4E-B8FE46BD4596}"/>
              </a:ext>
            </a:extLst>
          </p:cNvPr>
          <p:cNvGrpSpPr/>
          <p:nvPr/>
        </p:nvGrpSpPr>
        <p:grpSpPr>
          <a:xfrm>
            <a:off x="5715000" y="3886199"/>
            <a:ext cx="2520000" cy="2520000"/>
            <a:chOff x="7087260" y="242047"/>
            <a:chExt cx="2195170" cy="2362723"/>
          </a:xfrm>
        </p:grpSpPr>
        <p:pic>
          <p:nvPicPr>
            <p:cNvPr id="8" name="object 70">
              <a:extLst>
                <a:ext uri="{FF2B5EF4-FFF2-40B4-BE49-F238E27FC236}">
                  <a16:creationId xmlns:a16="http://schemas.microsoft.com/office/drawing/2014/main" id="{E565E2B1-74AB-598D-F209-6D4521837035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606030" y="2170429"/>
              <a:ext cx="1541779" cy="256539"/>
            </a:xfrm>
            <a:prstGeom prst="rect">
              <a:avLst/>
            </a:prstGeom>
          </p:spPr>
        </p:pic>
        <p:sp>
          <p:nvSpPr>
            <p:cNvPr id="9" name="object 71">
              <a:extLst>
                <a:ext uri="{FF2B5EF4-FFF2-40B4-BE49-F238E27FC236}">
                  <a16:creationId xmlns:a16="http://schemas.microsoft.com/office/drawing/2014/main" id="{8C3D2EC1-D86E-82EF-9376-04D932768B05}"/>
                </a:ext>
              </a:extLst>
            </p:cNvPr>
            <p:cNvSpPr txBox="1"/>
            <p:nvPr/>
          </p:nvSpPr>
          <p:spPr>
            <a:xfrm>
              <a:off x="8474075" y="2214245"/>
              <a:ext cx="558165" cy="1359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b="1" spc="-10" dirty="0">
                  <a:solidFill>
                    <a:srgbClr val="FFFFFF"/>
                  </a:solidFill>
                  <a:latin typeface="+mn-lt"/>
                  <a:cs typeface="Calibri"/>
                </a:rPr>
                <a:t>COMPETENT</a:t>
              </a:r>
              <a:endParaRPr sz="800" dirty="0">
                <a:latin typeface="+mn-lt"/>
                <a:cs typeface="Calibri"/>
              </a:endParaRPr>
            </a:p>
          </p:txBody>
        </p:sp>
        <p:sp>
          <p:nvSpPr>
            <p:cNvPr id="10" name="object 72">
              <a:extLst>
                <a:ext uri="{FF2B5EF4-FFF2-40B4-BE49-F238E27FC236}">
                  <a16:creationId xmlns:a16="http://schemas.microsoft.com/office/drawing/2014/main" id="{F0F7BCCC-7917-011D-A529-D4591F85AACA}"/>
                </a:ext>
              </a:extLst>
            </p:cNvPr>
            <p:cNvSpPr txBox="1"/>
            <p:nvPr/>
          </p:nvSpPr>
          <p:spPr>
            <a:xfrm>
              <a:off x="7693279" y="2214245"/>
              <a:ext cx="652145" cy="1359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b="1" spc="-10" dirty="0">
                  <a:solidFill>
                    <a:srgbClr val="FFFFFF"/>
                  </a:solidFill>
                  <a:latin typeface="+mn-lt"/>
                  <a:cs typeface="Calibri"/>
                </a:rPr>
                <a:t>INCOMPETENT</a:t>
              </a:r>
              <a:endParaRPr sz="800" dirty="0">
                <a:latin typeface="+mn-lt"/>
                <a:cs typeface="Calibri"/>
              </a:endParaRPr>
            </a:p>
          </p:txBody>
        </p:sp>
        <p:sp>
          <p:nvSpPr>
            <p:cNvPr id="11" name="object 74">
              <a:extLst>
                <a:ext uri="{FF2B5EF4-FFF2-40B4-BE49-F238E27FC236}">
                  <a16:creationId xmlns:a16="http://schemas.microsoft.com/office/drawing/2014/main" id="{D60F6A2D-35B1-3006-2E36-18F6BB98EE58}"/>
                </a:ext>
              </a:extLst>
            </p:cNvPr>
            <p:cNvSpPr/>
            <p:nvPr/>
          </p:nvSpPr>
          <p:spPr>
            <a:xfrm>
              <a:off x="8980170" y="2302509"/>
              <a:ext cx="302260" cy="302260"/>
            </a:xfrm>
            <a:custGeom>
              <a:avLst/>
              <a:gdLst/>
              <a:ahLst/>
              <a:cxnLst/>
              <a:rect l="l" t="t" r="r" b="b"/>
              <a:pathLst>
                <a:path w="302259" h="302260">
                  <a:moveTo>
                    <a:pt x="302260" y="99060"/>
                  </a:moveTo>
                  <a:lnTo>
                    <a:pt x="203073" y="99060"/>
                  </a:lnTo>
                  <a:lnTo>
                    <a:pt x="203073" y="0"/>
                  </a:lnTo>
                  <a:lnTo>
                    <a:pt x="99187" y="0"/>
                  </a:lnTo>
                  <a:lnTo>
                    <a:pt x="99187" y="99060"/>
                  </a:lnTo>
                  <a:lnTo>
                    <a:pt x="0" y="99060"/>
                  </a:lnTo>
                  <a:lnTo>
                    <a:pt x="0" y="203200"/>
                  </a:lnTo>
                  <a:lnTo>
                    <a:pt x="99187" y="203200"/>
                  </a:lnTo>
                  <a:lnTo>
                    <a:pt x="99187" y="302260"/>
                  </a:lnTo>
                  <a:lnTo>
                    <a:pt x="203073" y="302260"/>
                  </a:lnTo>
                  <a:lnTo>
                    <a:pt x="203073" y="203200"/>
                  </a:lnTo>
                  <a:lnTo>
                    <a:pt x="302260" y="203200"/>
                  </a:lnTo>
                  <a:lnTo>
                    <a:pt x="302260" y="9906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>
                <a:latin typeface="Aptos Display" panose="020B0004020202020204" pitchFamily="34" charset="0"/>
              </a:endParaRPr>
            </a:p>
          </p:txBody>
        </p:sp>
        <p:sp>
          <p:nvSpPr>
            <p:cNvPr id="12" name="object 75">
              <a:extLst>
                <a:ext uri="{FF2B5EF4-FFF2-40B4-BE49-F238E27FC236}">
                  <a16:creationId xmlns:a16="http://schemas.microsoft.com/office/drawing/2014/main" id="{87D5BD5A-53B9-C0DC-0D34-52D3772E2641}"/>
                </a:ext>
              </a:extLst>
            </p:cNvPr>
            <p:cNvSpPr/>
            <p:nvPr/>
          </p:nvSpPr>
          <p:spPr>
            <a:xfrm>
              <a:off x="7509509" y="2302510"/>
              <a:ext cx="1772920" cy="302260"/>
            </a:xfrm>
            <a:custGeom>
              <a:avLst/>
              <a:gdLst/>
              <a:ahLst/>
              <a:cxnLst/>
              <a:rect l="l" t="t" r="r" b="b"/>
              <a:pathLst>
                <a:path w="1772920" h="302260">
                  <a:moveTo>
                    <a:pt x="1470660" y="99187"/>
                  </a:moveTo>
                  <a:lnTo>
                    <a:pt x="1569847" y="99187"/>
                  </a:lnTo>
                  <a:lnTo>
                    <a:pt x="1569847" y="0"/>
                  </a:lnTo>
                  <a:lnTo>
                    <a:pt x="1673733" y="0"/>
                  </a:lnTo>
                  <a:lnTo>
                    <a:pt x="1673733" y="99187"/>
                  </a:lnTo>
                  <a:lnTo>
                    <a:pt x="1772920" y="99187"/>
                  </a:lnTo>
                  <a:lnTo>
                    <a:pt x="1772920" y="203073"/>
                  </a:lnTo>
                  <a:lnTo>
                    <a:pt x="1673733" y="203073"/>
                  </a:lnTo>
                  <a:lnTo>
                    <a:pt x="1673733" y="302260"/>
                  </a:lnTo>
                  <a:lnTo>
                    <a:pt x="1569847" y="302260"/>
                  </a:lnTo>
                  <a:lnTo>
                    <a:pt x="1569847" y="203073"/>
                  </a:lnTo>
                  <a:lnTo>
                    <a:pt x="1470660" y="203073"/>
                  </a:lnTo>
                  <a:lnTo>
                    <a:pt x="1470660" y="99187"/>
                  </a:lnTo>
                  <a:close/>
                </a:path>
                <a:path w="1772920" h="302260">
                  <a:moveTo>
                    <a:pt x="0" y="185419"/>
                  </a:moveTo>
                  <a:lnTo>
                    <a:pt x="284479" y="185419"/>
                  </a:lnTo>
                  <a:lnTo>
                    <a:pt x="284479" y="88899"/>
                  </a:lnTo>
                  <a:lnTo>
                    <a:pt x="0" y="88899"/>
                  </a:lnTo>
                  <a:lnTo>
                    <a:pt x="0" y="18541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ptos Display" panose="020B0004020202020204" pitchFamily="34" charset="0"/>
              </a:endParaRPr>
            </a:p>
          </p:txBody>
        </p:sp>
        <p:sp>
          <p:nvSpPr>
            <p:cNvPr id="13" name="object 77">
              <a:extLst>
                <a:ext uri="{FF2B5EF4-FFF2-40B4-BE49-F238E27FC236}">
                  <a16:creationId xmlns:a16="http://schemas.microsoft.com/office/drawing/2014/main" id="{FC18D2BC-27DC-2CCE-C227-1E5763F6B9A1}"/>
                </a:ext>
              </a:extLst>
            </p:cNvPr>
            <p:cNvSpPr/>
            <p:nvPr/>
          </p:nvSpPr>
          <p:spPr>
            <a:xfrm>
              <a:off x="7505787" y="2399162"/>
              <a:ext cx="284480" cy="96520"/>
            </a:xfrm>
            <a:custGeom>
              <a:avLst/>
              <a:gdLst/>
              <a:ahLst/>
              <a:cxnLst/>
              <a:rect l="l" t="t" r="r" b="b"/>
              <a:pathLst>
                <a:path w="284479" h="96519">
                  <a:moveTo>
                    <a:pt x="284479" y="0"/>
                  </a:moveTo>
                  <a:lnTo>
                    <a:pt x="0" y="0"/>
                  </a:lnTo>
                  <a:lnTo>
                    <a:pt x="0" y="96520"/>
                  </a:lnTo>
                  <a:lnTo>
                    <a:pt x="284479" y="96520"/>
                  </a:lnTo>
                  <a:lnTo>
                    <a:pt x="284479" y="0"/>
                  </a:lnTo>
                  <a:close/>
                </a:path>
              </a:pathLst>
            </a:custGeom>
            <a:solidFill>
              <a:srgbClr val="CF4543"/>
            </a:solidFill>
          </p:spPr>
          <p:txBody>
            <a:bodyPr wrap="square" lIns="0" tIns="0" rIns="0" bIns="0" rtlCol="0"/>
            <a:lstStyle/>
            <a:p>
              <a:endParaRPr>
                <a:latin typeface="Aptos Display" panose="020B0004020202020204" pitchFamily="34" charset="0"/>
              </a:endParaRPr>
            </a:p>
          </p:txBody>
        </p:sp>
        <p:pic>
          <p:nvPicPr>
            <p:cNvPr id="14" name="object 78">
              <a:extLst>
                <a:ext uri="{FF2B5EF4-FFF2-40B4-BE49-F238E27FC236}">
                  <a16:creationId xmlns:a16="http://schemas.microsoft.com/office/drawing/2014/main" id="{5F01794F-E5D0-4888-F1E8-0BFAF1C9DA77}"/>
                </a:ext>
              </a:extLst>
            </p:cNvPr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087260" y="242047"/>
              <a:ext cx="970279" cy="2156459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2E504F-1FBD-C9A1-4ADB-F7AA20DA259A}"/>
              </a:ext>
            </a:extLst>
          </p:cNvPr>
          <p:cNvGrpSpPr/>
          <p:nvPr/>
        </p:nvGrpSpPr>
        <p:grpSpPr>
          <a:xfrm>
            <a:off x="2001313" y="5339821"/>
            <a:ext cx="1882685" cy="773684"/>
            <a:chOff x="2165473" y="5477003"/>
            <a:chExt cx="1882685" cy="773684"/>
          </a:xfrm>
        </p:grpSpPr>
        <p:sp>
          <p:nvSpPr>
            <p:cNvPr id="16" name="Arrow: Curved Right 15">
              <a:extLst>
                <a:ext uri="{FF2B5EF4-FFF2-40B4-BE49-F238E27FC236}">
                  <a16:creationId xmlns:a16="http://schemas.microsoft.com/office/drawing/2014/main" id="{226ACDA0-4263-D202-1D7E-ED6F8FC893E3}"/>
                </a:ext>
              </a:extLst>
            </p:cNvPr>
            <p:cNvSpPr/>
            <p:nvPr/>
          </p:nvSpPr>
          <p:spPr>
            <a:xfrm rot="20092964">
              <a:off x="2165473" y="5547949"/>
              <a:ext cx="1882685" cy="702738"/>
            </a:xfrm>
            <a:prstGeom prst="curvedRightArrow">
              <a:avLst/>
            </a:prstGeom>
            <a:ln>
              <a:solidFill>
                <a:srgbClr val="E7E6E6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F78931E-F689-428C-E887-5DE230D2C541}"/>
                </a:ext>
              </a:extLst>
            </p:cNvPr>
            <p:cNvSpPr/>
            <p:nvPr/>
          </p:nvSpPr>
          <p:spPr>
            <a:xfrm rot="19916533">
              <a:off x="2304062" y="5477003"/>
              <a:ext cx="1678957" cy="304800"/>
            </a:xfrm>
            <a:prstGeom prst="rect">
              <a:avLst/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</p:spTree>
    <p:extLst>
      <p:ext uri="{BB962C8B-B14F-4D97-AF65-F5344CB8AC3E}">
        <p14:creationId xmlns:p14="http://schemas.microsoft.com/office/powerpoint/2010/main" val="3653627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ED367FE-EFD4-F652-8F70-42C5F13EA1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t="36179" b="7689"/>
          <a:stretch/>
        </p:blipFill>
        <p:spPr>
          <a:xfrm>
            <a:off x="0" y="-1"/>
            <a:ext cx="6516000" cy="2743201"/>
          </a:xfrm>
          <a:prstGeom prst="rect">
            <a:avLst/>
          </a:prstGeom>
          <a:ln>
            <a:noFill/>
          </a:ln>
          <a:effectLst>
            <a:softEdge rad="63500"/>
          </a:effectLst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D8CE5A7-1438-985A-0DC2-26FDFE83BE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5253535"/>
              </p:ext>
            </p:extLst>
          </p:nvPr>
        </p:nvGraphicFramePr>
        <p:xfrm>
          <a:off x="8286000" y="0"/>
          <a:ext cx="1620000" cy="162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6" name="object 50">
            <a:extLst>
              <a:ext uri="{FF2B5EF4-FFF2-40B4-BE49-F238E27FC236}">
                <a16:creationId xmlns:a16="http://schemas.microsoft.com/office/drawing/2014/main" id="{DDE6CE69-61FC-E6B4-1967-7D33B907C460}"/>
              </a:ext>
            </a:extLst>
          </p:cNvPr>
          <p:cNvPicPr/>
          <p:nvPr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rcRect l="5065" t="4193" r="3793" b="4665"/>
          <a:stretch/>
        </p:blipFill>
        <p:spPr>
          <a:xfrm>
            <a:off x="397042" y="3347400"/>
            <a:ext cx="2520000" cy="2520000"/>
          </a:xfrm>
          <a:prstGeom prst="ellipse">
            <a:avLst/>
          </a:prstGeom>
          <a:ln>
            <a:noFill/>
          </a:ln>
          <a:effectLst>
            <a:outerShdw blurRad="355600" dist="127000" dir="9000000" sx="104000" sy="104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C79C1B-CD9F-A580-23D4-E3913A0C8D7C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3508" t="44351" r="5276" b="19398"/>
          <a:stretch/>
        </p:blipFill>
        <p:spPr>
          <a:xfrm>
            <a:off x="228600" y="535374"/>
            <a:ext cx="5943600" cy="1771540"/>
          </a:xfrm>
          <a:prstGeom prst="ellipse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188696A-16CB-5FB2-D7B7-9A5758975A67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36406" t="44351" r="36406" b="19398"/>
          <a:stretch/>
        </p:blipFill>
        <p:spPr>
          <a:xfrm>
            <a:off x="2372230" y="559082"/>
            <a:ext cx="1771540" cy="1771540"/>
          </a:xfrm>
          <a:prstGeom prst="ellipse">
            <a:avLst/>
          </a:prstGeom>
        </p:spPr>
      </p:pic>
      <p:pic>
        <p:nvPicPr>
          <p:cNvPr id="8" name="Picture 2" descr="The mind-heart connection | Women's Wellness">
            <a:extLst>
              <a:ext uri="{FF2B5EF4-FFF2-40B4-BE49-F238E27FC236}">
                <a16:creationId xmlns:a16="http://schemas.microsoft.com/office/drawing/2014/main" id="{9874CBEA-3FF7-A26E-755C-9EE095093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294685"/>
            <a:ext cx="2520000" cy="1200150"/>
          </a:xfrm>
          <a:prstGeom prst="roundRect">
            <a:avLst>
              <a:gd name="adj" fmla="val 1876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E26BFE6-12D5-60E3-9900-3777A362CD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5937801"/>
              </p:ext>
            </p:extLst>
          </p:nvPr>
        </p:nvGraphicFramePr>
        <p:xfrm>
          <a:off x="228600" y="2514600"/>
          <a:ext cx="9296400" cy="42711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</p:spTree>
    <p:extLst>
      <p:ext uri="{BB962C8B-B14F-4D97-AF65-F5344CB8AC3E}">
        <p14:creationId xmlns:p14="http://schemas.microsoft.com/office/powerpoint/2010/main" val="38108174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1A86F0F-5F6F-2A41-D923-ED21ED13F4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2763946"/>
              </p:ext>
            </p:extLst>
          </p:nvPr>
        </p:nvGraphicFramePr>
        <p:xfrm>
          <a:off x="8286000" y="0"/>
          <a:ext cx="1620000" cy="162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D19FE9E-285A-F13A-13CD-75788677C9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850816"/>
              </p:ext>
            </p:extLst>
          </p:nvPr>
        </p:nvGraphicFramePr>
        <p:xfrm>
          <a:off x="228600" y="2514600"/>
          <a:ext cx="9296400" cy="42711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66049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91">
            <a:extLst>
              <a:ext uri="{FF2B5EF4-FFF2-40B4-BE49-F238E27FC236}">
                <a16:creationId xmlns:a16="http://schemas.microsoft.com/office/drawing/2014/main" id="{BEC0D10B-F977-AA89-E4CA-528458C637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00777" y="532431"/>
            <a:ext cx="1509520" cy="1008000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E50B121-33C2-C5D8-D527-2FA1A0B4B13F}"/>
              </a:ext>
            </a:extLst>
          </p:cNvPr>
          <p:cNvGraphicFramePr>
            <a:graphicFrameLocks noGrp="1"/>
          </p:cNvGraphicFramePr>
          <p:nvPr/>
        </p:nvGraphicFramePr>
        <p:xfrm>
          <a:off x="365180" y="574772"/>
          <a:ext cx="3897293" cy="3074064"/>
        </p:xfrm>
        <a:graphic>
          <a:graphicData uri="http://schemas.openxmlformats.org/drawingml/2006/table">
            <a:tbl>
              <a:tblPr bandRow="1">
                <a:tableStyleId>{8EC20E35-A176-4012-BC5E-935CFFF8708E}</a:tableStyleId>
              </a:tblPr>
              <a:tblGrid>
                <a:gridCol w="930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70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191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ptos Narrow" panose="020B0004020202020204" pitchFamily="34" charset="0"/>
                        </a:rPr>
                        <a:t>Tournament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A series of games to </a:t>
                      </a: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measure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rank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of teams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231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ptos Narrow" panose="020B0004020202020204" pitchFamily="34" charset="0"/>
                        </a:rPr>
                        <a:t>Teamwork</a:t>
                      </a: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Group of interdependent individuals working </a:t>
                      </a: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together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towards a </a:t>
                      </a: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common goal</a:t>
                      </a:r>
                    </a:p>
                  </a:txBody>
                  <a:tcPr marR="216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191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ptos Narrow" panose="020B0004020202020204" pitchFamily="34" charset="0"/>
                        </a:rPr>
                        <a:t>Win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Leading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at end 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of </a:t>
                      </a: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final whistle 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blow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231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ptos Narrow" panose="020B0004020202020204" pitchFamily="34" charset="0"/>
                        </a:rPr>
                        <a:t>Leading</a:t>
                      </a: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More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points than opponent</a:t>
                      </a:r>
                      <a:r>
                        <a:rPr lang="en-US" sz="800" baseline="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while game is still at play</a:t>
                      </a:r>
                      <a:endParaRPr lang="en-US" sz="800" dirty="0">
                        <a:solidFill>
                          <a:schemeClr val="tx1"/>
                        </a:solidFill>
                        <a:latin typeface="Aptos Narrow" panose="020B0004020202020204" pitchFamily="34" charset="0"/>
                      </a:endParaRPr>
                    </a:p>
                  </a:txBody>
                  <a:tcPr marR="972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231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ptos Narrow" panose="020B0004020202020204" pitchFamily="34" charset="0"/>
                        </a:rPr>
                        <a:t>Game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baseline="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Start</a:t>
                      </a:r>
                      <a:r>
                        <a:rPr lang="en-US" sz="800" baseline="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of whistle …. 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Period</a:t>
                      </a:r>
                      <a:r>
                        <a:rPr lang="en-US" sz="800" baseline="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of </a:t>
                      </a:r>
                      <a:r>
                        <a:rPr lang="en-US" sz="800" b="1" baseline="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play</a:t>
                      </a:r>
                      <a:r>
                        <a:rPr lang="en-US" sz="800" baseline="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…. </a:t>
                      </a:r>
                      <a:r>
                        <a:rPr lang="en-US" sz="800" b="1" baseline="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final whistle</a:t>
                      </a:r>
                      <a:r>
                        <a:rPr lang="en-US" sz="800" baseline="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blow</a:t>
                      </a:r>
                      <a:endParaRPr lang="en-US" sz="800" dirty="0">
                        <a:solidFill>
                          <a:schemeClr val="tx1"/>
                        </a:solidFill>
                        <a:latin typeface="Aptos Narrow" panose="020B0004020202020204" pitchFamily="34" charset="0"/>
                      </a:endParaRPr>
                    </a:p>
                  </a:txBody>
                  <a:tcPr marR="1224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231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ptos Narrow" panose="020B0004020202020204" pitchFamily="34" charset="0"/>
                        </a:rPr>
                        <a:t>Routine</a:t>
                      </a: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A </a:t>
                      </a: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sequence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of actions </a:t>
                      </a: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regularly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followed.</a:t>
                      </a:r>
                    </a:p>
                  </a:txBody>
                  <a:tcPr marR="1296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567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ptos Narrow" panose="020B0004020202020204" pitchFamily="34" charset="0"/>
                        </a:rPr>
                        <a:t>Tactics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Action</a:t>
                      </a:r>
                      <a:r>
                        <a:rPr lang="en-US" sz="800" baseline="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or strategy carefully planned to </a:t>
                      </a: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achieve a specific end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.</a:t>
                      </a:r>
                    </a:p>
                  </a:txBody>
                  <a:tcPr marR="1368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4191">
                <a:tc>
                  <a:txBody>
                    <a:bodyPr/>
                    <a:lstStyle/>
                    <a:p>
                      <a:endParaRPr lang="en-US" sz="10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ptos Narrow" panose="020B00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Partial Circle 7">
            <a:extLst>
              <a:ext uri="{FF2B5EF4-FFF2-40B4-BE49-F238E27FC236}">
                <a16:creationId xmlns:a16="http://schemas.microsoft.com/office/drawing/2014/main" id="{77CF4B81-3BF3-2697-2878-5FE1A5FE431A}"/>
              </a:ext>
            </a:extLst>
          </p:cNvPr>
          <p:cNvSpPr/>
          <p:nvPr/>
        </p:nvSpPr>
        <p:spPr>
          <a:xfrm>
            <a:off x="2806245" y="1322531"/>
            <a:ext cx="4320000" cy="4320000"/>
          </a:xfrm>
          <a:prstGeom prst="pie">
            <a:avLst>
              <a:gd name="adj1" fmla="val 13420249"/>
              <a:gd name="adj2" fmla="val 16140677"/>
            </a:avLst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 sz="1600"/>
          </a:p>
        </p:txBody>
      </p:sp>
      <p:sp>
        <p:nvSpPr>
          <p:cNvPr id="3" name="Partial Circle 2">
            <a:extLst>
              <a:ext uri="{FF2B5EF4-FFF2-40B4-BE49-F238E27FC236}">
                <a16:creationId xmlns:a16="http://schemas.microsoft.com/office/drawing/2014/main" id="{04C46028-7B54-2845-B763-36EA579DE7AF}"/>
              </a:ext>
            </a:extLst>
          </p:cNvPr>
          <p:cNvSpPr/>
          <p:nvPr/>
        </p:nvSpPr>
        <p:spPr>
          <a:xfrm>
            <a:off x="2805346" y="1329870"/>
            <a:ext cx="4320000" cy="4320000"/>
          </a:xfrm>
          <a:prstGeom prst="pie">
            <a:avLst>
              <a:gd name="adj1" fmla="val 16130702"/>
              <a:gd name="adj2" fmla="val 19016266"/>
            </a:avLst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 sz="1600"/>
          </a:p>
        </p:txBody>
      </p:sp>
      <p:sp>
        <p:nvSpPr>
          <p:cNvPr id="1065" name="Partial Circle 1064">
            <a:extLst>
              <a:ext uri="{FF2B5EF4-FFF2-40B4-BE49-F238E27FC236}">
                <a16:creationId xmlns:a16="http://schemas.microsoft.com/office/drawing/2014/main" id="{5623C272-50DC-7BA4-8FD2-E3D918314182}"/>
              </a:ext>
            </a:extLst>
          </p:cNvPr>
          <p:cNvSpPr/>
          <p:nvPr/>
        </p:nvSpPr>
        <p:spPr>
          <a:xfrm>
            <a:off x="2792758" y="1322531"/>
            <a:ext cx="4320000" cy="4320000"/>
          </a:xfrm>
          <a:prstGeom prst="pie">
            <a:avLst>
              <a:gd name="adj1" fmla="val 3423310"/>
              <a:gd name="adj2" fmla="val 710572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 sz="1600"/>
          </a:p>
        </p:txBody>
      </p:sp>
      <p:graphicFrame>
        <p:nvGraphicFramePr>
          <p:cNvPr id="1062" name="Table 1061">
            <a:extLst>
              <a:ext uri="{FF2B5EF4-FFF2-40B4-BE49-F238E27FC236}">
                <a16:creationId xmlns:a16="http://schemas.microsoft.com/office/drawing/2014/main" id="{386A9683-4EA2-19CB-AF5A-E60576F98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242883"/>
              </p:ext>
            </p:extLst>
          </p:nvPr>
        </p:nvGraphicFramePr>
        <p:xfrm>
          <a:off x="3157272" y="6433062"/>
          <a:ext cx="6520127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836">
                  <a:extLst>
                    <a:ext uri="{9D8B030D-6E8A-4147-A177-3AD203B41FA5}">
                      <a16:colId xmlns:a16="http://schemas.microsoft.com/office/drawing/2014/main" val="1845057893"/>
                    </a:ext>
                  </a:extLst>
                </a:gridCol>
                <a:gridCol w="1209836">
                  <a:extLst>
                    <a:ext uri="{9D8B030D-6E8A-4147-A177-3AD203B41FA5}">
                      <a16:colId xmlns:a16="http://schemas.microsoft.com/office/drawing/2014/main" val="3192560304"/>
                    </a:ext>
                  </a:extLst>
                </a:gridCol>
                <a:gridCol w="1209836">
                  <a:extLst>
                    <a:ext uri="{9D8B030D-6E8A-4147-A177-3AD203B41FA5}">
                      <a16:colId xmlns:a16="http://schemas.microsoft.com/office/drawing/2014/main" val="1004428497"/>
                    </a:ext>
                  </a:extLst>
                </a:gridCol>
                <a:gridCol w="2890619">
                  <a:extLst>
                    <a:ext uri="{9D8B030D-6E8A-4147-A177-3AD203B41FA5}">
                      <a16:colId xmlns:a16="http://schemas.microsoft.com/office/drawing/2014/main" val="318065069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457200" marR="0" lvl="1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000" b="0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Alert /</a:t>
                      </a:r>
                      <a:r>
                        <a:rPr lang="en-MY" sz="1000" b="0" baseline="0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MY" sz="1000" b="0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Aware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000" b="0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Understand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MY" sz="1000" b="0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Memorize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-188913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000" b="0" i="1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…. free your mind ….. more brain time for game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70041"/>
                  </a:ext>
                </a:extLst>
              </a:tr>
            </a:tbl>
          </a:graphicData>
        </a:graphic>
      </p:graphicFrame>
      <p:sp>
        <p:nvSpPr>
          <p:cNvPr id="100" name="Partial Circle 99">
            <a:extLst>
              <a:ext uri="{FF2B5EF4-FFF2-40B4-BE49-F238E27FC236}">
                <a16:creationId xmlns:a16="http://schemas.microsoft.com/office/drawing/2014/main" id="{49FB7735-8316-4F27-9D6A-382DD88CA670}"/>
              </a:ext>
            </a:extLst>
          </p:cNvPr>
          <p:cNvSpPr/>
          <p:nvPr/>
        </p:nvSpPr>
        <p:spPr>
          <a:xfrm>
            <a:off x="2789638" y="1327826"/>
            <a:ext cx="4320000" cy="4320000"/>
          </a:xfrm>
          <a:prstGeom prst="pie">
            <a:avLst>
              <a:gd name="adj1" fmla="val 8967127"/>
              <a:gd name="adj2" fmla="val 13608392"/>
            </a:avLst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 sz="1600"/>
          </a:p>
        </p:txBody>
      </p: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7793863" y="877711"/>
          <a:ext cx="1511300" cy="1511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565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75"/>
                        </a:spcBef>
                      </a:pPr>
                      <a:r>
                        <a:rPr sz="2400" spc="-50" dirty="0">
                          <a:solidFill>
                            <a:srgbClr val="F1F1F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74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75"/>
                        </a:spcBef>
                      </a:pPr>
                      <a:r>
                        <a:rPr sz="2400" spc="-50" dirty="0">
                          <a:solidFill>
                            <a:srgbClr val="F1F1F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174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565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2400" spc="-50" dirty="0">
                          <a:solidFill>
                            <a:srgbClr val="F1F1F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75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2400" spc="-50" dirty="0">
                          <a:solidFill>
                            <a:srgbClr val="F1F1F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175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object 30"/>
          <p:cNvSpPr txBox="1"/>
          <p:nvPr/>
        </p:nvSpPr>
        <p:spPr>
          <a:xfrm>
            <a:off x="2872012" y="3089620"/>
            <a:ext cx="674370" cy="42925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33985" marR="5080" indent="-121920">
              <a:lnSpc>
                <a:spcPts val="1500"/>
              </a:lnSpc>
              <a:spcBef>
                <a:spcPts val="300"/>
              </a:spcBef>
            </a:pPr>
            <a:r>
              <a:rPr sz="1200" spc="-20" dirty="0">
                <a:latin typeface="Aptos Display" panose="020B0004020202020204" pitchFamily="34" charset="0"/>
                <a:cs typeface="Calibri"/>
              </a:rPr>
              <a:t>Standard </a:t>
            </a:r>
            <a:r>
              <a:rPr sz="1200" spc="-10" dirty="0">
                <a:latin typeface="Aptos Display" panose="020B0004020202020204" pitchFamily="34" charset="0"/>
                <a:cs typeface="Calibri"/>
              </a:rPr>
              <a:t>Rules</a:t>
            </a:r>
            <a:endParaRPr sz="1200" dirty="0">
              <a:latin typeface="Aptos Display" panose="020B0004020202020204" pitchFamily="34" charset="0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083407" y="2374395"/>
            <a:ext cx="879475" cy="42925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36220" marR="5080" indent="-223520">
              <a:lnSpc>
                <a:spcPts val="1500"/>
              </a:lnSpc>
              <a:spcBef>
                <a:spcPts val="300"/>
              </a:spcBef>
            </a:pPr>
            <a:r>
              <a:rPr sz="1200" spc="-50" dirty="0">
                <a:latin typeface="Aptos Display" panose="020B0004020202020204" pitchFamily="34" charset="0"/>
                <a:cs typeface="Calibri"/>
              </a:rPr>
              <a:t>Tournament </a:t>
            </a:r>
            <a:r>
              <a:rPr sz="1200" spc="-10" dirty="0">
                <a:latin typeface="Aptos Display" panose="020B0004020202020204" pitchFamily="34" charset="0"/>
                <a:cs typeface="Calibri"/>
              </a:rPr>
              <a:t>Rules</a:t>
            </a:r>
            <a:endParaRPr sz="1200" dirty="0">
              <a:latin typeface="Aptos Display" panose="020B0004020202020204" pitchFamily="34" charset="0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177621" y="1731722"/>
            <a:ext cx="857740" cy="21909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70485" marR="5080" indent="-58419">
              <a:lnSpc>
                <a:spcPts val="1500"/>
              </a:lnSpc>
              <a:spcBef>
                <a:spcPts val="300"/>
              </a:spcBef>
            </a:pPr>
            <a:r>
              <a:rPr sz="1200" spc="-20" dirty="0">
                <a:latin typeface="Aptos Display" panose="020B0004020202020204" pitchFamily="34" charset="0"/>
                <a:cs typeface="Calibri"/>
              </a:rPr>
              <a:t>Game Plan</a:t>
            </a:r>
            <a:endParaRPr sz="1200" dirty="0">
              <a:latin typeface="Aptos Display" panose="020B0004020202020204" pitchFamily="34" charset="0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871827" y="4229560"/>
            <a:ext cx="1371222" cy="1258796"/>
          </a:xfrm>
          <a:custGeom>
            <a:avLst/>
            <a:gdLst/>
            <a:ahLst/>
            <a:cxnLst/>
            <a:rect l="l" t="t" r="r" b="b"/>
            <a:pathLst>
              <a:path w="1615439" h="1577339">
                <a:moveTo>
                  <a:pt x="807719" y="0"/>
                </a:moveTo>
                <a:lnTo>
                  <a:pt x="758509" y="1439"/>
                </a:lnTo>
                <a:lnTo>
                  <a:pt x="710080" y="5701"/>
                </a:lnTo>
                <a:lnTo>
                  <a:pt x="662515" y="12705"/>
                </a:lnTo>
                <a:lnTo>
                  <a:pt x="615900" y="22367"/>
                </a:lnTo>
                <a:lnTo>
                  <a:pt x="570319" y="34605"/>
                </a:lnTo>
                <a:lnTo>
                  <a:pt x="525856" y="49336"/>
                </a:lnTo>
                <a:lnTo>
                  <a:pt x="482596" y="66479"/>
                </a:lnTo>
                <a:lnTo>
                  <a:pt x="440623" y="85950"/>
                </a:lnTo>
                <a:lnTo>
                  <a:pt x="400021" y="107667"/>
                </a:lnTo>
                <a:lnTo>
                  <a:pt x="360876" y="131548"/>
                </a:lnTo>
                <a:lnTo>
                  <a:pt x="323271" y="157511"/>
                </a:lnTo>
                <a:lnTo>
                  <a:pt x="287291" y="185472"/>
                </a:lnTo>
                <a:lnTo>
                  <a:pt x="253021" y="215349"/>
                </a:lnTo>
                <a:lnTo>
                  <a:pt x="220544" y="247060"/>
                </a:lnTo>
                <a:lnTo>
                  <a:pt x="189946" y="280523"/>
                </a:lnTo>
                <a:lnTo>
                  <a:pt x="161310" y="315655"/>
                </a:lnTo>
                <a:lnTo>
                  <a:pt x="134721" y="352373"/>
                </a:lnTo>
                <a:lnTo>
                  <a:pt x="110264" y="390595"/>
                </a:lnTo>
                <a:lnTo>
                  <a:pt x="88022" y="430239"/>
                </a:lnTo>
                <a:lnTo>
                  <a:pt x="68082" y="471222"/>
                </a:lnTo>
                <a:lnTo>
                  <a:pt x="50526" y="513461"/>
                </a:lnTo>
                <a:lnTo>
                  <a:pt x="35439" y="556875"/>
                </a:lnTo>
                <a:lnTo>
                  <a:pt x="22906" y="601380"/>
                </a:lnTo>
                <a:lnTo>
                  <a:pt x="13011" y="646895"/>
                </a:lnTo>
                <a:lnTo>
                  <a:pt x="5839" y="693336"/>
                </a:lnTo>
                <a:lnTo>
                  <a:pt x="1473" y="740622"/>
                </a:lnTo>
                <a:lnTo>
                  <a:pt x="0" y="788669"/>
                </a:lnTo>
                <a:lnTo>
                  <a:pt x="1473" y="836713"/>
                </a:lnTo>
                <a:lnTo>
                  <a:pt x="5839" y="883996"/>
                </a:lnTo>
                <a:lnTo>
                  <a:pt x="13011" y="930434"/>
                </a:lnTo>
                <a:lnTo>
                  <a:pt x="22906" y="975947"/>
                </a:lnTo>
                <a:lnTo>
                  <a:pt x="35439" y="1020450"/>
                </a:lnTo>
                <a:lnTo>
                  <a:pt x="50526" y="1063863"/>
                </a:lnTo>
                <a:lnTo>
                  <a:pt x="68082" y="1106101"/>
                </a:lnTo>
                <a:lnTo>
                  <a:pt x="88022" y="1147083"/>
                </a:lnTo>
                <a:lnTo>
                  <a:pt x="110264" y="1186727"/>
                </a:lnTo>
                <a:lnTo>
                  <a:pt x="134721" y="1224949"/>
                </a:lnTo>
                <a:lnTo>
                  <a:pt x="161310" y="1261668"/>
                </a:lnTo>
                <a:lnTo>
                  <a:pt x="189946" y="1296800"/>
                </a:lnTo>
                <a:lnTo>
                  <a:pt x="220544" y="1330264"/>
                </a:lnTo>
                <a:lnTo>
                  <a:pt x="253021" y="1361976"/>
                </a:lnTo>
                <a:lnTo>
                  <a:pt x="287291" y="1391855"/>
                </a:lnTo>
                <a:lnTo>
                  <a:pt x="323271" y="1419817"/>
                </a:lnTo>
                <a:lnTo>
                  <a:pt x="360876" y="1445781"/>
                </a:lnTo>
                <a:lnTo>
                  <a:pt x="400021" y="1469663"/>
                </a:lnTo>
                <a:lnTo>
                  <a:pt x="440623" y="1491382"/>
                </a:lnTo>
                <a:lnTo>
                  <a:pt x="482596" y="1510855"/>
                </a:lnTo>
                <a:lnTo>
                  <a:pt x="525856" y="1527998"/>
                </a:lnTo>
                <a:lnTo>
                  <a:pt x="570319" y="1542731"/>
                </a:lnTo>
                <a:lnTo>
                  <a:pt x="615900" y="1554970"/>
                </a:lnTo>
                <a:lnTo>
                  <a:pt x="662515" y="1564633"/>
                </a:lnTo>
                <a:lnTo>
                  <a:pt x="710080" y="1571637"/>
                </a:lnTo>
                <a:lnTo>
                  <a:pt x="758509" y="1575900"/>
                </a:lnTo>
                <a:lnTo>
                  <a:pt x="807719" y="1577339"/>
                </a:lnTo>
                <a:lnTo>
                  <a:pt x="856930" y="1575900"/>
                </a:lnTo>
                <a:lnTo>
                  <a:pt x="905359" y="1571637"/>
                </a:lnTo>
                <a:lnTo>
                  <a:pt x="952924" y="1564633"/>
                </a:lnTo>
                <a:lnTo>
                  <a:pt x="999539" y="1554970"/>
                </a:lnTo>
                <a:lnTo>
                  <a:pt x="1045120" y="1542731"/>
                </a:lnTo>
                <a:lnTo>
                  <a:pt x="1089583" y="1527998"/>
                </a:lnTo>
                <a:lnTo>
                  <a:pt x="1132843" y="1510855"/>
                </a:lnTo>
                <a:lnTo>
                  <a:pt x="1174816" y="1491382"/>
                </a:lnTo>
                <a:lnTo>
                  <a:pt x="1215418" y="1469663"/>
                </a:lnTo>
                <a:lnTo>
                  <a:pt x="1254563" y="1445781"/>
                </a:lnTo>
                <a:lnTo>
                  <a:pt x="1292168" y="1419817"/>
                </a:lnTo>
                <a:lnTo>
                  <a:pt x="1328148" y="1391855"/>
                </a:lnTo>
                <a:lnTo>
                  <a:pt x="1362418" y="1361976"/>
                </a:lnTo>
                <a:lnTo>
                  <a:pt x="1394895" y="1330264"/>
                </a:lnTo>
                <a:lnTo>
                  <a:pt x="1425493" y="1296800"/>
                </a:lnTo>
                <a:lnTo>
                  <a:pt x="1454129" y="1261668"/>
                </a:lnTo>
                <a:lnTo>
                  <a:pt x="1480718" y="1224949"/>
                </a:lnTo>
                <a:lnTo>
                  <a:pt x="1505175" y="1186727"/>
                </a:lnTo>
                <a:lnTo>
                  <a:pt x="1527417" y="1147083"/>
                </a:lnTo>
                <a:lnTo>
                  <a:pt x="1547357" y="1106101"/>
                </a:lnTo>
                <a:lnTo>
                  <a:pt x="1564913" y="1063863"/>
                </a:lnTo>
                <a:lnTo>
                  <a:pt x="1580000" y="1020450"/>
                </a:lnTo>
                <a:lnTo>
                  <a:pt x="1592533" y="975947"/>
                </a:lnTo>
                <a:lnTo>
                  <a:pt x="1602428" y="930434"/>
                </a:lnTo>
                <a:lnTo>
                  <a:pt x="1609600" y="883996"/>
                </a:lnTo>
                <a:lnTo>
                  <a:pt x="1613966" y="836713"/>
                </a:lnTo>
                <a:lnTo>
                  <a:pt x="1615440" y="788669"/>
                </a:lnTo>
                <a:lnTo>
                  <a:pt x="1613966" y="740622"/>
                </a:lnTo>
                <a:lnTo>
                  <a:pt x="1609600" y="693336"/>
                </a:lnTo>
                <a:lnTo>
                  <a:pt x="1602428" y="646895"/>
                </a:lnTo>
                <a:lnTo>
                  <a:pt x="1592533" y="601380"/>
                </a:lnTo>
                <a:lnTo>
                  <a:pt x="1580000" y="556875"/>
                </a:lnTo>
                <a:lnTo>
                  <a:pt x="1564913" y="513461"/>
                </a:lnTo>
                <a:lnTo>
                  <a:pt x="1547357" y="471222"/>
                </a:lnTo>
                <a:lnTo>
                  <a:pt x="1527417" y="430239"/>
                </a:lnTo>
                <a:lnTo>
                  <a:pt x="1505175" y="390595"/>
                </a:lnTo>
                <a:lnTo>
                  <a:pt x="1480718" y="352373"/>
                </a:lnTo>
                <a:lnTo>
                  <a:pt x="1454129" y="315655"/>
                </a:lnTo>
                <a:lnTo>
                  <a:pt x="1425493" y="280523"/>
                </a:lnTo>
                <a:lnTo>
                  <a:pt x="1394895" y="247060"/>
                </a:lnTo>
                <a:lnTo>
                  <a:pt x="1362418" y="215349"/>
                </a:lnTo>
                <a:lnTo>
                  <a:pt x="1328148" y="185472"/>
                </a:lnTo>
                <a:lnTo>
                  <a:pt x="1292168" y="157511"/>
                </a:lnTo>
                <a:lnTo>
                  <a:pt x="1254563" y="131548"/>
                </a:lnTo>
                <a:lnTo>
                  <a:pt x="1215418" y="107667"/>
                </a:lnTo>
                <a:lnTo>
                  <a:pt x="1174816" y="85950"/>
                </a:lnTo>
                <a:lnTo>
                  <a:pt x="1132843" y="66479"/>
                </a:lnTo>
                <a:lnTo>
                  <a:pt x="1089583" y="49336"/>
                </a:lnTo>
                <a:lnTo>
                  <a:pt x="1045120" y="34605"/>
                </a:lnTo>
                <a:lnTo>
                  <a:pt x="999539" y="22367"/>
                </a:lnTo>
                <a:lnTo>
                  <a:pt x="952924" y="12705"/>
                </a:lnTo>
                <a:lnTo>
                  <a:pt x="905359" y="5701"/>
                </a:lnTo>
                <a:lnTo>
                  <a:pt x="856930" y="1439"/>
                </a:lnTo>
                <a:lnTo>
                  <a:pt x="807719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 sz="1600">
              <a:latin typeface="Aptos Display" panose="020B0004020202020204" pitchFamily="34" charset="0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157273" y="4619153"/>
            <a:ext cx="857250" cy="42925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36220" marR="5080" indent="-224154">
              <a:lnSpc>
                <a:spcPts val="1500"/>
              </a:lnSpc>
              <a:spcBef>
                <a:spcPts val="300"/>
              </a:spcBef>
            </a:pPr>
            <a:r>
              <a:rPr sz="1200" spc="-10" dirty="0">
                <a:solidFill>
                  <a:srgbClr val="498038"/>
                </a:solidFill>
                <a:latin typeface="Aptos Display" panose="020B0004020202020204" pitchFamily="34" charset="0"/>
                <a:cs typeface="Calibri"/>
              </a:rPr>
              <a:t>Confidence Level</a:t>
            </a:r>
            <a:endParaRPr sz="1200" dirty="0">
              <a:latin typeface="Aptos Display" panose="020B0004020202020204" pitchFamily="34" charset="0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093824" y="3129212"/>
            <a:ext cx="2431175" cy="826439"/>
          </a:xfrm>
          <a:custGeom>
            <a:avLst/>
            <a:gdLst/>
            <a:ahLst/>
            <a:cxnLst/>
            <a:rect l="l" t="t" r="r" b="b"/>
            <a:pathLst>
              <a:path w="1978659" h="1259839">
                <a:moveTo>
                  <a:pt x="1978659" y="209931"/>
                </a:moveTo>
                <a:lnTo>
                  <a:pt x="1978659" y="1049909"/>
                </a:lnTo>
                <a:lnTo>
                  <a:pt x="1973116" y="1098047"/>
                </a:lnTo>
                <a:lnTo>
                  <a:pt x="1957323" y="1142235"/>
                </a:lnTo>
                <a:lnTo>
                  <a:pt x="1932543" y="1181214"/>
                </a:lnTo>
                <a:lnTo>
                  <a:pt x="1900034" y="1213723"/>
                </a:lnTo>
                <a:lnTo>
                  <a:pt x="1861055" y="1238504"/>
                </a:lnTo>
                <a:lnTo>
                  <a:pt x="1816867" y="1254296"/>
                </a:lnTo>
                <a:lnTo>
                  <a:pt x="1768728" y="1259840"/>
                </a:lnTo>
                <a:lnTo>
                  <a:pt x="0" y="1259840"/>
                </a:lnTo>
                <a:lnTo>
                  <a:pt x="0" y="0"/>
                </a:lnTo>
                <a:lnTo>
                  <a:pt x="1768728" y="0"/>
                </a:lnTo>
                <a:lnTo>
                  <a:pt x="1816867" y="5543"/>
                </a:lnTo>
                <a:lnTo>
                  <a:pt x="1861055" y="21336"/>
                </a:lnTo>
                <a:lnTo>
                  <a:pt x="1900034" y="46116"/>
                </a:lnTo>
                <a:lnTo>
                  <a:pt x="1932543" y="78625"/>
                </a:lnTo>
                <a:lnTo>
                  <a:pt x="1957323" y="117604"/>
                </a:lnTo>
                <a:lnTo>
                  <a:pt x="1973116" y="161792"/>
                </a:lnTo>
                <a:lnTo>
                  <a:pt x="1978659" y="20993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ptos Display" panose="020B0004020202020204" pitchFamily="34" charset="0"/>
            </a:endParaRPr>
          </a:p>
        </p:txBody>
      </p:sp>
      <p:pic>
        <p:nvPicPr>
          <p:cNvPr id="50" name="object 50"/>
          <p:cNvPicPr/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rcRect l="5065" t="4193" r="3793" b="4665"/>
          <a:stretch/>
        </p:blipFill>
        <p:spPr>
          <a:xfrm>
            <a:off x="821548" y="4170403"/>
            <a:ext cx="2340000" cy="2340000"/>
          </a:xfrm>
          <a:prstGeom prst="ellipse">
            <a:avLst/>
          </a:prstGeom>
          <a:ln>
            <a:noFill/>
          </a:ln>
          <a:effectLst>
            <a:outerShdw blurRad="355600" dist="127000" dir="9000000" sx="104000" sy="104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The mind-heart connection | Women's Wellness">
            <a:extLst>
              <a:ext uri="{FF2B5EF4-FFF2-40B4-BE49-F238E27FC236}">
                <a16:creationId xmlns:a16="http://schemas.microsoft.com/office/drawing/2014/main" id="{50A03586-44F4-DC5E-A467-306940D7F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147" y="5071697"/>
            <a:ext cx="1741111" cy="1305833"/>
          </a:xfrm>
          <a:prstGeom prst="roundRect">
            <a:avLst>
              <a:gd name="adj" fmla="val 4629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7" name="object 47"/>
          <p:cNvSpPr txBox="1"/>
          <p:nvPr/>
        </p:nvSpPr>
        <p:spPr>
          <a:xfrm>
            <a:off x="4554139" y="4948947"/>
            <a:ext cx="1308102" cy="23250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 indent="12700">
              <a:lnSpc>
                <a:spcPts val="1500"/>
              </a:lnSpc>
              <a:spcBef>
                <a:spcPts val="300"/>
              </a:spcBef>
            </a:pPr>
            <a:r>
              <a:rPr sz="1200" spc="-10" dirty="0">
                <a:latin typeface="Aptos Display" panose="020B0004020202020204" pitchFamily="34" charset="0"/>
                <a:cs typeface="Calibri"/>
              </a:rPr>
              <a:t>Positive mindset</a:t>
            </a:r>
            <a:endParaRPr sz="1200" dirty="0">
              <a:latin typeface="Aptos Display" panose="020B0004020202020204" pitchFamily="34" charset="0"/>
              <a:cs typeface="Calibri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75EA7FC4-ED55-9BD5-41A0-DEC4E0923494}"/>
              </a:ext>
            </a:extLst>
          </p:cNvPr>
          <p:cNvSpPr/>
          <p:nvPr/>
        </p:nvSpPr>
        <p:spPr>
          <a:xfrm>
            <a:off x="3886922" y="2363287"/>
            <a:ext cx="2160000" cy="2160000"/>
          </a:xfrm>
          <a:prstGeom prst="ellipse">
            <a:avLst/>
          </a:prstGeom>
          <a:solidFill>
            <a:srgbClr val="F1F1F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 sz="1600"/>
          </a:p>
        </p:txBody>
      </p:sp>
      <p:pic>
        <p:nvPicPr>
          <p:cNvPr id="61" name="object 6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538281" y="3002107"/>
            <a:ext cx="822960" cy="822960"/>
          </a:xfrm>
          <a:prstGeom prst="rect">
            <a:avLst/>
          </a:prstGeom>
        </p:spPr>
      </p:pic>
      <p:sp>
        <p:nvSpPr>
          <p:cNvPr id="62" name="object 62"/>
          <p:cNvSpPr txBox="1"/>
          <p:nvPr/>
        </p:nvSpPr>
        <p:spPr>
          <a:xfrm>
            <a:off x="4590283" y="2523360"/>
            <a:ext cx="71666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ptos Display" panose="020B0004020202020204" pitchFamily="34" charset="0"/>
                <a:cs typeface="Calibri"/>
              </a:rPr>
              <a:t>Strategy</a:t>
            </a:r>
            <a:r>
              <a:rPr sz="1200" b="1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1200" b="1" spc="-50" dirty="0">
                <a:latin typeface="Aptos Display" panose="020B0004020202020204" pitchFamily="34" charset="0"/>
                <a:cs typeface="Calibri"/>
              </a:rPr>
              <a:t>&amp;</a:t>
            </a:r>
            <a:r>
              <a:rPr lang="en-MY" sz="1200" b="1" spc="-50" dirty="0">
                <a:latin typeface="Aptos Display" panose="020B0004020202020204" pitchFamily="34" charset="0"/>
                <a:cs typeface="Calibri"/>
              </a:rPr>
              <a:t> Tactics</a:t>
            </a:r>
            <a:endParaRPr sz="1200" dirty="0">
              <a:latin typeface="Aptos Display" panose="020B0004020202020204" pitchFamily="34" charset="0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410067" y="3272737"/>
            <a:ext cx="56324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200" b="1" spc="40" dirty="0">
                <a:latin typeface="Aptos Display" panose="020B0004020202020204" pitchFamily="34" charset="0"/>
                <a:cs typeface="Calibri"/>
              </a:rPr>
              <a:t>Skills </a:t>
            </a:r>
            <a:r>
              <a:rPr sz="1200" b="1" spc="-50" dirty="0">
                <a:latin typeface="Aptos Display" panose="020B0004020202020204" pitchFamily="34" charset="0"/>
                <a:cs typeface="Calibri"/>
              </a:rPr>
              <a:t>&amp; </a:t>
            </a:r>
            <a:r>
              <a:rPr sz="1200" b="1" spc="-10" dirty="0">
                <a:latin typeface="Aptos Display" panose="020B0004020202020204" pitchFamily="34" charset="0"/>
                <a:cs typeface="Calibri"/>
              </a:rPr>
              <a:t>Tactics</a:t>
            </a:r>
            <a:endParaRPr sz="1200" dirty="0">
              <a:latin typeface="Aptos Display" panose="020B0004020202020204" pitchFamily="34" charset="0"/>
              <a:cs typeface="Calibri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F179610-6C1D-A702-1FE1-0B2902A03341}"/>
              </a:ext>
            </a:extLst>
          </p:cNvPr>
          <p:cNvSpPr txBox="1"/>
          <p:nvPr/>
        </p:nvSpPr>
        <p:spPr>
          <a:xfrm>
            <a:off x="4521077" y="3977693"/>
            <a:ext cx="73507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kern="0"/>
            </a:defPPr>
            <a:lvl1pPr marL="12700" marR="5080" indent="-635" algn="ctr">
              <a:lnSpc>
                <a:spcPct val="100000"/>
              </a:lnSpc>
              <a:spcBef>
                <a:spcPts val="100"/>
              </a:spcBef>
              <a:defRPr sz="1400" b="1" spc="40">
                <a:latin typeface="Aptos Display" panose="020B0004020202020204" pitchFamily="34" charset="0"/>
                <a:cs typeface="Calibri"/>
              </a:defRPr>
            </a:lvl1pPr>
          </a:lstStyle>
          <a:p>
            <a:r>
              <a:rPr lang="en-MY" sz="1200" dirty="0"/>
              <a:t>In the Zone</a:t>
            </a:r>
          </a:p>
        </p:txBody>
      </p:sp>
      <p:sp>
        <p:nvSpPr>
          <p:cNvPr id="57" name="object 57"/>
          <p:cNvSpPr txBox="1"/>
          <p:nvPr/>
        </p:nvSpPr>
        <p:spPr>
          <a:xfrm>
            <a:off x="4002405" y="3206233"/>
            <a:ext cx="480059" cy="42925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5400" marR="5080" indent="-12700">
              <a:lnSpc>
                <a:spcPts val="1500"/>
              </a:lnSpc>
              <a:spcBef>
                <a:spcPts val="300"/>
              </a:spcBef>
            </a:pPr>
            <a:r>
              <a:rPr sz="1200" b="1" spc="-20" dirty="0">
                <a:latin typeface="Aptos Display" panose="020B0004020202020204" pitchFamily="34" charset="0"/>
                <a:cs typeface="Calibri"/>
              </a:rPr>
              <a:t>Game </a:t>
            </a:r>
            <a:r>
              <a:rPr sz="1200" b="1" spc="-10" dirty="0">
                <a:latin typeface="Aptos Display" panose="020B0004020202020204" pitchFamily="34" charset="0"/>
                <a:cs typeface="Calibri"/>
              </a:rPr>
              <a:t>Rules</a:t>
            </a:r>
            <a:endParaRPr sz="1200" dirty="0">
              <a:latin typeface="Aptos Display" panose="020B0004020202020204" pitchFamily="34" charset="0"/>
              <a:cs typeface="Calibri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15DD660-08A4-2E44-5F07-E82A6BC90DAE}"/>
              </a:ext>
            </a:extLst>
          </p:cNvPr>
          <p:cNvSpPr txBox="1"/>
          <p:nvPr/>
        </p:nvSpPr>
        <p:spPr>
          <a:xfrm>
            <a:off x="6061597" y="1985306"/>
            <a:ext cx="1338635" cy="1042442"/>
          </a:xfrm>
          <a:prstGeom prst="ellipse">
            <a:avLst/>
          </a:prstGeom>
          <a:noFill/>
          <a:effectLst>
            <a:softEdge rad="63500"/>
          </a:effectLst>
        </p:spPr>
        <p:txBody>
          <a:bodyPr wrap="square" lIns="0" tIns="0" rIns="0" bIns="0" anchor="ctr" anchorCtr="0">
            <a:normAutofit/>
          </a:bodyPr>
          <a:lstStyle/>
          <a:p>
            <a:pPr algn="ctr"/>
            <a:r>
              <a:rPr lang="en-MY" sz="1200" dirty="0">
                <a:solidFill>
                  <a:srgbClr val="4471C4"/>
                </a:solidFill>
                <a:latin typeface="Aptos Display" panose="020B0004020202020204" pitchFamily="34" charset="0"/>
              </a:rPr>
              <a:t>Competent Phases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B5A66A3-30AA-F6EC-5509-600CBAB86650}"/>
              </a:ext>
            </a:extLst>
          </p:cNvPr>
          <p:cNvGrpSpPr/>
          <p:nvPr/>
        </p:nvGrpSpPr>
        <p:grpSpPr>
          <a:xfrm>
            <a:off x="7253630" y="533400"/>
            <a:ext cx="2195170" cy="2362723"/>
            <a:chOff x="7087260" y="242047"/>
            <a:chExt cx="2195170" cy="2362723"/>
          </a:xfrm>
        </p:grpSpPr>
        <p:pic>
          <p:nvPicPr>
            <p:cNvPr id="70" name="object 7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06030" y="2170429"/>
              <a:ext cx="1541779" cy="256539"/>
            </a:xfrm>
            <a:prstGeom prst="rect">
              <a:avLst/>
            </a:prstGeom>
          </p:spPr>
        </p:pic>
        <p:sp>
          <p:nvSpPr>
            <p:cNvPr id="71" name="object 71"/>
            <p:cNvSpPr txBox="1"/>
            <p:nvPr/>
          </p:nvSpPr>
          <p:spPr>
            <a:xfrm>
              <a:off x="8474075" y="2214245"/>
              <a:ext cx="558165" cy="1359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b="1" spc="-10" dirty="0">
                  <a:solidFill>
                    <a:srgbClr val="FFFFFF"/>
                  </a:solidFill>
                  <a:latin typeface="+mn-lt"/>
                  <a:cs typeface="Calibri"/>
                </a:rPr>
                <a:t>COMPETENT</a:t>
              </a:r>
              <a:endParaRPr sz="800" dirty="0">
                <a:latin typeface="+mn-lt"/>
                <a:cs typeface="Calibri"/>
              </a:endParaRPr>
            </a:p>
          </p:txBody>
        </p:sp>
        <p:sp>
          <p:nvSpPr>
            <p:cNvPr id="72" name="object 72"/>
            <p:cNvSpPr txBox="1"/>
            <p:nvPr/>
          </p:nvSpPr>
          <p:spPr>
            <a:xfrm>
              <a:off x="7693279" y="2214245"/>
              <a:ext cx="652145" cy="1359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b="1" spc="-10" dirty="0">
                  <a:solidFill>
                    <a:srgbClr val="FFFFFF"/>
                  </a:solidFill>
                  <a:latin typeface="+mn-lt"/>
                  <a:cs typeface="Calibri"/>
                </a:rPr>
                <a:t>INCOMPETENT</a:t>
              </a:r>
              <a:endParaRPr sz="800" dirty="0">
                <a:latin typeface="+mn-lt"/>
                <a:cs typeface="Calibri"/>
              </a:endParaRPr>
            </a:p>
          </p:txBody>
        </p:sp>
        <p:sp>
          <p:nvSpPr>
            <p:cNvPr id="74" name="object 74"/>
            <p:cNvSpPr/>
            <p:nvPr/>
          </p:nvSpPr>
          <p:spPr>
            <a:xfrm>
              <a:off x="8980170" y="2302509"/>
              <a:ext cx="302260" cy="302260"/>
            </a:xfrm>
            <a:custGeom>
              <a:avLst/>
              <a:gdLst/>
              <a:ahLst/>
              <a:cxnLst/>
              <a:rect l="l" t="t" r="r" b="b"/>
              <a:pathLst>
                <a:path w="302259" h="302260">
                  <a:moveTo>
                    <a:pt x="302260" y="99060"/>
                  </a:moveTo>
                  <a:lnTo>
                    <a:pt x="203073" y="99060"/>
                  </a:lnTo>
                  <a:lnTo>
                    <a:pt x="203073" y="0"/>
                  </a:lnTo>
                  <a:lnTo>
                    <a:pt x="99187" y="0"/>
                  </a:lnTo>
                  <a:lnTo>
                    <a:pt x="99187" y="99060"/>
                  </a:lnTo>
                  <a:lnTo>
                    <a:pt x="0" y="99060"/>
                  </a:lnTo>
                  <a:lnTo>
                    <a:pt x="0" y="203200"/>
                  </a:lnTo>
                  <a:lnTo>
                    <a:pt x="99187" y="203200"/>
                  </a:lnTo>
                  <a:lnTo>
                    <a:pt x="99187" y="302260"/>
                  </a:lnTo>
                  <a:lnTo>
                    <a:pt x="203073" y="302260"/>
                  </a:lnTo>
                  <a:lnTo>
                    <a:pt x="203073" y="203200"/>
                  </a:lnTo>
                  <a:lnTo>
                    <a:pt x="302260" y="203200"/>
                  </a:lnTo>
                  <a:lnTo>
                    <a:pt x="302260" y="9906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>
                <a:latin typeface="Aptos Display" panose="020B0004020202020204" pitchFamily="34" charset="0"/>
              </a:endParaRPr>
            </a:p>
          </p:txBody>
        </p:sp>
        <p:sp>
          <p:nvSpPr>
            <p:cNvPr id="75" name="object 75"/>
            <p:cNvSpPr/>
            <p:nvPr/>
          </p:nvSpPr>
          <p:spPr>
            <a:xfrm>
              <a:off x="7509509" y="2302510"/>
              <a:ext cx="1772920" cy="302260"/>
            </a:xfrm>
            <a:custGeom>
              <a:avLst/>
              <a:gdLst/>
              <a:ahLst/>
              <a:cxnLst/>
              <a:rect l="l" t="t" r="r" b="b"/>
              <a:pathLst>
                <a:path w="1772920" h="302260">
                  <a:moveTo>
                    <a:pt x="1470660" y="99187"/>
                  </a:moveTo>
                  <a:lnTo>
                    <a:pt x="1569847" y="99187"/>
                  </a:lnTo>
                  <a:lnTo>
                    <a:pt x="1569847" y="0"/>
                  </a:lnTo>
                  <a:lnTo>
                    <a:pt x="1673733" y="0"/>
                  </a:lnTo>
                  <a:lnTo>
                    <a:pt x="1673733" y="99187"/>
                  </a:lnTo>
                  <a:lnTo>
                    <a:pt x="1772920" y="99187"/>
                  </a:lnTo>
                  <a:lnTo>
                    <a:pt x="1772920" y="203073"/>
                  </a:lnTo>
                  <a:lnTo>
                    <a:pt x="1673733" y="203073"/>
                  </a:lnTo>
                  <a:lnTo>
                    <a:pt x="1673733" y="302260"/>
                  </a:lnTo>
                  <a:lnTo>
                    <a:pt x="1569847" y="302260"/>
                  </a:lnTo>
                  <a:lnTo>
                    <a:pt x="1569847" y="203073"/>
                  </a:lnTo>
                  <a:lnTo>
                    <a:pt x="1470660" y="203073"/>
                  </a:lnTo>
                  <a:lnTo>
                    <a:pt x="1470660" y="99187"/>
                  </a:lnTo>
                  <a:close/>
                </a:path>
                <a:path w="1772920" h="302260">
                  <a:moveTo>
                    <a:pt x="0" y="185419"/>
                  </a:moveTo>
                  <a:lnTo>
                    <a:pt x="284479" y="185419"/>
                  </a:lnTo>
                  <a:lnTo>
                    <a:pt x="284479" y="88899"/>
                  </a:lnTo>
                  <a:lnTo>
                    <a:pt x="0" y="88899"/>
                  </a:lnTo>
                  <a:lnTo>
                    <a:pt x="0" y="18541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ptos Display" panose="020B0004020202020204" pitchFamily="34" charset="0"/>
              </a:endParaRPr>
            </a:p>
          </p:txBody>
        </p:sp>
        <p:sp>
          <p:nvSpPr>
            <p:cNvPr id="77" name="object 77"/>
            <p:cNvSpPr/>
            <p:nvPr/>
          </p:nvSpPr>
          <p:spPr>
            <a:xfrm>
              <a:off x="7505787" y="2399162"/>
              <a:ext cx="284480" cy="96520"/>
            </a:xfrm>
            <a:custGeom>
              <a:avLst/>
              <a:gdLst/>
              <a:ahLst/>
              <a:cxnLst/>
              <a:rect l="l" t="t" r="r" b="b"/>
              <a:pathLst>
                <a:path w="284479" h="96519">
                  <a:moveTo>
                    <a:pt x="284479" y="0"/>
                  </a:moveTo>
                  <a:lnTo>
                    <a:pt x="0" y="0"/>
                  </a:lnTo>
                  <a:lnTo>
                    <a:pt x="0" y="96520"/>
                  </a:lnTo>
                  <a:lnTo>
                    <a:pt x="284479" y="96520"/>
                  </a:lnTo>
                  <a:lnTo>
                    <a:pt x="284479" y="0"/>
                  </a:lnTo>
                  <a:close/>
                </a:path>
              </a:pathLst>
            </a:custGeom>
            <a:solidFill>
              <a:srgbClr val="CF4543"/>
            </a:solidFill>
          </p:spPr>
          <p:txBody>
            <a:bodyPr wrap="square" lIns="0" tIns="0" rIns="0" bIns="0" rtlCol="0"/>
            <a:lstStyle/>
            <a:p>
              <a:endParaRPr>
                <a:latin typeface="Aptos Display" panose="020B0004020202020204" pitchFamily="34" charset="0"/>
              </a:endParaRPr>
            </a:p>
          </p:txBody>
        </p:sp>
        <p:pic>
          <p:nvPicPr>
            <p:cNvPr id="78" name="object 7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087260" y="242047"/>
              <a:ext cx="970279" cy="2156459"/>
            </a:xfrm>
            <a:prstGeom prst="rect">
              <a:avLst/>
            </a:prstGeom>
          </p:spPr>
        </p:pic>
      </p:grp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CACBC4C-2090-B12F-ABF1-3606C8C8E430}"/>
              </a:ext>
            </a:extLst>
          </p:cNvPr>
          <p:cNvCxnSpPr>
            <a:cxnSpLocks/>
          </p:cNvCxnSpPr>
          <p:nvPr/>
        </p:nvCxnSpPr>
        <p:spPr>
          <a:xfrm flipV="1">
            <a:off x="5291170" y="1353739"/>
            <a:ext cx="1965773" cy="18174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D8F4F31F-26BB-5F92-DFE8-38E5D7BE631D}"/>
              </a:ext>
            </a:extLst>
          </p:cNvPr>
          <p:cNvSpPr txBox="1"/>
          <p:nvPr/>
        </p:nvSpPr>
        <p:spPr>
          <a:xfrm>
            <a:off x="6361945" y="2895600"/>
            <a:ext cx="1197441" cy="1304969"/>
          </a:xfrm>
          <a:prstGeom prst="ellipse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 lIns="0" tIns="0" rIns="0" bIns="0" anchor="ctr" anchorCtr="0">
            <a:normAutofit/>
          </a:bodyPr>
          <a:lstStyle/>
          <a:p>
            <a:pPr algn="ctr"/>
            <a:r>
              <a:rPr lang="en-MY" sz="1400" dirty="0">
                <a:solidFill>
                  <a:schemeClr val="tx1"/>
                </a:solidFill>
                <a:latin typeface="Aptos Display" panose="020B0004020202020204" pitchFamily="34" charset="0"/>
              </a:rPr>
              <a:t>Mistake </a:t>
            </a:r>
          </a:p>
          <a:p>
            <a:pPr algn="ctr"/>
            <a:r>
              <a:rPr lang="en-MY" sz="1400" dirty="0">
                <a:solidFill>
                  <a:schemeClr val="tx1"/>
                </a:solidFill>
                <a:latin typeface="Aptos Display" panose="020B0004020202020204" pitchFamily="34" charset="0"/>
              </a:rPr>
              <a:t>vs Weakness</a:t>
            </a:r>
          </a:p>
        </p:txBody>
      </p:sp>
      <p:sp>
        <p:nvSpPr>
          <p:cNvPr id="55" name="object 55"/>
          <p:cNvSpPr/>
          <p:nvPr/>
        </p:nvSpPr>
        <p:spPr>
          <a:xfrm>
            <a:off x="7093825" y="3544331"/>
            <a:ext cx="2437738" cy="45719"/>
          </a:xfrm>
          <a:custGeom>
            <a:avLst/>
            <a:gdLst/>
            <a:ahLst/>
            <a:cxnLst/>
            <a:rect l="l" t="t" r="r" b="b"/>
            <a:pathLst>
              <a:path w="1982470">
                <a:moveTo>
                  <a:pt x="1982343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>
              <a:latin typeface="Aptos Display" panose="020B0004020202020204" pitchFamily="34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80EAA640-9D6F-301F-02B5-7BF4F7C4B135}"/>
              </a:ext>
            </a:extLst>
          </p:cNvPr>
          <p:cNvCxnSpPr>
            <a:cxnSpLocks/>
          </p:cNvCxnSpPr>
          <p:nvPr/>
        </p:nvCxnSpPr>
        <p:spPr>
          <a:xfrm flipH="1">
            <a:off x="2952869" y="3687345"/>
            <a:ext cx="1678779" cy="9779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27B6072-8B8D-A964-30E3-612D81379460}"/>
              </a:ext>
            </a:extLst>
          </p:cNvPr>
          <p:cNvCxnSpPr>
            <a:cxnSpLocks/>
            <a:endCxn id="1070" idx="2"/>
          </p:cNvCxnSpPr>
          <p:nvPr/>
        </p:nvCxnSpPr>
        <p:spPr>
          <a:xfrm flipH="1" flipV="1">
            <a:off x="3455575" y="1893916"/>
            <a:ext cx="1165547" cy="12484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4" name="Straight Connector 1033">
            <a:extLst>
              <a:ext uri="{FF2B5EF4-FFF2-40B4-BE49-F238E27FC236}">
                <a16:creationId xmlns:a16="http://schemas.microsoft.com/office/drawing/2014/main" id="{FCA470A2-446E-28E8-9930-6A1B51AB5F72}"/>
              </a:ext>
            </a:extLst>
          </p:cNvPr>
          <p:cNvCxnSpPr>
            <a:cxnSpLocks/>
          </p:cNvCxnSpPr>
          <p:nvPr/>
        </p:nvCxnSpPr>
        <p:spPr>
          <a:xfrm>
            <a:off x="2916149" y="2790525"/>
            <a:ext cx="1012239" cy="3683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5D6F7DE4-7CB5-4CF8-8C0C-4E665DF72734}"/>
              </a:ext>
            </a:extLst>
          </p:cNvPr>
          <p:cNvCxnSpPr>
            <a:cxnSpLocks/>
          </p:cNvCxnSpPr>
          <p:nvPr/>
        </p:nvCxnSpPr>
        <p:spPr>
          <a:xfrm flipV="1">
            <a:off x="2798507" y="3618895"/>
            <a:ext cx="1104369" cy="63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3" name="TextBox 1042">
            <a:extLst>
              <a:ext uri="{FF2B5EF4-FFF2-40B4-BE49-F238E27FC236}">
                <a16:creationId xmlns:a16="http://schemas.microsoft.com/office/drawing/2014/main" id="{BF1B569D-F1E3-5E68-E840-4E3222EBE708}"/>
              </a:ext>
            </a:extLst>
          </p:cNvPr>
          <p:cNvSpPr txBox="1"/>
          <p:nvPr/>
        </p:nvSpPr>
        <p:spPr>
          <a:xfrm>
            <a:off x="2843906" y="3714761"/>
            <a:ext cx="9251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200" dirty="0">
                <a:latin typeface="Aptos Display" panose="020B0004020202020204" pitchFamily="34" charset="0"/>
              </a:rPr>
              <a:t>Referee / Umpire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854B8D7-6474-ADBE-7948-EE6E2C6F49F0}"/>
              </a:ext>
            </a:extLst>
          </p:cNvPr>
          <p:cNvSpPr txBox="1"/>
          <p:nvPr/>
        </p:nvSpPr>
        <p:spPr>
          <a:xfrm>
            <a:off x="5552981" y="3991557"/>
            <a:ext cx="1415274" cy="798281"/>
          </a:xfrm>
          <a:prstGeom prst="ellipse">
            <a:avLst/>
          </a:prstGeom>
          <a:noFill/>
          <a:effectLst>
            <a:softEdge rad="127000"/>
          </a:effectLst>
        </p:spPr>
        <p:txBody>
          <a:bodyPr wrap="square" anchor="ctr" anchorCtr="0">
            <a:normAutofit/>
          </a:bodyPr>
          <a:lstStyle/>
          <a:p>
            <a:pPr algn="ctr"/>
            <a:r>
              <a:rPr lang="en-MY" sz="1200" dirty="0">
                <a:solidFill>
                  <a:srgbClr val="D17C42"/>
                </a:solidFill>
                <a:latin typeface="Aptos Display" panose="020B0004020202020204" pitchFamily="34" charset="0"/>
              </a:rPr>
              <a:t>Individual Skills</a:t>
            </a:r>
          </a:p>
        </p:txBody>
      </p:sp>
      <p:graphicFrame>
        <p:nvGraphicFramePr>
          <p:cNvPr id="79" name="Table 78">
            <a:extLst>
              <a:ext uri="{FF2B5EF4-FFF2-40B4-BE49-F238E27FC236}">
                <a16:creationId xmlns:a16="http://schemas.microsoft.com/office/drawing/2014/main" id="{1EA92ECA-A98A-7627-EBD1-7D1B2BEFBAA9}"/>
              </a:ext>
            </a:extLst>
          </p:cNvPr>
          <p:cNvGraphicFramePr>
            <a:graphicFrameLocks noGrp="1"/>
          </p:cNvGraphicFramePr>
          <p:nvPr/>
        </p:nvGraphicFramePr>
        <p:xfrm>
          <a:off x="6590080" y="4397819"/>
          <a:ext cx="2934920" cy="1683132"/>
        </p:xfrm>
        <a:graphic>
          <a:graphicData uri="http://schemas.openxmlformats.org/drawingml/2006/table">
            <a:tbl>
              <a:tblPr bandRow="1">
                <a:tableStyleId>{912C8C85-51F0-491E-9774-3900AFEF0FD7}</a:tableStyleId>
              </a:tblPr>
              <a:tblGrid>
                <a:gridCol w="1487120">
                  <a:extLst>
                    <a:ext uri="{9D8B030D-6E8A-4147-A177-3AD203B41FA5}">
                      <a16:colId xmlns:a16="http://schemas.microsoft.com/office/drawing/2014/main" val="238757560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918605244"/>
                    </a:ext>
                  </a:extLst>
                </a:gridCol>
              </a:tblGrid>
              <a:tr h="280522">
                <a:tc>
                  <a:txBody>
                    <a:bodyPr/>
                    <a:lstStyle/>
                    <a:p>
                      <a:pPr algn="l"/>
                      <a:r>
                        <a:rPr lang="en-MY" sz="1100" dirty="0">
                          <a:solidFill>
                            <a:srgbClr val="C55A11"/>
                          </a:solidFill>
                          <a:latin typeface="Aptos Display" panose="020B0004020202020204" pitchFamily="34" charset="0"/>
                        </a:rPr>
                        <a:t>Catching</a:t>
                      </a:r>
                    </a:p>
                  </a:txBody>
                  <a:tcPr marL="108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sz="1100" dirty="0">
                        <a:latin typeface="Aptos Display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8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511601"/>
                  </a:ext>
                </a:extLst>
              </a:tr>
              <a:tr h="280522">
                <a:tc>
                  <a:txBody>
                    <a:bodyPr/>
                    <a:lstStyle/>
                    <a:p>
                      <a:pPr algn="l"/>
                      <a:r>
                        <a:rPr lang="en-MY" sz="1100" dirty="0">
                          <a:solidFill>
                            <a:srgbClr val="C55A11"/>
                          </a:solidFill>
                          <a:latin typeface="Aptos Display" panose="020B0004020202020204" pitchFamily="34" charset="0"/>
                        </a:rPr>
                        <a:t>Shooting</a:t>
                      </a:r>
                    </a:p>
                  </a:txBody>
                  <a:tcPr marL="108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sz="1100" dirty="0">
                        <a:latin typeface="Aptos Display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251971"/>
                  </a:ext>
                </a:extLst>
              </a:tr>
              <a:tr h="280522">
                <a:tc>
                  <a:txBody>
                    <a:bodyPr/>
                    <a:lstStyle/>
                    <a:p>
                      <a:pPr algn="l"/>
                      <a:r>
                        <a:rPr lang="en-MY" sz="1100" dirty="0">
                          <a:solidFill>
                            <a:srgbClr val="C55A11"/>
                          </a:solidFill>
                          <a:latin typeface="Aptos Display" panose="020B0004020202020204" pitchFamily="34" charset="0"/>
                        </a:rPr>
                        <a:t>Passing</a:t>
                      </a:r>
                    </a:p>
                  </a:txBody>
                  <a:tcPr marL="108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sz="1100" dirty="0">
                        <a:latin typeface="Aptos Display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8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344945"/>
                  </a:ext>
                </a:extLst>
              </a:tr>
              <a:tr h="280522">
                <a:tc>
                  <a:txBody>
                    <a:bodyPr/>
                    <a:lstStyle/>
                    <a:p>
                      <a:pPr algn="l"/>
                      <a:r>
                        <a:rPr lang="en-MY" sz="1100" dirty="0">
                          <a:solidFill>
                            <a:srgbClr val="C55A11"/>
                          </a:solidFill>
                          <a:latin typeface="Aptos Display" panose="020B0004020202020204" pitchFamily="34" charset="0"/>
                        </a:rPr>
                        <a:t>Footwork</a:t>
                      </a:r>
                    </a:p>
                  </a:txBody>
                  <a:tcPr marL="108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sz="1100" dirty="0">
                        <a:latin typeface="Aptos Display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610905"/>
                  </a:ext>
                </a:extLst>
              </a:tr>
              <a:tr h="280522">
                <a:tc>
                  <a:txBody>
                    <a:bodyPr/>
                    <a:lstStyle/>
                    <a:p>
                      <a:pPr algn="l"/>
                      <a:r>
                        <a:rPr lang="en-MY" sz="1100" dirty="0">
                          <a:solidFill>
                            <a:srgbClr val="C55A11"/>
                          </a:solidFill>
                          <a:latin typeface="Aptos Display" panose="020B0004020202020204" pitchFamily="34" charset="0"/>
                        </a:rPr>
                        <a:t>Marking</a:t>
                      </a:r>
                    </a:p>
                  </a:txBody>
                  <a:tcPr marL="108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sz="1100" dirty="0">
                        <a:latin typeface="Aptos Display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8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165775"/>
                  </a:ext>
                </a:extLst>
              </a:tr>
              <a:tr h="280522">
                <a:tc>
                  <a:txBody>
                    <a:bodyPr/>
                    <a:lstStyle/>
                    <a:p>
                      <a:pPr algn="l"/>
                      <a:r>
                        <a:rPr lang="en-MY" sz="1100" dirty="0">
                          <a:solidFill>
                            <a:srgbClr val="C55A11"/>
                          </a:solidFill>
                          <a:latin typeface="Aptos Display" panose="020B0004020202020204" pitchFamily="34" charset="0"/>
                        </a:rPr>
                        <a:t>Dodging</a:t>
                      </a:r>
                    </a:p>
                  </a:txBody>
                  <a:tcPr marL="108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sz="1100" dirty="0">
                        <a:latin typeface="Aptos Display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396852"/>
                  </a:ext>
                </a:extLst>
              </a:tr>
            </a:tbl>
          </a:graphicData>
        </a:graphic>
      </p:graphicFrame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490F0EA-DAFB-D5EB-9D7A-FA2A8AB7025E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5999609" y="3742705"/>
            <a:ext cx="2057931" cy="6551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CA3B0E0-B567-8BDC-9C10-428B53C7B900}"/>
              </a:ext>
            </a:extLst>
          </p:cNvPr>
          <p:cNvCxnSpPr>
            <a:cxnSpLocks/>
          </p:cNvCxnSpPr>
          <p:nvPr/>
        </p:nvCxnSpPr>
        <p:spPr>
          <a:xfrm>
            <a:off x="6046922" y="5172421"/>
            <a:ext cx="557675" cy="904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0" name="TextBox 1069">
            <a:extLst>
              <a:ext uri="{FF2B5EF4-FFF2-40B4-BE49-F238E27FC236}">
                <a16:creationId xmlns:a16="http://schemas.microsoft.com/office/drawing/2014/main" id="{FC25C524-9637-D684-CDEA-037CAC4EC7CC}"/>
              </a:ext>
            </a:extLst>
          </p:cNvPr>
          <p:cNvSpPr txBox="1"/>
          <p:nvPr/>
        </p:nvSpPr>
        <p:spPr>
          <a:xfrm>
            <a:off x="3455575" y="1463264"/>
            <a:ext cx="1577325" cy="861304"/>
          </a:xfrm>
          <a:prstGeom prst="ellipse">
            <a:avLst/>
          </a:prstGeom>
          <a:noFill/>
          <a:effectLst>
            <a:softEdge rad="63500"/>
          </a:effectLst>
        </p:spPr>
        <p:txBody>
          <a:bodyPr wrap="square" lIns="0" tIns="0" rIns="0" bIns="0" anchor="ctr" anchorCtr="0">
            <a:normAutofit/>
          </a:bodyPr>
          <a:lstStyle/>
          <a:p>
            <a:pPr algn="ctr"/>
            <a:r>
              <a:rPr lang="en-MY" sz="1200" dirty="0">
                <a:solidFill>
                  <a:schemeClr val="tx1"/>
                </a:solidFill>
                <a:latin typeface="Aptos Display" panose="020B0004020202020204" pitchFamily="34" charset="0"/>
              </a:rPr>
              <a:t>Definition</a:t>
            </a:r>
          </a:p>
        </p:txBody>
      </p:sp>
      <p:cxnSp>
        <p:nvCxnSpPr>
          <p:cNvPr id="1078" name="Straight Connector 1077">
            <a:extLst>
              <a:ext uri="{FF2B5EF4-FFF2-40B4-BE49-F238E27FC236}">
                <a16:creationId xmlns:a16="http://schemas.microsoft.com/office/drawing/2014/main" id="{D5C93355-E0E1-15AB-5FD3-800D5C1C3C18}"/>
              </a:ext>
            </a:extLst>
          </p:cNvPr>
          <p:cNvCxnSpPr>
            <a:cxnSpLocks/>
          </p:cNvCxnSpPr>
          <p:nvPr/>
        </p:nvCxnSpPr>
        <p:spPr>
          <a:xfrm>
            <a:off x="5151014" y="3777520"/>
            <a:ext cx="383164" cy="6131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9A18D5F-FA46-467F-7930-D70B985AEE49}"/>
              </a:ext>
            </a:extLst>
          </p:cNvPr>
          <p:cNvCxnSpPr>
            <a:cxnSpLocks/>
          </p:cNvCxnSpPr>
          <p:nvPr/>
        </p:nvCxnSpPr>
        <p:spPr>
          <a:xfrm flipV="1">
            <a:off x="5955537" y="2847441"/>
            <a:ext cx="2528241" cy="171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565CF67B-78E9-5E96-0785-95A72351409F}"/>
              </a:ext>
            </a:extLst>
          </p:cNvPr>
          <p:cNvSpPr/>
          <p:nvPr/>
        </p:nvSpPr>
        <p:spPr>
          <a:xfrm>
            <a:off x="4419600" y="2209800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50" b="1" dirty="0">
                <a:latin typeface="Aptos Display" panose="020B0004020202020204" pitchFamily="34" charset="0"/>
              </a:rPr>
              <a:t>M</a:t>
            </a:r>
            <a:endParaRPr lang="en-MY" sz="1600" b="1" dirty="0">
              <a:latin typeface="Aptos Display" panose="020B0004020202020204" pitchFamily="34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3745D4E-BEE4-FA14-588E-CE877424639D}"/>
              </a:ext>
            </a:extLst>
          </p:cNvPr>
          <p:cNvSpPr/>
          <p:nvPr/>
        </p:nvSpPr>
        <p:spPr>
          <a:xfrm>
            <a:off x="5905337" y="2702186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50" b="1" dirty="0">
                <a:latin typeface="Aptos Display" panose="020B0004020202020204" pitchFamily="34" charset="0"/>
              </a:rPr>
              <a:t>U</a:t>
            </a:r>
            <a:endParaRPr lang="en-MY" sz="1600" b="1" dirty="0">
              <a:latin typeface="Aptos Display" panose="020B0004020202020204" pitchFamily="34" charset="0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E199581C-47AA-A928-69EF-E790578B98B5}"/>
              </a:ext>
            </a:extLst>
          </p:cNvPr>
          <p:cNvSpPr/>
          <p:nvPr/>
        </p:nvSpPr>
        <p:spPr>
          <a:xfrm>
            <a:off x="5325451" y="2220052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50" b="1" dirty="0">
                <a:latin typeface="Aptos Display" panose="020B0004020202020204" pitchFamily="34" charset="0"/>
              </a:rPr>
              <a:t>A</a:t>
            </a:r>
            <a:endParaRPr lang="en-MY" sz="1600" b="1" dirty="0">
              <a:latin typeface="Aptos Display" panose="020B0004020202020204" pitchFamily="34" charset="0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B04E7350-3452-E759-EB08-91FBA3127FA7}"/>
              </a:ext>
            </a:extLst>
          </p:cNvPr>
          <p:cNvSpPr/>
          <p:nvPr/>
        </p:nvSpPr>
        <p:spPr>
          <a:xfrm>
            <a:off x="3802875" y="2743200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50" b="1" dirty="0">
                <a:latin typeface="Aptos Display" panose="020B0004020202020204" pitchFamily="34" charset="0"/>
              </a:rPr>
              <a:t>A</a:t>
            </a:r>
            <a:endParaRPr lang="en-MY" sz="1600" b="1" dirty="0">
              <a:latin typeface="Aptos Display" panose="020B0004020202020204" pitchFamily="34" charset="0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FAB1E73-2F24-3BD2-5FFA-1D68016D808E}"/>
              </a:ext>
            </a:extLst>
          </p:cNvPr>
          <p:cNvSpPr/>
          <p:nvPr/>
        </p:nvSpPr>
        <p:spPr>
          <a:xfrm>
            <a:off x="3691156" y="3777187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50" b="1" dirty="0">
                <a:latin typeface="Aptos Display" panose="020B0004020202020204" pitchFamily="34" charset="0"/>
              </a:rPr>
              <a:t>A</a:t>
            </a:r>
            <a:endParaRPr lang="en-MY" sz="1600" b="1" dirty="0">
              <a:latin typeface="Aptos Display" panose="020B0004020202020204" pitchFamily="34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6C89A133-B69A-E339-1CB5-EC5E6CAA9388}"/>
              </a:ext>
            </a:extLst>
          </p:cNvPr>
          <p:cNvSpPr/>
          <p:nvPr/>
        </p:nvSpPr>
        <p:spPr>
          <a:xfrm>
            <a:off x="3636750" y="3276600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50" b="1" dirty="0">
                <a:latin typeface="Aptos Display" panose="020B0004020202020204" pitchFamily="34" charset="0"/>
              </a:rPr>
              <a:t>M</a:t>
            </a:r>
            <a:endParaRPr lang="en-MY" sz="1600" b="1" dirty="0">
              <a:latin typeface="Aptos Display" panose="020B0004020202020204" pitchFamily="34" charset="0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2F1D7F6E-922C-518D-4C0A-4E8F56931E55}"/>
              </a:ext>
            </a:extLst>
          </p:cNvPr>
          <p:cNvSpPr/>
          <p:nvPr/>
        </p:nvSpPr>
        <p:spPr>
          <a:xfrm>
            <a:off x="6082519" y="3288104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50" b="1" dirty="0">
                <a:latin typeface="Aptos Display" panose="020B0004020202020204" pitchFamily="34" charset="0"/>
              </a:rPr>
              <a:t>U</a:t>
            </a:r>
            <a:endParaRPr lang="en-MY" sz="1600" b="1" dirty="0">
              <a:latin typeface="Aptos Display" panose="020B0004020202020204" pitchFamily="34" charset="0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E5EF2794-D465-505B-8E60-E7957758BE92}"/>
              </a:ext>
            </a:extLst>
          </p:cNvPr>
          <p:cNvSpPr/>
          <p:nvPr/>
        </p:nvSpPr>
        <p:spPr>
          <a:xfrm>
            <a:off x="4909730" y="4554306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50" b="1" dirty="0">
                <a:latin typeface="Aptos Display" panose="020B0004020202020204" pitchFamily="34" charset="0"/>
              </a:rPr>
              <a:t>U</a:t>
            </a:r>
            <a:endParaRPr lang="en-MY" sz="1600" b="1" dirty="0">
              <a:latin typeface="Aptos Display" panose="020B0004020202020204" pitchFamily="34" charset="0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5FBEA186-F262-B0F3-688B-2573C8B1F6D9}"/>
              </a:ext>
            </a:extLst>
          </p:cNvPr>
          <p:cNvSpPr/>
          <p:nvPr/>
        </p:nvSpPr>
        <p:spPr>
          <a:xfrm>
            <a:off x="4055646" y="4244188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50" b="1" dirty="0">
                <a:latin typeface="Aptos Display" panose="020B0004020202020204" pitchFamily="34" charset="0"/>
              </a:rPr>
              <a:t>U</a:t>
            </a:r>
            <a:endParaRPr lang="en-MY" sz="1600" b="1" dirty="0">
              <a:latin typeface="Aptos Display" panose="020B0004020202020204" pitchFamily="34" charset="0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5F409512-2604-1647-32BE-9DAC997E1EE1}"/>
              </a:ext>
            </a:extLst>
          </p:cNvPr>
          <p:cNvSpPr/>
          <p:nvPr/>
        </p:nvSpPr>
        <p:spPr>
          <a:xfrm>
            <a:off x="5866922" y="6523062"/>
            <a:ext cx="180000" cy="18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00" b="1" dirty="0">
                <a:latin typeface="Aptos Display" panose="020B0004020202020204" pitchFamily="34" charset="0"/>
              </a:rPr>
              <a:t>M</a:t>
            </a:r>
            <a:endParaRPr lang="en-MY" sz="1400" b="1" dirty="0">
              <a:latin typeface="Aptos Display" panose="020B0004020202020204" pitchFamily="34" charset="0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707B7FFB-8914-1C24-139F-EA75125D38EC}"/>
              </a:ext>
            </a:extLst>
          </p:cNvPr>
          <p:cNvSpPr/>
          <p:nvPr/>
        </p:nvSpPr>
        <p:spPr>
          <a:xfrm>
            <a:off x="4729730" y="6523062"/>
            <a:ext cx="180000" cy="18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00" b="1" dirty="0">
                <a:latin typeface="Aptos Display" panose="020B0004020202020204" pitchFamily="34" charset="0"/>
              </a:rPr>
              <a:t>U</a:t>
            </a:r>
            <a:endParaRPr lang="en-MY" sz="1400" b="1" dirty="0">
              <a:latin typeface="Aptos Display" panose="020B0004020202020204" pitchFamily="34" charset="0"/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20EAE97D-4B01-1652-380A-4DDFC6A9E04C}"/>
              </a:ext>
            </a:extLst>
          </p:cNvPr>
          <p:cNvSpPr/>
          <p:nvPr/>
        </p:nvSpPr>
        <p:spPr>
          <a:xfrm>
            <a:off x="3509024" y="6523062"/>
            <a:ext cx="180000" cy="18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00" b="1" dirty="0">
                <a:latin typeface="Aptos Display" panose="020B0004020202020204" pitchFamily="34" charset="0"/>
              </a:rPr>
              <a:t>A</a:t>
            </a:r>
            <a:endParaRPr lang="en-MY" sz="1400" b="1" dirty="0"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9013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082436"/>
              </p:ext>
            </p:extLst>
          </p:nvPr>
        </p:nvGraphicFramePr>
        <p:xfrm>
          <a:off x="619988" y="934974"/>
          <a:ext cx="4307201" cy="837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5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53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53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53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53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</a:pPr>
                      <a:r>
                        <a:rPr sz="1500" b="1" spc="-37" baseline="-16666" dirty="0">
                          <a:latin typeface="Aptos Narrow" panose="020B0004020202020204" pitchFamily="34" charset="0"/>
                          <a:cs typeface="Calibri"/>
                        </a:rPr>
                        <a:t>1</a:t>
                      </a:r>
                      <a:r>
                        <a:rPr sz="650" b="1" spc="-25" dirty="0">
                          <a:latin typeface="Aptos Narrow" panose="020B0004020202020204" pitchFamily="34" charset="0"/>
                          <a:cs typeface="Calibri"/>
                        </a:rPr>
                        <a:t>st</a:t>
                      </a:r>
                      <a:endParaRPr sz="650" dirty="0">
                        <a:latin typeface="Aptos Narrow" panose="020B0004020202020204" pitchFamily="34" charset="0"/>
                        <a:cs typeface="Calibri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000" spc="-10" dirty="0">
                          <a:latin typeface="Aptos Narrow" panose="020B0004020202020204" pitchFamily="34" charset="0"/>
                          <a:cs typeface="Calibri"/>
                        </a:rPr>
                        <a:t>Quarter</a:t>
                      </a:r>
                      <a:endParaRPr sz="1000" dirty="0">
                        <a:latin typeface="Aptos Narrow" panose="020B0004020202020204" pitchFamily="34" charset="0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000" spc="-10" dirty="0">
                          <a:latin typeface="Aptos Narrow" panose="020B0004020202020204" pitchFamily="34" charset="0"/>
                          <a:cs typeface="Calibri"/>
                        </a:rPr>
                        <a:t>Interval</a:t>
                      </a:r>
                      <a:endParaRPr sz="1000" dirty="0">
                        <a:latin typeface="Aptos Narrow" panose="020B0004020202020204" pitchFamily="34" charset="0"/>
                        <a:cs typeface="Calibri"/>
                      </a:endParaRPr>
                    </a:p>
                  </a:txBody>
                  <a:tcPr marL="0" marR="0" marT="11176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</a:pPr>
                      <a:r>
                        <a:rPr sz="1500" b="1" spc="-37" baseline="-16666" dirty="0">
                          <a:latin typeface="Aptos Narrow" panose="020B0004020202020204" pitchFamily="34" charset="0"/>
                          <a:cs typeface="Calibri"/>
                        </a:rPr>
                        <a:t>2</a:t>
                      </a:r>
                      <a:r>
                        <a:rPr sz="650" b="1" spc="-25" dirty="0">
                          <a:latin typeface="Aptos Narrow" panose="020B0004020202020204" pitchFamily="34" charset="0"/>
                          <a:cs typeface="Calibri"/>
                        </a:rPr>
                        <a:t>nd</a:t>
                      </a:r>
                      <a:endParaRPr sz="650">
                        <a:latin typeface="Aptos Narrow" panose="020B0004020202020204" pitchFamily="34" charset="0"/>
                        <a:cs typeface="Calibri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000" spc="-10" dirty="0">
                          <a:latin typeface="Aptos Narrow" panose="020B0004020202020204" pitchFamily="34" charset="0"/>
                          <a:cs typeface="Calibri"/>
                        </a:rPr>
                        <a:t>Quarter</a:t>
                      </a:r>
                      <a:endParaRPr sz="1000">
                        <a:latin typeface="Aptos Narrow" panose="020B0004020202020204" pitchFamily="34" charset="0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000" spc="-10" dirty="0">
                          <a:latin typeface="Aptos Narrow" panose="020B0004020202020204" pitchFamily="34" charset="0"/>
                          <a:cs typeface="Calibri"/>
                        </a:rPr>
                        <a:t>Interval</a:t>
                      </a:r>
                      <a:endParaRPr sz="1000">
                        <a:latin typeface="Aptos Narrow" panose="020B0004020202020204" pitchFamily="34" charset="0"/>
                        <a:cs typeface="Calibri"/>
                      </a:endParaRPr>
                    </a:p>
                  </a:txBody>
                  <a:tcPr marL="0" marR="0" marT="11176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</a:pPr>
                      <a:r>
                        <a:rPr sz="1500" b="1" spc="-37" baseline="-16666" dirty="0">
                          <a:latin typeface="Aptos Narrow" panose="020B0004020202020204" pitchFamily="34" charset="0"/>
                          <a:cs typeface="Calibri"/>
                        </a:rPr>
                        <a:t>3</a:t>
                      </a:r>
                      <a:r>
                        <a:rPr sz="650" b="1" spc="-25" dirty="0">
                          <a:latin typeface="Aptos Narrow" panose="020B0004020202020204" pitchFamily="34" charset="0"/>
                          <a:cs typeface="Calibri"/>
                        </a:rPr>
                        <a:t>rd</a:t>
                      </a:r>
                      <a:endParaRPr sz="650">
                        <a:latin typeface="Aptos Narrow" panose="020B0004020202020204" pitchFamily="34" charset="0"/>
                        <a:cs typeface="Calibri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000" spc="-10" dirty="0">
                          <a:latin typeface="Aptos Narrow" panose="020B0004020202020204" pitchFamily="34" charset="0"/>
                          <a:cs typeface="Calibri"/>
                        </a:rPr>
                        <a:t>Quarter</a:t>
                      </a:r>
                      <a:endParaRPr sz="1000">
                        <a:latin typeface="Aptos Narrow" panose="020B0004020202020204" pitchFamily="34" charset="0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000" spc="-10" dirty="0">
                          <a:latin typeface="Aptos Narrow" panose="020B0004020202020204" pitchFamily="34" charset="0"/>
                          <a:cs typeface="Calibri"/>
                        </a:rPr>
                        <a:t>Interval</a:t>
                      </a:r>
                      <a:endParaRPr sz="1000">
                        <a:latin typeface="Aptos Narrow" panose="020B0004020202020204" pitchFamily="34" charset="0"/>
                        <a:cs typeface="Calibri"/>
                      </a:endParaRPr>
                    </a:p>
                  </a:txBody>
                  <a:tcPr marL="0" marR="0" marT="11176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185"/>
                        </a:lnSpc>
                      </a:pPr>
                      <a:r>
                        <a:rPr sz="1500" b="1" spc="-37" baseline="-16666" dirty="0">
                          <a:latin typeface="Aptos Narrow" panose="020B0004020202020204" pitchFamily="34" charset="0"/>
                          <a:cs typeface="Calibri"/>
                        </a:rPr>
                        <a:t>4</a:t>
                      </a:r>
                      <a:r>
                        <a:rPr sz="650" b="1" spc="-25" dirty="0">
                          <a:latin typeface="Aptos Narrow" panose="020B0004020202020204" pitchFamily="34" charset="0"/>
                          <a:cs typeface="Calibri"/>
                        </a:rPr>
                        <a:t>th</a:t>
                      </a:r>
                      <a:endParaRPr sz="650">
                        <a:latin typeface="Aptos Narrow" panose="020B0004020202020204" pitchFamily="34" charset="0"/>
                        <a:cs typeface="Calibri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000" spc="-10" dirty="0">
                          <a:latin typeface="Aptos Narrow" panose="020B0004020202020204" pitchFamily="34" charset="0"/>
                          <a:cs typeface="Calibri"/>
                        </a:rPr>
                        <a:t>Quarter</a:t>
                      </a:r>
                      <a:endParaRPr sz="1000">
                        <a:latin typeface="Aptos Narrow" panose="020B0004020202020204" pitchFamily="34" charset="0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dirty="0">
                          <a:latin typeface="Aptos Narrow" panose="020B0004020202020204" pitchFamily="34" charset="0"/>
                          <a:cs typeface="Calibri"/>
                        </a:rPr>
                        <a:t>15</a:t>
                      </a:r>
                      <a:r>
                        <a:rPr sz="800" spc="-35" dirty="0">
                          <a:latin typeface="Aptos Narrow" panose="020B0004020202020204" pitchFamily="34" charset="0"/>
                          <a:cs typeface="Calibri"/>
                        </a:rPr>
                        <a:t> </a:t>
                      </a:r>
                      <a:r>
                        <a:rPr sz="800" spc="-25" dirty="0">
                          <a:latin typeface="Aptos Narrow" panose="020B0004020202020204" pitchFamily="34" charset="0"/>
                          <a:cs typeface="Calibri"/>
                        </a:rPr>
                        <a:t>min</a:t>
                      </a:r>
                      <a:endParaRPr sz="800">
                        <a:latin typeface="Aptos Narrow" panose="020B0004020202020204" pitchFamily="34" charset="0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dirty="0">
                          <a:latin typeface="Aptos Narrow" panose="020B0004020202020204" pitchFamily="34" charset="0"/>
                          <a:cs typeface="Calibri"/>
                        </a:rPr>
                        <a:t>4</a:t>
                      </a:r>
                      <a:r>
                        <a:rPr sz="800" spc="-30" dirty="0">
                          <a:latin typeface="Aptos Narrow" panose="020B0004020202020204" pitchFamily="34" charset="0"/>
                          <a:cs typeface="Calibri"/>
                        </a:rPr>
                        <a:t> </a:t>
                      </a:r>
                      <a:r>
                        <a:rPr sz="800" spc="-25" dirty="0">
                          <a:latin typeface="Aptos Narrow" panose="020B0004020202020204" pitchFamily="34" charset="0"/>
                          <a:cs typeface="Calibri"/>
                        </a:rPr>
                        <a:t>min</a:t>
                      </a:r>
                      <a:endParaRPr sz="800">
                        <a:latin typeface="Aptos Narrow" panose="020B0004020202020204" pitchFamily="34" charset="0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dirty="0">
                          <a:latin typeface="Aptos Narrow" panose="020B0004020202020204" pitchFamily="34" charset="0"/>
                          <a:cs typeface="Calibri"/>
                        </a:rPr>
                        <a:t>15</a:t>
                      </a:r>
                      <a:r>
                        <a:rPr sz="800" spc="-35" dirty="0">
                          <a:latin typeface="Aptos Narrow" panose="020B0004020202020204" pitchFamily="34" charset="0"/>
                          <a:cs typeface="Calibri"/>
                        </a:rPr>
                        <a:t> </a:t>
                      </a:r>
                      <a:r>
                        <a:rPr sz="800" spc="-25" dirty="0">
                          <a:latin typeface="Aptos Narrow" panose="020B0004020202020204" pitchFamily="34" charset="0"/>
                          <a:cs typeface="Calibri"/>
                        </a:rPr>
                        <a:t>min</a:t>
                      </a:r>
                      <a:endParaRPr sz="800">
                        <a:latin typeface="Aptos Narrow" panose="020B0004020202020204" pitchFamily="34" charset="0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dirty="0">
                          <a:latin typeface="Aptos Narrow" panose="020B0004020202020204" pitchFamily="34" charset="0"/>
                          <a:cs typeface="Calibri"/>
                        </a:rPr>
                        <a:t>12</a:t>
                      </a:r>
                      <a:r>
                        <a:rPr sz="800" spc="-30" dirty="0">
                          <a:latin typeface="Aptos Narrow" panose="020B0004020202020204" pitchFamily="34" charset="0"/>
                          <a:cs typeface="Calibri"/>
                        </a:rPr>
                        <a:t> </a:t>
                      </a:r>
                      <a:r>
                        <a:rPr sz="800" spc="-70" dirty="0">
                          <a:latin typeface="Aptos Narrow" panose="020B0004020202020204" pitchFamily="34" charset="0"/>
                          <a:cs typeface="Calibri"/>
                        </a:rPr>
                        <a:t>/</a:t>
                      </a:r>
                      <a:r>
                        <a:rPr sz="800" spc="-30" dirty="0">
                          <a:latin typeface="Aptos Narrow" panose="020B0004020202020204" pitchFamily="34" charset="0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Aptos Narrow" panose="020B0004020202020204" pitchFamily="34" charset="0"/>
                          <a:cs typeface="Calibri"/>
                        </a:rPr>
                        <a:t>8</a:t>
                      </a:r>
                      <a:r>
                        <a:rPr sz="800" spc="-50" dirty="0">
                          <a:latin typeface="Aptos Narrow" panose="020B0004020202020204" pitchFamily="34" charset="0"/>
                          <a:cs typeface="Calibri"/>
                        </a:rPr>
                        <a:t> </a:t>
                      </a:r>
                      <a:r>
                        <a:rPr sz="800" spc="-25" dirty="0">
                          <a:latin typeface="Aptos Narrow" panose="020B0004020202020204" pitchFamily="34" charset="0"/>
                          <a:cs typeface="Calibri"/>
                        </a:rPr>
                        <a:t>min</a:t>
                      </a:r>
                      <a:endParaRPr sz="800">
                        <a:latin typeface="Aptos Narrow" panose="020B0004020202020204" pitchFamily="34" charset="0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dirty="0">
                          <a:latin typeface="Aptos Narrow" panose="020B0004020202020204" pitchFamily="34" charset="0"/>
                          <a:cs typeface="Calibri"/>
                        </a:rPr>
                        <a:t>15</a:t>
                      </a:r>
                      <a:r>
                        <a:rPr sz="800" spc="-35" dirty="0">
                          <a:latin typeface="Aptos Narrow" panose="020B0004020202020204" pitchFamily="34" charset="0"/>
                          <a:cs typeface="Calibri"/>
                        </a:rPr>
                        <a:t> </a:t>
                      </a:r>
                      <a:r>
                        <a:rPr sz="800" spc="-25" dirty="0">
                          <a:latin typeface="Aptos Narrow" panose="020B0004020202020204" pitchFamily="34" charset="0"/>
                          <a:cs typeface="Calibri"/>
                        </a:rPr>
                        <a:t>min</a:t>
                      </a:r>
                      <a:endParaRPr sz="800">
                        <a:latin typeface="Aptos Narrow" panose="020B0004020202020204" pitchFamily="34" charset="0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dirty="0">
                          <a:latin typeface="Aptos Narrow" panose="020B0004020202020204" pitchFamily="34" charset="0"/>
                          <a:cs typeface="Calibri"/>
                        </a:rPr>
                        <a:t>4</a:t>
                      </a:r>
                      <a:r>
                        <a:rPr sz="800" spc="-30" dirty="0">
                          <a:latin typeface="Aptos Narrow" panose="020B0004020202020204" pitchFamily="34" charset="0"/>
                          <a:cs typeface="Calibri"/>
                        </a:rPr>
                        <a:t> </a:t>
                      </a:r>
                      <a:r>
                        <a:rPr sz="800" spc="-25" dirty="0">
                          <a:latin typeface="Aptos Narrow" panose="020B0004020202020204" pitchFamily="34" charset="0"/>
                          <a:cs typeface="Calibri"/>
                        </a:rPr>
                        <a:t>min</a:t>
                      </a:r>
                      <a:endParaRPr sz="800">
                        <a:latin typeface="Aptos Narrow" panose="020B0004020202020204" pitchFamily="34" charset="0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dirty="0">
                          <a:latin typeface="Aptos Narrow" panose="020B0004020202020204" pitchFamily="34" charset="0"/>
                          <a:cs typeface="Calibri"/>
                        </a:rPr>
                        <a:t>15</a:t>
                      </a:r>
                      <a:r>
                        <a:rPr sz="800" spc="-35" dirty="0">
                          <a:latin typeface="Aptos Narrow" panose="020B0004020202020204" pitchFamily="34" charset="0"/>
                          <a:cs typeface="Calibri"/>
                        </a:rPr>
                        <a:t> </a:t>
                      </a:r>
                      <a:r>
                        <a:rPr sz="800" spc="-25" dirty="0">
                          <a:latin typeface="Aptos Narrow" panose="020B0004020202020204" pitchFamily="34" charset="0"/>
                          <a:cs typeface="Calibri"/>
                        </a:rPr>
                        <a:t>min</a:t>
                      </a:r>
                      <a:endParaRPr sz="800">
                        <a:latin typeface="Aptos Narrow" panose="020B0004020202020204" pitchFamily="34" charset="0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7">
                  <a:txBody>
                    <a:bodyPr/>
                    <a:lstStyle/>
                    <a:p>
                      <a:pPr marL="108521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900" i="1" spc="-25" dirty="0">
                          <a:latin typeface="Aptos Narrow" panose="020B0004020202020204" pitchFamily="34" charset="0"/>
                          <a:cs typeface="Calibri"/>
                        </a:rPr>
                        <a:t>Tournament</a:t>
                      </a:r>
                      <a:r>
                        <a:rPr sz="900" i="1" spc="-90" dirty="0">
                          <a:latin typeface="Aptos Narrow" panose="020B0004020202020204" pitchFamily="34" charset="0"/>
                          <a:cs typeface="Calibri"/>
                        </a:rPr>
                        <a:t> </a:t>
                      </a:r>
                      <a:r>
                        <a:rPr sz="900" i="1" dirty="0">
                          <a:latin typeface="Aptos Narrow" panose="020B0004020202020204" pitchFamily="34" charset="0"/>
                          <a:cs typeface="Calibri"/>
                        </a:rPr>
                        <a:t>rules</a:t>
                      </a:r>
                      <a:r>
                        <a:rPr sz="900" i="1" spc="-35" dirty="0">
                          <a:latin typeface="Aptos Narrow" panose="020B0004020202020204" pitchFamily="34" charset="0"/>
                          <a:cs typeface="Calibri"/>
                        </a:rPr>
                        <a:t> </a:t>
                      </a:r>
                      <a:r>
                        <a:rPr sz="900" i="1" spc="-30" dirty="0">
                          <a:latin typeface="Aptos Narrow" panose="020B0004020202020204" pitchFamily="34" charset="0"/>
                          <a:cs typeface="Calibri"/>
                        </a:rPr>
                        <a:t>may</a:t>
                      </a:r>
                      <a:r>
                        <a:rPr sz="900" i="1" spc="-5" dirty="0">
                          <a:latin typeface="Aptos Narrow" panose="020B0004020202020204" pitchFamily="34" charset="0"/>
                          <a:cs typeface="Calibri"/>
                        </a:rPr>
                        <a:t> </a:t>
                      </a:r>
                      <a:r>
                        <a:rPr sz="900" i="1" spc="-10" dirty="0">
                          <a:latin typeface="Aptos Narrow" panose="020B0004020202020204" pitchFamily="34" charset="0"/>
                          <a:cs typeface="Calibri"/>
                        </a:rPr>
                        <a:t>change</a:t>
                      </a:r>
                      <a:r>
                        <a:rPr sz="900" i="1" spc="-40" dirty="0">
                          <a:latin typeface="Aptos Narrow" panose="020B0004020202020204" pitchFamily="34" charset="0"/>
                          <a:cs typeface="Calibri"/>
                        </a:rPr>
                        <a:t> </a:t>
                      </a:r>
                      <a:r>
                        <a:rPr sz="900" i="1" spc="-20" dirty="0">
                          <a:latin typeface="Aptos Narrow" panose="020B0004020202020204" pitchFamily="34" charset="0"/>
                          <a:cs typeface="Calibri"/>
                        </a:rPr>
                        <a:t>standard</a:t>
                      </a:r>
                      <a:r>
                        <a:rPr sz="900" i="1" spc="-40" dirty="0">
                          <a:latin typeface="Aptos Narrow" panose="020B0004020202020204" pitchFamily="34" charset="0"/>
                          <a:cs typeface="Calibri"/>
                        </a:rPr>
                        <a:t> </a:t>
                      </a:r>
                      <a:r>
                        <a:rPr sz="900" i="1" spc="-10" dirty="0">
                          <a:latin typeface="Aptos Narrow" panose="020B0004020202020204" pitchFamily="34" charset="0"/>
                          <a:cs typeface="Calibri"/>
                        </a:rPr>
                        <a:t>timings</a:t>
                      </a:r>
                      <a:endParaRPr sz="900" dirty="0">
                        <a:latin typeface="Aptos Narrow" panose="020B0004020202020204" pitchFamily="34" charset="0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5598159" y="571500"/>
            <a:ext cx="3658235" cy="1813560"/>
            <a:chOff x="5598159" y="571500"/>
            <a:chExt cx="3658235" cy="1813560"/>
          </a:xfrm>
        </p:grpSpPr>
        <p:sp>
          <p:nvSpPr>
            <p:cNvPr id="5" name="object 5"/>
            <p:cNvSpPr/>
            <p:nvPr/>
          </p:nvSpPr>
          <p:spPr>
            <a:xfrm>
              <a:off x="5622289" y="577850"/>
              <a:ext cx="3601720" cy="1800860"/>
            </a:xfrm>
            <a:custGeom>
              <a:avLst/>
              <a:gdLst/>
              <a:ahLst/>
              <a:cxnLst/>
              <a:rect l="l" t="t" r="r" b="b"/>
              <a:pathLst>
                <a:path w="3601720" h="1800860">
                  <a:moveTo>
                    <a:pt x="3601719" y="0"/>
                  </a:moveTo>
                  <a:lnTo>
                    <a:pt x="0" y="0"/>
                  </a:lnTo>
                  <a:lnTo>
                    <a:pt x="0" y="1800860"/>
                  </a:lnTo>
                  <a:lnTo>
                    <a:pt x="3601719" y="1800860"/>
                  </a:lnTo>
                  <a:lnTo>
                    <a:pt x="36017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622289" y="577850"/>
              <a:ext cx="3601720" cy="1800860"/>
            </a:xfrm>
            <a:custGeom>
              <a:avLst/>
              <a:gdLst/>
              <a:ahLst/>
              <a:cxnLst/>
              <a:rect l="l" t="t" r="r" b="b"/>
              <a:pathLst>
                <a:path w="3601720" h="1800860">
                  <a:moveTo>
                    <a:pt x="0" y="1800860"/>
                  </a:moveTo>
                  <a:lnTo>
                    <a:pt x="3601719" y="1800860"/>
                  </a:lnTo>
                  <a:lnTo>
                    <a:pt x="3601719" y="0"/>
                  </a:lnTo>
                  <a:lnTo>
                    <a:pt x="0" y="0"/>
                  </a:lnTo>
                  <a:lnTo>
                    <a:pt x="0" y="1800860"/>
                  </a:lnTo>
                  <a:close/>
                </a:path>
                <a:path w="3601720" h="1800860">
                  <a:moveTo>
                    <a:pt x="1206500" y="1800860"/>
                  </a:moveTo>
                  <a:lnTo>
                    <a:pt x="2395220" y="1800860"/>
                  </a:lnTo>
                  <a:lnTo>
                    <a:pt x="2395220" y="0"/>
                  </a:lnTo>
                  <a:lnTo>
                    <a:pt x="1206500" y="0"/>
                  </a:lnTo>
                  <a:lnTo>
                    <a:pt x="1206500" y="1800860"/>
                  </a:lnTo>
                  <a:close/>
                </a:path>
                <a:path w="3601720" h="1800860">
                  <a:moveTo>
                    <a:pt x="3594100" y="1475739"/>
                  </a:moveTo>
                  <a:lnTo>
                    <a:pt x="3546933" y="1473304"/>
                  </a:lnTo>
                  <a:lnTo>
                    <a:pt x="3500858" y="1467165"/>
                  </a:lnTo>
                  <a:lnTo>
                    <a:pt x="3456021" y="1457471"/>
                  </a:lnTo>
                  <a:lnTo>
                    <a:pt x="3412569" y="1444374"/>
                  </a:lnTo>
                  <a:lnTo>
                    <a:pt x="3370647" y="1428021"/>
                  </a:lnTo>
                  <a:lnTo>
                    <a:pt x="3330403" y="1408564"/>
                  </a:lnTo>
                  <a:lnTo>
                    <a:pt x="3291982" y="1386152"/>
                  </a:lnTo>
                  <a:lnTo>
                    <a:pt x="3255532" y="1360936"/>
                  </a:lnTo>
                  <a:lnTo>
                    <a:pt x="3221198" y="1333064"/>
                  </a:lnTo>
                  <a:lnTo>
                    <a:pt x="3189128" y="1302686"/>
                  </a:lnTo>
                  <a:lnTo>
                    <a:pt x="3159468" y="1269953"/>
                  </a:lnTo>
                  <a:lnTo>
                    <a:pt x="3132364" y="1235015"/>
                  </a:lnTo>
                  <a:lnTo>
                    <a:pt x="3107963" y="1198020"/>
                  </a:lnTo>
                  <a:lnTo>
                    <a:pt x="3086411" y="1159119"/>
                  </a:lnTo>
                  <a:lnTo>
                    <a:pt x="3067855" y="1118463"/>
                  </a:lnTo>
                  <a:lnTo>
                    <a:pt x="3052441" y="1076200"/>
                  </a:lnTo>
                  <a:lnTo>
                    <a:pt x="3040317" y="1032480"/>
                  </a:lnTo>
                  <a:lnTo>
                    <a:pt x="3031627" y="987453"/>
                  </a:lnTo>
                  <a:lnTo>
                    <a:pt x="3026519" y="941270"/>
                  </a:lnTo>
                  <a:lnTo>
                    <a:pt x="3025140" y="894079"/>
                  </a:lnTo>
                  <a:lnTo>
                    <a:pt x="3027546" y="847282"/>
                  </a:lnTo>
                  <a:lnTo>
                    <a:pt x="3033602" y="801552"/>
                  </a:lnTo>
                  <a:lnTo>
                    <a:pt x="3043160" y="757031"/>
                  </a:lnTo>
                  <a:lnTo>
                    <a:pt x="3056077" y="713865"/>
                  </a:lnTo>
                  <a:lnTo>
                    <a:pt x="3072205" y="672199"/>
                  </a:lnTo>
                  <a:lnTo>
                    <a:pt x="3091399" y="632175"/>
                  </a:lnTo>
                  <a:lnTo>
                    <a:pt x="3113514" y="593938"/>
                  </a:lnTo>
                  <a:lnTo>
                    <a:pt x="3138403" y="557633"/>
                  </a:lnTo>
                  <a:lnTo>
                    <a:pt x="3165921" y="523404"/>
                  </a:lnTo>
                  <a:lnTo>
                    <a:pt x="3195923" y="491394"/>
                  </a:lnTo>
                  <a:lnTo>
                    <a:pt x="3228262" y="461749"/>
                  </a:lnTo>
                  <a:lnTo>
                    <a:pt x="3262792" y="434612"/>
                  </a:lnTo>
                  <a:lnTo>
                    <a:pt x="3299369" y="410127"/>
                  </a:lnTo>
                  <a:lnTo>
                    <a:pt x="3337845" y="388439"/>
                  </a:lnTo>
                  <a:lnTo>
                    <a:pt x="3378076" y="369693"/>
                  </a:lnTo>
                  <a:lnTo>
                    <a:pt x="3419916" y="354031"/>
                  </a:lnTo>
                  <a:lnTo>
                    <a:pt x="3463219" y="341598"/>
                  </a:lnTo>
                  <a:lnTo>
                    <a:pt x="3507840" y="332540"/>
                  </a:lnTo>
                  <a:lnTo>
                    <a:pt x="3553632" y="326999"/>
                  </a:lnTo>
                  <a:lnTo>
                    <a:pt x="3600450" y="325120"/>
                  </a:lnTo>
                  <a:lnTo>
                    <a:pt x="3600450" y="900429"/>
                  </a:lnTo>
                  <a:lnTo>
                    <a:pt x="3594100" y="1475739"/>
                  </a:lnTo>
                  <a:close/>
                </a:path>
                <a:path w="3601720" h="1800860">
                  <a:moveTo>
                    <a:pt x="7620" y="1475739"/>
                  </a:moveTo>
                  <a:lnTo>
                    <a:pt x="54786" y="1473304"/>
                  </a:lnTo>
                  <a:lnTo>
                    <a:pt x="100861" y="1467165"/>
                  </a:lnTo>
                  <a:lnTo>
                    <a:pt x="145698" y="1457471"/>
                  </a:lnTo>
                  <a:lnTo>
                    <a:pt x="189150" y="1444374"/>
                  </a:lnTo>
                  <a:lnTo>
                    <a:pt x="231072" y="1428021"/>
                  </a:lnTo>
                  <a:lnTo>
                    <a:pt x="271316" y="1408564"/>
                  </a:lnTo>
                  <a:lnTo>
                    <a:pt x="309737" y="1386152"/>
                  </a:lnTo>
                  <a:lnTo>
                    <a:pt x="346187" y="1360936"/>
                  </a:lnTo>
                  <a:lnTo>
                    <a:pt x="380521" y="1333064"/>
                  </a:lnTo>
                  <a:lnTo>
                    <a:pt x="412591" y="1302686"/>
                  </a:lnTo>
                  <a:lnTo>
                    <a:pt x="442251" y="1269953"/>
                  </a:lnTo>
                  <a:lnTo>
                    <a:pt x="469355" y="1235015"/>
                  </a:lnTo>
                  <a:lnTo>
                    <a:pt x="493756" y="1198020"/>
                  </a:lnTo>
                  <a:lnTo>
                    <a:pt x="515308" y="1159119"/>
                  </a:lnTo>
                  <a:lnTo>
                    <a:pt x="533864" y="1118463"/>
                  </a:lnTo>
                  <a:lnTo>
                    <a:pt x="549278" y="1076200"/>
                  </a:lnTo>
                  <a:lnTo>
                    <a:pt x="561402" y="1032480"/>
                  </a:lnTo>
                  <a:lnTo>
                    <a:pt x="570092" y="987453"/>
                  </a:lnTo>
                  <a:lnTo>
                    <a:pt x="575200" y="941270"/>
                  </a:lnTo>
                  <a:lnTo>
                    <a:pt x="576580" y="894079"/>
                  </a:lnTo>
                  <a:lnTo>
                    <a:pt x="574173" y="847282"/>
                  </a:lnTo>
                  <a:lnTo>
                    <a:pt x="568117" y="801552"/>
                  </a:lnTo>
                  <a:lnTo>
                    <a:pt x="558559" y="757031"/>
                  </a:lnTo>
                  <a:lnTo>
                    <a:pt x="545642" y="713865"/>
                  </a:lnTo>
                  <a:lnTo>
                    <a:pt x="529514" y="672199"/>
                  </a:lnTo>
                  <a:lnTo>
                    <a:pt x="510320" y="632175"/>
                  </a:lnTo>
                  <a:lnTo>
                    <a:pt x="488205" y="593938"/>
                  </a:lnTo>
                  <a:lnTo>
                    <a:pt x="463316" y="557633"/>
                  </a:lnTo>
                  <a:lnTo>
                    <a:pt x="435798" y="523404"/>
                  </a:lnTo>
                  <a:lnTo>
                    <a:pt x="405796" y="491394"/>
                  </a:lnTo>
                  <a:lnTo>
                    <a:pt x="373457" y="461749"/>
                  </a:lnTo>
                  <a:lnTo>
                    <a:pt x="338927" y="434612"/>
                  </a:lnTo>
                  <a:lnTo>
                    <a:pt x="302350" y="410127"/>
                  </a:lnTo>
                  <a:lnTo>
                    <a:pt x="263874" y="388439"/>
                  </a:lnTo>
                  <a:lnTo>
                    <a:pt x="223643" y="369693"/>
                  </a:lnTo>
                  <a:lnTo>
                    <a:pt x="181803" y="354031"/>
                  </a:lnTo>
                  <a:lnTo>
                    <a:pt x="138500" y="341598"/>
                  </a:lnTo>
                  <a:lnTo>
                    <a:pt x="93879" y="332540"/>
                  </a:lnTo>
                  <a:lnTo>
                    <a:pt x="48087" y="326999"/>
                  </a:lnTo>
                  <a:lnTo>
                    <a:pt x="1270" y="325120"/>
                  </a:lnTo>
                  <a:lnTo>
                    <a:pt x="1270" y="900429"/>
                  </a:lnTo>
                  <a:lnTo>
                    <a:pt x="7620" y="1475739"/>
                  </a:lnTo>
                  <a:close/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17000" y="1371612"/>
              <a:ext cx="239026" cy="23646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84309" y="1418589"/>
              <a:ext cx="106680" cy="10668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77959" y="1412239"/>
              <a:ext cx="119380" cy="11938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98159" y="1376667"/>
              <a:ext cx="239026" cy="23902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65469" y="1423669"/>
              <a:ext cx="106679" cy="10921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59119" y="1417319"/>
              <a:ext cx="119379" cy="121919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27380" y="2860039"/>
            <a:ext cx="1173480" cy="899160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908040" y="1317307"/>
            <a:ext cx="14922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0" dirty="0">
                <a:latin typeface="Calibri"/>
                <a:cs typeface="Calibri"/>
              </a:rPr>
              <a:t>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801481" y="1317307"/>
            <a:ext cx="12509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0" dirty="0"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422390" y="1677923"/>
            <a:ext cx="1397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0" dirty="0">
                <a:latin typeface="Calibri"/>
                <a:cs typeface="Calibri"/>
              </a:rPr>
              <a:t>B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56093" y="1677923"/>
            <a:ext cx="1333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0" dirty="0">
                <a:latin typeface="Calibri"/>
                <a:cs typeface="Calibri"/>
              </a:rPr>
              <a:t>C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271509" y="1677923"/>
            <a:ext cx="1536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0" dirty="0">
                <a:latin typeface="Calibri"/>
                <a:cs typeface="Calibri"/>
              </a:rPr>
              <a:t>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622290" y="422910"/>
            <a:ext cx="3600450" cy="76200"/>
          </a:xfrm>
          <a:custGeom>
            <a:avLst/>
            <a:gdLst/>
            <a:ahLst/>
            <a:cxnLst/>
            <a:rect l="l" t="t" r="r" b="b"/>
            <a:pathLst>
              <a:path w="360045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3600450" h="76200">
                <a:moveTo>
                  <a:pt x="3523741" y="0"/>
                </a:moveTo>
                <a:lnTo>
                  <a:pt x="3523741" y="76200"/>
                </a:lnTo>
                <a:lnTo>
                  <a:pt x="3587241" y="44450"/>
                </a:lnTo>
                <a:lnTo>
                  <a:pt x="3536441" y="44450"/>
                </a:lnTo>
                <a:lnTo>
                  <a:pt x="3536441" y="31750"/>
                </a:lnTo>
                <a:lnTo>
                  <a:pt x="3587241" y="31750"/>
                </a:lnTo>
                <a:lnTo>
                  <a:pt x="3523741" y="0"/>
                </a:lnTo>
                <a:close/>
              </a:path>
              <a:path w="360045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3600450" h="76200">
                <a:moveTo>
                  <a:pt x="3523741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3523741" y="44450"/>
                </a:lnTo>
                <a:lnTo>
                  <a:pt x="3523741" y="31750"/>
                </a:lnTo>
                <a:close/>
              </a:path>
              <a:path w="3600450" h="76200">
                <a:moveTo>
                  <a:pt x="3587241" y="31750"/>
                </a:moveTo>
                <a:lnTo>
                  <a:pt x="3536441" y="31750"/>
                </a:lnTo>
                <a:lnTo>
                  <a:pt x="3536441" y="44450"/>
                </a:lnTo>
                <a:lnTo>
                  <a:pt x="3587241" y="44450"/>
                </a:lnTo>
                <a:lnTo>
                  <a:pt x="3599941" y="38100"/>
                </a:lnTo>
                <a:lnTo>
                  <a:pt x="3587241" y="3175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257033" y="352678"/>
            <a:ext cx="328930" cy="193040"/>
          </a:xfrm>
          <a:prstGeom prst="rect">
            <a:avLst/>
          </a:prstGeom>
          <a:solidFill>
            <a:srgbClr val="E7E6E6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4471C4"/>
                </a:solidFill>
                <a:latin typeface="Calibri"/>
                <a:cs typeface="Calibri"/>
              </a:rPr>
              <a:t>100ft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480049" y="577850"/>
            <a:ext cx="76200" cy="1800225"/>
          </a:xfrm>
          <a:custGeom>
            <a:avLst/>
            <a:gdLst/>
            <a:ahLst/>
            <a:cxnLst/>
            <a:rect l="l" t="t" r="r" b="b"/>
            <a:pathLst>
              <a:path w="76200" h="1800225">
                <a:moveTo>
                  <a:pt x="31750" y="1723771"/>
                </a:moveTo>
                <a:lnTo>
                  <a:pt x="0" y="1723771"/>
                </a:lnTo>
                <a:lnTo>
                  <a:pt x="38100" y="1799971"/>
                </a:lnTo>
                <a:lnTo>
                  <a:pt x="69850" y="1736471"/>
                </a:lnTo>
                <a:lnTo>
                  <a:pt x="31750" y="1736471"/>
                </a:lnTo>
                <a:lnTo>
                  <a:pt x="31750" y="1723771"/>
                </a:lnTo>
                <a:close/>
              </a:path>
              <a:path w="76200" h="1800225">
                <a:moveTo>
                  <a:pt x="44450" y="63500"/>
                </a:moveTo>
                <a:lnTo>
                  <a:pt x="31750" y="63500"/>
                </a:lnTo>
                <a:lnTo>
                  <a:pt x="31750" y="1736471"/>
                </a:lnTo>
                <a:lnTo>
                  <a:pt x="44450" y="1736471"/>
                </a:lnTo>
                <a:lnTo>
                  <a:pt x="44450" y="63500"/>
                </a:lnTo>
                <a:close/>
              </a:path>
              <a:path w="76200" h="1800225">
                <a:moveTo>
                  <a:pt x="76200" y="1723771"/>
                </a:moveTo>
                <a:lnTo>
                  <a:pt x="44450" y="1723771"/>
                </a:lnTo>
                <a:lnTo>
                  <a:pt x="44450" y="1736471"/>
                </a:lnTo>
                <a:lnTo>
                  <a:pt x="69850" y="1736471"/>
                </a:lnTo>
                <a:lnTo>
                  <a:pt x="76200" y="1723771"/>
                </a:lnTo>
                <a:close/>
              </a:path>
              <a:path w="76200" h="1800225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00225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445123" y="1402714"/>
            <a:ext cx="165100" cy="257810"/>
          </a:xfrm>
          <a:prstGeom prst="rect">
            <a:avLst/>
          </a:prstGeom>
          <a:solidFill>
            <a:srgbClr val="E7E6E6"/>
          </a:solidFill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145"/>
              </a:lnSpc>
            </a:pPr>
            <a:r>
              <a:rPr sz="1100" spc="-20" dirty="0">
                <a:solidFill>
                  <a:srgbClr val="4471C4"/>
                </a:solidFill>
                <a:latin typeface="Calibri"/>
                <a:cs typeface="Calibri"/>
              </a:rPr>
              <a:t>50ft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9282429" y="875030"/>
            <a:ext cx="76200" cy="1152525"/>
          </a:xfrm>
          <a:custGeom>
            <a:avLst/>
            <a:gdLst/>
            <a:ahLst/>
            <a:cxnLst/>
            <a:rect l="l" t="t" r="r" b="b"/>
            <a:pathLst>
              <a:path w="76200" h="1152525">
                <a:moveTo>
                  <a:pt x="31750" y="1075817"/>
                </a:moveTo>
                <a:lnTo>
                  <a:pt x="0" y="1075817"/>
                </a:lnTo>
                <a:lnTo>
                  <a:pt x="38100" y="1152017"/>
                </a:lnTo>
                <a:lnTo>
                  <a:pt x="69850" y="1088517"/>
                </a:lnTo>
                <a:lnTo>
                  <a:pt x="31750" y="1088517"/>
                </a:lnTo>
                <a:lnTo>
                  <a:pt x="31750" y="1075817"/>
                </a:lnTo>
                <a:close/>
              </a:path>
              <a:path w="76200" h="1152525">
                <a:moveTo>
                  <a:pt x="44450" y="63500"/>
                </a:moveTo>
                <a:lnTo>
                  <a:pt x="31750" y="63500"/>
                </a:lnTo>
                <a:lnTo>
                  <a:pt x="31750" y="1088517"/>
                </a:lnTo>
                <a:lnTo>
                  <a:pt x="44450" y="1088517"/>
                </a:lnTo>
                <a:lnTo>
                  <a:pt x="44450" y="63500"/>
                </a:lnTo>
                <a:close/>
              </a:path>
              <a:path w="76200" h="1152525">
                <a:moveTo>
                  <a:pt x="76200" y="1075817"/>
                </a:moveTo>
                <a:lnTo>
                  <a:pt x="44450" y="1075817"/>
                </a:lnTo>
                <a:lnTo>
                  <a:pt x="44450" y="1088517"/>
                </a:lnTo>
                <a:lnTo>
                  <a:pt x="69850" y="1088517"/>
                </a:lnTo>
                <a:lnTo>
                  <a:pt x="76200" y="1075817"/>
                </a:lnTo>
                <a:close/>
              </a:path>
              <a:path w="76200" h="1152525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152525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9242425" y="1292478"/>
            <a:ext cx="165100" cy="258445"/>
          </a:xfrm>
          <a:prstGeom prst="rect">
            <a:avLst/>
          </a:prstGeom>
          <a:solidFill>
            <a:srgbClr val="E7E6E6"/>
          </a:solidFill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145"/>
              </a:lnSpc>
            </a:pPr>
            <a:r>
              <a:rPr sz="1100" spc="-20" dirty="0">
                <a:solidFill>
                  <a:srgbClr val="4471C4"/>
                </a:solidFill>
                <a:latin typeface="Calibri"/>
                <a:cs typeface="Calibri"/>
              </a:rPr>
              <a:t>32ft</a:t>
            </a:r>
            <a:endParaRPr sz="1100" dirty="0">
              <a:latin typeface="Calibri"/>
              <a:cs typeface="Calibri"/>
            </a:endParaRPr>
          </a:p>
        </p:txBody>
      </p:sp>
      <p:graphicFrame>
        <p:nvGraphicFramePr>
          <p:cNvPr id="48" name="object 48"/>
          <p:cNvGraphicFramePr>
            <a:graphicFrameLocks noGrp="1"/>
          </p:cNvGraphicFramePr>
          <p:nvPr/>
        </p:nvGraphicFramePr>
        <p:xfrm>
          <a:off x="5187188" y="2483739"/>
          <a:ext cx="4036059" cy="1676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5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16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6230">
                <a:tc gridSpan="6">
                  <a:txBody>
                    <a:bodyPr/>
                    <a:lstStyle/>
                    <a:p>
                      <a:pPr marL="37528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6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1400" b="1" spc="1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4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000" b="1" spc="-25" dirty="0">
                          <a:latin typeface="Calibri"/>
                          <a:cs typeface="Calibri"/>
                        </a:rPr>
                        <a:t>GS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spc="-50" dirty="0">
                          <a:solidFill>
                            <a:srgbClr val="538235"/>
                          </a:solidFill>
                          <a:latin typeface="Arial Black"/>
                          <a:cs typeface="Arial Black"/>
                        </a:rPr>
                        <a:t>A</a:t>
                      </a:r>
                      <a:endParaRPr sz="1000">
                        <a:latin typeface="Arial Black"/>
                        <a:cs typeface="Arial Black"/>
                      </a:endParaRPr>
                    </a:p>
                  </a:txBody>
                  <a:tcPr marL="0" marR="0" marT="13970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977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spc="-50" dirty="0">
                          <a:solidFill>
                            <a:srgbClr val="538235"/>
                          </a:solidFill>
                          <a:latin typeface="Arial Black"/>
                          <a:cs typeface="Arial Black"/>
                        </a:rPr>
                        <a:t>B</a:t>
                      </a:r>
                      <a:endParaRPr sz="1000">
                        <a:latin typeface="Arial Black"/>
                        <a:cs typeface="Arial Black"/>
                      </a:endParaRPr>
                    </a:p>
                  </a:txBody>
                  <a:tcPr marL="0" marR="0" marT="13970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700" i="1" spc="1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700" i="1" spc="13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3970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700" i="1" spc="1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700" i="1" spc="13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700" i="1" spc="1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700" i="1" spc="13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000" b="1" spc="-25" dirty="0">
                          <a:latin typeface="Calibri"/>
                          <a:cs typeface="Calibri"/>
                        </a:rPr>
                        <a:t>GA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000" spc="-50" dirty="0">
                          <a:solidFill>
                            <a:srgbClr val="538235"/>
                          </a:solidFill>
                          <a:latin typeface="Arial Black"/>
                          <a:cs typeface="Arial Black"/>
                        </a:rPr>
                        <a:t>A</a:t>
                      </a:r>
                      <a:endParaRPr sz="1000">
                        <a:latin typeface="Arial Black"/>
                        <a:cs typeface="Arial Black"/>
                      </a:endParaRPr>
                    </a:p>
                  </a:txBody>
                  <a:tcPr marL="0" marR="0" marT="1460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7790"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000" spc="-50" dirty="0">
                          <a:solidFill>
                            <a:srgbClr val="538235"/>
                          </a:solidFill>
                          <a:latin typeface="Arial Black"/>
                          <a:cs typeface="Arial Black"/>
                        </a:rPr>
                        <a:t>B</a:t>
                      </a:r>
                      <a:endParaRPr sz="1000">
                        <a:latin typeface="Arial Black"/>
                        <a:cs typeface="Arial Black"/>
                      </a:endParaRPr>
                    </a:p>
                  </a:txBody>
                  <a:tcPr marL="0" marR="0" marT="1460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000" spc="-50" dirty="0">
                          <a:solidFill>
                            <a:srgbClr val="538235"/>
                          </a:solidFill>
                          <a:latin typeface="Arial Black"/>
                          <a:cs typeface="Arial Black"/>
                        </a:rPr>
                        <a:t>C</a:t>
                      </a:r>
                      <a:endParaRPr sz="1000">
                        <a:latin typeface="Arial Black"/>
                        <a:cs typeface="Arial Black"/>
                      </a:endParaRPr>
                    </a:p>
                  </a:txBody>
                  <a:tcPr marL="0" marR="0" marT="1460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970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700" i="1" spc="1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700" i="1" spc="13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700" i="1" spc="1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700" i="1" spc="13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000" b="1" spc="-25" dirty="0">
                          <a:latin typeface="Calibri"/>
                          <a:cs typeface="Calibri"/>
                        </a:rPr>
                        <a:t>WA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marR="279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700" i="1" spc="1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700" i="1" spc="13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977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spc="-50" dirty="0">
                          <a:solidFill>
                            <a:srgbClr val="538235"/>
                          </a:solidFill>
                          <a:latin typeface="Arial Black"/>
                          <a:cs typeface="Arial Black"/>
                        </a:rPr>
                        <a:t>B</a:t>
                      </a:r>
                      <a:endParaRPr sz="1000">
                        <a:latin typeface="Arial Black"/>
                        <a:cs typeface="Arial Black"/>
                      </a:endParaRPr>
                    </a:p>
                  </a:txBody>
                  <a:tcPr marL="0" marR="0" marT="1397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spc="-50" dirty="0">
                          <a:solidFill>
                            <a:srgbClr val="538235"/>
                          </a:solidFill>
                          <a:latin typeface="Arial Black"/>
                          <a:cs typeface="Arial Black"/>
                        </a:rPr>
                        <a:t>C</a:t>
                      </a:r>
                      <a:endParaRPr sz="1000">
                        <a:latin typeface="Arial Black"/>
                        <a:cs typeface="Arial Black"/>
                      </a:endParaRPr>
                    </a:p>
                  </a:txBody>
                  <a:tcPr marL="0" marR="0" marT="1397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3970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700" i="1" spc="1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700" i="1" spc="13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700" i="1" spc="1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700" i="1" spc="13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000" b="1" spc="55" dirty="0">
                          <a:latin typeface="Calibri"/>
                          <a:cs typeface="Calibri"/>
                        </a:rPr>
                        <a:t>C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marR="279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700" i="1" spc="1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700" i="1" spc="13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77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spc="-50" dirty="0">
                          <a:solidFill>
                            <a:srgbClr val="538235"/>
                          </a:solidFill>
                          <a:latin typeface="Arial Black"/>
                          <a:cs typeface="Arial Black"/>
                        </a:rPr>
                        <a:t>B</a:t>
                      </a:r>
                      <a:endParaRPr sz="1000">
                        <a:latin typeface="Arial Black"/>
                        <a:cs typeface="Arial Black"/>
                      </a:endParaRPr>
                    </a:p>
                  </a:txBody>
                  <a:tcPr marL="0" marR="0" marT="1397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spc="-50" dirty="0">
                          <a:solidFill>
                            <a:srgbClr val="538235"/>
                          </a:solidFill>
                          <a:latin typeface="Arial Black"/>
                          <a:cs typeface="Arial Black"/>
                        </a:rPr>
                        <a:t>C</a:t>
                      </a:r>
                      <a:endParaRPr sz="1000">
                        <a:latin typeface="Arial Black"/>
                        <a:cs typeface="Arial Black"/>
                      </a:endParaRPr>
                    </a:p>
                  </a:txBody>
                  <a:tcPr marL="0" marR="0" marT="1397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843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spc="-50" dirty="0">
                          <a:solidFill>
                            <a:srgbClr val="538235"/>
                          </a:solidFill>
                          <a:latin typeface="Arial Black"/>
                          <a:cs typeface="Arial Black"/>
                        </a:rPr>
                        <a:t>D</a:t>
                      </a:r>
                      <a:endParaRPr sz="1000">
                        <a:latin typeface="Arial Black"/>
                        <a:cs typeface="Arial Black"/>
                      </a:endParaRPr>
                    </a:p>
                  </a:txBody>
                  <a:tcPr marL="0" marR="0" marT="1397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700" i="1" spc="1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700" i="1" spc="13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000" b="1" spc="-25" dirty="0">
                          <a:latin typeface="Calibri"/>
                          <a:cs typeface="Calibri"/>
                        </a:rPr>
                        <a:t>WD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marR="279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700" i="1" spc="1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700" i="1" spc="13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13652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700" i="1" spc="1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700" i="1" spc="13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000" spc="-50" dirty="0">
                          <a:solidFill>
                            <a:srgbClr val="538235"/>
                          </a:solidFill>
                          <a:latin typeface="Arial Black"/>
                          <a:cs typeface="Arial Black"/>
                        </a:rPr>
                        <a:t>C</a:t>
                      </a:r>
                      <a:endParaRPr sz="1000">
                        <a:latin typeface="Arial Black"/>
                        <a:cs typeface="Arial Black"/>
                      </a:endParaRPr>
                    </a:p>
                  </a:txBody>
                  <a:tcPr marL="0" marR="0" marT="14605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78435"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000" spc="-50" dirty="0">
                          <a:solidFill>
                            <a:srgbClr val="538235"/>
                          </a:solidFill>
                          <a:latin typeface="Arial Black"/>
                          <a:cs typeface="Arial Black"/>
                        </a:rPr>
                        <a:t>D</a:t>
                      </a:r>
                      <a:endParaRPr sz="1000">
                        <a:latin typeface="Arial Black"/>
                        <a:cs typeface="Arial Black"/>
                      </a:endParaRPr>
                    </a:p>
                  </a:txBody>
                  <a:tcPr marL="0" marR="0" marT="14605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700" i="1" spc="1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700" i="1" spc="13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000" b="1" spc="-25" dirty="0">
                          <a:latin typeface="Calibri"/>
                          <a:cs typeface="Calibri"/>
                        </a:rPr>
                        <a:t>GD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marR="279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700" i="1" spc="13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700" i="1" spc="1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700" i="1" spc="1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589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700" i="1" spc="13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700" i="1" spc="1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700" i="1" spc="1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000" spc="-50" dirty="0">
                          <a:solidFill>
                            <a:srgbClr val="538235"/>
                          </a:solidFill>
                          <a:latin typeface="Arial Black"/>
                          <a:cs typeface="Arial Black"/>
                        </a:rPr>
                        <a:t>C</a:t>
                      </a:r>
                      <a:endParaRPr sz="1000">
                        <a:latin typeface="Arial Black"/>
                        <a:cs typeface="Arial Black"/>
                      </a:endParaRPr>
                    </a:p>
                  </a:txBody>
                  <a:tcPr marL="0" marR="0" marT="14604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843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000" spc="-50" dirty="0">
                          <a:solidFill>
                            <a:srgbClr val="538235"/>
                          </a:solidFill>
                          <a:latin typeface="Arial Black"/>
                          <a:cs typeface="Arial Black"/>
                        </a:rPr>
                        <a:t>D</a:t>
                      </a:r>
                      <a:endParaRPr sz="1000">
                        <a:latin typeface="Arial Black"/>
                        <a:cs typeface="Arial Black"/>
                      </a:endParaRPr>
                    </a:p>
                  </a:txBody>
                  <a:tcPr marL="0" marR="0" marT="14604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000" spc="-50" dirty="0">
                          <a:solidFill>
                            <a:srgbClr val="538235"/>
                          </a:solidFill>
                          <a:latin typeface="Arial Black"/>
                          <a:cs typeface="Arial Black"/>
                        </a:rPr>
                        <a:t>E</a:t>
                      </a:r>
                      <a:endParaRPr sz="1000">
                        <a:latin typeface="Arial Black"/>
                        <a:cs typeface="Arial Black"/>
                      </a:endParaRPr>
                    </a:p>
                  </a:txBody>
                  <a:tcPr marL="0" marR="0" marT="14604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000" b="1" spc="-25" dirty="0">
                          <a:latin typeface="Calibri"/>
                          <a:cs typeface="Calibri"/>
                        </a:rPr>
                        <a:t>GK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marR="279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700" i="1" spc="13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700" i="1" spc="1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700" i="1" spc="1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13589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700" i="1" spc="13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700" i="1" spc="1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700" i="1" spc="1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700" i="1" spc="13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700" i="1" spc="1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700" i="1" spc="1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7843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000" spc="-50" dirty="0">
                          <a:solidFill>
                            <a:srgbClr val="538235"/>
                          </a:solidFill>
                          <a:latin typeface="Arial Black"/>
                          <a:cs typeface="Arial Black"/>
                        </a:rPr>
                        <a:t>D</a:t>
                      </a:r>
                      <a:endParaRPr sz="1000">
                        <a:latin typeface="Arial Black"/>
                        <a:cs typeface="Arial Black"/>
                      </a:endParaRPr>
                    </a:p>
                  </a:txBody>
                  <a:tcPr marL="0" marR="0" marT="14604" marB="0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000" spc="-50" dirty="0">
                          <a:solidFill>
                            <a:srgbClr val="538235"/>
                          </a:solidFill>
                          <a:latin typeface="Arial Black"/>
                          <a:cs typeface="Arial Black"/>
                        </a:rPr>
                        <a:t>E</a:t>
                      </a:r>
                      <a:endParaRPr sz="1000" dirty="0">
                        <a:latin typeface="Arial Black"/>
                        <a:cs typeface="Arial Black"/>
                      </a:endParaRPr>
                    </a:p>
                  </a:txBody>
                  <a:tcPr marL="0" marR="0" marT="14604" marB="0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49" name="object 4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363459" y="1422400"/>
            <a:ext cx="119380" cy="119379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138679" y="2880359"/>
            <a:ext cx="1198880" cy="901700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594100" y="2862580"/>
            <a:ext cx="1198879" cy="899160"/>
          </a:xfrm>
          <a:prstGeom prst="rect">
            <a:avLst/>
          </a:prstGeom>
        </p:spPr>
      </p:pic>
      <p:graphicFrame>
        <p:nvGraphicFramePr>
          <p:cNvPr id="61" name="object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711093"/>
              </p:ext>
            </p:extLst>
          </p:nvPr>
        </p:nvGraphicFramePr>
        <p:xfrm>
          <a:off x="963510" y="1953005"/>
          <a:ext cx="3964939" cy="456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1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1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12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840">
                <a:tc rowSpan="2">
                  <a:txBody>
                    <a:bodyPr/>
                    <a:lstStyle/>
                    <a:p>
                      <a:pPr marL="356235" marR="141605" indent="-208279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000" spc="-25" dirty="0">
                          <a:latin typeface="Aptos Narrow" panose="020B0004020202020204" pitchFamily="34" charset="0"/>
                          <a:cs typeface="Calibri"/>
                        </a:rPr>
                        <a:t>Extra</a:t>
                      </a:r>
                      <a:r>
                        <a:rPr sz="1000" spc="-10" dirty="0">
                          <a:latin typeface="Aptos Narrow" panose="020B0004020202020204" pitchFamily="34" charset="0"/>
                          <a:cs typeface="Calibri"/>
                        </a:rPr>
                        <a:t> </a:t>
                      </a:r>
                      <a:r>
                        <a:rPr sz="1000" spc="-20" dirty="0">
                          <a:latin typeface="Aptos Narrow" panose="020B0004020202020204" pitchFamily="34" charset="0"/>
                          <a:cs typeface="Calibri"/>
                        </a:rPr>
                        <a:t>time,</a:t>
                      </a:r>
                      <a:r>
                        <a:rPr sz="1000" dirty="0">
                          <a:latin typeface="Aptos Narrow" panose="020B0004020202020204" pitchFamily="34" charset="0"/>
                          <a:cs typeface="Calibri"/>
                        </a:rPr>
                        <a:t> </a:t>
                      </a:r>
                      <a:r>
                        <a:rPr sz="1000" spc="-25" dirty="0">
                          <a:latin typeface="Aptos Narrow" panose="020B0004020202020204" pitchFamily="34" charset="0"/>
                          <a:cs typeface="Calibri"/>
                        </a:rPr>
                        <a:t>tie</a:t>
                      </a:r>
                      <a:r>
                        <a:rPr sz="1000" spc="-10" dirty="0">
                          <a:latin typeface="Aptos Narrow" panose="020B0004020202020204" pitchFamily="34" charset="0"/>
                          <a:cs typeface="Calibri"/>
                        </a:rPr>
                        <a:t> score</a:t>
                      </a:r>
                      <a:endParaRPr sz="1000">
                        <a:latin typeface="Aptos Narrow" panose="020B0004020202020204" pitchFamily="34" charset="0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b="1" dirty="0">
                          <a:latin typeface="Aptos Narrow" panose="020B0004020202020204" pitchFamily="34" charset="0"/>
                          <a:cs typeface="Calibri"/>
                        </a:rPr>
                        <a:t>1</a:t>
                      </a:r>
                      <a:r>
                        <a:rPr sz="975" b="1" baseline="25641" dirty="0">
                          <a:latin typeface="Aptos Narrow" panose="020B0004020202020204" pitchFamily="34" charset="0"/>
                          <a:cs typeface="Calibri"/>
                        </a:rPr>
                        <a:t>st</a:t>
                      </a:r>
                      <a:r>
                        <a:rPr sz="975" b="1" spc="82" baseline="25641" dirty="0">
                          <a:latin typeface="Aptos Narrow" panose="020B0004020202020204" pitchFamily="34" charset="0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Aptos Narrow" panose="020B0004020202020204" pitchFamily="34" charset="0"/>
                          <a:cs typeface="Calibri"/>
                        </a:rPr>
                        <a:t>Quarter</a:t>
                      </a:r>
                      <a:endParaRPr sz="1000">
                        <a:latin typeface="Aptos Narrow" panose="020B0004020202020204" pitchFamily="34" charset="0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spc="-10" dirty="0">
                          <a:latin typeface="Aptos Narrow" panose="020B0004020202020204" pitchFamily="34" charset="0"/>
                          <a:cs typeface="Calibri"/>
                        </a:rPr>
                        <a:t>Interval</a:t>
                      </a:r>
                      <a:endParaRPr sz="1000">
                        <a:latin typeface="Aptos Narrow" panose="020B0004020202020204" pitchFamily="34" charset="0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b="1" dirty="0">
                          <a:latin typeface="Aptos Narrow" panose="020B0004020202020204" pitchFamily="34" charset="0"/>
                          <a:cs typeface="Calibri"/>
                        </a:rPr>
                        <a:t>2</a:t>
                      </a:r>
                      <a:r>
                        <a:rPr sz="975" b="1" baseline="25641" dirty="0">
                          <a:latin typeface="Aptos Narrow" panose="020B0004020202020204" pitchFamily="34" charset="0"/>
                          <a:cs typeface="Calibri"/>
                        </a:rPr>
                        <a:t>nd</a:t>
                      </a:r>
                      <a:r>
                        <a:rPr sz="975" b="1" spc="30" baseline="25641" dirty="0">
                          <a:latin typeface="Aptos Narrow" panose="020B0004020202020204" pitchFamily="34" charset="0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Aptos Narrow" panose="020B0004020202020204" pitchFamily="34" charset="0"/>
                          <a:cs typeface="Calibri"/>
                        </a:rPr>
                        <a:t>Quarter</a:t>
                      </a:r>
                      <a:endParaRPr sz="1000">
                        <a:latin typeface="Aptos Narrow" panose="020B0004020202020204" pitchFamily="34" charset="0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72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667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dirty="0">
                          <a:latin typeface="Aptos Narrow" panose="020B0004020202020204" pitchFamily="34" charset="0"/>
                          <a:cs typeface="Calibri"/>
                        </a:rPr>
                        <a:t>7</a:t>
                      </a:r>
                      <a:r>
                        <a:rPr sz="800" spc="-30" dirty="0">
                          <a:latin typeface="Aptos Narrow" panose="020B0004020202020204" pitchFamily="34" charset="0"/>
                          <a:cs typeface="Calibri"/>
                        </a:rPr>
                        <a:t> </a:t>
                      </a:r>
                      <a:r>
                        <a:rPr sz="800" spc="-25" dirty="0">
                          <a:latin typeface="Aptos Narrow" panose="020B0004020202020204" pitchFamily="34" charset="0"/>
                          <a:cs typeface="Calibri"/>
                        </a:rPr>
                        <a:t>min</a:t>
                      </a:r>
                      <a:endParaRPr sz="800">
                        <a:latin typeface="Aptos Narrow" panose="020B0004020202020204" pitchFamily="34" charset="0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dirty="0">
                          <a:latin typeface="Aptos Narrow" panose="020B0004020202020204" pitchFamily="34" charset="0"/>
                          <a:cs typeface="Calibri"/>
                        </a:rPr>
                        <a:t>1</a:t>
                      </a:r>
                      <a:r>
                        <a:rPr sz="800" spc="-30" dirty="0">
                          <a:latin typeface="Aptos Narrow" panose="020B0004020202020204" pitchFamily="34" charset="0"/>
                          <a:cs typeface="Calibri"/>
                        </a:rPr>
                        <a:t> </a:t>
                      </a:r>
                      <a:r>
                        <a:rPr sz="800" spc="-25" dirty="0">
                          <a:latin typeface="Aptos Narrow" panose="020B0004020202020204" pitchFamily="34" charset="0"/>
                          <a:cs typeface="Calibri"/>
                        </a:rPr>
                        <a:t>min</a:t>
                      </a:r>
                      <a:endParaRPr sz="800">
                        <a:latin typeface="Aptos Narrow" panose="020B0004020202020204" pitchFamily="34" charset="0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dirty="0">
                          <a:latin typeface="Aptos Narrow" panose="020B0004020202020204" pitchFamily="34" charset="0"/>
                          <a:cs typeface="Calibri"/>
                        </a:rPr>
                        <a:t>7</a:t>
                      </a:r>
                      <a:r>
                        <a:rPr sz="800" spc="-30" dirty="0">
                          <a:latin typeface="Aptos Narrow" panose="020B0004020202020204" pitchFamily="34" charset="0"/>
                          <a:cs typeface="Calibri"/>
                        </a:rPr>
                        <a:t> </a:t>
                      </a:r>
                      <a:r>
                        <a:rPr sz="800" spc="-25" dirty="0">
                          <a:latin typeface="Aptos Narrow" panose="020B0004020202020204" pitchFamily="34" charset="0"/>
                          <a:cs typeface="Calibri"/>
                        </a:rPr>
                        <a:t>min</a:t>
                      </a:r>
                      <a:endParaRPr sz="800" dirty="0">
                        <a:latin typeface="Aptos Narrow" panose="020B0004020202020204" pitchFamily="34" charset="0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2" name="object 62"/>
          <p:cNvSpPr txBox="1">
            <a:spLocks noGrp="1"/>
          </p:cNvSpPr>
          <p:nvPr>
            <p:ph type="title"/>
          </p:nvPr>
        </p:nvSpPr>
        <p:spPr>
          <a:xfrm>
            <a:off x="620912" y="325342"/>
            <a:ext cx="441912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99589" algn="l"/>
                <a:tab pos="3295015" algn="l"/>
              </a:tabLst>
            </a:pPr>
            <a:r>
              <a:rPr sz="2800" b="1" spc="275" dirty="0">
                <a:latin typeface="Aptos Display" panose="020B0004020202020204" pitchFamily="34" charset="0"/>
              </a:rPr>
              <a:t>Standard</a:t>
            </a:r>
            <a:r>
              <a:rPr lang="en-MY" sz="2800" b="1" dirty="0">
                <a:latin typeface="Aptos Display" panose="020B0004020202020204" pitchFamily="34" charset="0"/>
              </a:rPr>
              <a:t> </a:t>
            </a:r>
            <a:r>
              <a:rPr sz="2800" b="1" spc="280" dirty="0">
                <a:latin typeface="Aptos Display" panose="020B0004020202020204" pitchFamily="34" charset="0"/>
              </a:rPr>
              <a:t>Netball</a:t>
            </a:r>
            <a:r>
              <a:rPr lang="en-MY" sz="2800" b="1" spc="280" dirty="0">
                <a:latin typeface="Aptos Display" panose="020B0004020202020204" pitchFamily="34" charset="0"/>
              </a:rPr>
              <a:t> </a:t>
            </a:r>
            <a:r>
              <a:rPr sz="2800" b="1" spc="315" dirty="0">
                <a:latin typeface="Aptos Display" panose="020B0004020202020204" pitchFamily="34" charset="0"/>
              </a:rPr>
              <a:t>Rules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A1EE189-594F-CFF5-709E-8B6B5FD49307}"/>
              </a:ext>
            </a:extLst>
          </p:cNvPr>
          <p:cNvCxnSpPr/>
          <p:nvPr/>
        </p:nvCxnSpPr>
        <p:spPr>
          <a:xfrm>
            <a:off x="6829780" y="2228849"/>
            <a:ext cx="1188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B5346DD-E900-DAE8-5D7A-CAAD03CB1651}"/>
              </a:ext>
            </a:extLst>
          </p:cNvPr>
          <p:cNvCxnSpPr/>
          <p:nvPr/>
        </p:nvCxnSpPr>
        <p:spPr>
          <a:xfrm>
            <a:off x="8031918" y="2228142"/>
            <a:ext cx="1188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bject 35">
            <a:extLst>
              <a:ext uri="{FF2B5EF4-FFF2-40B4-BE49-F238E27FC236}">
                <a16:creationId xmlns:a16="http://schemas.microsoft.com/office/drawing/2014/main" id="{1202464A-3681-FD8C-7686-14C3C550F67E}"/>
              </a:ext>
            </a:extLst>
          </p:cNvPr>
          <p:cNvSpPr txBox="1"/>
          <p:nvPr/>
        </p:nvSpPr>
        <p:spPr>
          <a:xfrm>
            <a:off x="8520272" y="2140395"/>
            <a:ext cx="220979" cy="1936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solidFill>
                  <a:srgbClr val="4471C4"/>
                </a:solidFill>
                <a:latin typeface="Calibri"/>
                <a:cs typeface="Calibri"/>
              </a:rPr>
              <a:t>1/3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353530" y="2130890"/>
            <a:ext cx="220979" cy="1936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solidFill>
                  <a:srgbClr val="4471C4"/>
                </a:solidFill>
                <a:latin typeface="Calibri"/>
                <a:cs typeface="Calibri"/>
              </a:rPr>
              <a:t>1/3</a:t>
            </a:r>
            <a:endParaRPr sz="1100" dirty="0">
              <a:latin typeface="Calibri"/>
              <a:cs typeface="Calibri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C168718-2CF7-1DB5-2B07-36A2CDC8670E}"/>
              </a:ext>
            </a:extLst>
          </p:cNvPr>
          <p:cNvCxnSpPr/>
          <p:nvPr/>
        </p:nvCxnSpPr>
        <p:spPr>
          <a:xfrm>
            <a:off x="5636136" y="2231651"/>
            <a:ext cx="1188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bject 35">
            <a:extLst>
              <a:ext uri="{FF2B5EF4-FFF2-40B4-BE49-F238E27FC236}">
                <a16:creationId xmlns:a16="http://schemas.microsoft.com/office/drawing/2014/main" id="{F9B03CAF-7229-1CFA-CFD3-76475472B629}"/>
              </a:ext>
            </a:extLst>
          </p:cNvPr>
          <p:cNvSpPr txBox="1"/>
          <p:nvPr/>
        </p:nvSpPr>
        <p:spPr>
          <a:xfrm>
            <a:off x="6159886" y="2133692"/>
            <a:ext cx="220979" cy="1936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solidFill>
                  <a:srgbClr val="4471C4"/>
                </a:solidFill>
                <a:latin typeface="Calibri"/>
                <a:cs typeface="Calibri"/>
              </a:rPr>
              <a:t>1/3</a:t>
            </a:r>
            <a:endParaRPr sz="1100" dirty="0">
              <a:latin typeface="Calibri"/>
              <a:cs typeface="Calibri"/>
            </a:endParaRPr>
          </a:p>
        </p:txBody>
      </p:sp>
      <p:graphicFrame>
        <p:nvGraphicFramePr>
          <p:cNvPr id="72" name="Table 71">
            <a:extLst>
              <a:ext uri="{FF2B5EF4-FFF2-40B4-BE49-F238E27FC236}">
                <a16:creationId xmlns:a16="http://schemas.microsoft.com/office/drawing/2014/main" id="{113A5863-3C36-D1EC-E5AC-878FDC076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034673"/>
              </p:ext>
            </p:extLst>
          </p:nvPr>
        </p:nvGraphicFramePr>
        <p:xfrm>
          <a:off x="619988" y="4014248"/>
          <a:ext cx="8649982" cy="2750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298">
                  <a:extLst>
                    <a:ext uri="{9D8B030D-6E8A-4147-A177-3AD203B41FA5}">
                      <a16:colId xmlns:a16="http://schemas.microsoft.com/office/drawing/2014/main" val="997080739"/>
                    </a:ext>
                  </a:extLst>
                </a:gridCol>
                <a:gridCol w="1526832">
                  <a:extLst>
                    <a:ext uri="{9D8B030D-6E8A-4147-A177-3AD203B41FA5}">
                      <a16:colId xmlns:a16="http://schemas.microsoft.com/office/drawing/2014/main" val="3110092370"/>
                    </a:ext>
                  </a:extLst>
                </a:gridCol>
                <a:gridCol w="1520882">
                  <a:extLst>
                    <a:ext uri="{9D8B030D-6E8A-4147-A177-3AD203B41FA5}">
                      <a16:colId xmlns:a16="http://schemas.microsoft.com/office/drawing/2014/main" val="2444569960"/>
                    </a:ext>
                  </a:extLst>
                </a:gridCol>
                <a:gridCol w="2143514">
                  <a:extLst>
                    <a:ext uri="{9D8B030D-6E8A-4147-A177-3AD203B41FA5}">
                      <a16:colId xmlns:a16="http://schemas.microsoft.com/office/drawing/2014/main" val="1797109372"/>
                    </a:ext>
                  </a:extLst>
                </a:gridCol>
                <a:gridCol w="443460">
                  <a:extLst>
                    <a:ext uri="{9D8B030D-6E8A-4147-A177-3AD203B41FA5}">
                      <a16:colId xmlns:a16="http://schemas.microsoft.com/office/drawing/2014/main" val="2513255691"/>
                    </a:ext>
                  </a:extLst>
                </a:gridCol>
                <a:gridCol w="1729996">
                  <a:extLst>
                    <a:ext uri="{9D8B030D-6E8A-4147-A177-3AD203B41FA5}">
                      <a16:colId xmlns:a16="http://schemas.microsoft.com/office/drawing/2014/main" val="4073303138"/>
                    </a:ext>
                  </a:extLst>
                </a:gridCol>
              </a:tblGrid>
              <a:tr h="200638">
                <a:tc>
                  <a:txBody>
                    <a:bodyPr/>
                    <a:lstStyle/>
                    <a:p>
                      <a:pPr algn="ctr"/>
                      <a:endParaRPr lang="en-MY" sz="700" dirty="0">
                        <a:latin typeface="Aptos" panose="020B00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2000" spc="-50" dirty="0">
                          <a:solidFill>
                            <a:srgbClr val="538235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lang="en-MY" sz="2000" dirty="0">
                        <a:latin typeface="Wingdings"/>
                        <a:cs typeface="Wingding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2000" spc="-50" dirty="0">
                          <a:solidFill>
                            <a:srgbClr val="FF0000"/>
                          </a:solidFill>
                          <a:latin typeface="Wingdings"/>
                          <a:cs typeface="Wingdings"/>
                        </a:rPr>
                        <a:t></a:t>
                      </a:r>
                      <a:endParaRPr lang="en-MY" sz="2000" dirty="0">
                        <a:latin typeface="Wingdings"/>
                        <a:cs typeface="Wingding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MY" sz="700" dirty="0">
                        <a:latin typeface="Aptos" panose="020B00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MY" dirty="0">
                        <a:latin typeface="Aptos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sz="700" dirty="0">
                        <a:latin typeface="Aptos" panose="020B00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3183190"/>
                  </a:ext>
                </a:extLst>
              </a:tr>
              <a:tr h="1304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700" spc="-10" dirty="0">
                          <a:latin typeface="Aptos" panose="020B0004020202020204" pitchFamily="34" charset="0"/>
                          <a:cs typeface="Calibri"/>
                        </a:rPr>
                        <a:t>Hands</a:t>
                      </a:r>
                      <a:endParaRPr sz="700" dirty="0">
                        <a:latin typeface="Aptos" panose="020B0004020202020204" pitchFamily="34" charset="0"/>
                        <a:cs typeface="Calibri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700" dirty="0">
                          <a:latin typeface="Aptos" panose="020B0004020202020204" pitchFamily="34" charset="0"/>
                          <a:cs typeface="Calibri"/>
                        </a:rPr>
                        <a:t>Short</a:t>
                      </a:r>
                      <a:r>
                        <a:rPr sz="700" spc="-5" dirty="0">
                          <a:latin typeface="Aptos" panose="020B0004020202020204" pitchFamily="34" charset="0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Aptos" panose="020B0004020202020204" pitchFamily="34" charset="0"/>
                          <a:cs typeface="Calibri"/>
                        </a:rPr>
                        <a:t>Nails</a:t>
                      </a:r>
                      <a:endParaRPr sz="700" dirty="0">
                        <a:latin typeface="Aptos" panose="020B0004020202020204" pitchFamily="34" charset="0"/>
                        <a:cs typeface="Calibri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700" spc="-10" dirty="0">
                          <a:latin typeface="Aptos" panose="020B0004020202020204" pitchFamily="34" charset="0"/>
                          <a:cs typeface="Calibri"/>
                        </a:rPr>
                        <a:t>Jewellery</a:t>
                      </a:r>
                      <a:endParaRPr sz="700" dirty="0">
                        <a:latin typeface="Aptos" panose="020B0004020202020204" pitchFamily="34" charset="0"/>
                        <a:cs typeface="Calibri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700" spc="-10" dirty="0">
                          <a:latin typeface="Aptos" panose="020B0004020202020204" pitchFamily="34" charset="0"/>
                          <a:cs typeface="Calibri"/>
                        </a:rPr>
                        <a:t>Penalty</a:t>
                      </a:r>
                      <a:endParaRPr lang="en-MY" sz="700" dirty="0">
                        <a:latin typeface="Aptos" panose="020B0004020202020204" pitchFamily="34" charset="0"/>
                        <a:cs typeface="Calibri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088179"/>
                  </a:ext>
                </a:extLst>
              </a:tr>
              <a:tr h="1304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700" spc="-10" dirty="0">
                          <a:latin typeface="Aptos" panose="020B0004020202020204" pitchFamily="34" charset="0"/>
                          <a:cs typeface="Calibri"/>
                        </a:rPr>
                        <a:t>Score</a:t>
                      </a:r>
                      <a:endParaRPr sz="700" dirty="0">
                        <a:latin typeface="Aptos" panose="020B0004020202020204" pitchFamily="34" charset="0"/>
                        <a:cs typeface="Calibri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700" dirty="0">
                          <a:solidFill>
                            <a:schemeClr val="dk1"/>
                          </a:solidFill>
                          <a:latin typeface="Aptos" panose="020B0004020202020204" pitchFamily="34" charset="0"/>
                          <a:ea typeface="+mn-ea"/>
                          <a:cs typeface="Calibri"/>
                        </a:rPr>
                        <a:t>GS or GA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700" spc="-10" dirty="0">
                          <a:solidFill>
                            <a:schemeClr val="dk1"/>
                          </a:solidFill>
                          <a:latin typeface="Aptos" panose="020B0004020202020204" pitchFamily="34" charset="0"/>
                          <a:ea typeface="+mn-ea"/>
                          <a:cs typeface="Calibri"/>
                        </a:rPr>
                        <a:t>All other positions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700" dirty="0">
                          <a:latin typeface="Aptos" panose="020B0004020202020204" pitchFamily="34" charset="0"/>
                          <a:cs typeface="Calibri"/>
                        </a:rPr>
                        <a:t>Free</a:t>
                      </a:r>
                      <a:r>
                        <a:rPr lang="en-MY" sz="700" spc="-10" dirty="0">
                          <a:latin typeface="Aptos" panose="020B0004020202020204" pitchFamily="34" charset="0"/>
                          <a:cs typeface="Calibri"/>
                        </a:rPr>
                        <a:t> </a:t>
                      </a:r>
                      <a:r>
                        <a:rPr lang="en-MY" sz="700" spc="-20" dirty="0">
                          <a:latin typeface="Aptos" panose="020B0004020202020204" pitchFamily="34" charset="0"/>
                          <a:cs typeface="Calibri"/>
                        </a:rPr>
                        <a:t>pass</a:t>
                      </a:r>
                      <a:endParaRPr lang="en-MY" sz="700" dirty="0">
                        <a:latin typeface="Aptos" panose="020B0004020202020204" pitchFamily="34" charset="0"/>
                        <a:cs typeface="Calibri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700">
                          <a:latin typeface="Aptos" panose="020B0004020202020204" pitchFamily="34" charset="0"/>
                          <a:cs typeface="Calibri"/>
                        </a:rPr>
                        <a:t>Penalty</a:t>
                      </a:r>
                      <a:r>
                        <a:rPr lang="en-MY" sz="700" spc="-40">
                          <a:latin typeface="Aptos" panose="020B0004020202020204" pitchFamily="34" charset="0"/>
                          <a:cs typeface="Calibri"/>
                        </a:rPr>
                        <a:t> </a:t>
                      </a:r>
                      <a:r>
                        <a:rPr lang="en-MY" sz="700" spc="-10">
                          <a:latin typeface="Aptos" panose="020B0004020202020204" pitchFamily="34" charset="0"/>
                          <a:cs typeface="Calibri"/>
                        </a:rPr>
                        <a:t>Throw</a:t>
                      </a:r>
                      <a:endParaRPr lang="en-MY" sz="700" dirty="0">
                        <a:latin typeface="Aptos" panose="020B0004020202020204" pitchFamily="34" charset="0"/>
                        <a:cs typeface="Calibri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800" dirty="0">
                          <a:latin typeface="Aptos" panose="020B0004020202020204" pitchFamily="34" charset="0"/>
                          <a:cs typeface="Calibri"/>
                        </a:rPr>
                        <a:t>Penalty</a:t>
                      </a:r>
                      <a:r>
                        <a:rPr lang="en-MY" sz="800" spc="-40" dirty="0">
                          <a:latin typeface="Aptos" panose="020B0004020202020204" pitchFamily="34" charset="0"/>
                          <a:cs typeface="Calibri"/>
                        </a:rPr>
                        <a:t> </a:t>
                      </a:r>
                      <a:r>
                        <a:rPr lang="en-MY" sz="800" spc="-10" dirty="0">
                          <a:latin typeface="Aptos" panose="020B0004020202020204" pitchFamily="34" charset="0"/>
                          <a:cs typeface="Calibri"/>
                        </a:rPr>
                        <a:t>Throw</a:t>
                      </a:r>
                      <a:endParaRPr lang="en-MY" sz="800" dirty="0">
                        <a:latin typeface="Aptos" panose="020B0004020202020204" pitchFamily="34" charset="0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599909"/>
                  </a:ext>
                </a:extLst>
              </a:tr>
              <a:tr h="22571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700" dirty="0">
                          <a:latin typeface="Aptos" panose="020B0004020202020204" pitchFamily="34" charset="0"/>
                          <a:cs typeface="Calibri"/>
                        </a:rPr>
                        <a:t>Ball</a:t>
                      </a:r>
                      <a:r>
                        <a:rPr sz="700" spc="-15" dirty="0">
                          <a:latin typeface="Aptos" panose="020B0004020202020204" pitchFamily="34" charset="0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Aptos" panose="020B0004020202020204" pitchFamily="34" charset="0"/>
                          <a:cs typeface="Calibri"/>
                        </a:rPr>
                        <a:t>Handling</a:t>
                      </a:r>
                      <a:r>
                        <a:rPr sz="700" spc="305" dirty="0">
                          <a:latin typeface="Aptos" panose="020B0004020202020204" pitchFamily="34" charset="0"/>
                          <a:cs typeface="Calibri"/>
                        </a:rPr>
                        <a:t> </a:t>
                      </a:r>
                      <a:r>
                        <a:rPr sz="1400" spc="-50" dirty="0">
                          <a:latin typeface="Wingdings" panose="05000000000000000000" pitchFamily="2" charset="2"/>
                          <a:cs typeface="Wingdings"/>
                        </a:rPr>
                        <a:t></a:t>
                      </a:r>
                      <a:endParaRPr sz="700" dirty="0">
                        <a:latin typeface="Wingdings" panose="05000000000000000000" pitchFamily="2" charset="2"/>
                        <a:cs typeface="Wingding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700" dirty="0">
                          <a:solidFill>
                            <a:schemeClr val="dk1"/>
                          </a:solidFill>
                          <a:latin typeface="Aptos" panose="020B0004020202020204" pitchFamily="34" charset="0"/>
                          <a:ea typeface="+mn-ea"/>
                          <a:cs typeface="Calibri"/>
                        </a:rPr>
                        <a:t>Only pivot with the foot you land on</a:t>
                      </a: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700" dirty="0">
                          <a:solidFill>
                            <a:schemeClr val="dk1"/>
                          </a:solidFill>
                          <a:latin typeface="Aptos" panose="020B0004020202020204" pitchFamily="34" charset="0"/>
                          <a:ea typeface="+mn-ea"/>
                          <a:cs typeface="Calibri"/>
                        </a:rPr>
                        <a:t>first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700" spc="-10" dirty="0">
                          <a:solidFill>
                            <a:schemeClr val="dk1"/>
                          </a:solidFill>
                          <a:latin typeface="Aptos" panose="020B0004020202020204" pitchFamily="34" charset="0"/>
                          <a:ea typeface="+mn-ea"/>
                          <a:cs typeface="Calibri"/>
                        </a:rPr>
                        <a:t>Travel with ball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700" dirty="0">
                          <a:solidFill>
                            <a:schemeClr val="dk1"/>
                          </a:solidFill>
                          <a:latin typeface="Aptos" panose="020B0004020202020204" pitchFamily="34" charset="0"/>
                          <a:ea typeface="+mn-ea"/>
                          <a:cs typeface="Calibri"/>
                        </a:rPr>
                        <a:t>Opponent gets free pass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7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MY" sz="700" dirty="0">
                        <a:solidFill>
                          <a:schemeClr val="dk1"/>
                        </a:solidFill>
                        <a:latin typeface="Aptos" panose="020B0004020202020204" pitchFamily="34" charset="0"/>
                        <a:ea typeface="+mn-ea"/>
                        <a:cs typeface="Calibri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endParaRPr lang="en-MY" sz="700" dirty="0">
                        <a:solidFill>
                          <a:schemeClr val="dk1"/>
                        </a:solidFill>
                        <a:latin typeface="Aptos" panose="020B0004020202020204" pitchFamily="34" charset="0"/>
                        <a:ea typeface="+mn-ea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766942"/>
                  </a:ext>
                </a:extLst>
              </a:tr>
              <a:tr h="1805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700" dirty="0">
                          <a:latin typeface="Aptos" panose="020B0004020202020204" pitchFamily="34" charset="0"/>
                          <a:cs typeface="Calibri"/>
                        </a:rPr>
                        <a:t>Ball</a:t>
                      </a:r>
                      <a:r>
                        <a:rPr sz="700" spc="-15" dirty="0">
                          <a:latin typeface="Aptos" panose="020B0004020202020204" pitchFamily="34" charset="0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Aptos" panose="020B0004020202020204" pitchFamily="34" charset="0"/>
                          <a:cs typeface="Calibri"/>
                        </a:rPr>
                        <a:t>Holding</a:t>
                      </a:r>
                      <a:r>
                        <a:rPr sz="700" spc="315" dirty="0">
                          <a:latin typeface="Aptos" panose="020B0004020202020204" pitchFamily="34" charset="0"/>
                          <a:cs typeface="Calibri"/>
                        </a:rPr>
                        <a:t> </a:t>
                      </a:r>
                      <a:r>
                        <a:rPr sz="1400" spc="-50" dirty="0">
                          <a:latin typeface="Wingdings" panose="05000000000000000000" pitchFamily="2" charset="2"/>
                          <a:cs typeface="Wingdings"/>
                        </a:rPr>
                        <a:t></a:t>
                      </a:r>
                      <a:endParaRPr sz="700" dirty="0">
                        <a:latin typeface="Wingdings" panose="05000000000000000000" pitchFamily="2" charset="2"/>
                        <a:cs typeface="Wingding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700" dirty="0">
                          <a:solidFill>
                            <a:schemeClr val="dk1"/>
                          </a:solidFill>
                          <a:latin typeface="Aptos" panose="020B0004020202020204" pitchFamily="34" charset="0"/>
                          <a:ea typeface="+mn-ea"/>
                          <a:cs typeface="Calibri"/>
                        </a:rPr>
                        <a:t>3 seconds max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700" spc="-10" dirty="0">
                          <a:solidFill>
                            <a:schemeClr val="dk1"/>
                          </a:solidFill>
                          <a:latin typeface="Aptos" panose="020B0004020202020204" pitchFamily="34" charset="0"/>
                          <a:ea typeface="+mn-ea"/>
                          <a:cs typeface="Calibri"/>
                        </a:rPr>
                        <a:t>More than 3 seconds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700" dirty="0">
                          <a:solidFill>
                            <a:schemeClr val="dk1"/>
                          </a:solidFill>
                          <a:latin typeface="Aptos" panose="020B0004020202020204" pitchFamily="34" charset="0"/>
                          <a:ea typeface="+mn-ea"/>
                          <a:cs typeface="Calibri"/>
                        </a:rPr>
                        <a:t>Opponent gets free pass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7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MY" sz="700" dirty="0">
                        <a:solidFill>
                          <a:schemeClr val="dk1"/>
                        </a:solidFill>
                        <a:latin typeface="Aptos" panose="020B0004020202020204" pitchFamily="34" charset="0"/>
                        <a:ea typeface="+mn-ea"/>
                        <a:cs typeface="Calibri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endParaRPr lang="en-MY" sz="700" dirty="0">
                        <a:solidFill>
                          <a:schemeClr val="dk1"/>
                        </a:solidFill>
                        <a:latin typeface="Aptos" panose="020B0004020202020204" pitchFamily="34" charset="0"/>
                        <a:ea typeface="+mn-ea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927491"/>
                  </a:ext>
                </a:extLst>
              </a:tr>
              <a:tr h="1805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700" dirty="0">
                          <a:latin typeface="Aptos" panose="020B0004020202020204" pitchFamily="34" charset="0"/>
                          <a:cs typeface="Calibri"/>
                        </a:rPr>
                        <a:t>Defending</a:t>
                      </a:r>
                      <a:r>
                        <a:rPr sz="700" spc="-10" dirty="0">
                          <a:latin typeface="Aptos" panose="020B0004020202020204" pitchFamily="34" charset="0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Aptos" panose="020B0004020202020204" pitchFamily="34" charset="0"/>
                          <a:cs typeface="Calibri"/>
                        </a:rPr>
                        <a:t>distance</a:t>
                      </a:r>
                      <a:r>
                        <a:rPr sz="700" spc="285" dirty="0">
                          <a:latin typeface="Aptos" panose="020B0004020202020204" pitchFamily="34" charset="0"/>
                          <a:cs typeface="Calibri"/>
                        </a:rPr>
                        <a:t> </a:t>
                      </a:r>
                      <a:r>
                        <a:rPr sz="1400" spc="-60" dirty="0">
                          <a:latin typeface="Wingdings" panose="05000000000000000000" pitchFamily="2" charset="2"/>
                          <a:cs typeface="Wingdings"/>
                        </a:rPr>
                        <a:t></a:t>
                      </a:r>
                      <a:endParaRPr sz="700" dirty="0">
                        <a:latin typeface="Wingdings" panose="05000000000000000000" pitchFamily="2" charset="2"/>
                        <a:cs typeface="Wingding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700" dirty="0">
                          <a:solidFill>
                            <a:schemeClr val="dk1"/>
                          </a:solidFill>
                          <a:latin typeface="Aptos" panose="020B0004020202020204" pitchFamily="34" charset="0"/>
                          <a:ea typeface="+mn-ea"/>
                          <a:cs typeface="Calibri"/>
                        </a:rPr>
                        <a:t>3 feet minimum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700" spc="-10" dirty="0">
                          <a:solidFill>
                            <a:schemeClr val="dk1"/>
                          </a:solidFill>
                          <a:latin typeface="Aptos" panose="020B0004020202020204" pitchFamily="34" charset="0"/>
                          <a:ea typeface="+mn-ea"/>
                          <a:cs typeface="Calibri"/>
                        </a:rPr>
                        <a:t>Less than 3 feet/1meter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700" dirty="0">
                          <a:solidFill>
                            <a:schemeClr val="dk1"/>
                          </a:solidFill>
                          <a:latin typeface="Aptos" panose="020B0004020202020204" pitchFamily="34" charset="0"/>
                          <a:ea typeface="+mn-ea"/>
                          <a:cs typeface="Calibri"/>
                        </a:rPr>
                        <a:t>Opponent gets free pass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7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MY" sz="700" dirty="0">
                        <a:solidFill>
                          <a:schemeClr val="dk1"/>
                        </a:solidFill>
                        <a:latin typeface="Aptos" panose="020B0004020202020204" pitchFamily="34" charset="0"/>
                        <a:ea typeface="+mn-ea"/>
                        <a:cs typeface="Calibri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endParaRPr lang="en-MY" sz="700" dirty="0">
                        <a:solidFill>
                          <a:schemeClr val="dk1"/>
                        </a:solidFill>
                        <a:latin typeface="Aptos" panose="020B0004020202020204" pitchFamily="34" charset="0"/>
                        <a:ea typeface="+mn-ea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364240"/>
                  </a:ext>
                </a:extLst>
              </a:tr>
              <a:tr h="22571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700" dirty="0">
                          <a:latin typeface="Aptos" panose="020B0004020202020204" pitchFamily="34" charset="0"/>
                          <a:cs typeface="Calibri"/>
                        </a:rPr>
                        <a:t>Playing</a:t>
                      </a:r>
                      <a:r>
                        <a:rPr sz="700" spc="-35" dirty="0">
                          <a:latin typeface="Aptos" panose="020B0004020202020204" pitchFamily="34" charset="0"/>
                          <a:cs typeface="Calibri"/>
                        </a:rPr>
                        <a:t> </a:t>
                      </a:r>
                      <a:r>
                        <a:rPr sz="700" spc="-20" dirty="0">
                          <a:latin typeface="Aptos" panose="020B0004020202020204" pitchFamily="34" charset="0"/>
                          <a:cs typeface="Calibri"/>
                        </a:rPr>
                        <a:t>Area</a:t>
                      </a:r>
                      <a:r>
                        <a:rPr lang="en-MY" sz="700" spc="-20" dirty="0">
                          <a:latin typeface="Aptos" panose="020B0004020202020204" pitchFamily="34" charset="0"/>
                          <a:cs typeface="Calibri"/>
                        </a:rPr>
                        <a:t>   </a:t>
                      </a:r>
                      <a:r>
                        <a:rPr lang="en-MY" sz="1400" spc="-20" dirty="0">
                          <a:latin typeface="Wingdings" panose="05000000000000000000" pitchFamily="2" charset="2"/>
                          <a:cs typeface="Calibri"/>
                          <a:sym typeface="Wingdings" panose="05000000000000000000" pitchFamily="2" charset="2"/>
                        </a:rPr>
                        <a:t></a:t>
                      </a:r>
                      <a:endParaRPr sz="700" dirty="0">
                        <a:latin typeface="Wingdings" panose="05000000000000000000" pitchFamily="2" charset="2"/>
                        <a:cs typeface="Calibri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700" dirty="0">
                          <a:solidFill>
                            <a:schemeClr val="dk1"/>
                          </a:solidFill>
                          <a:latin typeface="Aptos" panose="020B0004020202020204" pitchFamily="34" charset="0"/>
                          <a:ea typeface="+mn-ea"/>
                          <a:cs typeface="Calibri"/>
                        </a:rPr>
                        <a:t>In designated playing area according</a:t>
                      </a: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700" dirty="0">
                          <a:solidFill>
                            <a:schemeClr val="dk1"/>
                          </a:solidFill>
                          <a:latin typeface="Aptos" panose="020B0004020202020204" pitchFamily="34" charset="0"/>
                          <a:ea typeface="+mn-ea"/>
                          <a:cs typeface="Calibri"/>
                        </a:rPr>
                        <a:t>to position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700" spc="-10" dirty="0">
                          <a:solidFill>
                            <a:schemeClr val="dk1"/>
                          </a:solidFill>
                          <a:latin typeface="Aptos" panose="020B0004020202020204" pitchFamily="34" charset="0"/>
                          <a:ea typeface="+mn-ea"/>
                          <a:cs typeface="Calibri"/>
                        </a:rPr>
                        <a:t>Offside and outside court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700" dirty="0">
                          <a:solidFill>
                            <a:schemeClr val="dk1"/>
                          </a:solidFill>
                          <a:latin typeface="Aptos" panose="020B0004020202020204" pitchFamily="34" charset="0"/>
                          <a:ea typeface="+mn-ea"/>
                          <a:cs typeface="Calibri"/>
                        </a:rPr>
                        <a:t>Opponent gets free pass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7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MY" sz="700" dirty="0">
                        <a:solidFill>
                          <a:schemeClr val="dk1"/>
                        </a:solidFill>
                        <a:latin typeface="Aptos" panose="020B0004020202020204" pitchFamily="34" charset="0"/>
                        <a:ea typeface="+mn-ea"/>
                        <a:cs typeface="Calibri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endParaRPr lang="en-MY" sz="700" dirty="0">
                        <a:solidFill>
                          <a:schemeClr val="dk1"/>
                        </a:solidFill>
                        <a:latin typeface="Aptos" panose="020B0004020202020204" pitchFamily="34" charset="0"/>
                        <a:ea typeface="+mn-ea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756592"/>
                  </a:ext>
                </a:extLst>
              </a:tr>
              <a:tr h="250798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75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Aptos" panose="020B0004020202020204" pitchFamily="34" charset="0"/>
                          <a:cs typeface="Calibri"/>
                        </a:rPr>
                        <a:t>Passing</a:t>
                      </a:r>
                      <a:r>
                        <a:rPr lang="en-US" sz="700" spc="-20" dirty="0">
                          <a:latin typeface="Aptos" panose="020B0004020202020204" pitchFamily="34" charset="0"/>
                          <a:cs typeface="Calibri"/>
                        </a:rPr>
                        <a:t> </a:t>
                      </a:r>
                      <a:r>
                        <a:rPr lang="en-US" sz="700" dirty="0">
                          <a:latin typeface="Aptos" panose="020B0004020202020204" pitchFamily="34" charset="0"/>
                          <a:cs typeface="Calibri"/>
                        </a:rPr>
                        <a:t>or</a:t>
                      </a:r>
                      <a:r>
                        <a:rPr lang="en-US" sz="700" spc="30" dirty="0">
                          <a:latin typeface="Aptos" panose="020B0004020202020204" pitchFamily="34" charset="0"/>
                          <a:cs typeface="Calibri"/>
                        </a:rPr>
                        <a:t> </a:t>
                      </a:r>
                      <a:r>
                        <a:rPr lang="en-US" sz="700" spc="-10" dirty="0">
                          <a:latin typeface="Aptos" panose="020B0004020202020204" pitchFamily="34" charset="0"/>
                          <a:cs typeface="Calibri"/>
                        </a:rPr>
                        <a:t>throwing</a:t>
                      </a:r>
                      <a:r>
                        <a:rPr lang="en-US" sz="700" spc="5" dirty="0">
                          <a:latin typeface="Aptos" panose="020B0004020202020204" pitchFamily="34" charset="0"/>
                          <a:cs typeface="Calibri"/>
                        </a:rPr>
                        <a:t> </a:t>
                      </a:r>
                      <a:r>
                        <a:rPr lang="en-US" sz="700" dirty="0">
                          <a:latin typeface="Aptos" panose="020B0004020202020204" pitchFamily="34" charset="0"/>
                          <a:cs typeface="Calibri"/>
                        </a:rPr>
                        <a:t>the </a:t>
                      </a:r>
                      <a:r>
                        <a:rPr lang="en-US" sz="700" spc="-20" dirty="0">
                          <a:latin typeface="Aptos" panose="020B0004020202020204" pitchFamily="34" charset="0"/>
                          <a:cs typeface="Calibri"/>
                        </a:rPr>
                        <a:t>ball   </a:t>
                      </a:r>
                      <a:r>
                        <a:rPr lang="en-US" sz="1400" spc="-20" dirty="0">
                          <a:latin typeface="Wingdings" panose="05000000000000000000" pitchFamily="2" charset="2"/>
                          <a:cs typeface="Calibri"/>
                          <a:sym typeface="Wingdings" panose="05000000000000000000" pitchFamily="2" charset="2"/>
                        </a:rPr>
                        <a:t></a:t>
                      </a:r>
                      <a:endParaRPr lang="en-US" sz="700" dirty="0">
                        <a:latin typeface="Wingdings" panose="05000000000000000000" pitchFamily="2" charset="2"/>
                        <a:cs typeface="Calibri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127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solidFill>
                            <a:schemeClr val="dk1"/>
                          </a:solidFill>
                          <a:latin typeface="Aptos" panose="020B0004020202020204" pitchFamily="34" charset="0"/>
                          <a:ea typeface="+mn-ea"/>
                          <a:cs typeface="Calibri"/>
                        </a:rPr>
                        <a:t>ED to C or C to AB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spc="-10" dirty="0">
                          <a:solidFill>
                            <a:schemeClr val="dk1"/>
                          </a:solidFill>
                          <a:latin typeface="Aptos" panose="020B0004020202020204" pitchFamily="34" charset="0"/>
                          <a:ea typeface="+mn-ea"/>
                          <a:cs typeface="Calibri"/>
                        </a:rPr>
                        <a:t>Over 1/3 of the court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spc="-10" dirty="0">
                          <a:solidFill>
                            <a:schemeClr val="dk1"/>
                          </a:solidFill>
                          <a:latin typeface="Aptos" panose="020B0004020202020204" pitchFamily="34" charset="0"/>
                          <a:ea typeface="+mn-ea"/>
                          <a:cs typeface="Calibri"/>
                        </a:rPr>
                        <a:t> </a:t>
                      </a:r>
                      <a:r>
                        <a:rPr lang="en-US" sz="700" spc="-10" dirty="0" err="1">
                          <a:solidFill>
                            <a:schemeClr val="dk1"/>
                          </a:solidFill>
                          <a:latin typeface="Aptos" panose="020B0004020202020204" pitchFamily="34" charset="0"/>
                          <a:ea typeface="+mn-ea"/>
                          <a:cs typeface="Calibri"/>
                        </a:rPr>
                        <a:t>Ie</a:t>
                      </a:r>
                      <a:r>
                        <a:rPr lang="en-US" sz="700" spc="-10" dirty="0">
                          <a:solidFill>
                            <a:schemeClr val="dk1"/>
                          </a:solidFill>
                          <a:latin typeface="Aptos" panose="020B0004020202020204" pitchFamily="34" charset="0"/>
                          <a:ea typeface="+mn-ea"/>
                          <a:cs typeface="Calibri"/>
                        </a:rPr>
                        <a:t>. ED to AB or Backline to C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700" dirty="0">
                          <a:solidFill>
                            <a:schemeClr val="dk1"/>
                          </a:solidFill>
                          <a:latin typeface="Aptos" panose="020B0004020202020204" pitchFamily="34" charset="0"/>
                          <a:ea typeface="+mn-ea"/>
                          <a:cs typeface="Calibri"/>
                        </a:rPr>
                        <a:t>Opponent gets free pass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7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MY" sz="700" dirty="0">
                        <a:solidFill>
                          <a:schemeClr val="dk1"/>
                        </a:solidFill>
                        <a:latin typeface="Aptos" panose="020B0004020202020204" pitchFamily="34" charset="0"/>
                        <a:ea typeface="+mn-ea"/>
                        <a:cs typeface="Calibri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318667"/>
                  </a:ext>
                </a:extLst>
              </a:tr>
              <a:tr h="22571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700" dirty="0">
                          <a:latin typeface="Aptos" panose="020B0004020202020204" pitchFamily="34" charset="0"/>
                          <a:cs typeface="Calibri"/>
                        </a:rPr>
                        <a:t>Major</a:t>
                      </a:r>
                      <a:r>
                        <a:rPr sz="700" spc="-20" dirty="0">
                          <a:latin typeface="Aptos" panose="020B0004020202020204" pitchFamily="34" charset="0"/>
                          <a:cs typeface="Calibri"/>
                        </a:rPr>
                        <a:t> Rule</a:t>
                      </a:r>
                      <a:endParaRPr sz="700" dirty="0">
                        <a:latin typeface="Aptos" panose="020B0004020202020204" pitchFamily="34" charset="0"/>
                        <a:cs typeface="Calibri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700" dirty="0">
                          <a:solidFill>
                            <a:schemeClr val="dk1"/>
                          </a:solidFill>
                          <a:latin typeface="Aptos" panose="020B0004020202020204" pitchFamily="34" charset="0"/>
                          <a:ea typeface="+mn-ea"/>
                          <a:cs typeface="Calibri"/>
                        </a:rPr>
                        <a:t>No contact </a:t>
                      </a:r>
                      <a:endParaRPr lang="en-MY" sz="700" dirty="0">
                        <a:solidFill>
                          <a:schemeClr val="dk1"/>
                        </a:solidFill>
                        <a:latin typeface="Aptos" panose="020B0004020202020204" pitchFamily="34" charset="0"/>
                        <a:ea typeface="+mn-ea"/>
                        <a:cs typeface="Calibri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700" dirty="0">
                          <a:solidFill>
                            <a:schemeClr val="dk1"/>
                          </a:solidFill>
                          <a:latin typeface="Aptos" panose="020B0004020202020204" pitchFamily="34" charset="0"/>
                          <a:ea typeface="+mn-ea"/>
                          <a:cs typeface="Calibri"/>
                        </a:rPr>
                        <a:t>(accidental or deliberate)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68910" indent="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700" spc="-10" dirty="0">
                          <a:solidFill>
                            <a:schemeClr val="dk1"/>
                          </a:solidFill>
                          <a:latin typeface="Aptos" panose="020B0004020202020204" pitchFamily="34" charset="0"/>
                          <a:ea typeface="+mn-ea"/>
                          <a:cs typeface="Calibri"/>
                        </a:rPr>
                        <a:t>Obstructing play, or intimidating your opponents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" indent="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US" sz="700" dirty="0">
                          <a:solidFill>
                            <a:schemeClr val="dk1"/>
                          </a:solidFill>
                          <a:latin typeface="Aptos" panose="020B0004020202020204" pitchFamily="34" charset="0"/>
                          <a:ea typeface="+mn-ea"/>
                          <a:cs typeface="Calibri"/>
                        </a:rPr>
                        <a:t>Opponent gets free pass and you can be sent off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70" indent="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MY" sz="700" dirty="0">
                          <a:latin typeface="Aptos" panose="020B0004020202020204" pitchFamily="34" charset="0"/>
                          <a:cs typeface="Calibri"/>
                        </a:rPr>
                        <a:t>Opponent gets</a:t>
                      </a:r>
                      <a:r>
                        <a:rPr lang="en-MY" sz="700" spc="-30" dirty="0">
                          <a:latin typeface="Aptos" panose="020B0004020202020204" pitchFamily="34" charset="0"/>
                          <a:cs typeface="Calibri"/>
                        </a:rPr>
                        <a:t> </a:t>
                      </a:r>
                      <a:r>
                        <a:rPr lang="en-MY" sz="700" dirty="0">
                          <a:latin typeface="Aptos" panose="020B0004020202020204" pitchFamily="34" charset="0"/>
                          <a:cs typeface="Calibri"/>
                        </a:rPr>
                        <a:t>free</a:t>
                      </a:r>
                      <a:r>
                        <a:rPr lang="en-MY" sz="700" spc="-10" dirty="0">
                          <a:latin typeface="Aptos" panose="020B0004020202020204" pitchFamily="34" charset="0"/>
                          <a:cs typeface="Calibri"/>
                        </a:rPr>
                        <a:t> </a:t>
                      </a:r>
                      <a:r>
                        <a:rPr lang="en-MY" sz="700" spc="-20" dirty="0">
                          <a:latin typeface="Aptos" panose="020B0004020202020204" pitchFamily="34" charset="0"/>
                          <a:cs typeface="Calibri"/>
                        </a:rPr>
                        <a:t>throw</a:t>
                      </a:r>
                      <a:endParaRPr lang="en-US" sz="700" dirty="0">
                        <a:solidFill>
                          <a:schemeClr val="dk1"/>
                        </a:solidFill>
                        <a:latin typeface="Aptos" panose="020B0004020202020204" pitchFamily="34" charset="0"/>
                        <a:ea typeface="+mn-ea"/>
                        <a:cs typeface="Calibri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27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700" dirty="0">
                          <a:latin typeface="Aptos" panose="020B0004020202020204" pitchFamily="34" charset="0"/>
                          <a:cs typeface="Calibri"/>
                        </a:rPr>
                        <a:t>Opponent gets</a:t>
                      </a:r>
                      <a:r>
                        <a:rPr lang="en-MY" sz="700" spc="-30" dirty="0">
                          <a:latin typeface="Aptos" panose="020B0004020202020204" pitchFamily="34" charset="0"/>
                          <a:cs typeface="Calibri"/>
                        </a:rPr>
                        <a:t> </a:t>
                      </a:r>
                      <a:r>
                        <a:rPr lang="en-MY" sz="700" dirty="0">
                          <a:latin typeface="Aptos" panose="020B0004020202020204" pitchFamily="34" charset="0"/>
                          <a:cs typeface="Calibri"/>
                        </a:rPr>
                        <a:t>free</a:t>
                      </a:r>
                      <a:r>
                        <a:rPr lang="en-MY" sz="700" spc="-10" dirty="0">
                          <a:latin typeface="Aptos" panose="020B0004020202020204" pitchFamily="34" charset="0"/>
                          <a:cs typeface="Calibri"/>
                        </a:rPr>
                        <a:t> </a:t>
                      </a:r>
                      <a:r>
                        <a:rPr lang="en-MY" sz="700" spc="-20" dirty="0">
                          <a:latin typeface="Aptos" panose="020B0004020202020204" pitchFamily="34" charset="0"/>
                          <a:cs typeface="Calibri"/>
                        </a:rPr>
                        <a:t>throw</a:t>
                      </a:r>
                      <a:endParaRPr lang="en-MY" sz="700" dirty="0">
                        <a:latin typeface="Aptos" panose="020B0004020202020204" pitchFamily="34" charset="0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936553"/>
                  </a:ext>
                </a:extLst>
              </a:tr>
            </a:tbl>
          </a:graphicData>
        </a:graphic>
      </p:graphicFrame>
      <p:sp>
        <p:nvSpPr>
          <p:cNvPr id="73" name="Oval 72">
            <a:extLst>
              <a:ext uri="{FF2B5EF4-FFF2-40B4-BE49-F238E27FC236}">
                <a16:creationId xmlns:a16="http://schemas.microsoft.com/office/drawing/2014/main" id="{609E9224-8D15-716E-F200-652C3426B20E}"/>
              </a:ext>
            </a:extLst>
          </p:cNvPr>
          <p:cNvSpPr/>
          <p:nvPr/>
        </p:nvSpPr>
        <p:spPr>
          <a:xfrm>
            <a:off x="5084586" y="2392960"/>
            <a:ext cx="216000" cy="216000"/>
          </a:xfrm>
          <a:prstGeom prst="ellips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600" dirty="0">
                <a:latin typeface="Aptos" panose="020B0004020202020204" pitchFamily="34" charset="0"/>
              </a:rPr>
              <a:t>4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8E380F91-EE88-38D2-4521-C6009C8C9212}"/>
              </a:ext>
            </a:extLst>
          </p:cNvPr>
          <p:cNvSpPr/>
          <p:nvPr/>
        </p:nvSpPr>
        <p:spPr>
          <a:xfrm>
            <a:off x="6230136" y="682837"/>
            <a:ext cx="3218664" cy="527069"/>
          </a:xfrm>
          <a:prstGeom prst="roundRect">
            <a:avLst/>
          </a:prstGeom>
          <a:noFill/>
          <a:ln cap="rnd">
            <a:prstDash val="sysDot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44335792-3AA8-8E2C-992B-1BCDADE0ECD8}"/>
              </a:ext>
            </a:extLst>
          </p:cNvPr>
          <p:cNvSpPr/>
          <p:nvPr/>
        </p:nvSpPr>
        <p:spPr>
          <a:xfrm>
            <a:off x="6139565" y="620597"/>
            <a:ext cx="216000" cy="216000"/>
          </a:xfrm>
          <a:prstGeom prst="ellips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600" dirty="0"/>
              <a:t>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B0391B1-FE26-F1A2-9B8C-1C7723253CB5}"/>
              </a:ext>
            </a:extLst>
          </p:cNvPr>
          <p:cNvSpPr txBox="1"/>
          <p:nvPr/>
        </p:nvSpPr>
        <p:spPr>
          <a:xfrm>
            <a:off x="7474061" y="758212"/>
            <a:ext cx="3450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MY" sz="2400" spc="-50" dirty="0">
                <a:solidFill>
                  <a:srgbClr val="FF0000"/>
                </a:solidFill>
                <a:latin typeface="Wingdings"/>
                <a:cs typeface="Wingdings"/>
              </a:rPr>
              <a:t></a:t>
            </a:r>
            <a:endParaRPr lang="en-MY" sz="2400" dirty="0">
              <a:latin typeface="Wingdings"/>
              <a:cs typeface="Wingdings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29B138E-5054-B9A4-A3C2-D71F3BB4A9F6}"/>
              </a:ext>
            </a:extLst>
          </p:cNvPr>
          <p:cNvSpPr txBox="1"/>
          <p:nvPr/>
        </p:nvSpPr>
        <p:spPr>
          <a:xfrm>
            <a:off x="8068913" y="641626"/>
            <a:ext cx="3450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MY" sz="2400" spc="-50" dirty="0">
                <a:solidFill>
                  <a:srgbClr val="538235"/>
                </a:solidFill>
                <a:latin typeface="Wingdings"/>
                <a:cs typeface="Wingdings"/>
              </a:rPr>
              <a:t></a:t>
            </a:r>
            <a:endParaRPr lang="en-MY" sz="2400" dirty="0">
              <a:latin typeface="Wingdings"/>
              <a:cs typeface="Wingdings"/>
            </a:endParaRP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D2C865A8-09B0-1810-2F8B-4F0714CFCA87}"/>
              </a:ext>
            </a:extLst>
          </p:cNvPr>
          <p:cNvSpPr/>
          <p:nvPr/>
        </p:nvSpPr>
        <p:spPr>
          <a:xfrm>
            <a:off x="6562090" y="948661"/>
            <a:ext cx="1628158" cy="150338"/>
          </a:xfrm>
          <a:custGeom>
            <a:avLst/>
            <a:gdLst>
              <a:gd name="connsiteX0" fmla="*/ 1628158 w 1628158"/>
              <a:gd name="connsiteY0" fmla="*/ 187629 h 213943"/>
              <a:gd name="connsiteX1" fmla="*/ 667710 w 1628158"/>
              <a:gd name="connsiteY1" fmla="*/ 144 h 213943"/>
              <a:gd name="connsiteX2" fmla="*/ 0 w 1628158"/>
              <a:gd name="connsiteY2" fmla="*/ 213943 h 213943"/>
              <a:gd name="connsiteX3" fmla="*/ 0 w 1628158"/>
              <a:gd name="connsiteY3" fmla="*/ 213943 h 213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8158" h="213943">
                <a:moveTo>
                  <a:pt x="1628158" y="187629"/>
                </a:moveTo>
                <a:cubicBezTo>
                  <a:pt x="1283614" y="91693"/>
                  <a:pt x="939070" y="-4242"/>
                  <a:pt x="667710" y="144"/>
                </a:cubicBezTo>
                <a:cubicBezTo>
                  <a:pt x="396350" y="4530"/>
                  <a:pt x="0" y="213943"/>
                  <a:pt x="0" y="213943"/>
                </a:cubicBezTo>
                <a:lnTo>
                  <a:pt x="0" y="213943"/>
                </a:lnTo>
              </a:path>
            </a:pathLst>
          </a:custGeom>
          <a:ln>
            <a:tailEnd type="stealt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5C09E28E-A22A-C7F3-93BB-2B7A5666613B}"/>
              </a:ext>
            </a:extLst>
          </p:cNvPr>
          <p:cNvSpPr/>
          <p:nvPr/>
        </p:nvSpPr>
        <p:spPr>
          <a:xfrm>
            <a:off x="6311368" y="795264"/>
            <a:ext cx="911110" cy="165096"/>
          </a:xfrm>
          <a:custGeom>
            <a:avLst/>
            <a:gdLst>
              <a:gd name="connsiteX0" fmla="*/ 911110 w 911110"/>
              <a:gd name="connsiteY0" fmla="*/ 119047 h 165096"/>
              <a:gd name="connsiteX1" fmla="*/ 328921 w 911110"/>
              <a:gd name="connsiteY1" fmla="*/ 636 h 165096"/>
              <a:gd name="connsiteX2" fmla="*/ 0 w 911110"/>
              <a:gd name="connsiteY2" fmla="*/ 165096 h 165096"/>
              <a:gd name="connsiteX3" fmla="*/ 0 w 911110"/>
              <a:gd name="connsiteY3" fmla="*/ 165096 h 165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110" h="165096">
                <a:moveTo>
                  <a:pt x="911110" y="119047"/>
                </a:moveTo>
                <a:cubicBezTo>
                  <a:pt x="695941" y="56004"/>
                  <a:pt x="480773" y="-7039"/>
                  <a:pt x="328921" y="636"/>
                </a:cubicBezTo>
                <a:cubicBezTo>
                  <a:pt x="177069" y="8311"/>
                  <a:pt x="0" y="165096"/>
                  <a:pt x="0" y="165096"/>
                </a:cubicBezTo>
                <a:lnTo>
                  <a:pt x="0" y="165096"/>
                </a:lnTo>
              </a:path>
            </a:pathLst>
          </a:custGeom>
          <a:ln>
            <a:tailEnd type="stealt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6285FCDB-6481-2F7A-2FF8-C427CAC61DA3}"/>
              </a:ext>
            </a:extLst>
          </p:cNvPr>
          <p:cNvSpPr/>
          <p:nvPr/>
        </p:nvSpPr>
        <p:spPr>
          <a:xfrm>
            <a:off x="7495575" y="743669"/>
            <a:ext cx="911110" cy="165096"/>
          </a:xfrm>
          <a:custGeom>
            <a:avLst/>
            <a:gdLst>
              <a:gd name="connsiteX0" fmla="*/ 911110 w 911110"/>
              <a:gd name="connsiteY0" fmla="*/ 119047 h 165096"/>
              <a:gd name="connsiteX1" fmla="*/ 328921 w 911110"/>
              <a:gd name="connsiteY1" fmla="*/ 636 h 165096"/>
              <a:gd name="connsiteX2" fmla="*/ 0 w 911110"/>
              <a:gd name="connsiteY2" fmla="*/ 165096 h 165096"/>
              <a:gd name="connsiteX3" fmla="*/ 0 w 911110"/>
              <a:gd name="connsiteY3" fmla="*/ 165096 h 165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110" h="165096">
                <a:moveTo>
                  <a:pt x="911110" y="119047"/>
                </a:moveTo>
                <a:cubicBezTo>
                  <a:pt x="695941" y="56004"/>
                  <a:pt x="480773" y="-7039"/>
                  <a:pt x="328921" y="636"/>
                </a:cubicBezTo>
                <a:cubicBezTo>
                  <a:pt x="177069" y="8311"/>
                  <a:pt x="0" y="165096"/>
                  <a:pt x="0" y="165096"/>
                </a:cubicBezTo>
                <a:lnTo>
                  <a:pt x="0" y="165096"/>
                </a:lnTo>
              </a:path>
            </a:pathLst>
          </a:custGeom>
          <a:ln>
            <a:tailEnd type="stealt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3C6A2D6-1764-21F6-6D62-2E2BB3489168}"/>
              </a:ext>
            </a:extLst>
          </p:cNvPr>
          <p:cNvSpPr txBox="1"/>
          <p:nvPr/>
        </p:nvSpPr>
        <p:spPr>
          <a:xfrm>
            <a:off x="6795578" y="630218"/>
            <a:ext cx="3450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MY" sz="2400" spc="-50" dirty="0">
                <a:solidFill>
                  <a:srgbClr val="538235"/>
                </a:solidFill>
                <a:latin typeface="Wingdings"/>
                <a:cs typeface="Wingdings"/>
              </a:rPr>
              <a:t></a:t>
            </a:r>
            <a:endParaRPr lang="en-MY" sz="2400" dirty="0">
              <a:latin typeface="Wingdings"/>
              <a:cs typeface="Wingdings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2ABD9AD-A408-B7E5-D12B-9C36C19E5372}"/>
              </a:ext>
            </a:extLst>
          </p:cNvPr>
          <p:cNvSpPr/>
          <p:nvPr/>
        </p:nvSpPr>
        <p:spPr>
          <a:xfrm>
            <a:off x="4089834" y="2713394"/>
            <a:ext cx="216000" cy="216000"/>
          </a:xfrm>
          <a:prstGeom prst="ellips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600" dirty="0">
                <a:latin typeface="Aptos" panose="020B0004020202020204" pitchFamily="34" charset="0"/>
              </a:rPr>
              <a:t>3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874A0924-465D-CFAA-EF0E-789A1E2231C9}"/>
              </a:ext>
            </a:extLst>
          </p:cNvPr>
          <p:cNvSpPr/>
          <p:nvPr/>
        </p:nvSpPr>
        <p:spPr>
          <a:xfrm>
            <a:off x="2632939" y="2718119"/>
            <a:ext cx="216000" cy="216000"/>
          </a:xfrm>
          <a:prstGeom prst="ellips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600" dirty="0">
                <a:latin typeface="Aptos" panose="020B0004020202020204" pitchFamily="34" charset="0"/>
              </a:rPr>
              <a:t>2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5F2D843-ADBA-4D66-C0F0-17D31F455F7F}"/>
              </a:ext>
            </a:extLst>
          </p:cNvPr>
          <p:cNvSpPr/>
          <p:nvPr/>
        </p:nvSpPr>
        <p:spPr>
          <a:xfrm>
            <a:off x="1106120" y="2717743"/>
            <a:ext cx="216000" cy="216000"/>
          </a:xfrm>
          <a:prstGeom prst="ellips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600" dirty="0">
                <a:latin typeface="Aptos" panose="020B0004020202020204" pitchFamily="34" charset="0"/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B0391B1-FE26-F1A2-9B8C-1C7723253CB5}"/>
              </a:ext>
            </a:extLst>
          </p:cNvPr>
          <p:cNvSpPr txBox="1"/>
          <p:nvPr/>
        </p:nvSpPr>
        <p:spPr>
          <a:xfrm>
            <a:off x="8901701" y="805377"/>
            <a:ext cx="3450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MY" sz="2400" spc="-50" dirty="0">
                <a:solidFill>
                  <a:srgbClr val="FF0000"/>
                </a:solidFill>
                <a:latin typeface="Wingdings"/>
                <a:cs typeface="Wingdings"/>
              </a:rPr>
              <a:t></a:t>
            </a:r>
            <a:endParaRPr lang="en-MY" sz="2400" dirty="0">
              <a:latin typeface="Wingdings"/>
              <a:cs typeface="Wingding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29B138E-5054-B9A4-A3C2-D71F3BB4A9F6}"/>
              </a:ext>
            </a:extLst>
          </p:cNvPr>
          <p:cNvSpPr txBox="1"/>
          <p:nvPr/>
        </p:nvSpPr>
        <p:spPr>
          <a:xfrm>
            <a:off x="9044297" y="626471"/>
            <a:ext cx="3450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MY" sz="2400" spc="-50" dirty="0">
                <a:solidFill>
                  <a:srgbClr val="538235"/>
                </a:solidFill>
                <a:latin typeface="Wingdings"/>
                <a:cs typeface="Wingdings"/>
              </a:rPr>
              <a:t></a:t>
            </a:r>
            <a:endParaRPr lang="en-MY" sz="2400" dirty="0">
              <a:latin typeface="Wingdings"/>
              <a:cs typeface="Wingdings"/>
            </a:endParaRPr>
          </a:p>
        </p:txBody>
      </p:sp>
      <p:sp>
        <p:nvSpPr>
          <p:cNvPr id="54" name="Freeform: Shape 87">
            <a:extLst>
              <a:ext uri="{FF2B5EF4-FFF2-40B4-BE49-F238E27FC236}">
                <a16:creationId xmlns:a16="http://schemas.microsoft.com/office/drawing/2014/main" id="{D2C865A8-09B0-1810-2F8B-4F0714CFCA87}"/>
              </a:ext>
            </a:extLst>
          </p:cNvPr>
          <p:cNvSpPr/>
          <p:nvPr/>
        </p:nvSpPr>
        <p:spPr>
          <a:xfrm>
            <a:off x="7745837" y="947771"/>
            <a:ext cx="1628158" cy="150338"/>
          </a:xfrm>
          <a:custGeom>
            <a:avLst/>
            <a:gdLst>
              <a:gd name="connsiteX0" fmla="*/ 1628158 w 1628158"/>
              <a:gd name="connsiteY0" fmla="*/ 187629 h 213943"/>
              <a:gd name="connsiteX1" fmla="*/ 667710 w 1628158"/>
              <a:gd name="connsiteY1" fmla="*/ 144 h 213943"/>
              <a:gd name="connsiteX2" fmla="*/ 0 w 1628158"/>
              <a:gd name="connsiteY2" fmla="*/ 213943 h 213943"/>
              <a:gd name="connsiteX3" fmla="*/ 0 w 1628158"/>
              <a:gd name="connsiteY3" fmla="*/ 213943 h 213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8158" h="213943">
                <a:moveTo>
                  <a:pt x="1628158" y="187629"/>
                </a:moveTo>
                <a:cubicBezTo>
                  <a:pt x="1283614" y="91693"/>
                  <a:pt x="939070" y="-4242"/>
                  <a:pt x="667710" y="144"/>
                </a:cubicBezTo>
                <a:cubicBezTo>
                  <a:pt x="396350" y="4530"/>
                  <a:pt x="0" y="213943"/>
                  <a:pt x="0" y="213943"/>
                </a:cubicBezTo>
                <a:lnTo>
                  <a:pt x="0" y="213943"/>
                </a:lnTo>
              </a:path>
            </a:pathLst>
          </a:custGeom>
          <a:ln>
            <a:tailEnd type="stealt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6" name="Freeform: Shape 89">
            <a:extLst>
              <a:ext uri="{FF2B5EF4-FFF2-40B4-BE49-F238E27FC236}">
                <a16:creationId xmlns:a16="http://schemas.microsoft.com/office/drawing/2014/main" id="{6285FCDB-6481-2F7A-2FF8-C427CAC61DA3}"/>
              </a:ext>
            </a:extLst>
          </p:cNvPr>
          <p:cNvSpPr/>
          <p:nvPr/>
        </p:nvSpPr>
        <p:spPr>
          <a:xfrm>
            <a:off x="8470959" y="728514"/>
            <a:ext cx="911110" cy="165096"/>
          </a:xfrm>
          <a:custGeom>
            <a:avLst/>
            <a:gdLst>
              <a:gd name="connsiteX0" fmla="*/ 911110 w 911110"/>
              <a:gd name="connsiteY0" fmla="*/ 119047 h 165096"/>
              <a:gd name="connsiteX1" fmla="*/ 328921 w 911110"/>
              <a:gd name="connsiteY1" fmla="*/ 636 h 165096"/>
              <a:gd name="connsiteX2" fmla="*/ 0 w 911110"/>
              <a:gd name="connsiteY2" fmla="*/ 165096 h 165096"/>
              <a:gd name="connsiteX3" fmla="*/ 0 w 911110"/>
              <a:gd name="connsiteY3" fmla="*/ 165096 h 165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110" h="165096">
                <a:moveTo>
                  <a:pt x="911110" y="119047"/>
                </a:moveTo>
                <a:cubicBezTo>
                  <a:pt x="695941" y="56004"/>
                  <a:pt x="480773" y="-7039"/>
                  <a:pt x="328921" y="636"/>
                </a:cubicBezTo>
                <a:cubicBezTo>
                  <a:pt x="177069" y="8311"/>
                  <a:pt x="0" y="165096"/>
                  <a:pt x="0" y="165096"/>
                </a:cubicBezTo>
                <a:lnTo>
                  <a:pt x="0" y="165096"/>
                </a:lnTo>
              </a:path>
            </a:pathLst>
          </a:custGeom>
          <a:ln>
            <a:tailEnd type="stealt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2631</TotalTime>
  <Words>2757</Words>
  <Application>Microsoft Office PowerPoint</Application>
  <PresentationFormat>A4 Paper (210x297 mm)</PresentationFormat>
  <Paragraphs>474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Aptos</vt:lpstr>
      <vt:lpstr>Aptos Display</vt:lpstr>
      <vt:lpstr>Aptos Narrow</vt:lpstr>
      <vt:lpstr>Arial</vt:lpstr>
      <vt:lpstr>Arial Black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Standard Netball Rules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Faros Othman</dc:creator>
  <cp:lastModifiedBy>Ahmad Faros</cp:lastModifiedBy>
  <cp:revision>38</cp:revision>
  <dcterms:created xsi:type="dcterms:W3CDTF">2024-05-16T10:37:26Z</dcterms:created>
  <dcterms:modified xsi:type="dcterms:W3CDTF">2024-05-25T01:52:00Z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2024-05-10T00:00:00Z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2024-05-16T00:00:00Z</vt:filetime>
  </property>
  <property fmtid="{D5CDD505-2E9C-101B-9397-08002B2CF9AE}" pid="5" name="Producer">
    <vt:lpwstr>Microsoft® PowerPoint® 2021</vt:lpwstr>
  </property>
</Properties>
</file>