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B4B"/>
    <a:srgbClr val="E7E7E7"/>
    <a:srgbClr val="FF6966"/>
    <a:srgbClr val="CACACA"/>
    <a:srgbClr val="FFFFFF"/>
    <a:srgbClr val="C55A11"/>
    <a:srgbClr val="FFF4E7"/>
    <a:srgbClr val="FFE8CA"/>
    <a:srgbClr val="4471C4"/>
    <a:srgbClr val="D17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1" autoAdjust="0"/>
    <p:restoredTop sz="92325" autoAdjust="0"/>
  </p:normalViewPr>
  <p:slideViewPr>
    <p:cSldViewPr>
      <p:cViewPr varScale="1">
        <p:scale>
          <a:sx n="85" d="100"/>
          <a:sy n="85" d="100"/>
        </p:scale>
        <p:origin x="538" y="-3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5C147-4EA0-47FE-85DC-777901A46BE4}" type="datetimeFigureOut">
              <a:rPr lang="en-MY" smtClean="0"/>
              <a:t>18/5/2024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CEEF5-BB46-4C96-9E9B-775636BA0DE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761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822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06667" y="4402924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E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606667" y="4677054"/>
            <a:ext cx="2094864" cy="283210"/>
          </a:xfrm>
          <a:custGeom>
            <a:avLst/>
            <a:gdLst/>
            <a:ahLst/>
            <a:cxnLst/>
            <a:rect l="l" t="t" r="r" b="b"/>
            <a:pathLst>
              <a:path w="2094865" h="283210">
                <a:moveTo>
                  <a:pt x="2094483" y="0"/>
                </a:moveTo>
                <a:lnTo>
                  <a:pt x="0" y="0"/>
                </a:lnTo>
                <a:lnTo>
                  <a:pt x="0" y="282676"/>
                </a:lnTo>
                <a:lnTo>
                  <a:pt x="2094483" y="282676"/>
                </a:lnTo>
                <a:lnTo>
                  <a:pt x="2094483" y="0"/>
                </a:lnTo>
                <a:close/>
              </a:path>
            </a:pathLst>
          </a:custGeom>
          <a:solidFill>
            <a:srgbClr val="FFF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606667" y="4959692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E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06667" y="5233885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F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06667" y="5507951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E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06667" y="5782068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F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601841" y="4398136"/>
            <a:ext cx="2877820" cy="1663064"/>
          </a:xfrm>
          <a:custGeom>
            <a:avLst/>
            <a:gdLst/>
            <a:ahLst/>
            <a:cxnLst/>
            <a:rect l="l" t="t" r="r" b="b"/>
            <a:pathLst>
              <a:path w="2877820" h="1663064">
                <a:moveTo>
                  <a:pt x="2099309" y="0"/>
                </a:moveTo>
                <a:lnTo>
                  <a:pt x="2099309" y="1662785"/>
                </a:lnTo>
              </a:path>
              <a:path w="2877820" h="1663064">
                <a:moveTo>
                  <a:pt x="0" y="278892"/>
                </a:moveTo>
                <a:lnTo>
                  <a:pt x="2877692" y="278892"/>
                </a:lnTo>
              </a:path>
              <a:path w="2877820" h="1663064">
                <a:moveTo>
                  <a:pt x="0" y="561594"/>
                </a:moveTo>
                <a:lnTo>
                  <a:pt x="2877692" y="561594"/>
                </a:lnTo>
              </a:path>
              <a:path w="2877820" h="1663064">
                <a:moveTo>
                  <a:pt x="0" y="835660"/>
                </a:moveTo>
                <a:lnTo>
                  <a:pt x="2877692" y="835660"/>
                </a:lnTo>
              </a:path>
              <a:path w="2877820" h="1663064">
                <a:moveTo>
                  <a:pt x="0" y="1109853"/>
                </a:moveTo>
                <a:lnTo>
                  <a:pt x="2877692" y="1109853"/>
                </a:lnTo>
              </a:path>
              <a:path w="2877820" h="1663064">
                <a:moveTo>
                  <a:pt x="0" y="1383919"/>
                </a:moveTo>
                <a:lnTo>
                  <a:pt x="2877692" y="1383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601841" y="4398136"/>
            <a:ext cx="2877820" cy="1663064"/>
          </a:xfrm>
          <a:custGeom>
            <a:avLst/>
            <a:gdLst/>
            <a:ahLst/>
            <a:cxnLst/>
            <a:rect l="l" t="t" r="r" b="b"/>
            <a:pathLst>
              <a:path w="2877820" h="1663064">
                <a:moveTo>
                  <a:pt x="4825" y="0"/>
                </a:moveTo>
                <a:lnTo>
                  <a:pt x="4825" y="1662785"/>
                </a:lnTo>
              </a:path>
              <a:path w="2877820" h="1663064">
                <a:moveTo>
                  <a:pt x="2872993" y="0"/>
                </a:moveTo>
                <a:lnTo>
                  <a:pt x="2872993" y="1662785"/>
                </a:lnTo>
              </a:path>
              <a:path w="2877820" h="1663064">
                <a:moveTo>
                  <a:pt x="0" y="4825"/>
                </a:moveTo>
                <a:lnTo>
                  <a:pt x="2877692" y="4825"/>
                </a:lnTo>
              </a:path>
              <a:path w="2877820" h="1663064">
                <a:moveTo>
                  <a:pt x="0" y="1658035"/>
                </a:moveTo>
                <a:lnTo>
                  <a:pt x="2877692" y="16580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012" y="339407"/>
            <a:ext cx="432181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9088" y="2483739"/>
            <a:ext cx="411099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BEC0D10B-F977-AA89-E4CA-528458C63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0777" y="532431"/>
            <a:ext cx="1509520" cy="100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50B121-33C2-C5D8-D527-2FA1A0B4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33754"/>
              </p:ext>
            </p:extLst>
          </p:nvPr>
        </p:nvGraphicFramePr>
        <p:xfrm>
          <a:off x="365180" y="574772"/>
          <a:ext cx="3897293" cy="307406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87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9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Tournament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series of games to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measure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rank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teams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Teamwork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Group of interdependent individuals working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together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towards a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common goal</a:t>
                      </a:r>
                    </a:p>
                  </a:txBody>
                  <a:tcPr marR="21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Win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Leading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of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blow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Leading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More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points than opponent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while game is still at play</a:t>
                      </a:r>
                      <a:endParaRPr lang="en-US" sz="9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972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Game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Start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whistle ….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Period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play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…. 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blow</a:t>
                      </a:r>
                      <a:endParaRPr lang="en-US" sz="9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1224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Routine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sequence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actions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regularly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followed.</a:t>
                      </a:r>
                    </a:p>
                  </a:txBody>
                  <a:tcPr marR="129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567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ptos Narrow" panose="020B0004020202020204" pitchFamily="34" charset="0"/>
                        </a:rPr>
                        <a:t>Tactics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Action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or strategy carefully planned to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achieve a specific end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R="136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endParaRPr lang="en-US" sz="105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ptos Narrow" panose="020B00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Partial Circle 7">
            <a:extLst>
              <a:ext uri="{FF2B5EF4-FFF2-40B4-BE49-F238E27FC236}">
                <a16:creationId xmlns:a16="http://schemas.microsoft.com/office/drawing/2014/main" id="{77CF4B81-3BF3-2697-2878-5FE1A5FE431A}"/>
              </a:ext>
            </a:extLst>
          </p:cNvPr>
          <p:cNvSpPr/>
          <p:nvPr/>
        </p:nvSpPr>
        <p:spPr>
          <a:xfrm>
            <a:off x="2806245" y="1322531"/>
            <a:ext cx="4320000" cy="4320000"/>
          </a:xfrm>
          <a:prstGeom prst="pie">
            <a:avLst>
              <a:gd name="adj1" fmla="val 13420249"/>
              <a:gd name="adj2" fmla="val 16140677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4C46028-7B54-2845-B763-36EA579DE7AF}"/>
              </a:ext>
            </a:extLst>
          </p:cNvPr>
          <p:cNvSpPr/>
          <p:nvPr/>
        </p:nvSpPr>
        <p:spPr>
          <a:xfrm>
            <a:off x="2805346" y="1329870"/>
            <a:ext cx="4320000" cy="4320000"/>
          </a:xfrm>
          <a:prstGeom prst="pie">
            <a:avLst>
              <a:gd name="adj1" fmla="val 16130702"/>
              <a:gd name="adj2" fmla="val 19016266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5" name="Partial Circle 1064">
            <a:extLst>
              <a:ext uri="{FF2B5EF4-FFF2-40B4-BE49-F238E27FC236}">
                <a16:creationId xmlns:a16="http://schemas.microsoft.com/office/drawing/2014/main" id="{5623C272-50DC-7BA4-8FD2-E3D918314182}"/>
              </a:ext>
            </a:extLst>
          </p:cNvPr>
          <p:cNvSpPr/>
          <p:nvPr/>
        </p:nvSpPr>
        <p:spPr>
          <a:xfrm>
            <a:off x="2792758" y="1322531"/>
            <a:ext cx="4320000" cy="4320000"/>
          </a:xfrm>
          <a:prstGeom prst="pie">
            <a:avLst>
              <a:gd name="adj1" fmla="val 3423310"/>
              <a:gd name="adj2" fmla="val 710572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1062" name="Table 1061">
            <a:extLst>
              <a:ext uri="{FF2B5EF4-FFF2-40B4-BE49-F238E27FC236}">
                <a16:creationId xmlns:a16="http://schemas.microsoft.com/office/drawing/2014/main" id="{386A9683-4EA2-19CB-AF5A-E60576F9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89836"/>
              </p:ext>
            </p:extLst>
          </p:nvPr>
        </p:nvGraphicFramePr>
        <p:xfrm>
          <a:off x="3157272" y="6433062"/>
          <a:ext cx="6520127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874">
                  <a:extLst>
                    <a:ext uri="{9D8B030D-6E8A-4147-A177-3AD203B41FA5}">
                      <a16:colId xmlns:a16="http://schemas.microsoft.com/office/drawing/2014/main" val="1845057893"/>
                    </a:ext>
                  </a:extLst>
                </a:gridCol>
                <a:gridCol w="1157874">
                  <a:extLst>
                    <a:ext uri="{9D8B030D-6E8A-4147-A177-3AD203B41FA5}">
                      <a16:colId xmlns:a16="http://schemas.microsoft.com/office/drawing/2014/main" val="3192560304"/>
                    </a:ext>
                  </a:extLst>
                </a:gridCol>
                <a:gridCol w="1313760">
                  <a:extLst>
                    <a:ext uri="{9D8B030D-6E8A-4147-A177-3AD203B41FA5}">
                      <a16:colId xmlns:a16="http://schemas.microsoft.com/office/drawing/2014/main" val="1004428497"/>
                    </a:ext>
                  </a:extLst>
                </a:gridCol>
                <a:gridCol w="2890619">
                  <a:extLst>
                    <a:ext uri="{9D8B030D-6E8A-4147-A177-3AD203B41FA5}">
                      <a16:colId xmlns:a16="http://schemas.microsoft.com/office/drawing/2014/main" val="31806506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Understand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Memorize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MY" sz="10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Alert / Aware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-188913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i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…. free your mind ….. more brain time for game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70041"/>
                  </a:ext>
                </a:extLst>
              </a:tr>
            </a:tbl>
          </a:graphicData>
        </a:graphic>
      </p:graphicFrame>
      <p:sp>
        <p:nvSpPr>
          <p:cNvPr id="100" name="Partial Circle 99">
            <a:extLst>
              <a:ext uri="{FF2B5EF4-FFF2-40B4-BE49-F238E27FC236}">
                <a16:creationId xmlns:a16="http://schemas.microsoft.com/office/drawing/2014/main" id="{49FB7735-8316-4F27-9D6A-382DD88CA670}"/>
              </a:ext>
            </a:extLst>
          </p:cNvPr>
          <p:cNvSpPr/>
          <p:nvPr/>
        </p:nvSpPr>
        <p:spPr>
          <a:xfrm>
            <a:off x="2789638" y="1327826"/>
            <a:ext cx="4320000" cy="4320000"/>
          </a:xfrm>
          <a:prstGeom prst="pie">
            <a:avLst>
              <a:gd name="adj1" fmla="val 8967127"/>
              <a:gd name="adj2" fmla="val 13608392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4575"/>
              </p:ext>
            </p:extLst>
          </p:nvPr>
        </p:nvGraphicFramePr>
        <p:xfrm>
          <a:off x="7793863" y="877711"/>
          <a:ext cx="1511300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872012" y="3089620"/>
            <a:ext cx="67437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3985" marR="5080" indent="-121920">
              <a:lnSpc>
                <a:spcPts val="1500"/>
              </a:lnSpc>
              <a:spcBef>
                <a:spcPts val="300"/>
              </a:spcBef>
            </a:pPr>
            <a:r>
              <a:rPr sz="1400" spc="-20" dirty="0">
                <a:latin typeface="Aptos Display" panose="020B0004020202020204" pitchFamily="34" charset="0"/>
                <a:cs typeface="Calibri"/>
              </a:rPr>
              <a:t>Standard </a:t>
            </a:r>
            <a:r>
              <a:rPr sz="14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4090" y="2374292"/>
            <a:ext cx="87947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3520">
              <a:lnSpc>
                <a:spcPts val="1500"/>
              </a:lnSpc>
              <a:spcBef>
                <a:spcPts val="300"/>
              </a:spcBef>
            </a:pPr>
            <a:r>
              <a:rPr sz="1400" spc="-50" dirty="0">
                <a:latin typeface="Aptos Display" panose="020B0004020202020204" pitchFamily="34" charset="0"/>
                <a:cs typeface="Calibri"/>
              </a:rPr>
              <a:t>Tournament </a:t>
            </a:r>
            <a:r>
              <a:rPr sz="14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7621" y="1731722"/>
            <a:ext cx="857740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0485" marR="5080" indent="-58419">
              <a:lnSpc>
                <a:spcPts val="1500"/>
              </a:lnSpc>
              <a:spcBef>
                <a:spcPts val="300"/>
              </a:spcBef>
            </a:pPr>
            <a:r>
              <a:rPr sz="1400" spc="-20" dirty="0">
                <a:latin typeface="Aptos Display" panose="020B0004020202020204" pitchFamily="34" charset="0"/>
                <a:cs typeface="Calibri"/>
              </a:rPr>
              <a:t>Game Plan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98901" y="3899433"/>
            <a:ext cx="93789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471C4"/>
                </a:solidFill>
                <a:latin typeface="Aptos Display" panose="020B0004020202020204" pitchFamily="34" charset="0"/>
                <a:cs typeface="Calibri"/>
              </a:rPr>
              <a:t>Competent</a:t>
            </a:r>
            <a:endParaRPr sz="14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471C4"/>
                </a:solidFill>
                <a:latin typeface="Aptos Display" panose="020B0004020202020204" pitchFamily="34" charset="0"/>
                <a:cs typeface="Calibri"/>
              </a:rPr>
              <a:t>&amp;</a:t>
            </a:r>
            <a:r>
              <a:rPr sz="1400" spc="-35" dirty="0">
                <a:solidFill>
                  <a:srgbClr val="4471C4"/>
                </a:solidFill>
                <a:latin typeface="Aptos Display" panose="020B0004020202020204" pitchFamily="34" charset="0"/>
                <a:cs typeface="Calibri"/>
              </a:rPr>
              <a:t> </a:t>
            </a:r>
            <a:r>
              <a:rPr sz="1400" spc="-10" dirty="0">
                <a:solidFill>
                  <a:srgbClr val="4471C4"/>
                </a:solidFill>
                <a:latin typeface="Aptos Display" panose="020B0004020202020204" pitchFamily="34" charset="0"/>
                <a:cs typeface="Calibri"/>
              </a:rPr>
              <a:t>Conscious</a:t>
            </a:r>
            <a:endParaRPr sz="14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71827" y="4229560"/>
            <a:ext cx="1371222" cy="1258796"/>
          </a:xfrm>
          <a:custGeom>
            <a:avLst/>
            <a:gdLst/>
            <a:ahLst/>
            <a:cxnLst/>
            <a:rect l="l" t="t" r="r" b="b"/>
            <a:pathLst>
              <a:path w="1615439" h="1577339">
                <a:moveTo>
                  <a:pt x="807719" y="0"/>
                </a:moveTo>
                <a:lnTo>
                  <a:pt x="758509" y="1439"/>
                </a:lnTo>
                <a:lnTo>
                  <a:pt x="710080" y="5701"/>
                </a:lnTo>
                <a:lnTo>
                  <a:pt x="662515" y="12705"/>
                </a:lnTo>
                <a:lnTo>
                  <a:pt x="615900" y="22367"/>
                </a:lnTo>
                <a:lnTo>
                  <a:pt x="570319" y="34605"/>
                </a:lnTo>
                <a:lnTo>
                  <a:pt x="525856" y="49336"/>
                </a:lnTo>
                <a:lnTo>
                  <a:pt x="482596" y="66479"/>
                </a:lnTo>
                <a:lnTo>
                  <a:pt x="440623" y="85950"/>
                </a:lnTo>
                <a:lnTo>
                  <a:pt x="400021" y="107667"/>
                </a:lnTo>
                <a:lnTo>
                  <a:pt x="360876" y="131548"/>
                </a:lnTo>
                <a:lnTo>
                  <a:pt x="323271" y="157511"/>
                </a:lnTo>
                <a:lnTo>
                  <a:pt x="287291" y="185472"/>
                </a:lnTo>
                <a:lnTo>
                  <a:pt x="253021" y="215349"/>
                </a:lnTo>
                <a:lnTo>
                  <a:pt x="220544" y="247060"/>
                </a:lnTo>
                <a:lnTo>
                  <a:pt x="189946" y="280523"/>
                </a:lnTo>
                <a:lnTo>
                  <a:pt x="161310" y="315655"/>
                </a:lnTo>
                <a:lnTo>
                  <a:pt x="134721" y="352373"/>
                </a:lnTo>
                <a:lnTo>
                  <a:pt x="110264" y="390595"/>
                </a:lnTo>
                <a:lnTo>
                  <a:pt x="88022" y="430239"/>
                </a:lnTo>
                <a:lnTo>
                  <a:pt x="68082" y="471222"/>
                </a:lnTo>
                <a:lnTo>
                  <a:pt x="50526" y="513461"/>
                </a:lnTo>
                <a:lnTo>
                  <a:pt x="35439" y="556875"/>
                </a:lnTo>
                <a:lnTo>
                  <a:pt x="22906" y="601380"/>
                </a:lnTo>
                <a:lnTo>
                  <a:pt x="13011" y="646895"/>
                </a:lnTo>
                <a:lnTo>
                  <a:pt x="5839" y="693336"/>
                </a:lnTo>
                <a:lnTo>
                  <a:pt x="1473" y="740622"/>
                </a:lnTo>
                <a:lnTo>
                  <a:pt x="0" y="788669"/>
                </a:lnTo>
                <a:lnTo>
                  <a:pt x="1473" y="836713"/>
                </a:lnTo>
                <a:lnTo>
                  <a:pt x="5839" y="883996"/>
                </a:lnTo>
                <a:lnTo>
                  <a:pt x="13011" y="930434"/>
                </a:lnTo>
                <a:lnTo>
                  <a:pt x="22906" y="975947"/>
                </a:lnTo>
                <a:lnTo>
                  <a:pt x="35439" y="1020450"/>
                </a:lnTo>
                <a:lnTo>
                  <a:pt x="50526" y="1063863"/>
                </a:lnTo>
                <a:lnTo>
                  <a:pt x="68082" y="1106101"/>
                </a:lnTo>
                <a:lnTo>
                  <a:pt x="88022" y="1147083"/>
                </a:lnTo>
                <a:lnTo>
                  <a:pt x="110264" y="1186727"/>
                </a:lnTo>
                <a:lnTo>
                  <a:pt x="134721" y="1224949"/>
                </a:lnTo>
                <a:lnTo>
                  <a:pt x="161310" y="1261668"/>
                </a:lnTo>
                <a:lnTo>
                  <a:pt x="189946" y="1296800"/>
                </a:lnTo>
                <a:lnTo>
                  <a:pt x="220544" y="1330264"/>
                </a:lnTo>
                <a:lnTo>
                  <a:pt x="253021" y="1361976"/>
                </a:lnTo>
                <a:lnTo>
                  <a:pt x="287291" y="1391855"/>
                </a:lnTo>
                <a:lnTo>
                  <a:pt x="323271" y="1419817"/>
                </a:lnTo>
                <a:lnTo>
                  <a:pt x="360876" y="1445781"/>
                </a:lnTo>
                <a:lnTo>
                  <a:pt x="400021" y="1469663"/>
                </a:lnTo>
                <a:lnTo>
                  <a:pt x="440623" y="1491382"/>
                </a:lnTo>
                <a:lnTo>
                  <a:pt x="482596" y="1510855"/>
                </a:lnTo>
                <a:lnTo>
                  <a:pt x="525856" y="1527998"/>
                </a:lnTo>
                <a:lnTo>
                  <a:pt x="570319" y="1542731"/>
                </a:lnTo>
                <a:lnTo>
                  <a:pt x="615900" y="1554970"/>
                </a:lnTo>
                <a:lnTo>
                  <a:pt x="662515" y="1564633"/>
                </a:lnTo>
                <a:lnTo>
                  <a:pt x="710080" y="1571637"/>
                </a:lnTo>
                <a:lnTo>
                  <a:pt x="758509" y="1575900"/>
                </a:lnTo>
                <a:lnTo>
                  <a:pt x="807719" y="1577339"/>
                </a:lnTo>
                <a:lnTo>
                  <a:pt x="856930" y="1575900"/>
                </a:lnTo>
                <a:lnTo>
                  <a:pt x="905359" y="1571637"/>
                </a:lnTo>
                <a:lnTo>
                  <a:pt x="952924" y="1564633"/>
                </a:lnTo>
                <a:lnTo>
                  <a:pt x="999539" y="1554970"/>
                </a:lnTo>
                <a:lnTo>
                  <a:pt x="1045120" y="1542731"/>
                </a:lnTo>
                <a:lnTo>
                  <a:pt x="1089583" y="1527998"/>
                </a:lnTo>
                <a:lnTo>
                  <a:pt x="1132843" y="1510855"/>
                </a:lnTo>
                <a:lnTo>
                  <a:pt x="1174816" y="1491382"/>
                </a:lnTo>
                <a:lnTo>
                  <a:pt x="1215418" y="1469663"/>
                </a:lnTo>
                <a:lnTo>
                  <a:pt x="1254563" y="1445781"/>
                </a:lnTo>
                <a:lnTo>
                  <a:pt x="1292168" y="1419817"/>
                </a:lnTo>
                <a:lnTo>
                  <a:pt x="1328148" y="1391855"/>
                </a:lnTo>
                <a:lnTo>
                  <a:pt x="1362418" y="1361976"/>
                </a:lnTo>
                <a:lnTo>
                  <a:pt x="1394895" y="1330264"/>
                </a:lnTo>
                <a:lnTo>
                  <a:pt x="1425493" y="1296800"/>
                </a:lnTo>
                <a:lnTo>
                  <a:pt x="1454129" y="1261668"/>
                </a:lnTo>
                <a:lnTo>
                  <a:pt x="1480718" y="1224949"/>
                </a:lnTo>
                <a:lnTo>
                  <a:pt x="1505175" y="1186727"/>
                </a:lnTo>
                <a:lnTo>
                  <a:pt x="1527417" y="1147083"/>
                </a:lnTo>
                <a:lnTo>
                  <a:pt x="1547357" y="1106101"/>
                </a:lnTo>
                <a:lnTo>
                  <a:pt x="1564913" y="1063863"/>
                </a:lnTo>
                <a:lnTo>
                  <a:pt x="1580000" y="1020450"/>
                </a:lnTo>
                <a:lnTo>
                  <a:pt x="1592533" y="975947"/>
                </a:lnTo>
                <a:lnTo>
                  <a:pt x="1602428" y="930434"/>
                </a:lnTo>
                <a:lnTo>
                  <a:pt x="1609600" y="883996"/>
                </a:lnTo>
                <a:lnTo>
                  <a:pt x="1613966" y="836713"/>
                </a:lnTo>
                <a:lnTo>
                  <a:pt x="1615440" y="788669"/>
                </a:lnTo>
                <a:lnTo>
                  <a:pt x="1613966" y="740622"/>
                </a:lnTo>
                <a:lnTo>
                  <a:pt x="1609600" y="693336"/>
                </a:lnTo>
                <a:lnTo>
                  <a:pt x="1602428" y="646895"/>
                </a:lnTo>
                <a:lnTo>
                  <a:pt x="1592533" y="601380"/>
                </a:lnTo>
                <a:lnTo>
                  <a:pt x="1580000" y="556875"/>
                </a:lnTo>
                <a:lnTo>
                  <a:pt x="1564913" y="513461"/>
                </a:lnTo>
                <a:lnTo>
                  <a:pt x="1547357" y="471222"/>
                </a:lnTo>
                <a:lnTo>
                  <a:pt x="1527417" y="430239"/>
                </a:lnTo>
                <a:lnTo>
                  <a:pt x="1505175" y="390595"/>
                </a:lnTo>
                <a:lnTo>
                  <a:pt x="1480718" y="352373"/>
                </a:lnTo>
                <a:lnTo>
                  <a:pt x="1454129" y="315655"/>
                </a:lnTo>
                <a:lnTo>
                  <a:pt x="1425493" y="280523"/>
                </a:lnTo>
                <a:lnTo>
                  <a:pt x="1394895" y="247060"/>
                </a:lnTo>
                <a:lnTo>
                  <a:pt x="1362418" y="215349"/>
                </a:lnTo>
                <a:lnTo>
                  <a:pt x="1328148" y="185472"/>
                </a:lnTo>
                <a:lnTo>
                  <a:pt x="1292168" y="157511"/>
                </a:lnTo>
                <a:lnTo>
                  <a:pt x="1254563" y="131548"/>
                </a:lnTo>
                <a:lnTo>
                  <a:pt x="1215418" y="107667"/>
                </a:lnTo>
                <a:lnTo>
                  <a:pt x="1174816" y="85950"/>
                </a:lnTo>
                <a:lnTo>
                  <a:pt x="1132843" y="66479"/>
                </a:lnTo>
                <a:lnTo>
                  <a:pt x="1089583" y="49336"/>
                </a:lnTo>
                <a:lnTo>
                  <a:pt x="1045120" y="34605"/>
                </a:lnTo>
                <a:lnTo>
                  <a:pt x="999539" y="22367"/>
                </a:lnTo>
                <a:lnTo>
                  <a:pt x="952924" y="12705"/>
                </a:lnTo>
                <a:lnTo>
                  <a:pt x="905359" y="5701"/>
                </a:lnTo>
                <a:lnTo>
                  <a:pt x="856930" y="1439"/>
                </a:lnTo>
                <a:lnTo>
                  <a:pt x="80771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7273" y="4619153"/>
            <a:ext cx="85725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4154">
              <a:lnSpc>
                <a:spcPts val="1500"/>
              </a:lnSpc>
              <a:spcBef>
                <a:spcPts val="300"/>
              </a:spcBef>
            </a:pPr>
            <a:r>
              <a:rPr sz="1400" spc="-10" dirty="0">
                <a:solidFill>
                  <a:srgbClr val="498038"/>
                </a:solidFill>
                <a:latin typeface="Aptos Display" panose="020B0004020202020204" pitchFamily="34" charset="0"/>
                <a:cs typeface="Calibri"/>
              </a:rPr>
              <a:t>Confidence Level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93824" y="3129212"/>
            <a:ext cx="2431175" cy="826439"/>
          </a:xfrm>
          <a:custGeom>
            <a:avLst/>
            <a:gdLst/>
            <a:ahLst/>
            <a:cxnLst/>
            <a:rect l="l" t="t" r="r" b="b"/>
            <a:pathLst>
              <a:path w="1978659" h="1259839">
                <a:moveTo>
                  <a:pt x="1978659" y="209931"/>
                </a:moveTo>
                <a:lnTo>
                  <a:pt x="1978659" y="1049909"/>
                </a:lnTo>
                <a:lnTo>
                  <a:pt x="1973116" y="1098047"/>
                </a:lnTo>
                <a:lnTo>
                  <a:pt x="1957323" y="1142235"/>
                </a:lnTo>
                <a:lnTo>
                  <a:pt x="1932543" y="1181214"/>
                </a:lnTo>
                <a:lnTo>
                  <a:pt x="1900034" y="1213723"/>
                </a:lnTo>
                <a:lnTo>
                  <a:pt x="1861055" y="1238504"/>
                </a:lnTo>
                <a:lnTo>
                  <a:pt x="1816867" y="1254296"/>
                </a:lnTo>
                <a:lnTo>
                  <a:pt x="1768728" y="1259840"/>
                </a:lnTo>
                <a:lnTo>
                  <a:pt x="0" y="1259840"/>
                </a:lnTo>
                <a:lnTo>
                  <a:pt x="0" y="0"/>
                </a:lnTo>
                <a:lnTo>
                  <a:pt x="1768728" y="0"/>
                </a:lnTo>
                <a:lnTo>
                  <a:pt x="1816867" y="5543"/>
                </a:lnTo>
                <a:lnTo>
                  <a:pt x="1861055" y="21336"/>
                </a:lnTo>
                <a:lnTo>
                  <a:pt x="1900034" y="46116"/>
                </a:lnTo>
                <a:lnTo>
                  <a:pt x="1932543" y="78625"/>
                </a:lnTo>
                <a:lnTo>
                  <a:pt x="1957323" y="117604"/>
                </a:lnTo>
                <a:lnTo>
                  <a:pt x="1973116" y="161792"/>
                </a:lnTo>
                <a:lnTo>
                  <a:pt x="1978659" y="2099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pic>
        <p:nvPicPr>
          <p:cNvPr id="50" name="object 50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065" t="4193" r="3793" b="4665"/>
          <a:stretch/>
        </p:blipFill>
        <p:spPr>
          <a:xfrm>
            <a:off x="821548" y="4170403"/>
            <a:ext cx="2340000" cy="2340000"/>
          </a:xfrm>
          <a:prstGeom prst="ellipse">
            <a:avLst/>
          </a:prstGeom>
          <a:ln>
            <a:noFill/>
          </a:ln>
          <a:effectLst>
            <a:outerShdw blurRad="355600" dist="127000" dir="9000000" sx="104000" sy="10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The mind-heart connection | Women's Wellness">
            <a:extLst>
              <a:ext uri="{FF2B5EF4-FFF2-40B4-BE49-F238E27FC236}">
                <a16:creationId xmlns:a16="http://schemas.microsoft.com/office/drawing/2014/main" id="{50A03586-44F4-DC5E-A467-306940D7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47" y="5071697"/>
            <a:ext cx="1741111" cy="1305833"/>
          </a:xfrm>
          <a:prstGeom prst="roundRect">
            <a:avLst>
              <a:gd name="adj" fmla="val 462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object 47"/>
          <p:cNvSpPr txBox="1"/>
          <p:nvPr/>
        </p:nvSpPr>
        <p:spPr>
          <a:xfrm>
            <a:off x="4554139" y="4948947"/>
            <a:ext cx="1308102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700">
              <a:lnSpc>
                <a:spcPts val="1500"/>
              </a:lnSpc>
              <a:spcBef>
                <a:spcPts val="300"/>
              </a:spcBef>
            </a:pPr>
            <a:r>
              <a:rPr sz="1400" spc="-10" dirty="0">
                <a:latin typeface="Aptos Display" panose="020B0004020202020204" pitchFamily="34" charset="0"/>
                <a:cs typeface="Calibri"/>
              </a:rPr>
              <a:t>Positive mindset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5EA7FC4-ED55-9BD5-41A0-DEC4E0923494}"/>
              </a:ext>
            </a:extLst>
          </p:cNvPr>
          <p:cNvSpPr/>
          <p:nvPr/>
        </p:nvSpPr>
        <p:spPr>
          <a:xfrm>
            <a:off x="3886922" y="2363287"/>
            <a:ext cx="2160000" cy="2160000"/>
          </a:xfrm>
          <a:prstGeom prst="ellipse">
            <a:avLst/>
          </a:prstGeom>
          <a:solidFill>
            <a:srgbClr val="F1F1F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1" name="object 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8281" y="3002107"/>
            <a:ext cx="822960" cy="82296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590283" y="2523360"/>
            <a:ext cx="7166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ptos Display" panose="020B0004020202020204" pitchFamily="34" charset="0"/>
                <a:cs typeface="Calibri"/>
              </a:rPr>
              <a:t>Strategy</a:t>
            </a:r>
            <a:r>
              <a:rPr sz="1400" b="1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1400" b="1" spc="-50" dirty="0">
                <a:latin typeface="Aptos Display" panose="020B0004020202020204" pitchFamily="34" charset="0"/>
                <a:cs typeface="Calibri"/>
              </a:rPr>
              <a:t>&amp;</a:t>
            </a:r>
            <a:r>
              <a:rPr lang="en-MY" sz="1400" b="1" spc="-50" dirty="0">
                <a:latin typeface="Aptos Display" panose="020B0004020202020204" pitchFamily="34" charset="0"/>
                <a:cs typeface="Calibri"/>
              </a:rPr>
              <a:t> Tactics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85130" y="3055937"/>
            <a:ext cx="5632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b="1" spc="40" dirty="0">
                <a:latin typeface="Aptos Display" panose="020B0004020202020204" pitchFamily="34" charset="0"/>
                <a:cs typeface="Calibri"/>
              </a:rPr>
              <a:t>Skills </a:t>
            </a:r>
            <a:r>
              <a:rPr sz="1400" b="1" spc="-50" dirty="0">
                <a:latin typeface="Aptos Display" panose="020B0004020202020204" pitchFamily="34" charset="0"/>
                <a:cs typeface="Calibri"/>
              </a:rPr>
              <a:t>&amp; </a:t>
            </a:r>
            <a:r>
              <a:rPr sz="1400" b="1" spc="-10" dirty="0">
                <a:latin typeface="Aptos Display" panose="020B0004020202020204" pitchFamily="34" charset="0"/>
                <a:cs typeface="Calibri"/>
              </a:rPr>
              <a:t>Tactics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F179610-6C1D-A702-1FE1-0B2902A03341}"/>
              </a:ext>
            </a:extLst>
          </p:cNvPr>
          <p:cNvSpPr txBox="1"/>
          <p:nvPr/>
        </p:nvSpPr>
        <p:spPr>
          <a:xfrm>
            <a:off x="4521077" y="3977693"/>
            <a:ext cx="7350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indent="-635" algn="ctr">
              <a:lnSpc>
                <a:spcPct val="100000"/>
              </a:lnSpc>
              <a:spcBef>
                <a:spcPts val="100"/>
              </a:spcBef>
              <a:defRPr sz="1400" b="1" spc="40">
                <a:latin typeface="Aptos Display" panose="020B0004020202020204" pitchFamily="34" charset="0"/>
                <a:cs typeface="Calibri"/>
              </a:defRPr>
            </a:lvl1pPr>
          </a:lstStyle>
          <a:p>
            <a:r>
              <a:rPr lang="en-MY" dirty="0"/>
              <a:t>In the Zone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002405" y="3206233"/>
            <a:ext cx="480059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400" marR="5080" indent="-12700">
              <a:lnSpc>
                <a:spcPts val="1500"/>
              </a:lnSpc>
              <a:spcBef>
                <a:spcPts val="300"/>
              </a:spcBef>
            </a:pPr>
            <a:r>
              <a:rPr sz="1400" b="1" spc="-20" dirty="0">
                <a:latin typeface="Aptos Display" panose="020B0004020202020204" pitchFamily="34" charset="0"/>
                <a:cs typeface="Calibri"/>
              </a:rPr>
              <a:t>Game </a:t>
            </a:r>
            <a:r>
              <a:rPr sz="1400" b="1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4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5DD660-08A4-2E44-5F07-E82A6BC90DAE}"/>
              </a:ext>
            </a:extLst>
          </p:cNvPr>
          <p:cNvSpPr txBox="1"/>
          <p:nvPr/>
        </p:nvSpPr>
        <p:spPr>
          <a:xfrm>
            <a:off x="6061597" y="1985306"/>
            <a:ext cx="1338635" cy="1042442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rgbClr val="4471C4"/>
                </a:solidFill>
                <a:latin typeface="Aptos Display" panose="020B0004020202020204" pitchFamily="34" charset="0"/>
              </a:rPr>
              <a:t>Competent Phases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5A66A3-30AA-F6EC-5509-600CBAB86650}"/>
              </a:ext>
            </a:extLst>
          </p:cNvPr>
          <p:cNvGrpSpPr/>
          <p:nvPr/>
        </p:nvGrpSpPr>
        <p:grpSpPr>
          <a:xfrm>
            <a:off x="7253630" y="533400"/>
            <a:ext cx="2195170" cy="2362723"/>
            <a:chOff x="7087260" y="242047"/>
            <a:chExt cx="2195170" cy="2362723"/>
          </a:xfrm>
        </p:grpSpPr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6030" y="2170429"/>
              <a:ext cx="1541779" cy="256539"/>
            </a:xfrm>
            <a:prstGeom prst="rect">
              <a:avLst/>
            </a:prstGeom>
          </p:spPr>
        </p:pic>
        <p:sp>
          <p:nvSpPr>
            <p:cNvPr id="71" name="object 71"/>
            <p:cNvSpPr txBox="1"/>
            <p:nvPr/>
          </p:nvSpPr>
          <p:spPr>
            <a:xfrm>
              <a:off x="8474075" y="2214245"/>
              <a:ext cx="55816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7693279" y="2214245"/>
              <a:ext cx="65214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INCOMPETENT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980170" y="2302509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2260" y="99060"/>
                  </a:moveTo>
                  <a:lnTo>
                    <a:pt x="203073" y="99060"/>
                  </a:lnTo>
                  <a:lnTo>
                    <a:pt x="203073" y="0"/>
                  </a:lnTo>
                  <a:lnTo>
                    <a:pt x="99187" y="0"/>
                  </a:lnTo>
                  <a:lnTo>
                    <a:pt x="99187" y="99060"/>
                  </a:lnTo>
                  <a:lnTo>
                    <a:pt x="0" y="99060"/>
                  </a:lnTo>
                  <a:lnTo>
                    <a:pt x="0" y="203200"/>
                  </a:lnTo>
                  <a:lnTo>
                    <a:pt x="99187" y="203200"/>
                  </a:lnTo>
                  <a:lnTo>
                    <a:pt x="99187" y="302260"/>
                  </a:lnTo>
                  <a:lnTo>
                    <a:pt x="203073" y="302260"/>
                  </a:lnTo>
                  <a:lnTo>
                    <a:pt x="203073" y="203200"/>
                  </a:lnTo>
                  <a:lnTo>
                    <a:pt x="302260" y="203200"/>
                  </a:lnTo>
                  <a:lnTo>
                    <a:pt x="302260" y="990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509509" y="2302510"/>
              <a:ext cx="1772920" cy="302260"/>
            </a:xfrm>
            <a:custGeom>
              <a:avLst/>
              <a:gdLst/>
              <a:ahLst/>
              <a:cxnLst/>
              <a:rect l="l" t="t" r="r" b="b"/>
              <a:pathLst>
                <a:path w="1772920" h="302260">
                  <a:moveTo>
                    <a:pt x="1470660" y="99187"/>
                  </a:moveTo>
                  <a:lnTo>
                    <a:pt x="1569847" y="99187"/>
                  </a:lnTo>
                  <a:lnTo>
                    <a:pt x="1569847" y="0"/>
                  </a:lnTo>
                  <a:lnTo>
                    <a:pt x="1673733" y="0"/>
                  </a:lnTo>
                  <a:lnTo>
                    <a:pt x="1673733" y="99187"/>
                  </a:lnTo>
                  <a:lnTo>
                    <a:pt x="1772920" y="99187"/>
                  </a:lnTo>
                  <a:lnTo>
                    <a:pt x="1772920" y="203073"/>
                  </a:lnTo>
                  <a:lnTo>
                    <a:pt x="1673733" y="203073"/>
                  </a:lnTo>
                  <a:lnTo>
                    <a:pt x="1673733" y="302260"/>
                  </a:lnTo>
                  <a:lnTo>
                    <a:pt x="1569847" y="302260"/>
                  </a:lnTo>
                  <a:lnTo>
                    <a:pt x="1569847" y="203073"/>
                  </a:lnTo>
                  <a:lnTo>
                    <a:pt x="1470660" y="203073"/>
                  </a:lnTo>
                  <a:lnTo>
                    <a:pt x="1470660" y="99187"/>
                  </a:lnTo>
                  <a:close/>
                </a:path>
                <a:path w="1772920" h="302260">
                  <a:moveTo>
                    <a:pt x="0" y="185419"/>
                  </a:moveTo>
                  <a:lnTo>
                    <a:pt x="284479" y="185419"/>
                  </a:lnTo>
                  <a:lnTo>
                    <a:pt x="284479" y="88899"/>
                  </a:lnTo>
                  <a:lnTo>
                    <a:pt x="0" y="88899"/>
                  </a:lnTo>
                  <a:lnTo>
                    <a:pt x="0" y="1854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505787" y="2399162"/>
              <a:ext cx="284480" cy="96520"/>
            </a:xfrm>
            <a:custGeom>
              <a:avLst/>
              <a:gdLst/>
              <a:ahLst/>
              <a:cxnLst/>
              <a:rect l="l" t="t" r="r" b="b"/>
              <a:pathLst>
                <a:path w="284479" h="96519">
                  <a:moveTo>
                    <a:pt x="284479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284479" y="9652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CF4543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7260" y="242047"/>
              <a:ext cx="970279" cy="2156459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CACBC4C-2090-B12F-ABF1-3606C8C8E430}"/>
              </a:ext>
            </a:extLst>
          </p:cNvPr>
          <p:cNvCxnSpPr>
            <a:cxnSpLocks/>
          </p:cNvCxnSpPr>
          <p:nvPr/>
        </p:nvCxnSpPr>
        <p:spPr>
          <a:xfrm flipV="1">
            <a:off x="5291170" y="1353739"/>
            <a:ext cx="1965773" cy="181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8F4F31F-26BB-5F92-DFE8-38E5D7BE631D}"/>
              </a:ext>
            </a:extLst>
          </p:cNvPr>
          <p:cNvSpPr txBox="1"/>
          <p:nvPr/>
        </p:nvSpPr>
        <p:spPr>
          <a:xfrm>
            <a:off x="6361945" y="2895600"/>
            <a:ext cx="1093709" cy="1304969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Mistake </a:t>
            </a:r>
          </a:p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vs Weakness</a:t>
            </a:r>
          </a:p>
        </p:txBody>
      </p:sp>
      <p:sp>
        <p:nvSpPr>
          <p:cNvPr id="55" name="object 55"/>
          <p:cNvSpPr/>
          <p:nvPr/>
        </p:nvSpPr>
        <p:spPr>
          <a:xfrm>
            <a:off x="7093825" y="3544331"/>
            <a:ext cx="2437738" cy="45719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198234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0EAA640-9D6F-301F-02B5-7BF4F7C4B135}"/>
              </a:ext>
            </a:extLst>
          </p:cNvPr>
          <p:cNvCxnSpPr>
            <a:cxnSpLocks/>
          </p:cNvCxnSpPr>
          <p:nvPr/>
        </p:nvCxnSpPr>
        <p:spPr>
          <a:xfrm flipH="1">
            <a:off x="2952869" y="3687345"/>
            <a:ext cx="1678779" cy="97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27B6072-8B8D-A964-30E3-612D81379460}"/>
              </a:ext>
            </a:extLst>
          </p:cNvPr>
          <p:cNvCxnSpPr>
            <a:cxnSpLocks/>
            <a:endCxn id="1070" idx="2"/>
          </p:cNvCxnSpPr>
          <p:nvPr/>
        </p:nvCxnSpPr>
        <p:spPr>
          <a:xfrm flipH="1" flipV="1">
            <a:off x="3455575" y="1893916"/>
            <a:ext cx="1165547" cy="124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A470A2-446E-28E8-9930-6A1B51AB5F72}"/>
              </a:ext>
            </a:extLst>
          </p:cNvPr>
          <p:cNvCxnSpPr>
            <a:cxnSpLocks/>
          </p:cNvCxnSpPr>
          <p:nvPr/>
        </p:nvCxnSpPr>
        <p:spPr>
          <a:xfrm>
            <a:off x="2916149" y="2790525"/>
            <a:ext cx="1012239" cy="36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D6F7DE4-7CB5-4CF8-8C0C-4E665DF72734}"/>
              </a:ext>
            </a:extLst>
          </p:cNvPr>
          <p:cNvCxnSpPr>
            <a:cxnSpLocks/>
          </p:cNvCxnSpPr>
          <p:nvPr/>
        </p:nvCxnSpPr>
        <p:spPr>
          <a:xfrm flipV="1">
            <a:off x="2798507" y="3618895"/>
            <a:ext cx="1104369" cy="6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F1B569D-F1E3-5E68-E840-4E3222EBE708}"/>
              </a:ext>
            </a:extLst>
          </p:cNvPr>
          <p:cNvSpPr txBox="1"/>
          <p:nvPr/>
        </p:nvSpPr>
        <p:spPr>
          <a:xfrm>
            <a:off x="2843906" y="3714761"/>
            <a:ext cx="925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dirty="0">
                <a:latin typeface="Aptos Display" panose="020B0004020202020204" pitchFamily="34" charset="0"/>
              </a:rPr>
              <a:t>Referee / Umpire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854B8D7-6474-ADBE-7948-EE6E2C6F49F0}"/>
              </a:ext>
            </a:extLst>
          </p:cNvPr>
          <p:cNvSpPr txBox="1"/>
          <p:nvPr/>
        </p:nvSpPr>
        <p:spPr>
          <a:xfrm>
            <a:off x="5552981" y="3991557"/>
            <a:ext cx="1415274" cy="798281"/>
          </a:xfrm>
          <a:prstGeom prst="ellipse">
            <a:avLst/>
          </a:prstGeom>
          <a:noFill/>
          <a:effectLst>
            <a:softEdge rad="127000"/>
          </a:effectLst>
        </p:spPr>
        <p:txBody>
          <a:bodyPr wrap="square" anchor="ctr" anchorCtr="0">
            <a:normAutofit/>
          </a:bodyPr>
          <a:lstStyle/>
          <a:p>
            <a:pPr algn="ctr"/>
            <a:r>
              <a:rPr lang="en-MY" sz="1400" dirty="0">
                <a:solidFill>
                  <a:srgbClr val="D17C42"/>
                </a:solidFill>
                <a:latin typeface="Aptos Display" panose="020B0004020202020204" pitchFamily="34" charset="0"/>
              </a:rPr>
              <a:t>Individual Skills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1EA92ECA-A98A-7627-EBD1-7D1B2BEFB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06268"/>
              </p:ext>
            </p:extLst>
          </p:nvPr>
        </p:nvGraphicFramePr>
        <p:xfrm>
          <a:off x="6590080" y="4397819"/>
          <a:ext cx="2934920" cy="168313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7120">
                  <a:extLst>
                    <a:ext uri="{9D8B030D-6E8A-4147-A177-3AD203B41FA5}">
                      <a16:colId xmlns:a16="http://schemas.microsoft.com/office/drawing/2014/main" val="23875756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918605244"/>
                    </a:ext>
                  </a:extLst>
                </a:gridCol>
              </a:tblGrid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Catching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160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Shooting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5197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Passing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34494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Footwork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1090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Marking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16577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Dodging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96852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90F0EA-DAFB-D5EB-9D7A-FA2A8AB7025E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99609" y="3742705"/>
            <a:ext cx="2057931" cy="655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CA3B0E0-B567-8BDC-9C10-428B53C7B900}"/>
              </a:ext>
            </a:extLst>
          </p:cNvPr>
          <p:cNvCxnSpPr>
            <a:cxnSpLocks/>
          </p:cNvCxnSpPr>
          <p:nvPr/>
        </p:nvCxnSpPr>
        <p:spPr>
          <a:xfrm>
            <a:off x="6046922" y="5172421"/>
            <a:ext cx="557675" cy="90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C25C524-9637-D684-CDEA-037CAC4EC7CC}"/>
              </a:ext>
            </a:extLst>
          </p:cNvPr>
          <p:cNvSpPr txBox="1"/>
          <p:nvPr/>
        </p:nvSpPr>
        <p:spPr>
          <a:xfrm>
            <a:off x="3455575" y="1463264"/>
            <a:ext cx="1577325" cy="861304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Definition</a:t>
            </a:r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D5C93355-E0E1-15AB-5FD3-800D5C1C3C18}"/>
              </a:ext>
            </a:extLst>
          </p:cNvPr>
          <p:cNvCxnSpPr>
            <a:cxnSpLocks/>
          </p:cNvCxnSpPr>
          <p:nvPr/>
        </p:nvCxnSpPr>
        <p:spPr>
          <a:xfrm>
            <a:off x="5151014" y="3777520"/>
            <a:ext cx="383164" cy="613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9A18D5F-FA46-467F-7930-D70B985AEE49}"/>
              </a:ext>
            </a:extLst>
          </p:cNvPr>
          <p:cNvCxnSpPr>
            <a:cxnSpLocks/>
          </p:cNvCxnSpPr>
          <p:nvPr/>
        </p:nvCxnSpPr>
        <p:spPr>
          <a:xfrm flipV="1">
            <a:off x="5955537" y="2847441"/>
            <a:ext cx="2528241" cy="17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565CF67B-78E9-5E96-0785-95A72351409F}"/>
              </a:ext>
            </a:extLst>
          </p:cNvPr>
          <p:cNvSpPr/>
          <p:nvPr/>
        </p:nvSpPr>
        <p:spPr>
          <a:xfrm>
            <a:off x="4419600" y="22098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b="1" dirty="0">
                <a:latin typeface="Aptos Display" panose="020B0004020202020204" pitchFamily="34" charset="0"/>
              </a:rPr>
              <a:t>M</a:t>
            </a:r>
            <a:endParaRPr lang="en-MY" b="1" dirty="0">
              <a:latin typeface="Aptos Display" panose="020B00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3745D4E-BEE4-FA14-588E-CE877424639D}"/>
              </a:ext>
            </a:extLst>
          </p:cNvPr>
          <p:cNvSpPr/>
          <p:nvPr/>
        </p:nvSpPr>
        <p:spPr>
          <a:xfrm>
            <a:off x="5905337" y="270218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b="1" dirty="0">
                <a:latin typeface="Aptos Display" panose="020B0004020202020204" pitchFamily="34" charset="0"/>
              </a:rPr>
              <a:t>U</a:t>
            </a:r>
            <a:endParaRPr lang="en-MY" b="1" dirty="0">
              <a:latin typeface="Aptos Display" panose="020B000402020202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199581C-47AA-A928-69EF-E790578B98B5}"/>
              </a:ext>
            </a:extLst>
          </p:cNvPr>
          <p:cNvSpPr/>
          <p:nvPr/>
        </p:nvSpPr>
        <p:spPr>
          <a:xfrm>
            <a:off x="5325451" y="222005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b="1" dirty="0">
                <a:latin typeface="Aptos Display" panose="020B0004020202020204" pitchFamily="34" charset="0"/>
              </a:rPr>
              <a:t>A</a:t>
            </a:r>
            <a:endParaRPr lang="en-MY" b="1" dirty="0">
              <a:latin typeface="Aptos Display" panose="020B000402020202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04E7350-3452-E759-EB08-91FBA3127FA7}"/>
              </a:ext>
            </a:extLst>
          </p:cNvPr>
          <p:cNvSpPr/>
          <p:nvPr/>
        </p:nvSpPr>
        <p:spPr>
          <a:xfrm>
            <a:off x="3802875" y="27432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b="1" dirty="0">
                <a:latin typeface="Aptos Display" panose="020B0004020202020204" pitchFamily="34" charset="0"/>
              </a:rPr>
              <a:t>A</a:t>
            </a:r>
            <a:endParaRPr lang="en-MY" b="1" dirty="0">
              <a:latin typeface="Aptos Display" panose="020B0004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FAB1E73-2F24-3BD2-5FFA-1D68016D808E}"/>
              </a:ext>
            </a:extLst>
          </p:cNvPr>
          <p:cNvSpPr/>
          <p:nvPr/>
        </p:nvSpPr>
        <p:spPr>
          <a:xfrm>
            <a:off x="3691156" y="37771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b="1" dirty="0">
                <a:latin typeface="Aptos Display" panose="020B0004020202020204" pitchFamily="34" charset="0"/>
              </a:rPr>
              <a:t>A</a:t>
            </a:r>
            <a:endParaRPr lang="en-MY" b="1" dirty="0">
              <a:latin typeface="Aptos Display" panose="020B00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C89A133-B69A-E339-1CB5-EC5E6CAA9388}"/>
              </a:ext>
            </a:extLst>
          </p:cNvPr>
          <p:cNvSpPr/>
          <p:nvPr/>
        </p:nvSpPr>
        <p:spPr>
          <a:xfrm>
            <a:off x="3636750" y="32766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b="1" dirty="0">
                <a:latin typeface="Aptos Display" panose="020B0004020202020204" pitchFamily="34" charset="0"/>
              </a:rPr>
              <a:t>M</a:t>
            </a:r>
            <a:endParaRPr lang="en-MY" b="1" dirty="0">
              <a:latin typeface="Aptos Display" panose="020B00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F1D7F6E-922C-518D-4C0A-4E8F56931E55}"/>
              </a:ext>
            </a:extLst>
          </p:cNvPr>
          <p:cNvSpPr/>
          <p:nvPr/>
        </p:nvSpPr>
        <p:spPr>
          <a:xfrm>
            <a:off x="6082519" y="328810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b="1" dirty="0">
                <a:latin typeface="Aptos Display" panose="020B0004020202020204" pitchFamily="34" charset="0"/>
              </a:rPr>
              <a:t>U</a:t>
            </a:r>
            <a:endParaRPr lang="en-MY" b="1" dirty="0">
              <a:latin typeface="Aptos Display" panose="020B00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5EF2794-D465-505B-8E60-E7957758BE92}"/>
              </a:ext>
            </a:extLst>
          </p:cNvPr>
          <p:cNvSpPr/>
          <p:nvPr/>
        </p:nvSpPr>
        <p:spPr>
          <a:xfrm>
            <a:off x="4909730" y="455430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b="1" dirty="0">
                <a:latin typeface="Aptos Display" panose="020B0004020202020204" pitchFamily="34" charset="0"/>
              </a:rPr>
              <a:t>U</a:t>
            </a:r>
            <a:endParaRPr lang="en-MY" b="1" dirty="0">
              <a:latin typeface="Aptos Display" panose="020B00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BEA186-F262-B0F3-688B-2573C8B1F6D9}"/>
              </a:ext>
            </a:extLst>
          </p:cNvPr>
          <p:cNvSpPr/>
          <p:nvPr/>
        </p:nvSpPr>
        <p:spPr>
          <a:xfrm>
            <a:off x="4055646" y="424418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b="1" dirty="0">
                <a:latin typeface="Aptos Display" panose="020B0004020202020204" pitchFamily="34" charset="0"/>
              </a:rPr>
              <a:t>U</a:t>
            </a:r>
            <a:endParaRPr lang="en-MY" b="1" dirty="0">
              <a:latin typeface="Aptos Display" panose="020B00040202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F409512-2604-1647-32BE-9DAC997E1EE1}"/>
              </a:ext>
            </a:extLst>
          </p:cNvPr>
          <p:cNvSpPr/>
          <p:nvPr/>
        </p:nvSpPr>
        <p:spPr>
          <a:xfrm>
            <a:off x="4694329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M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7B7FFB-8914-1C24-139F-EA75125D38EC}"/>
              </a:ext>
            </a:extLst>
          </p:cNvPr>
          <p:cNvSpPr/>
          <p:nvPr/>
        </p:nvSpPr>
        <p:spPr>
          <a:xfrm>
            <a:off x="3524148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U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0EAE97D-4B01-1652-380A-4DDFC6A9E04C}"/>
              </a:ext>
            </a:extLst>
          </p:cNvPr>
          <p:cNvSpPr/>
          <p:nvPr/>
        </p:nvSpPr>
        <p:spPr>
          <a:xfrm>
            <a:off x="5824677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A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9988" y="934974"/>
          <a:ext cx="4307201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st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nd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rd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th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7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7">
                  <a:txBody>
                    <a:bodyPr/>
                    <a:lstStyle/>
                    <a:p>
                      <a:pPr marL="10852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i="1" spc="-25" dirty="0">
                          <a:latin typeface="Calibri"/>
                          <a:cs typeface="Calibri"/>
                        </a:rPr>
                        <a:t>Tournament</a:t>
                      </a:r>
                      <a:r>
                        <a:rPr sz="900" i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dirty="0">
                          <a:latin typeface="Calibri"/>
                          <a:cs typeface="Calibri"/>
                        </a:rPr>
                        <a:t>rules</a:t>
                      </a:r>
                      <a:r>
                        <a:rPr sz="9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3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900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20" dirty="0">
                          <a:latin typeface="Calibri"/>
                          <a:cs typeface="Calibri"/>
                        </a:rPr>
                        <a:t>standard</a:t>
                      </a:r>
                      <a:r>
                        <a:rPr sz="900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timings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598159" y="571500"/>
            <a:ext cx="3658235" cy="1813560"/>
            <a:chOff x="5598159" y="571500"/>
            <a:chExt cx="3658235" cy="1813560"/>
          </a:xfrm>
        </p:grpSpPr>
        <p:sp>
          <p:nvSpPr>
            <p:cNvPr id="5" name="object 5"/>
            <p:cNvSpPr/>
            <p:nvPr/>
          </p:nvSpPr>
          <p:spPr>
            <a:xfrm>
              <a:off x="5622289" y="577850"/>
              <a:ext cx="3601720" cy="1800860"/>
            </a:xfrm>
            <a:custGeom>
              <a:avLst/>
              <a:gdLst/>
              <a:ahLst/>
              <a:cxnLst/>
              <a:rect l="l" t="t" r="r" b="b"/>
              <a:pathLst>
                <a:path w="3601720" h="1800860">
                  <a:moveTo>
                    <a:pt x="3601719" y="0"/>
                  </a:moveTo>
                  <a:lnTo>
                    <a:pt x="0" y="0"/>
                  </a:lnTo>
                  <a:lnTo>
                    <a:pt x="0" y="1800860"/>
                  </a:lnTo>
                  <a:lnTo>
                    <a:pt x="3601719" y="1800860"/>
                  </a:lnTo>
                  <a:lnTo>
                    <a:pt x="3601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2289" y="577850"/>
              <a:ext cx="3601720" cy="1800860"/>
            </a:xfrm>
            <a:custGeom>
              <a:avLst/>
              <a:gdLst/>
              <a:ahLst/>
              <a:cxnLst/>
              <a:rect l="l" t="t" r="r" b="b"/>
              <a:pathLst>
                <a:path w="3601720" h="1800860">
                  <a:moveTo>
                    <a:pt x="0" y="1800860"/>
                  </a:moveTo>
                  <a:lnTo>
                    <a:pt x="3601719" y="1800860"/>
                  </a:lnTo>
                  <a:lnTo>
                    <a:pt x="3601719" y="0"/>
                  </a:lnTo>
                  <a:lnTo>
                    <a:pt x="0" y="0"/>
                  </a:lnTo>
                  <a:lnTo>
                    <a:pt x="0" y="1800860"/>
                  </a:lnTo>
                  <a:close/>
                </a:path>
                <a:path w="3601720" h="1800860">
                  <a:moveTo>
                    <a:pt x="1206500" y="1800860"/>
                  </a:moveTo>
                  <a:lnTo>
                    <a:pt x="2395220" y="1800860"/>
                  </a:lnTo>
                  <a:lnTo>
                    <a:pt x="2395220" y="0"/>
                  </a:lnTo>
                  <a:lnTo>
                    <a:pt x="1206500" y="0"/>
                  </a:lnTo>
                  <a:lnTo>
                    <a:pt x="1206500" y="1800860"/>
                  </a:lnTo>
                  <a:close/>
                </a:path>
                <a:path w="3601720" h="1800860">
                  <a:moveTo>
                    <a:pt x="3594100" y="1475739"/>
                  </a:moveTo>
                  <a:lnTo>
                    <a:pt x="3546933" y="1473304"/>
                  </a:lnTo>
                  <a:lnTo>
                    <a:pt x="3500858" y="1467165"/>
                  </a:lnTo>
                  <a:lnTo>
                    <a:pt x="3456021" y="1457471"/>
                  </a:lnTo>
                  <a:lnTo>
                    <a:pt x="3412569" y="1444374"/>
                  </a:lnTo>
                  <a:lnTo>
                    <a:pt x="3370647" y="1428021"/>
                  </a:lnTo>
                  <a:lnTo>
                    <a:pt x="3330403" y="1408564"/>
                  </a:lnTo>
                  <a:lnTo>
                    <a:pt x="3291982" y="1386152"/>
                  </a:lnTo>
                  <a:lnTo>
                    <a:pt x="3255532" y="1360936"/>
                  </a:lnTo>
                  <a:lnTo>
                    <a:pt x="3221198" y="1333064"/>
                  </a:lnTo>
                  <a:lnTo>
                    <a:pt x="3189128" y="1302686"/>
                  </a:lnTo>
                  <a:lnTo>
                    <a:pt x="3159468" y="1269953"/>
                  </a:lnTo>
                  <a:lnTo>
                    <a:pt x="3132364" y="1235015"/>
                  </a:lnTo>
                  <a:lnTo>
                    <a:pt x="3107963" y="1198020"/>
                  </a:lnTo>
                  <a:lnTo>
                    <a:pt x="3086411" y="1159119"/>
                  </a:lnTo>
                  <a:lnTo>
                    <a:pt x="3067855" y="1118463"/>
                  </a:lnTo>
                  <a:lnTo>
                    <a:pt x="3052441" y="1076200"/>
                  </a:lnTo>
                  <a:lnTo>
                    <a:pt x="3040317" y="1032480"/>
                  </a:lnTo>
                  <a:lnTo>
                    <a:pt x="3031627" y="987453"/>
                  </a:lnTo>
                  <a:lnTo>
                    <a:pt x="3026519" y="941270"/>
                  </a:lnTo>
                  <a:lnTo>
                    <a:pt x="3025140" y="894079"/>
                  </a:lnTo>
                  <a:lnTo>
                    <a:pt x="3027546" y="847282"/>
                  </a:lnTo>
                  <a:lnTo>
                    <a:pt x="3033602" y="801552"/>
                  </a:lnTo>
                  <a:lnTo>
                    <a:pt x="3043160" y="757031"/>
                  </a:lnTo>
                  <a:lnTo>
                    <a:pt x="3056077" y="713865"/>
                  </a:lnTo>
                  <a:lnTo>
                    <a:pt x="3072205" y="672199"/>
                  </a:lnTo>
                  <a:lnTo>
                    <a:pt x="3091399" y="632175"/>
                  </a:lnTo>
                  <a:lnTo>
                    <a:pt x="3113514" y="593938"/>
                  </a:lnTo>
                  <a:lnTo>
                    <a:pt x="3138403" y="557633"/>
                  </a:lnTo>
                  <a:lnTo>
                    <a:pt x="3165921" y="523404"/>
                  </a:lnTo>
                  <a:lnTo>
                    <a:pt x="3195923" y="491394"/>
                  </a:lnTo>
                  <a:lnTo>
                    <a:pt x="3228262" y="461749"/>
                  </a:lnTo>
                  <a:lnTo>
                    <a:pt x="3262792" y="434612"/>
                  </a:lnTo>
                  <a:lnTo>
                    <a:pt x="3299369" y="410127"/>
                  </a:lnTo>
                  <a:lnTo>
                    <a:pt x="3337845" y="388439"/>
                  </a:lnTo>
                  <a:lnTo>
                    <a:pt x="3378076" y="369693"/>
                  </a:lnTo>
                  <a:lnTo>
                    <a:pt x="3419916" y="354031"/>
                  </a:lnTo>
                  <a:lnTo>
                    <a:pt x="3463219" y="341598"/>
                  </a:lnTo>
                  <a:lnTo>
                    <a:pt x="3507840" y="332540"/>
                  </a:lnTo>
                  <a:lnTo>
                    <a:pt x="3553632" y="326999"/>
                  </a:lnTo>
                  <a:lnTo>
                    <a:pt x="3600450" y="325120"/>
                  </a:lnTo>
                  <a:lnTo>
                    <a:pt x="3600450" y="900429"/>
                  </a:lnTo>
                  <a:lnTo>
                    <a:pt x="3594100" y="1475739"/>
                  </a:lnTo>
                  <a:close/>
                </a:path>
                <a:path w="3601720" h="1800860">
                  <a:moveTo>
                    <a:pt x="7620" y="1475739"/>
                  </a:moveTo>
                  <a:lnTo>
                    <a:pt x="54786" y="1473304"/>
                  </a:lnTo>
                  <a:lnTo>
                    <a:pt x="100861" y="1467165"/>
                  </a:lnTo>
                  <a:lnTo>
                    <a:pt x="145698" y="1457471"/>
                  </a:lnTo>
                  <a:lnTo>
                    <a:pt x="189150" y="1444374"/>
                  </a:lnTo>
                  <a:lnTo>
                    <a:pt x="231072" y="1428021"/>
                  </a:lnTo>
                  <a:lnTo>
                    <a:pt x="271316" y="1408564"/>
                  </a:lnTo>
                  <a:lnTo>
                    <a:pt x="309737" y="1386152"/>
                  </a:lnTo>
                  <a:lnTo>
                    <a:pt x="346187" y="1360936"/>
                  </a:lnTo>
                  <a:lnTo>
                    <a:pt x="380521" y="1333064"/>
                  </a:lnTo>
                  <a:lnTo>
                    <a:pt x="412591" y="1302686"/>
                  </a:lnTo>
                  <a:lnTo>
                    <a:pt x="442251" y="1269953"/>
                  </a:lnTo>
                  <a:lnTo>
                    <a:pt x="469355" y="1235015"/>
                  </a:lnTo>
                  <a:lnTo>
                    <a:pt x="493756" y="1198020"/>
                  </a:lnTo>
                  <a:lnTo>
                    <a:pt x="515308" y="1159119"/>
                  </a:lnTo>
                  <a:lnTo>
                    <a:pt x="533864" y="1118463"/>
                  </a:lnTo>
                  <a:lnTo>
                    <a:pt x="549278" y="1076200"/>
                  </a:lnTo>
                  <a:lnTo>
                    <a:pt x="561402" y="1032480"/>
                  </a:lnTo>
                  <a:lnTo>
                    <a:pt x="570092" y="987453"/>
                  </a:lnTo>
                  <a:lnTo>
                    <a:pt x="575200" y="941270"/>
                  </a:lnTo>
                  <a:lnTo>
                    <a:pt x="576580" y="894079"/>
                  </a:lnTo>
                  <a:lnTo>
                    <a:pt x="574173" y="847282"/>
                  </a:lnTo>
                  <a:lnTo>
                    <a:pt x="568117" y="801552"/>
                  </a:lnTo>
                  <a:lnTo>
                    <a:pt x="558559" y="757031"/>
                  </a:lnTo>
                  <a:lnTo>
                    <a:pt x="545642" y="713865"/>
                  </a:lnTo>
                  <a:lnTo>
                    <a:pt x="529514" y="672199"/>
                  </a:lnTo>
                  <a:lnTo>
                    <a:pt x="510320" y="632175"/>
                  </a:lnTo>
                  <a:lnTo>
                    <a:pt x="488205" y="593938"/>
                  </a:lnTo>
                  <a:lnTo>
                    <a:pt x="463316" y="557633"/>
                  </a:lnTo>
                  <a:lnTo>
                    <a:pt x="435798" y="523404"/>
                  </a:lnTo>
                  <a:lnTo>
                    <a:pt x="405796" y="491394"/>
                  </a:lnTo>
                  <a:lnTo>
                    <a:pt x="373457" y="461749"/>
                  </a:lnTo>
                  <a:lnTo>
                    <a:pt x="338927" y="434612"/>
                  </a:lnTo>
                  <a:lnTo>
                    <a:pt x="302350" y="410127"/>
                  </a:lnTo>
                  <a:lnTo>
                    <a:pt x="263874" y="388439"/>
                  </a:lnTo>
                  <a:lnTo>
                    <a:pt x="223643" y="369693"/>
                  </a:lnTo>
                  <a:lnTo>
                    <a:pt x="181803" y="354031"/>
                  </a:lnTo>
                  <a:lnTo>
                    <a:pt x="138500" y="341598"/>
                  </a:lnTo>
                  <a:lnTo>
                    <a:pt x="93879" y="332540"/>
                  </a:lnTo>
                  <a:lnTo>
                    <a:pt x="48087" y="326999"/>
                  </a:lnTo>
                  <a:lnTo>
                    <a:pt x="1270" y="325120"/>
                  </a:lnTo>
                  <a:lnTo>
                    <a:pt x="1270" y="900429"/>
                  </a:lnTo>
                  <a:lnTo>
                    <a:pt x="7620" y="1475739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7000" y="1371612"/>
              <a:ext cx="239026" cy="2364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4309" y="1418589"/>
              <a:ext cx="106680" cy="1066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7959" y="1412239"/>
              <a:ext cx="119380" cy="1193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8159" y="1376667"/>
              <a:ext cx="239026" cy="2390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5469" y="1423669"/>
              <a:ext cx="106679" cy="1092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9119" y="1417319"/>
              <a:ext cx="119379" cy="12191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7380" y="2860039"/>
            <a:ext cx="1173480" cy="8991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08040" y="1317307"/>
            <a:ext cx="1492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01481" y="1317307"/>
            <a:ext cx="1250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22390" y="1677923"/>
            <a:ext cx="1397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56093" y="1677923"/>
            <a:ext cx="133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71509" y="1677923"/>
            <a:ext cx="153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2290" y="422910"/>
            <a:ext cx="3600450" cy="76200"/>
          </a:xfrm>
          <a:custGeom>
            <a:avLst/>
            <a:gdLst/>
            <a:ahLst/>
            <a:cxnLst/>
            <a:rect l="l" t="t" r="r" b="b"/>
            <a:pathLst>
              <a:path w="36004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600450" h="76200">
                <a:moveTo>
                  <a:pt x="3523741" y="0"/>
                </a:moveTo>
                <a:lnTo>
                  <a:pt x="3523741" y="76200"/>
                </a:lnTo>
                <a:lnTo>
                  <a:pt x="3587241" y="44450"/>
                </a:lnTo>
                <a:lnTo>
                  <a:pt x="3536441" y="44450"/>
                </a:lnTo>
                <a:lnTo>
                  <a:pt x="3536441" y="31750"/>
                </a:lnTo>
                <a:lnTo>
                  <a:pt x="3587241" y="31750"/>
                </a:lnTo>
                <a:lnTo>
                  <a:pt x="3523741" y="0"/>
                </a:lnTo>
                <a:close/>
              </a:path>
              <a:path w="360045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600450" h="76200">
                <a:moveTo>
                  <a:pt x="352374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523741" y="44450"/>
                </a:lnTo>
                <a:lnTo>
                  <a:pt x="3523741" y="31750"/>
                </a:lnTo>
                <a:close/>
              </a:path>
              <a:path w="3600450" h="76200">
                <a:moveTo>
                  <a:pt x="3587241" y="31750"/>
                </a:moveTo>
                <a:lnTo>
                  <a:pt x="3536441" y="31750"/>
                </a:lnTo>
                <a:lnTo>
                  <a:pt x="3536441" y="44450"/>
                </a:lnTo>
                <a:lnTo>
                  <a:pt x="3587241" y="44450"/>
                </a:lnTo>
                <a:lnTo>
                  <a:pt x="3599941" y="38100"/>
                </a:lnTo>
                <a:lnTo>
                  <a:pt x="3587241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57033" y="352678"/>
            <a:ext cx="328930" cy="1930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4471C4"/>
                </a:solidFill>
                <a:latin typeface="Calibri"/>
                <a:cs typeface="Calibri"/>
              </a:rPr>
              <a:t>100ft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0049" y="577850"/>
            <a:ext cx="76200" cy="1800225"/>
          </a:xfrm>
          <a:custGeom>
            <a:avLst/>
            <a:gdLst/>
            <a:ahLst/>
            <a:cxnLst/>
            <a:rect l="l" t="t" r="r" b="b"/>
            <a:pathLst>
              <a:path w="76200" h="1800225">
                <a:moveTo>
                  <a:pt x="31750" y="1723771"/>
                </a:moveTo>
                <a:lnTo>
                  <a:pt x="0" y="1723771"/>
                </a:lnTo>
                <a:lnTo>
                  <a:pt x="38100" y="1799971"/>
                </a:lnTo>
                <a:lnTo>
                  <a:pt x="69850" y="1736471"/>
                </a:lnTo>
                <a:lnTo>
                  <a:pt x="31750" y="1736471"/>
                </a:lnTo>
                <a:lnTo>
                  <a:pt x="31750" y="1723771"/>
                </a:lnTo>
                <a:close/>
              </a:path>
              <a:path w="76200" h="1800225">
                <a:moveTo>
                  <a:pt x="44450" y="63500"/>
                </a:moveTo>
                <a:lnTo>
                  <a:pt x="31750" y="63500"/>
                </a:lnTo>
                <a:lnTo>
                  <a:pt x="31750" y="1736471"/>
                </a:lnTo>
                <a:lnTo>
                  <a:pt x="44450" y="1736471"/>
                </a:lnTo>
                <a:lnTo>
                  <a:pt x="44450" y="63500"/>
                </a:lnTo>
                <a:close/>
              </a:path>
              <a:path w="76200" h="1800225">
                <a:moveTo>
                  <a:pt x="76200" y="1723771"/>
                </a:moveTo>
                <a:lnTo>
                  <a:pt x="44450" y="1723771"/>
                </a:lnTo>
                <a:lnTo>
                  <a:pt x="44450" y="1736471"/>
                </a:lnTo>
                <a:lnTo>
                  <a:pt x="69850" y="1736471"/>
                </a:lnTo>
                <a:lnTo>
                  <a:pt x="76200" y="1723771"/>
                </a:lnTo>
                <a:close/>
              </a:path>
              <a:path w="76200" h="18002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002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445123" y="1402714"/>
            <a:ext cx="165100" cy="257810"/>
          </a:xfrm>
          <a:prstGeom prst="rect">
            <a:avLst/>
          </a:prstGeom>
          <a:solidFill>
            <a:srgbClr val="F1F1F1"/>
          </a:solidFill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100" spc="-20" dirty="0">
                <a:solidFill>
                  <a:srgbClr val="4471C4"/>
                </a:solidFill>
                <a:latin typeface="Calibri"/>
                <a:cs typeface="Calibri"/>
              </a:rPr>
              <a:t>50ft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282429" y="875030"/>
            <a:ext cx="76200" cy="1152525"/>
          </a:xfrm>
          <a:custGeom>
            <a:avLst/>
            <a:gdLst/>
            <a:ahLst/>
            <a:cxnLst/>
            <a:rect l="l" t="t" r="r" b="b"/>
            <a:pathLst>
              <a:path w="76200" h="1152525">
                <a:moveTo>
                  <a:pt x="31750" y="1075817"/>
                </a:moveTo>
                <a:lnTo>
                  <a:pt x="0" y="1075817"/>
                </a:lnTo>
                <a:lnTo>
                  <a:pt x="38100" y="1152017"/>
                </a:lnTo>
                <a:lnTo>
                  <a:pt x="69850" y="1088517"/>
                </a:lnTo>
                <a:lnTo>
                  <a:pt x="31750" y="1088517"/>
                </a:lnTo>
                <a:lnTo>
                  <a:pt x="31750" y="1075817"/>
                </a:lnTo>
                <a:close/>
              </a:path>
              <a:path w="76200" h="1152525">
                <a:moveTo>
                  <a:pt x="44450" y="63500"/>
                </a:moveTo>
                <a:lnTo>
                  <a:pt x="31750" y="63500"/>
                </a:lnTo>
                <a:lnTo>
                  <a:pt x="31750" y="1088517"/>
                </a:lnTo>
                <a:lnTo>
                  <a:pt x="44450" y="1088517"/>
                </a:lnTo>
                <a:lnTo>
                  <a:pt x="44450" y="63500"/>
                </a:lnTo>
                <a:close/>
              </a:path>
              <a:path w="76200" h="1152525">
                <a:moveTo>
                  <a:pt x="76200" y="1075817"/>
                </a:moveTo>
                <a:lnTo>
                  <a:pt x="44450" y="1075817"/>
                </a:lnTo>
                <a:lnTo>
                  <a:pt x="44450" y="1088517"/>
                </a:lnTo>
                <a:lnTo>
                  <a:pt x="69850" y="1088517"/>
                </a:lnTo>
                <a:lnTo>
                  <a:pt x="76200" y="1075817"/>
                </a:lnTo>
                <a:close/>
              </a:path>
              <a:path w="76200" h="11525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525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242425" y="1292478"/>
            <a:ext cx="165100" cy="258445"/>
          </a:xfrm>
          <a:prstGeom prst="rect">
            <a:avLst/>
          </a:prstGeom>
          <a:solidFill>
            <a:srgbClr val="F1F1F1"/>
          </a:solidFill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100" spc="-20" dirty="0">
                <a:solidFill>
                  <a:srgbClr val="4471C4"/>
                </a:solidFill>
                <a:latin typeface="Calibri"/>
                <a:cs typeface="Calibri"/>
              </a:rPr>
              <a:t>32ft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5187188" y="2483739"/>
          <a:ext cx="4036059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230">
                <a:tc gridSpan="6">
                  <a:txBody>
                    <a:bodyPr/>
                    <a:lstStyle/>
                    <a:p>
                      <a:pPr marL="3752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A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A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WA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55" dirty="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WD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E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E</a:t>
                      </a:r>
                      <a:endParaRPr sz="1000" dirty="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9" name="object 4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63459" y="1422400"/>
            <a:ext cx="119380" cy="11937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38679" y="2880359"/>
            <a:ext cx="1198880" cy="90170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4100" y="2862580"/>
            <a:ext cx="1198879" cy="899160"/>
          </a:xfrm>
          <a:prstGeom prst="rect">
            <a:avLst/>
          </a:prstGeom>
        </p:spPr>
      </p:pic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963510" y="1953005"/>
          <a:ext cx="3964939" cy="45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 rowSpan="2">
                  <a:txBody>
                    <a:bodyPr/>
                    <a:lstStyle/>
                    <a:p>
                      <a:pPr marL="356235" marR="141605" indent="-20827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Extra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time,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tie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score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975" b="1" baseline="25641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975" b="1" spc="82" baseline="2564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975" b="1" baseline="25641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975" b="1" spc="30" baseline="2564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9589" algn="l"/>
                <a:tab pos="3295015" algn="l"/>
              </a:tabLst>
            </a:pPr>
            <a:r>
              <a:rPr spc="275" dirty="0"/>
              <a:t>Standard</a:t>
            </a:r>
            <a:r>
              <a:rPr dirty="0"/>
              <a:t>	</a:t>
            </a:r>
            <a:r>
              <a:rPr spc="280" dirty="0"/>
              <a:t>Netball</a:t>
            </a:r>
            <a:r>
              <a:rPr dirty="0"/>
              <a:t>	</a:t>
            </a:r>
            <a:r>
              <a:rPr spc="315" dirty="0"/>
              <a:t>Rules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A1EE189-594F-CFF5-709E-8B6B5FD49307}"/>
              </a:ext>
            </a:extLst>
          </p:cNvPr>
          <p:cNvCxnSpPr/>
          <p:nvPr/>
        </p:nvCxnSpPr>
        <p:spPr>
          <a:xfrm>
            <a:off x="6829780" y="2228849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5346DD-E900-DAE8-5D7A-CAAD03CB1651}"/>
              </a:ext>
            </a:extLst>
          </p:cNvPr>
          <p:cNvCxnSpPr/>
          <p:nvPr/>
        </p:nvCxnSpPr>
        <p:spPr>
          <a:xfrm>
            <a:off x="8031918" y="2228142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bject 35">
            <a:extLst>
              <a:ext uri="{FF2B5EF4-FFF2-40B4-BE49-F238E27FC236}">
                <a16:creationId xmlns:a16="http://schemas.microsoft.com/office/drawing/2014/main" id="{1202464A-3681-FD8C-7686-14C3C550F67E}"/>
              </a:ext>
            </a:extLst>
          </p:cNvPr>
          <p:cNvSpPr txBox="1"/>
          <p:nvPr/>
        </p:nvSpPr>
        <p:spPr>
          <a:xfrm>
            <a:off x="8520272" y="2140395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53530" y="2130890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168718-2CF7-1DB5-2B07-36A2CDC8670E}"/>
              </a:ext>
            </a:extLst>
          </p:cNvPr>
          <p:cNvCxnSpPr/>
          <p:nvPr/>
        </p:nvCxnSpPr>
        <p:spPr>
          <a:xfrm>
            <a:off x="5636136" y="2231651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bject 35">
            <a:extLst>
              <a:ext uri="{FF2B5EF4-FFF2-40B4-BE49-F238E27FC236}">
                <a16:creationId xmlns:a16="http://schemas.microsoft.com/office/drawing/2014/main" id="{F9B03CAF-7229-1CFA-CFD3-76475472B629}"/>
              </a:ext>
            </a:extLst>
          </p:cNvPr>
          <p:cNvSpPr txBox="1"/>
          <p:nvPr/>
        </p:nvSpPr>
        <p:spPr>
          <a:xfrm>
            <a:off x="6159886" y="2133692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113A5863-3C36-D1EC-E5AC-878FDC076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56624"/>
              </p:ext>
            </p:extLst>
          </p:nvPr>
        </p:nvGraphicFramePr>
        <p:xfrm>
          <a:off x="619988" y="4014248"/>
          <a:ext cx="8649982" cy="275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98">
                  <a:extLst>
                    <a:ext uri="{9D8B030D-6E8A-4147-A177-3AD203B41FA5}">
                      <a16:colId xmlns:a16="http://schemas.microsoft.com/office/drawing/2014/main" val="997080739"/>
                    </a:ext>
                  </a:extLst>
                </a:gridCol>
                <a:gridCol w="1526832">
                  <a:extLst>
                    <a:ext uri="{9D8B030D-6E8A-4147-A177-3AD203B41FA5}">
                      <a16:colId xmlns:a16="http://schemas.microsoft.com/office/drawing/2014/main" val="3110092370"/>
                    </a:ext>
                  </a:extLst>
                </a:gridCol>
                <a:gridCol w="1520882">
                  <a:extLst>
                    <a:ext uri="{9D8B030D-6E8A-4147-A177-3AD203B41FA5}">
                      <a16:colId xmlns:a16="http://schemas.microsoft.com/office/drawing/2014/main" val="2444569960"/>
                    </a:ext>
                  </a:extLst>
                </a:gridCol>
                <a:gridCol w="2143514">
                  <a:extLst>
                    <a:ext uri="{9D8B030D-6E8A-4147-A177-3AD203B41FA5}">
                      <a16:colId xmlns:a16="http://schemas.microsoft.com/office/drawing/2014/main" val="1797109372"/>
                    </a:ext>
                  </a:extLst>
                </a:gridCol>
                <a:gridCol w="443460">
                  <a:extLst>
                    <a:ext uri="{9D8B030D-6E8A-4147-A177-3AD203B41FA5}">
                      <a16:colId xmlns:a16="http://schemas.microsoft.com/office/drawing/2014/main" val="2513255691"/>
                    </a:ext>
                  </a:extLst>
                </a:gridCol>
                <a:gridCol w="1729996">
                  <a:extLst>
                    <a:ext uri="{9D8B030D-6E8A-4147-A177-3AD203B41FA5}">
                      <a16:colId xmlns:a16="http://schemas.microsoft.com/office/drawing/2014/main" val="4073303138"/>
                    </a:ext>
                  </a:extLst>
                </a:gridCol>
              </a:tblGrid>
              <a:tr h="200638">
                <a:tc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spc="-50" dirty="0">
                          <a:solidFill>
                            <a:srgbClr val="538235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MY" sz="20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spc="-5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lang="en-MY" sz="20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3190"/>
                  </a:ext>
                </a:extLst>
              </a:tr>
              <a:tr h="13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Hands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Short</a:t>
                      </a:r>
                      <a:r>
                        <a:rPr sz="700" spc="-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Nails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Jewellery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88179"/>
                  </a:ext>
                </a:extLst>
              </a:tr>
              <a:tr h="13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Score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GS or GA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All other positions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pass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r>
                        <a:rPr lang="en-MY" sz="700" spc="-4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1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800" dirty="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r>
                        <a:rPr lang="en-MY" sz="800" spc="-4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800" spc="-1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8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99909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Ball</a:t>
                      </a:r>
                      <a:r>
                        <a:rPr sz="700" spc="-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Handling</a:t>
                      </a:r>
                      <a:r>
                        <a:rPr sz="700" spc="30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Wingdings" panose="05000000000000000000" pitchFamily="2" charset="2"/>
                          <a:cs typeface="Wingdings"/>
                        </a:rPr>
                        <a:t>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Only pivot with the foot you land on</a:t>
                      </a: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first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Travel with ball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6942"/>
                  </a:ext>
                </a:extLst>
              </a:tr>
              <a:tr h="180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Ball</a:t>
                      </a:r>
                      <a:r>
                        <a:rPr sz="700" spc="-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Holding</a:t>
                      </a:r>
                      <a:r>
                        <a:rPr sz="700" spc="3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Wingdings" panose="05000000000000000000" pitchFamily="2" charset="2"/>
                          <a:cs typeface="Wingdings"/>
                        </a:rPr>
                        <a:t>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3 seconds max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More than 3 seconds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27491"/>
                  </a:ext>
                </a:extLst>
              </a:tr>
              <a:tr h="180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Defending</a:t>
                      </a: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distance</a:t>
                      </a:r>
                      <a:r>
                        <a:rPr sz="700" spc="28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60" dirty="0">
                          <a:latin typeface="Wingdings" panose="05000000000000000000" pitchFamily="2" charset="2"/>
                          <a:cs typeface="Wingdings"/>
                        </a:rPr>
                        <a:t>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3 feet minimum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Less than 3 feet/1meter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364240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Playing</a:t>
                      </a:r>
                      <a:r>
                        <a:rPr sz="700" spc="-3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Aptos" panose="020B0004020202020204" pitchFamily="34" charset="0"/>
                          <a:cs typeface="Calibri"/>
                        </a:rPr>
                        <a:t>Area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   </a:t>
                      </a:r>
                      <a:r>
                        <a:rPr lang="en-MY" sz="1400" spc="-20" dirty="0">
                          <a:latin typeface="Wingdings" panose="05000000000000000000" pitchFamily="2" charset="2"/>
                          <a:cs typeface="Calibri"/>
                          <a:sym typeface="Wingdings" panose="05000000000000000000" pitchFamily="2" charset="2"/>
                        </a:rPr>
                        <a:t></a:t>
                      </a:r>
                      <a:endParaRPr sz="700" dirty="0">
                        <a:latin typeface="Wingdings" panose="05000000000000000000" pitchFamily="2" charset="2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In designated playing area according</a:t>
                      </a: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to position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Offside and outside court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56592"/>
                  </a:ext>
                </a:extLst>
              </a:tr>
              <a:tr h="25079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7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Passing</a:t>
                      </a:r>
                      <a:r>
                        <a:rPr lang="en-US" sz="700" spc="-2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or</a:t>
                      </a:r>
                      <a:r>
                        <a:rPr lang="en-US" sz="700" spc="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spc="-10" dirty="0">
                          <a:latin typeface="Aptos" panose="020B0004020202020204" pitchFamily="34" charset="0"/>
                          <a:cs typeface="Calibri"/>
                        </a:rPr>
                        <a:t>throwing</a:t>
                      </a:r>
                      <a:r>
                        <a:rPr lang="en-US" sz="700" spc="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the </a:t>
                      </a:r>
                      <a:r>
                        <a:rPr lang="en-US" sz="700" spc="-20" dirty="0">
                          <a:latin typeface="Aptos" panose="020B0004020202020204" pitchFamily="34" charset="0"/>
                          <a:cs typeface="Calibri"/>
                        </a:rPr>
                        <a:t>ball   </a:t>
                      </a:r>
                      <a:r>
                        <a:rPr lang="en-US" sz="1400" spc="-20" dirty="0">
                          <a:latin typeface="Wingdings" panose="05000000000000000000" pitchFamily="2" charset="2"/>
                          <a:cs typeface="Calibri"/>
                          <a:sym typeface="Wingdings" panose="05000000000000000000" pitchFamily="2" charset="2"/>
                        </a:rPr>
                        <a:t></a:t>
                      </a:r>
                      <a:endParaRPr lang="en-US" sz="700" dirty="0">
                        <a:latin typeface="Wingdings" panose="05000000000000000000" pitchFamily="2" charset="2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ED to C or C to AB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Over 1/3 of the court </a:t>
                      </a:r>
                      <a:r>
                        <a:rPr lang="en-US" sz="700" spc="-10" dirty="0" err="1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Ie</a:t>
                      </a:r>
                      <a:r>
                        <a:rPr lang="en-US"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. ED to AB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700" spc="-1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18667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Major</a:t>
                      </a:r>
                      <a:r>
                        <a:rPr sz="700" spc="-20" dirty="0">
                          <a:latin typeface="Aptos" panose="020B0004020202020204" pitchFamily="34" charset="0"/>
                          <a:cs typeface="Calibri"/>
                        </a:rPr>
                        <a:t> Rule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No contact </a:t>
                      </a: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(accidental or deliberate)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6891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Obstructing play, or intimidating your opponents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 and you can be sent off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Opponent gets</a:t>
                      </a:r>
                      <a:r>
                        <a:rPr lang="en-MY" sz="700" spc="-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US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Opponent gets</a:t>
                      </a:r>
                      <a:r>
                        <a:rPr lang="en-MY" sz="700" spc="-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936553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609E9224-8D15-716E-F200-652C3426B20E}"/>
              </a:ext>
            </a:extLst>
          </p:cNvPr>
          <p:cNvSpPr/>
          <p:nvPr/>
        </p:nvSpPr>
        <p:spPr>
          <a:xfrm>
            <a:off x="5084586" y="2392960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4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E380F91-EE88-38D2-4521-C6009C8C9212}"/>
              </a:ext>
            </a:extLst>
          </p:cNvPr>
          <p:cNvSpPr/>
          <p:nvPr/>
        </p:nvSpPr>
        <p:spPr>
          <a:xfrm>
            <a:off x="6230136" y="682837"/>
            <a:ext cx="2380464" cy="527069"/>
          </a:xfrm>
          <a:prstGeom prst="roundRect">
            <a:avLst/>
          </a:prstGeom>
          <a:noFill/>
          <a:ln cap="rnd">
            <a:prstDash val="sys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4335792-3AA8-8E2C-992B-1BCDADE0ECD8}"/>
              </a:ext>
            </a:extLst>
          </p:cNvPr>
          <p:cNvSpPr/>
          <p:nvPr/>
        </p:nvSpPr>
        <p:spPr>
          <a:xfrm>
            <a:off x="6139565" y="620597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0391B1-FE26-F1A2-9B8C-1C7723253CB5}"/>
              </a:ext>
            </a:extLst>
          </p:cNvPr>
          <p:cNvSpPr txBox="1"/>
          <p:nvPr/>
        </p:nvSpPr>
        <p:spPr>
          <a:xfrm>
            <a:off x="7657776" y="784853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FF0000"/>
                </a:solidFill>
                <a:latin typeface="Wingdings"/>
                <a:cs typeface="Wingdings"/>
              </a:rPr>
              <a:t>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9B138E-5054-B9A4-A3C2-D71F3BB4A9F6}"/>
              </a:ext>
            </a:extLst>
          </p:cNvPr>
          <p:cNvSpPr txBox="1"/>
          <p:nvPr/>
        </p:nvSpPr>
        <p:spPr>
          <a:xfrm>
            <a:off x="8068913" y="641626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538235"/>
                </a:solidFill>
                <a:latin typeface="Wingdings"/>
                <a:cs typeface="Wingdings"/>
              </a:rPr>
              <a:t>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2C865A8-09B0-1810-2F8B-4F0714CFCA87}"/>
              </a:ext>
            </a:extLst>
          </p:cNvPr>
          <p:cNvSpPr/>
          <p:nvPr/>
        </p:nvSpPr>
        <p:spPr>
          <a:xfrm>
            <a:off x="6562090" y="948661"/>
            <a:ext cx="1628158" cy="150338"/>
          </a:xfrm>
          <a:custGeom>
            <a:avLst/>
            <a:gdLst>
              <a:gd name="connsiteX0" fmla="*/ 1628158 w 1628158"/>
              <a:gd name="connsiteY0" fmla="*/ 187629 h 213943"/>
              <a:gd name="connsiteX1" fmla="*/ 667710 w 1628158"/>
              <a:gd name="connsiteY1" fmla="*/ 144 h 213943"/>
              <a:gd name="connsiteX2" fmla="*/ 0 w 1628158"/>
              <a:gd name="connsiteY2" fmla="*/ 213943 h 213943"/>
              <a:gd name="connsiteX3" fmla="*/ 0 w 1628158"/>
              <a:gd name="connsiteY3" fmla="*/ 213943 h 2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158" h="213943">
                <a:moveTo>
                  <a:pt x="1628158" y="187629"/>
                </a:moveTo>
                <a:cubicBezTo>
                  <a:pt x="1283614" y="91693"/>
                  <a:pt x="939070" y="-4242"/>
                  <a:pt x="667710" y="144"/>
                </a:cubicBezTo>
                <a:cubicBezTo>
                  <a:pt x="396350" y="4530"/>
                  <a:pt x="0" y="213943"/>
                  <a:pt x="0" y="213943"/>
                </a:cubicBezTo>
                <a:lnTo>
                  <a:pt x="0" y="213943"/>
                </a:lnTo>
              </a:path>
            </a:pathLst>
          </a:custGeom>
          <a:ln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C09E28E-A22A-C7F3-93BB-2B7A5666613B}"/>
              </a:ext>
            </a:extLst>
          </p:cNvPr>
          <p:cNvSpPr/>
          <p:nvPr/>
        </p:nvSpPr>
        <p:spPr>
          <a:xfrm>
            <a:off x="6311368" y="795264"/>
            <a:ext cx="911110" cy="165096"/>
          </a:xfrm>
          <a:custGeom>
            <a:avLst/>
            <a:gdLst>
              <a:gd name="connsiteX0" fmla="*/ 911110 w 911110"/>
              <a:gd name="connsiteY0" fmla="*/ 119047 h 165096"/>
              <a:gd name="connsiteX1" fmla="*/ 328921 w 911110"/>
              <a:gd name="connsiteY1" fmla="*/ 636 h 165096"/>
              <a:gd name="connsiteX2" fmla="*/ 0 w 911110"/>
              <a:gd name="connsiteY2" fmla="*/ 165096 h 165096"/>
              <a:gd name="connsiteX3" fmla="*/ 0 w 911110"/>
              <a:gd name="connsiteY3" fmla="*/ 165096 h 1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110" h="165096">
                <a:moveTo>
                  <a:pt x="911110" y="119047"/>
                </a:moveTo>
                <a:cubicBezTo>
                  <a:pt x="695941" y="56004"/>
                  <a:pt x="480773" y="-7039"/>
                  <a:pt x="328921" y="636"/>
                </a:cubicBezTo>
                <a:cubicBezTo>
                  <a:pt x="177069" y="8311"/>
                  <a:pt x="0" y="165096"/>
                  <a:pt x="0" y="165096"/>
                </a:cubicBezTo>
                <a:lnTo>
                  <a:pt x="0" y="165096"/>
                </a:lnTo>
              </a:path>
            </a:pathLst>
          </a:custGeom>
          <a:ln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285FCDB-6481-2F7A-2FF8-C427CAC61DA3}"/>
              </a:ext>
            </a:extLst>
          </p:cNvPr>
          <p:cNvSpPr/>
          <p:nvPr/>
        </p:nvSpPr>
        <p:spPr>
          <a:xfrm>
            <a:off x="7495575" y="743669"/>
            <a:ext cx="911110" cy="165096"/>
          </a:xfrm>
          <a:custGeom>
            <a:avLst/>
            <a:gdLst>
              <a:gd name="connsiteX0" fmla="*/ 911110 w 911110"/>
              <a:gd name="connsiteY0" fmla="*/ 119047 h 165096"/>
              <a:gd name="connsiteX1" fmla="*/ 328921 w 911110"/>
              <a:gd name="connsiteY1" fmla="*/ 636 h 165096"/>
              <a:gd name="connsiteX2" fmla="*/ 0 w 911110"/>
              <a:gd name="connsiteY2" fmla="*/ 165096 h 165096"/>
              <a:gd name="connsiteX3" fmla="*/ 0 w 911110"/>
              <a:gd name="connsiteY3" fmla="*/ 165096 h 1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110" h="165096">
                <a:moveTo>
                  <a:pt x="911110" y="119047"/>
                </a:moveTo>
                <a:cubicBezTo>
                  <a:pt x="695941" y="56004"/>
                  <a:pt x="480773" y="-7039"/>
                  <a:pt x="328921" y="636"/>
                </a:cubicBezTo>
                <a:cubicBezTo>
                  <a:pt x="177069" y="8311"/>
                  <a:pt x="0" y="165096"/>
                  <a:pt x="0" y="165096"/>
                </a:cubicBezTo>
                <a:lnTo>
                  <a:pt x="0" y="165096"/>
                </a:lnTo>
              </a:path>
            </a:pathLst>
          </a:custGeom>
          <a:ln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C6A2D6-1764-21F6-6D62-2E2BB3489168}"/>
              </a:ext>
            </a:extLst>
          </p:cNvPr>
          <p:cNvSpPr txBox="1"/>
          <p:nvPr/>
        </p:nvSpPr>
        <p:spPr>
          <a:xfrm>
            <a:off x="6795578" y="630218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538235"/>
                </a:solidFill>
                <a:latin typeface="Wingdings"/>
                <a:cs typeface="Wingdings"/>
              </a:rPr>
              <a:t>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2ABD9AD-A408-B7E5-D12B-9C36C19E5372}"/>
              </a:ext>
            </a:extLst>
          </p:cNvPr>
          <p:cNvSpPr/>
          <p:nvPr/>
        </p:nvSpPr>
        <p:spPr>
          <a:xfrm>
            <a:off x="4089834" y="2713394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74A0924-465D-CFAA-EF0E-789A1E2231C9}"/>
              </a:ext>
            </a:extLst>
          </p:cNvPr>
          <p:cNvSpPr/>
          <p:nvPr/>
        </p:nvSpPr>
        <p:spPr>
          <a:xfrm>
            <a:off x="2632939" y="2718119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F2D843-ADBA-4D66-C0F0-17D31F455F7F}"/>
              </a:ext>
            </a:extLst>
          </p:cNvPr>
          <p:cNvSpPr/>
          <p:nvPr/>
        </p:nvSpPr>
        <p:spPr>
          <a:xfrm>
            <a:off x="1106120" y="2717743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2172</TotalTime>
  <Words>524</Words>
  <Application>Microsoft Office PowerPoint</Application>
  <PresentationFormat>A4 Paper (210x297 mm)</PresentationFormat>
  <Paragraphs>188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Arial Black</vt:lpstr>
      <vt:lpstr>Calibri</vt:lpstr>
      <vt:lpstr>Wingdings</vt:lpstr>
      <vt:lpstr>Office Theme</vt:lpstr>
      <vt:lpstr>PowerPoint Presentation</vt:lpstr>
      <vt:lpstr>Standard Netball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</cp:lastModifiedBy>
  <cp:revision>9</cp:revision>
  <dcterms:created xsi:type="dcterms:W3CDTF">2024-05-16T10:37:26Z</dcterms:created>
  <dcterms:modified xsi:type="dcterms:W3CDTF">2024-05-17T23:26:52Z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2021</vt:lpwstr>
  </property>
</Properties>
</file>