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38CE2-B3C7-4D5C-8A60-42C5EA68AFC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5C56D-B5FC-42D0-A18C-130A4775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85B01-D134-6475-0883-894B00ABE06A}"/>
              </a:ext>
            </a:extLst>
          </p:cNvPr>
          <p:cNvSpPr/>
          <p:nvPr/>
        </p:nvSpPr>
        <p:spPr>
          <a:xfrm>
            <a:off x="-2297966" y="2010734"/>
            <a:ext cx="6840000" cy="21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B9705-9FF1-E2E0-0AF5-E7C850C961BB}"/>
              </a:ext>
            </a:extLst>
          </p:cNvPr>
          <p:cNvSpPr/>
          <p:nvPr/>
        </p:nvSpPr>
        <p:spPr>
          <a:xfrm>
            <a:off x="5537594" y="6854347"/>
            <a:ext cx="6840000" cy="21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D98BB-8A03-E9CB-D933-4AF10CDA7944}"/>
              </a:ext>
            </a:extLst>
          </p:cNvPr>
          <p:cNvSpPr/>
          <p:nvPr/>
        </p:nvSpPr>
        <p:spPr>
          <a:xfrm rot="18000000">
            <a:off x="1619814" y="4432541"/>
            <a:ext cx="6840000" cy="21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C7CB7-A0B9-E382-A45A-372A327EC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" b="-791"/>
          <a:stretch/>
        </p:blipFill>
        <p:spPr>
          <a:xfrm>
            <a:off x="3443406" y="7307330"/>
            <a:ext cx="2094188" cy="1254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42122-AF29-286A-EFAB-E7B188C1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990747" y="7726148"/>
            <a:ext cx="1878751" cy="63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D1849-84C5-089F-9690-B16038967D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15" t="12635" r="14783" b="-262"/>
          <a:stretch/>
        </p:blipFill>
        <p:spPr>
          <a:xfrm rot="10800000">
            <a:off x="6309504" y="6948130"/>
            <a:ext cx="914400" cy="54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C6417-B861-90DA-70D4-278E2458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14445" y="7548488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71E60-4C74-4C79-CB3B-8EA61797E2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74" t="-338" b="-1"/>
          <a:stretch/>
        </p:blipFill>
        <p:spPr>
          <a:xfrm>
            <a:off x="8768633" y="8115592"/>
            <a:ext cx="1080000" cy="86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C8F40-78D8-AD3B-25F2-A7AC76514C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838" t="6737" r="13606" b="7116"/>
          <a:stretch/>
        </p:blipFill>
        <p:spPr>
          <a:xfrm>
            <a:off x="7262035" y="7590466"/>
            <a:ext cx="1440000" cy="1390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87DB9-D1C2-7A39-2394-3096D0C2A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649946" y="7477219"/>
            <a:ext cx="1798476" cy="1127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B59BB-2160-EE6A-BF9A-C864764B6B1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23033" y="6900615"/>
            <a:ext cx="1425600" cy="11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2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A1021-AD33-44A9-6E70-1425C27E2B97}"/>
              </a:ext>
            </a:extLst>
          </p:cNvPr>
          <p:cNvSpPr txBox="1"/>
          <p:nvPr/>
        </p:nvSpPr>
        <p:spPr>
          <a:xfrm>
            <a:off x="696036" y="655092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41FC8-EEE5-5E40-AD18-8E12D0AB2D21}"/>
              </a:ext>
            </a:extLst>
          </p:cNvPr>
          <p:cNvSpPr txBox="1"/>
          <p:nvPr/>
        </p:nvSpPr>
        <p:spPr>
          <a:xfrm>
            <a:off x="3525606" y="6687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B0F74-741E-42FE-3CFB-8F75BE6C664C}"/>
              </a:ext>
            </a:extLst>
          </p:cNvPr>
          <p:cNvSpPr txBox="1"/>
          <p:nvPr/>
        </p:nvSpPr>
        <p:spPr>
          <a:xfrm>
            <a:off x="6683378" y="572140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C617-CAE7-2EE1-D923-7BA1A35615BC}"/>
              </a:ext>
            </a:extLst>
          </p:cNvPr>
          <p:cNvSpPr txBox="1"/>
          <p:nvPr/>
        </p:nvSpPr>
        <p:spPr>
          <a:xfrm>
            <a:off x="3665379" y="5906067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C3658-0021-DC66-47BB-B613C69DD8F4}"/>
              </a:ext>
            </a:extLst>
          </p:cNvPr>
          <p:cNvSpPr txBox="1"/>
          <p:nvPr/>
        </p:nvSpPr>
        <p:spPr>
          <a:xfrm>
            <a:off x="937727" y="5906067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8261F-8D4D-1FCE-7C35-F9821229EC71}"/>
              </a:ext>
            </a:extLst>
          </p:cNvPr>
          <p:cNvSpPr txBox="1"/>
          <p:nvPr/>
        </p:nvSpPr>
        <p:spPr>
          <a:xfrm>
            <a:off x="6540711" y="65509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B7B79-3AA3-1110-0183-17DB9DF14B91}"/>
              </a:ext>
            </a:extLst>
          </p:cNvPr>
          <p:cNvSpPr txBox="1"/>
          <p:nvPr/>
        </p:nvSpPr>
        <p:spPr>
          <a:xfrm>
            <a:off x="8577001" y="5871469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BB564-632B-2907-D289-BDC5B66E8FBB}"/>
              </a:ext>
            </a:extLst>
          </p:cNvPr>
          <p:cNvSpPr txBox="1"/>
          <p:nvPr/>
        </p:nvSpPr>
        <p:spPr>
          <a:xfrm>
            <a:off x="9962613" y="6550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5111" t="25753" r="6319" b="6167"/>
          <a:stretch/>
        </p:blipFill>
        <p:spPr>
          <a:xfrm>
            <a:off x="4023360" y="6676528"/>
            <a:ext cx="1001620" cy="842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15" t="12635" r="14783" b="-262"/>
          <a:stretch/>
        </p:blipFill>
        <p:spPr>
          <a:xfrm>
            <a:off x="8617629" y="6549259"/>
            <a:ext cx="914400" cy="548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537" t="7790" r="-753" b="3792"/>
          <a:stretch/>
        </p:blipFill>
        <p:spPr>
          <a:xfrm>
            <a:off x="914401" y="1627322"/>
            <a:ext cx="1440000" cy="144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74" t="-338" b="-1"/>
          <a:stretch/>
        </p:blipFill>
        <p:spPr>
          <a:xfrm>
            <a:off x="6309595" y="1739193"/>
            <a:ext cx="1080000" cy="8649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838" t="6737" r="13606" b="7116"/>
          <a:stretch/>
        </p:blipFill>
        <p:spPr>
          <a:xfrm>
            <a:off x="446902" y="7886165"/>
            <a:ext cx="1440000" cy="13900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494" t="9272" r="7577" b="9703"/>
          <a:stretch/>
        </p:blipFill>
        <p:spPr>
          <a:xfrm>
            <a:off x="9962611" y="1275604"/>
            <a:ext cx="1336020" cy="87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ED082C-C43B-0F78-9F6E-71F47A6D55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757" t="-1073" r="940" b="538"/>
          <a:stretch/>
        </p:blipFill>
        <p:spPr>
          <a:xfrm>
            <a:off x="7705143" y="1627322"/>
            <a:ext cx="153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4F4872-73DC-AF00-8A84-C031E2A0DD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3611" y="3076637"/>
            <a:ext cx="1479164" cy="13939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73D4D-37FB-468F-F3F2-C42A8B852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8775" y="3092873"/>
            <a:ext cx="1296000" cy="9778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89492A-9A3C-E47A-CEE3-48E4CCDF759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9772" y="1485590"/>
            <a:ext cx="2160000" cy="11930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7610B5-6DC0-E3EF-5B66-02F8D6BA0A7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2" t="2039" r="-121" b="-625"/>
          <a:stretch/>
        </p:blipFill>
        <p:spPr>
          <a:xfrm>
            <a:off x="3125379" y="2827110"/>
            <a:ext cx="1080000" cy="10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E2E18-61A6-8E9C-9A47-E794FBFC16D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956" t="3799" r="2718" b="3397"/>
          <a:stretch/>
        </p:blipFill>
        <p:spPr>
          <a:xfrm>
            <a:off x="8534829" y="7210792"/>
            <a:ext cx="1080000" cy="861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ED59EC-9815-8A9D-6C48-B81169E417E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9595" y="6377813"/>
            <a:ext cx="1440000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7A2D1-A628-175B-893E-136C27A028DF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5515" y="7952063"/>
            <a:ext cx="1334117" cy="7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AF0E19-142B-F5DC-7B2D-0B828FCC875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95379" y="6669512"/>
            <a:ext cx="1260000" cy="9723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6ECB20-17E7-C01B-B2A5-A9610FFB846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0844" y="8266194"/>
            <a:ext cx="1878751" cy="63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950D55-A29A-A740-2B0A-DABAA975BE2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7398" y="6462535"/>
            <a:ext cx="1800000" cy="112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622963-293B-BAC3-D1C9-A3157C1405D5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7561" y="3356156"/>
            <a:ext cx="1425600" cy="11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8CE3B-A242-76AF-B838-CF2E76720CE3}"/>
              </a:ext>
            </a:extLst>
          </p:cNvPr>
          <p:cNvSpPr txBox="1"/>
          <p:nvPr/>
        </p:nvSpPr>
        <p:spPr>
          <a:xfrm>
            <a:off x="10112739" y="667601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8261F-8D4D-1FCE-7C35-F9821229EC71}"/>
              </a:ext>
            </a:extLst>
          </p:cNvPr>
          <p:cNvSpPr txBox="1"/>
          <p:nvPr/>
        </p:nvSpPr>
        <p:spPr>
          <a:xfrm>
            <a:off x="6024735" y="65509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BB564-632B-2907-D289-BDC5B66E8FBB}"/>
              </a:ext>
            </a:extLst>
          </p:cNvPr>
          <p:cNvSpPr txBox="1"/>
          <p:nvPr/>
        </p:nvSpPr>
        <p:spPr>
          <a:xfrm>
            <a:off x="7819915" y="6676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B30FA-6B24-3585-0FE6-8BB9AEA5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" b="-791"/>
          <a:stretch/>
        </p:blipFill>
        <p:spPr>
          <a:xfrm>
            <a:off x="7224226" y="2087371"/>
            <a:ext cx="2094188" cy="12540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63F695-C05A-210B-2B09-FA6F831B0366}"/>
              </a:ext>
            </a:extLst>
          </p:cNvPr>
          <p:cNvSpPr/>
          <p:nvPr/>
        </p:nvSpPr>
        <p:spPr>
          <a:xfrm>
            <a:off x="1571625" y="1385888"/>
            <a:ext cx="270000" cy="21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6614F-77AE-1C6B-8EBE-9FB63C737290}"/>
              </a:ext>
            </a:extLst>
          </p:cNvPr>
          <p:cNvSpPr/>
          <p:nvPr/>
        </p:nvSpPr>
        <p:spPr>
          <a:xfrm>
            <a:off x="2383359" y="3710242"/>
            <a:ext cx="978011" cy="795131"/>
          </a:xfrm>
          <a:prstGeom prst="rect">
            <a:avLst/>
          </a:prstGeom>
          <a:noFill/>
          <a:ln w="476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3C3C6-B09B-AFE8-D8D0-74668655484C}"/>
              </a:ext>
            </a:extLst>
          </p:cNvPr>
          <p:cNvSpPr/>
          <p:nvPr/>
        </p:nvSpPr>
        <p:spPr>
          <a:xfrm>
            <a:off x="2781300" y="1385888"/>
            <a:ext cx="46800" cy="21600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11</Words>
  <Application>Microsoft Office PowerPoint</Application>
  <PresentationFormat>A3 Paper (297x420 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Faros Othman</dc:creator>
  <cp:lastModifiedBy>Ahmad Faros Othman</cp:lastModifiedBy>
  <cp:revision>2</cp:revision>
  <dcterms:created xsi:type="dcterms:W3CDTF">2024-07-01T01:00:53Z</dcterms:created>
  <dcterms:modified xsi:type="dcterms:W3CDTF">2024-07-05T02:12:23Z</dcterms:modified>
</cp:coreProperties>
</file>