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10020300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7E7E7"/>
    <a:srgbClr val="F2F2F2"/>
    <a:srgbClr val="FFFFFF"/>
    <a:srgbClr val="FF0000"/>
    <a:srgbClr val="4472C4"/>
    <a:srgbClr val="767171"/>
    <a:srgbClr val="CF4543"/>
    <a:srgbClr val="A5A5A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63CB9-1771-4C39-9B07-F73DC6336DB3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17285CC-77C0-4298-993D-2B9C4EC55348}">
      <dgm:prSet phldrT="[Text]"/>
      <dgm:spPr/>
      <dgm:t>
        <a:bodyPr/>
        <a:lstStyle/>
        <a:p>
          <a:pPr algn="ctr"/>
          <a:r>
            <a:rPr lang="en-MY" b="1" dirty="0">
              <a:solidFill>
                <a:schemeClr val="bg1"/>
              </a:solidFill>
            </a:rPr>
            <a:t>COMPETENT</a:t>
          </a:r>
        </a:p>
      </dgm:t>
    </dgm:pt>
    <dgm:pt modelId="{732213BA-1E99-45EA-8B49-95C245906820}" type="parTrans" cxnId="{6EFC415B-0A81-4252-A4CA-9561E58F8C9E}">
      <dgm:prSet/>
      <dgm:spPr/>
      <dgm:t>
        <a:bodyPr/>
        <a:lstStyle/>
        <a:p>
          <a:endParaRPr lang="en-MY"/>
        </a:p>
      </dgm:t>
    </dgm:pt>
    <dgm:pt modelId="{8A35B251-4F29-47E5-9BDD-4D990D9E9FAF}" type="sibTrans" cxnId="{6EFC415B-0A81-4252-A4CA-9561E58F8C9E}">
      <dgm:prSet/>
      <dgm:spPr/>
      <dgm:t>
        <a:bodyPr/>
        <a:lstStyle/>
        <a:p>
          <a:endParaRPr lang="en-MY"/>
        </a:p>
      </dgm:t>
    </dgm:pt>
    <dgm:pt modelId="{1BF0016B-2019-4FFB-A663-0570DE968EB5}">
      <dgm:prSet phldrT="[Text]"/>
      <dgm:spPr/>
      <dgm:t>
        <a:bodyPr/>
        <a:lstStyle/>
        <a:p>
          <a:pPr algn="ctr"/>
          <a:r>
            <a:rPr lang="en-MY" b="1" dirty="0">
              <a:solidFill>
                <a:schemeClr val="bg1"/>
              </a:solidFill>
            </a:rPr>
            <a:t>INCOMPETENT</a:t>
          </a:r>
        </a:p>
      </dgm:t>
    </dgm:pt>
    <dgm:pt modelId="{70F7F85D-B3DB-4BA6-B97F-D95D23DDFCE2}" type="parTrans" cxnId="{0272EB47-F706-4E58-BED3-AC427A8377D4}">
      <dgm:prSet/>
      <dgm:spPr/>
      <dgm:t>
        <a:bodyPr/>
        <a:lstStyle/>
        <a:p>
          <a:endParaRPr lang="en-MY"/>
        </a:p>
      </dgm:t>
    </dgm:pt>
    <dgm:pt modelId="{B734D186-568A-4FC2-8A3F-19EE54503AA7}" type="sibTrans" cxnId="{0272EB47-F706-4E58-BED3-AC427A8377D4}">
      <dgm:prSet/>
      <dgm:spPr/>
      <dgm:t>
        <a:bodyPr/>
        <a:lstStyle/>
        <a:p>
          <a:endParaRPr lang="en-MY"/>
        </a:p>
      </dgm:t>
    </dgm:pt>
    <dgm:pt modelId="{289C7642-9F9C-4729-8CF7-0BAFD6C8E665}" type="pres">
      <dgm:prSet presAssocID="{D6763CB9-1771-4C39-9B07-F73DC6336DB3}" presName="Name0" presStyleCnt="0">
        <dgm:presLayoutVars>
          <dgm:chMax val="2"/>
          <dgm:chPref val="2"/>
          <dgm:dir val="rev"/>
          <dgm:animOne/>
          <dgm:resizeHandles val="exact"/>
        </dgm:presLayoutVars>
      </dgm:prSet>
      <dgm:spPr/>
    </dgm:pt>
    <dgm:pt modelId="{3DE3E0C6-4B21-46C4-AADC-D5DCB25AB32E}" type="pres">
      <dgm:prSet presAssocID="{D6763CB9-1771-4C39-9B07-F73DC6336DB3}" presName="Background" presStyleLbl="bgImgPlace1" presStyleIdx="0" presStyleCnt="1" custScaleY="32124" custLinFactNeighborX="-538" custLinFactNeighborY="-29567"/>
      <dgm:spPr>
        <a:gradFill rotWithShape="0">
          <a:gsLst>
            <a:gs pos="25000">
              <a:srgbClr val="CF4543"/>
            </a:gs>
            <a:gs pos="85000">
              <a:srgbClr val="4472C4"/>
            </a:gs>
          </a:gsLst>
          <a:lin ang="0" scaled="1"/>
        </a:gradFill>
      </dgm:spPr>
    </dgm:pt>
    <dgm:pt modelId="{559390D7-F7E3-4B31-9333-C56EDE7FD3D5}" type="pres">
      <dgm:prSet presAssocID="{D6763CB9-1771-4C39-9B07-F73DC6336DB3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1DAB0C8-3149-4542-A1C9-F90944AFE4E9}" type="pres">
      <dgm:prSet presAssocID="{D6763CB9-1771-4C39-9B07-F73DC6336DB3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1FEE98C-407A-434F-B83A-77CA729CAE1D}" type="pres">
      <dgm:prSet presAssocID="{D6763CB9-1771-4C39-9B07-F73DC6336DB3}" presName="Plus" presStyleLbl="alignNode1" presStyleIdx="0" presStyleCnt="2" custLinFactY="8148" custLinFactNeighborX="-11153" custLinFactNeighborY="100000"/>
      <dgm:spPr>
        <a:solidFill>
          <a:srgbClr val="4472C4"/>
        </a:solidFill>
        <a:ln w="12700">
          <a:solidFill>
            <a:schemeClr val="bg1"/>
          </a:solidFill>
        </a:ln>
      </dgm:spPr>
    </dgm:pt>
    <dgm:pt modelId="{DD9EDF89-B788-419B-BDE5-FD62E4866939}" type="pres">
      <dgm:prSet presAssocID="{D6763CB9-1771-4C39-9B07-F73DC6336DB3}" presName="Minus" presStyleLbl="alignNode1" presStyleIdx="1" presStyleCnt="2" custLinFactY="115029" custLinFactNeighborX="-12066" custLinFactNeighborY="200000"/>
      <dgm:spPr>
        <a:solidFill>
          <a:srgbClr val="CF4543"/>
        </a:solidFill>
        <a:ln>
          <a:solidFill>
            <a:schemeClr val="bg1"/>
          </a:solidFill>
        </a:ln>
      </dgm:spPr>
    </dgm:pt>
    <dgm:pt modelId="{973DCEEC-E43E-44F2-8135-03E40A576B15}" type="pres">
      <dgm:prSet presAssocID="{D6763CB9-1771-4C39-9B07-F73DC6336DB3}" presName="Divider" presStyleLbl="parChTrans1D1" presStyleIdx="0" presStyleCnt="1" custFlipVert="1" custFlipHor="1" custScaleX="2000000" custScaleY="21175" custLinFactX="-1300000" custLinFactNeighborX="-1357323" custLinFactNeighborY="-39154"/>
      <dgm:spPr>
        <a:ln>
          <a:noFill/>
        </a:ln>
      </dgm:spPr>
    </dgm:pt>
  </dgm:ptLst>
  <dgm:cxnLst>
    <dgm:cxn modelId="{5084A41F-F92C-484F-A10B-7205F0BBF8DD}" type="presOf" srcId="{1BF0016B-2019-4FFB-A663-0570DE968EB5}" destId="{21DAB0C8-3149-4542-A1C9-F90944AFE4E9}" srcOrd="0" destOrd="0" presId="urn:microsoft.com/office/officeart/2009/3/layout/PlusandMinus"/>
    <dgm:cxn modelId="{84C00B40-32A0-4227-B8D5-54BA363C1786}" type="presOf" srcId="{D6763CB9-1771-4C39-9B07-F73DC6336DB3}" destId="{289C7642-9F9C-4729-8CF7-0BAFD6C8E665}" srcOrd="0" destOrd="0" presId="urn:microsoft.com/office/officeart/2009/3/layout/PlusandMinus"/>
    <dgm:cxn modelId="{6EFC415B-0A81-4252-A4CA-9561E58F8C9E}" srcId="{D6763CB9-1771-4C39-9B07-F73DC6336DB3}" destId="{A17285CC-77C0-4298-993D-2B9C4EC55348}" srcOrd="0" destOrd="0" parTransId="{732213BA-1E99-45EA-8B49-95C245906820}" sibTransId="{8A35B251-4F29-47E5-9BDD-4D990D9E9FAF}"/>
    <dgm:cxn modelId="{8C69CA44-4919-4320-97C1-E8D0DFE23BAA}" type="presOf" srcId="{A17285CC-77C0-4298-993D-2B9C4EC55348}" destId="{559390D7-F7E3-4B31-9333-C56EDE7FD3D5}" srcOrd="0" destOrd="0" presId="urn:microsoft.com/office/officeart/2009/3/layout/PlusandMinus"/>
    <dgm:cxn modelId="{0272EB47-F706-4E58-BED3-AC427A8377D4}" srcId="{D6763CB9-1771-4C39-9B07-F73DC6336DB3}" destId="{1BF0016B-2019-4FFB-A663-0570DE968EB5}" srcOrd="1" destOrd="0" parTransId="{70F7F85D-B3DB-4BA6-B97F-D95D23DDFCE2}" sibTransId="{B734D186-568A-4FC2-8A3F-19EE54503AA7}"/>
    <dgm:cxn modelId="{108B507E-C063-49DC-B4AC-AA3F01BA6EAF}" type="presParOf" srcId="{289C7642-9F9C-4729-8CF7-0BAFD6C8E665}" destId="{3DE3E0C6-4B21-46C4-AADC-D5DCB25AB32E}" srcOrd="0" destOrd="0" presId="urn:microsoft.com/office/officeart/2009/3/layout/PlusandMinus"/>
    <dgm:cxn modelId="{D3F1A6DA-1A25-48F8-8088-A928FED8D92E}" type="presParOf" srcId="{289C7642-9F9C-4729-8CF7-0BAFD6C8E665}" destId="{559390D7-F7E3-4B31-9333-C56EDE7FD3D5}" srcOrd="1" destOrd="0" presId="urn:microsoft.com/office/officeart/2009/3/layout/PlusandMinus"/>
    <dgm:cxn modelId="{2EA99C6B-6477-459F-B45D-7A5157C25B92}" type="presParOf" srcId="{289C7642-9F9C-4729-8CF7-0BAFD6C8E665}" destId="{21DAB0C8-3149-4542-A1C9-F90944AFE4E9}" srcOrd="2" destOrd="0" presId="urn:microsoft.com/office/officeart/2009/3/layout/PlusandMinus"/>
    <dgm:cxn modelId="{FBE5FBA8-6717-4C65-BE6D-4B783A8E3DA2}" type="presParOf" srcId="{289C7642-9F9C-4729-8CF7-0BAFD6C8E665}" destId="{71FEE98C-407A-434F-B83A-77CA729CAE1D}" srcOrd="3" destOrd="0" presId="urn:microsoft.com/office/officeart/2009/3/layout/PlusandMinus"/>
    <dgm:cxn modelId="{77A6D36D-C582-44A4-A205-8BFCF0600BBA}" type="presParOf" srcId="{289C7642-9F9C-4729-8CF7-0BAFD6C8E665}" destId="{DD9EDF89-B788-419B-BDE5-FD62E4866939}" srcOrd="4" destOrd="0" presId="urn:microsoft.com/office/officeart/2009/3/layout/PlusandMinus"/>
    <dgm:cxn modelId="{3A5B85DB-0457-4C92-9D47-65C6E3EE5208}" type="presParOf" srcId="{289C7642-9F9C-4729-8CF7-0BAFD6C8E665}" destId="{973DCEEC-E43E-44F2-8135-03E40A576B1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3E0C6-4B21-46C4-AADC-D5DCB25AB32E}">
      <dsp:nvSpPr>
        <dsp:cNvPr id="0" name=""/>
        <dsp:cNvSpPr/>
      </dsp:nvSpPr>
      <dsp:spPr>
        <a:xfrm>
          <a:off x="256245" y="213054"/>
          <a:ext cx="1542278" cy="256041"/>
        </a:xfrm>
        <a:prstGeom prst="rect">
          <a:avLst/>
        </a:prstGeom>
        <a:gradFill rotWithShape="0">
          <a:gsLst>
            <a:gs pos="25000">
              <a:srgbClr val="CF4543"/>
            </a:gs>
            <a:gs pos="85000">
              <a:srgbClr val="4472C4"/>
            </a:gs>
          </a:gsLst>
          <a:lin ang="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390D7-F7E3-4B31-9333-C56EDE7FD3D5}">
      <dsp:nvSpPr>
        <dsp:cNvPr id="0" name=""/>
        <dsp:cNvSpPr/>
      </dsp:nvSpPr>
      <dsp:spPr>
        <a:xfrm>
          <a:off x="1044545" y="271431"/>
          <a:ext cx="716184" cy="68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800" b="1" kern="1200" dirty="0">
              <a:solidFill>
                <a:schemeClr val="bg1"/>
              </a:solidFill>
            </a:rPr>
            <a:t>COMPETENT</a:t>
          </a:r>
        </a:p>
      </dsp:txBody>
      <dsp:txXfrm>
        <a:off x="1044545" y="271431"/>
        <a:ext cx="716184" cy="681858"/>
      </dsp:txXfrm>
    </dsp:sp>
    <dsp:sp modelId="{21DAB0C8-3149-4542-A1C9-F90944AFE4E9}">
      <dsp:nvSpPr>
        <dsp:cNvPr id="0" name=""/>
        <dsp:cNvSpPr/>
      </dsp:nvSpPr>
      <dsp:spPr>
        <a:xfrm>
          <a:off x="312406" y="271431"/>
          <a:ext cx="716184" cy="68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800" b="1" kern="1200" dirty="0">
              <a:solidFill>
                <a:schemeClr val="bg1"/>
              </a:solidFill>
            </a:rPr>
            <a:t>INCOMPETENT</a:t>
          </a:r>
        </a:p>
      </dsp:txBody>
      <dsp:txXfrm>
        <a:off x="312406" y="271431"/>
        <a:ext cx="716184" cy="681858"/>
      </dsp:txXfrm>
    </dsp:sp>
    <dsp:sp modelId="{71FEE98C-407A-434F-B83A-77CA729CAE1D}">
      <dsp:nvSpPr>
        <dsp:cNvPr id="0" name=""/>
        <dsp:cNvSpPr/>
      </dsp:nvSpPr>
      <dsp:spPr>
        <a:xfrm>
          <a:off x="1631390" y="344630"/>
          <a:ext cx="301364" cy="301364"/>
        </a:xfrm>
        <a:prstGeom prst="plus">
          <a:avLst>
            <a:gd name="adj" fmla="val 32810"/>
          </a:avLst>
        </a:prstGeom>
        <a:solidFill>
          <a:srgbClr val="4472C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EDF89-B788-419B-BDE5-FD62E4866939}">
      <dsp:nvSpPr>
        <dsp:cNvPr id="0" name=""/>
        <dsp:cNvSpPr/>
      </dsp:nvSpPr>
      <dsp:spPr>
        <a:xfrm>
          <a:off x="159409" y="433297"/>
          <a:ext cx="283637" cy="97200"/>
        </a:xfrm>
        <a:prstGeom prst="rect">
          <a:avLst/>
        </a:prstGeom>
        <a:solidFill>
          <a:srgbClr val="CF4543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CEEC-E43E-44F2-8135-03E40A576B15}">
      <dsp:nvSpPr>
        <dsp:cNvPr id="0" name=""/>
        <dsp:cNvSpPr/>
      </dsp:nvSpPr>
      <dsp:spPr>
        <a:xfrm flipH="1" flipV="1">
          <a:off x="1029109" y="274572"/>
          <a:ext cx="3545" cy="137900"/>
        </a:xfrm>
        <a:prstGeom prst="lin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D6D08-0A42-4F2E-A0B8-78450D159086}" type="datetimeFigureOut">
              <a:rPr lang="en-MY" smtClean="0"/>
              <a:t>10/5/2024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0575" y="860425"/>
            <a:ext cx="33591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314700"/>
            <a:ext cx="8016875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5646-BBF8-4CC2-9FC0-717FCE8D29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669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33631"/>
              </p:ext>
            </p:extLst>
          </p:nvPr>
        </p:nvGraphicFramePr>
        <p:xfrm>
          <a:off x="6606615" y="4402960"/>
          <a:ext cx="2868207" cy="165320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9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Catching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2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Shooting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Passing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Footwork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Marking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ptos" panose="020B0004020202020204" pitchFamily="34" charset="0"/>
                        </a:rPr>
                        <a:t>Dodging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69915"/>
              </p:ext>
            </p:extLst>
          </p:nvPr>
        </p:nvGraphicFramePr>
        <p:xfrm>
          <a:off x="481080" y="565362"/>
          <a:ext cx="4470936" cy="291450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9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3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Tournament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Teamwork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Leading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Win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Game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5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603294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24A6693-1B60-D2CA-16C5-4CA582842B3E}"/>
              </a:ext>
            </a:extLst>
          </p:cNvPr>
          <p:cNvSpPr/>
          <p:nvPr/>
        </p:nvSpPr>
        <p:spPr>
          <a:xfrm>
            <a:off x="2968438" y="1545557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667ED110-0C73-E1A0-F8DD-7552D557FD32}"/>
              </a:ext>
            </a:extLst>
          </p:cNvPr>
          <p:cNvSpPr/>
          <p:nvPr/>
        </p:nvSpPr>
        <p:spPr>
          <a:xfrm>
            <a:off x="2327893" y="927474"/>
            <a:ext cx="5220000" cy="5220000"/>
          </a:xfrm>
          <a:prstGeom prst="pie">
            <a:avLst>
              <a:gd name="adj1" fmla="val 1250408"/>
              <a:gd name="adj2" fmla="val 2747760"/>
            </a:avLst>
          </a:prstGeom>
          <a:gradFill>
            <a:gsLst>
              <a:gs pos="73000">
                <a:srgbClr val="FFFFFF"/>
              </a:gs>
              <a:gs pos="100000">
                <a:srgbClr val="FFE8CB">
                  <a:alpha val="3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48820" y="3114002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3015"/>
              </p:ext>
            </p:extLst>
          </p:nvPr>
        </p:nvGraphicFramePr>
        <p:xfrm>
          <a:off x="7633805" y="592664"/>
          <a:ext cx="1512000" cy="15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108079" y="4320776"/>
            <a:ext cx="10035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907358" y="3114002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ptos Display" panose="020B0004020202020204" pitchFamily="34" charset="0"/>
              </a:rPr>
              <a:t>Standard Rules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6494" y="2440010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ptos Display" panose="020B0004020202020204" pitchFamily="34" charset="0"/>
              </a:rPr>
              <a:t>Tournament Rules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16949" y="3789784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75347" y="1764129"/>
            <a:ext cx="851905" cy="54241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ptos Display" panose="020B0004020202020204" pitchFamily="34" charset="0"/>
              </a:rPr>
              <a:t>Game Plan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8440634" y="1441857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7" name="Rectangle 116"/>
          <p:cNvSpPr/>
          <p:nvPr/>
        </p:nvSpPr>
        <p:spPr>
          <a:xfrm>
            <a:off x="9666537" y="1355598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E70A14CD-E329-2681-AFB1-2C8A4C2CA52D}"/>
              </a:ext>
            </a:extLst>
          </p:cNvPr>
          <p:cNvSpPr/>
          <p:nvPr/>
        </p:nvSpPr>
        <p:spPr>
          <a:xfrm>
            <a:off x="2491487" y="962392"/>
            <a:ext cx="4932000" cy="4932000"/>
          </a:xfrm>
          <a:prstGeom prst="pie">
            <a:avLst>
              <a:gd name="adj1" fmla="val 14138736"/>
              <a:gd name="adj2" fmla="val 16182372"/>
            </a:avLst>
          </a:prstGeom>
          <a:gradFill flip="none" rotWithShape="1">
            <a:gsLst>
              <a:gs pos="23000">
                <a:srgbClr val="E7E7E7">
                  <a:alpha val="93000"/>
                </a:srgbClr>
              </a:gs>
              <a:gs pos="36000">
                <a:srgbClr val="FFFFFF"/>
              </a:gs>
            </a:gsLst>
            <a:lin ang="3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u="sng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22962" y="2062813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058" name="Straight Connector 2057"/>
          <p:cNvCxnSpPr>
            <a:cxnSpLocks/>
            <a:endCxn id="89" idx="0"/>
          </p:cNvCxnSpPr>
          <p:nvPr/>
        </p:nvCxnSpPr>
        <p:spPr>
          <a:xfrm>
            <a:off x="4950800" y="553939"/>
            <a:ext cx="12157" cy="182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</p:cNvCxnSpPr>
          <p:nvPr/>
        </p:nvCxnSpPr>
        <p:spPr>
          <a:xfrm flipH="1">
            <a:off x="6001638" y="2622671"/>
            <a:ext cx="926800" cy="4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  <a:stCxn id="19" idx="4"/>
            <a:endCxn id="89" idx="4"/>
          </p:cNvCxnSpPr>
          <p:nvPr/>
        </p:nvCxnSpPr>
        <p:spPr>
          <a:xfrm flipV="1">
            <a:off x="4948438" y="4663996"/>
            <a:ext cx="14519" cy="841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H="1" flipV="1">
            <a:off x="6001638" y="3931226"/>
            <a:ext cx="1178068" cy="461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cxnSpLocks/>
          </p:cNvCxnSpPr>
          <p:nvPr/>
        </p:nvCxnSpPr>
        <p:spPr>
          <a:xfrm flipH="1" flipV="1">
            <a:off x="3142225" y="2726729"/>
            <a:ext cx="752159" cy="36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H="1">
            <a:off x="2992666" y="3608993"/>
            <a:ext cx="826125" cy="6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99B7BB0-5A0D-EA13-AD3F-F224922B0AF4}"/>
              </a:ext>
            </a:extLst>
          </p:cNvPr>
          <p:cNvSpPr/>
          <p:nvPr/>
        </p:nvSpPr>
        <p:spPr>
          <a:xfrm>
            <a:off x="6099453" y="1781111"/>
            <a:ext cx="894040" cy="9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56" name="TextBox 2055"/>
          <p:cNvSpPr txBox="1"/>
          <p:nvPr/>
        </p:nvSpPr>
        <p:spPr>
          <a:xfrm>
            <a:off x="6023188" y="2023975"/>
            <a:ext cx="11133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472C4"/>
                </a:solidFill>
                <a:latin typeface="Aptos Display" panose="020B0004020202020204" pitchFamily="34" charset="0"/>
              </a:rPr>
              <a:t>Competent &amp; Conscious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788313-5BE7-05B1-EE47-146EC8605347}"/>
              </a:ext>
            </a:extLst>
          </p:cNvPr>
          <p:cNvSpPr/>
          <p:nvPr/>
        </p:nvSpPr>
        <p:spPr>
          <a:xfrm>
            <a:off x="3028614" y="4579954"/>
            <a:ext cx="1613915" cy="1577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8" name="Rectangle 117"/>
          <p:cNvSpPr/>
          <p:nvPr/>
        </p:nvSpPr>
        <p:spPr>
          <a:xfrm>
            <a:off x="3341433" y="4822960"/>
            <a:ext cx="1260473" cy="55778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4A8038"/>
                </a:solidFill>
                <a:latin typeface="Aptos Display" panose="020B0004020202020204" pitchFamily="34" charset="0"/>
              </a:rPr>
              <a:t>Confidence Level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907951" y="1363732"/>
            <a:ext cx="982656" cy="74943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1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sp>
        <p:nvSpPr>
          <p:cNvPr id="89" name="Oval 88"/>
          <p:cNvSpPr/>
          <p:nvPr/>
        </p:nvSpPr>
        <p:spPr>
          <a:xfrm>
            <a:off x="3819957" y="2377996"/>
            <a:ext cx="2286000" cy="228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CD1F1E5A-FB81-F932-A9A7-67038E29BD3F}"/>
              </a:ext>
            </a:extLst>
          </p:cNvPr>
          <p:cNvSpPr/>
          <p:nvPr/>
        </p:nvSpPr>
        <p:spPr>
          <a:xfrm rot="5400000">
            <a:off x="7389542" y="2504242"/>
            <a:ext cx="1260000" cy="19800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408237E-FB60-27D1-B529-7FF50229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0939" y="5018017"/>
            <a:ext cx="1324003" cy="993003"/>
          </a:xfrm>
          <a:prstGeom prst="roundRect">
            <a:avLst>
              <a:gd name="adj" fmla="val 27398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116" name="Rectangle 115"/>
          <p:cNvSpPr/>
          <p:nvPr/>
        </p:nvSpPr>
        <p:spPr>
          <a:xfrm>
            <a:off x="4922852" y="4739472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 defTabSz="57782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ptos Display" panose="020B0004020202020204" pitchFamily="34" charset="0"/>
              </a:rPr>
              <a:t>Positive mindset</a:t>
            </a: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42" y="3901345"/>
            <a:ext cx="2731440" cy="2731440"/>
          </a:xfrm>
          <a:prstGeom prst="rect">
            <a:avLst/>
          </a:prstGeom>
          <a:ln>
            <a:noFill/>
          </a:ln>
          <a:effectLst>
            <a:outerShdw blurRad="292100" dist="139700" dir="78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6383831" y="2934696"/>
            <a:ext cx="973796" cy="111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US" sz="1400" dirty="0">
                <a:latin typeface="Aptos Display" panose="020B0004020202020204" pitchFamily="34" charset="0"/>
              </a:rPr>
              <a:t>vs Weakness</a:t>
            </a:r>
          </a:p>
        </p:txBody>
      </p:sp>
      <p:cxnSp>
        <p:nvCxnSpPr>
          <p:cNvPr id="184" name="Straight Connector 183"/>
          <p:cNvCxnSpPr>
            <a:cxnSpLocks/>
            <a:stCxn id="56" idx="3"/>
          </p:cNvCxnSpPr>
          <p:nvPr/>
        </p:nvCxnSpPr>
        <p:spPr>
          <a:xfrm flipH="1" flipV="1">
            <a:off x="7027209" y="3479865"/>
            <a:ext cx="19823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59926" y="3140757"/>
            <a:ext cx="74603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latin typeface="Aptos Display" panose="020B0004020202020204" pitchFamily="34" charset="0"/>
              </a:rPr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18262" y="3094758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ptos Display" panose="020B0004020202020204" pitchFamily="34" charset="0"/>
              </a:rPr>
              <a:t>Game Rules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394459" y="4001500"/>
            <a:ext cx="1099938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ptos Display" panose="020B0004020202020204" pitchFamily="34" charset="0"/>
              </a:rPr>
              <a:t>In the Zone</a:t>
            </a:r>
          </a:p>
        </p:txBody>
      </p:sp>
      <p:cxnSp>
        <p:nvCxnSpPr>
          <p:cNvPr id="128" name="Straight Connector 127"/>
          <p:cNvCxnSpPr>
            <a:cxnSpLocks/>
            <a:endCxn id="166" idx="7"/>
          </p:cNvCxnSpPr>
          <p:nvPr/>
        </p:nvCxnSpPr>
        <p:spPr>
          <a:xfrm flipH="1">
            <a:off x="5253660" y="1835171"/>
            <a:ext cx="1031400" cy="1397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3878200" y="1859918"/>
            <a:ext cx="902606" cy="1322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221" idx="1"/>
            <a:endCxn id="9" idx="5"/>
          </p:cNvCxnSpPr>
          <p:nvPr/>
        </p:nvCxnSpPr>
        <p:spPr>
          <a:xfrm flipH="1" flipV="1">
            <a:off x="5251260" y="3816442"/>
            <a:ext cx="1355355" cy="1413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V="1">
            <a:off x="3247109" y="3717303"/>
            <a:ext cx="1362259" cy="800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4"/>
          <a:srcRect l="8472" t="8056" r="8472" b="8889"/>
          <a:stretch/>
        </p:blipFill>
        <p:spPr>
          <a:xfrm>
            <a:off x="4551220" y="3112533"/>
            <a:ext cx="822960" cy="822960"/>
          </a:xfrm>
          <a:prstGeom prst="ellipse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4459178" y="2478958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algn="ctr" defTabSz="9334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ptos Display" panose="020B0004020202020204" pitchFamily="34" charset="0"/>
              </a:rPr>
              <a:t>Strategy &amp; Tactics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00F4C1-596B-F2D0-33A9-4DF1A12DACBC}"/>
              </a:ext>
            </a:extLst>
          </p:cNvPr>
          <p:cNvSpPr/>
          <p:nvPr/>
        </p:nvSpPr>
        <p:spPr>
          <a:xfrm>
            <a:off x="2090958" y="5034643"/>
            <a:ext cx="8843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Low</a:t>
            </a:r>
          </a:p>
        </p:txBody>
      </p:sp>
      <p:graphicFrame>
        <p:nvGraphicFramePr>
          <p:cNvPr id="100" name="Diagram 99">
            <a:extLst>
              <a:ext uri="{FF2B5EF4-FFF2-40B4-BE49-F238E27FC236}">
                <a16:creationId xmlns:a16="http://schemas.microsoft.com/office/drawing/2014/main" id="{D6FD48EC-49BD-F467-3DD4-5BFBB2E02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597291"/>
              </p:ext>
            </p:extLst>
          </p:nvPr>
        </p:nvGraphicFramePr>
        <p:xfrm>
          <a:off x="7348546" y="1957258"/>
          <a:ext cx="2160000" cy="9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" name="Picture 101">
            <a:extLst>
              <a:ext uri="{FF2B5EF4-FFF2-40B4-BE49-F238E27FC236}">
                <a16:creationId xmlns:a16="http://schemas.microsoft.com/office/drawing/2014/main" id="{1D02ACA8-B2C4-2265-BF82-78CBDA84A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517260" y="855353"/>
            <a:ext cx="2158171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B77E212-282A-63F5-46D1-E75C5442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2" y="2859976"/>
            <a:ext cx="1174913" cy="900000"/>
          </a:xfrm>
          <a:prstGeom prst="roundRect">
            <a:avLst>
              <a:gd name="adj" fmla="val 44000"/>
            </a:avLst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51DCD0-5847-B9D1-8AF7-046592D5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0857"/>
              </p:ext>
            </p:extLst>
          </p:nvPr>
        </p:nvGraphicFramePr>
        <p:xfrm>
          <a:off x="628289" y="3943391"/>
          <a:ext cx="864942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637">
                  <a:extLst>
                    <a:ext uri="{9D8B030D-6E8A-4147-A177-3AD203B41FA5}">
                      <a16:colId xmlns:a16="http://schemas.microsoft.com/office/drawing/2014/main" val="415706959"/>
                    </a:ext>
                  </a:extLst>
                </a:gridCol>
                <a:gridCol w="1524181">
                  <a:extLst>
                    <a:ext uri="{9D8B030D-6E8A-4147-A177-3AD203B41FA5}">
                      <a16:colId xmlns:a16="http://schemas.microsoft.com/office/drawing/2014/main" val="2103433063"/>
                    </a:ext>
                  </a:extLst>
                </a:gridCol>
                <a:gridCol w="1524181">
                  <a:extLst>
                    <a:ext uri="{9D8B030D-6E8A-4147-A177-3AD203B41FA5}">
                      <a16:colId xmlns:a16="http://schemas.microsoft.com/office/drawing/2014/main" val="2061502449"/>
                    </a:ext>
                  </a:extLst>
                </a:gridCol>
                <a:gridCol w="2158711">
                  <a:extLst>
                    <a:ext uri="{9D8B030D-6E8A-4147-A177-3AD203B41FA5}">
                      <a16:colId xmlns:a16="http://schemas.microsoft.com/office/drawing/2014/main" val="825250206"/>
                    </a:ext>
                  </a:extLst>
                </a:gridCol>
                <a:gridCol w="2158711">
                  <a:extLst>
                    <a:ext uri="{9D8B030D-6E8A-4147-A177-3AD203B41FA5}">
                      <a16:colId xmlns:a16="http://schemas.microsoft.com/office/drawing/2014/main" val="1072884682"/>
                    </a:ext>
                  </a:extLst>
                </a:gridCol>
              </a:tblGrid>
              <a:tr h="238159">
                <a:tc>
                  <a:txBody>
                    <a:bodyPr/>
                    <a:lstStyle/>
                    <a:p>
                      <a:endParaRPr lang="en-MY" sz="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rgbClr val="548235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MY" sz="2400" dirty="0">
                        <a:solidFill>
                          <a:srgbClr val="548235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MY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MY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07512"/>
                  </a:ext>
                </a:extLst>
              </a:tr>
              <a:tr h="154284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Hands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Short Nails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Jewellery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Penalty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7030"/>
                  </a:ext>
                </a:extLst>
              </a:tr>
              <a:tr h="154284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Score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GS or GA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All other positions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Free 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Penalty Throw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8749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Ball Handling   </a:t>
                      </a:r>
                      <a:r>
                        <a:rPr lang="en-MY" sz="1400" dirty="0">
                          <a:sym typeface="Wingdings" panose="05000000000000000000" pitchFamily="2" charset="2"/>
                        </a:rPr>
                        <a:t></a:t>
                      </a:r>
                      <a:endParaRPr lang="en-MY" sz="7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Only pivot with the foot you land on first</a:t>
                      </a:r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Travel with ball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/>
                        <a:t>Opponent gets free pass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21"/>
                  </a:ext>
                </a:extLst>
              </a:tr>
              <a:tr h="163734">
                <a:tc>
                  <a:txBody>
                    <a:bodyPr/>
                    <a:lstStyle/>
                    <a:p>
                      <a:pPr algn="ctr"/>
                      <a:r>
                        <a:rPr lang="en-MY" sz="700" dirty="0">
                          <a:sym typeface="Wingdings" panose="05000000000000000000" pitchFamily="2" charset="2"/>
                        </a:rPr>
                        <a:t>Ball Holding   </a:t>
                      </a:r>
                      <a:r>
                        <a:rPr lang="en-MY" sz="1400" dirty="0">
                          <a:sym typeface="Wingdings" panose="05000000000000000000" pitchFamily="2" charset="2"/>
                        </a:rPr>
                        <a:t></a:t>
                      </a:r>
                      <a:endParaRPr lang="en-MY" sz="7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3 seconds max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More than 3 seconds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/>
                        <a:t>Opponent gets free pass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33077"/>
                  </a:ext>
                </a:extLst>
              </a:tr>
              <a:tr h="163734">
                <a:tc>
                  <a:txBody>
                    <a:bodyPr/>
                    <a:lstStyle/>
                    <a:p>
                      <a:pPr algn="ctr"/>
                      <a:r>
                        <a:rPr lang="en-MY" sz="700" dirty="0">
                          <a:sym typeface="Wingdings" panose="05000000000000000000" pitchFamily="2" charset="2"/>
                        </a:rPr>
                        <a:t>Defending distance   </a:t>
                      </a:r>
                      <a:r>
                        <a:rPr lang="en-MY" sz="1400" dirty="0">
                          <a:sym typeface="Wingdings" panose="05000000000000000000" pitchFamily="2" charset="2"/>
                        </a:rPr>
                        <a:t></a:t>
                      </a:r>
                      <a:endParaRPr lang="en-MY" sz="7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3 feet minimum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Less than 3 feet/1meter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/>
                        <a:t>Opponent gets free pass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54494"/>
                  </a:ext>
                </a:extLst>
              </a:tr>
              <a:tr h="242446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Playing Area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In designated playing area according to position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Offside and outside court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Opponent gets free pass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1050"/>
                  </a:ext>
                </a:extLst>
              </a:tr>
              <a:tr h="242446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Passing or </a:t>
                      </a:r>
                      <a:r>
                        <a:rPr lang="en-US" sz="700" dirty="0"/>
                        <a:t>throwing the ball</a:t>
                      </a:r>
                      <a:endParaRPr lang="en-MY" sz="7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ED to C or  C to AB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Over 1/3 of the court</a:t>
                      </a:r>
                    </a:p>
                    <a:p>
                      <a:pPr algn="ctr"/>
                      <a:r>
                        <a:rPr lang="en-US" sz="700" dirty="0" err="1"/>
                        <a:t>Ie</a:t>
                      </a:r>
                      <a:r>
                        <a:rPr lang="en-US" sz="700" dirty="0"/>
                        <a:t>. ED to AB</a:t>
                      </a:r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Opponent gets free pass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86063"/>
                  </a:ext>
                </a:extLst>
              </a:tr>
              <a:tr h="242446"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Major Rule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No contact (accidental or deliberate)</a:t>
                      </a:r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Obstructing play, or intimidating your opponents</a:t>
                      </a:r>
                      <a:endParaRPr lang="en-MY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Opponent gets free pass and you can be sent off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dirty="0"/>
                        <a:t>Opponent gets free throw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142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B4769B-D070-93F8-8FC7-E6467297B062}"/>
              </a:ext>
            </a:extLst>
          </p:cNvPr>
          <p:cNvSpPr/>
          <p:nvPr/>
        </p:nvSpPr>
        <p:spPr>
          <a:xfrm>
            <a:off x="5621931" y="576844"/>
            <a:ext cx="3600000" cy="18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E1B348-70C0-2D6D-032E-00D72347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842"/>
              </p:ext>
            </p:extLst>
          </p:nvPr>
        </p:nvGraphicFramePr>
        <p:xfrm>
          <a:off x="626342" y="941362"/>
          <a:ext cx="4308507" cy="838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15501">
                  <a:extLst>
                    <a:ext uri="{9D8B030D-6E8A-4147-A177-3AD203B41FA5}">
                      <a16:colId xmlns:a16="http://schemas.microsoft.com/office/drawing/2014/main" val="2696430992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2010556103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317182068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1275349335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2229636627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2502024139"/>
                    </a:ext>
                  </a:extLst>
                </a:gridCol>
                <a:gridCol w="615501">
                  <a:extLst>
                    <a:ext uri="{9D8B030D-6E8A-4147-A177-3AD203B41FA5}">
                      <a16:colId xmlns:a16="http://schemas.microsoft.com/office/drawing/2014/main" val="257336106"/>
                    </a:ext>
                  </a:extLst>
                </a:gridCol>
              </a:tblGrid>
              <a:tr h="243685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1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st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2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nd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3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rd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4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th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592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4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12 / 8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4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15 min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4297241"/>
                  </a:ext>
                </a:extLst>
              </a:tr>
              <a:tr h="149960">
                <a:tc gridSpan="7">
                  <a:txBody>
                    <a:bodyPr/>
                    <a:lstStyle/>
                    <a:p>
                      <a:pPr algn="ctr"/>
                      <a:r>
                        <a:rPr lang="en-MY" sz="900" b="0" i="1" dirty="0">
                          <a:latin typeface="Aptos Narrow" panose="020B0004020202020204" pitchFamily="34" charset="0"/>
                        </a:rPr>
                        <a:t>Tournament rules may change standard timings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MY" sz="12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837468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46CDAC3-4B24-9459-570B-34985511DA74}"/>
              </a:ext>
            </a:extLst>
          </p:cNvPr>
          <p:cNvSpPr/>
          <p:nvPr/>
        </p:nvSpPr>
        <p:spPr>
          <a:xfrm>
            <a:off x="6827931" y="576844"/>
            <a:ext cx="1188000" cy="18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9C9DD63C-8D61-C9C1-B4EE-56C6D650F06F}"/>
              </a:ext>
            </a:extLst>
          </p:cNvPr>
          <p:cNvSpPr/>
          <p:nvPr/>
        </p:nvSpPr>
        <p:spPr>
          <a:xfrm>
            <a:off x="8645931" y="900844"/>
            <a:ext cx="1152000" cy="1152000"/>
          </a:xfrm>
          <a:prstGeom prst="pie">
            <a:avLst>
              <a:gd name="adj1" fmla="val 5438195"/>
              <a:gd name="adj2" fmla="val 162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2467C094-4064-3277-E143-695EFA13E54B}"/>
              </a:ext>
            </a:extLst>
          </p:cNvPr>
          <p:cNvSpPr/>
          <p:nvPr/>
        </p:nvSpPr>
        <p:spPr>
          <a:xfrm flipH="1">
            <a:off x="5045931" y="900844"/>
            <a:ext cx="1152000" cy="1152000"/>
          </a:xfrm>
          <a:prstGeom prst="pie">
            <a:avLst>
              <a:gd name="adj1" fmla="val 5438195"/>
              <a:gd name="adj2" fmla="val 162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E9147-1604-178B-626E-E862E0BA1E27}"/>
              </a:ext>
            </a:extLst>
          </p:cNvPr>
          <p:cNvSpPr/>
          <p:nvPr/>
        </p:nvSpPr>
        <p:spPr>
          <a:xfrm>
            <a:off x="9082156" y="1416429"/>
            <a:ext cx="108000" cy="108000"/>
          </a:xfrm>
          <a:prstGeom prst="ellipse">
            <a:avLst/>
          </a:prstGeom>
          <a:pattFill prst="openDmnd">
            <a:fgClr>
              <a:srgbClr val="EC7C30"/>
            </a:fgClr>
            <a:bgClr>
              <a:schemeClr val="accent2">
                <a:lumMod val="20000"/>
                <a:lumOff val="80000"/>
              </a:schemeClr>
            </a:bgClr>
          </a:pattFill>
          <a:ln w="12700">
            <a:solidFill>
              <a:srgbClr val="EC7C3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88F674-7B79-A03B-98E7-AAF5E6C51C9F}"/>
              </a:ext>
            </a:extLst>
          </p:cNvPr>
          <p:cNvSpPr/>
          <p:nvPr/>
        </p:nvSpPr>
        <p:spPr>
          <a:xfrm>
            <a:off x="5663640" y="1422844"/>
            <a:ext cx="108000" cy="108000"/>
          </a:xfrm>
          <a:prstGeom prst="ellipse">
            <a:avLst/>
          </a:prstGeom>
          <a:pattFill prst="openDmnd">
            <a:fgClr>
              <a:srgbClr val="EC7C30"/>
            </a:fgClr>
            <a:bgClr>
              <a:schemeClr val="accent2">
                <a:lumMod val="20000"/>
                <a:lumOff val="80000"/>
              </a:schemeClr>
            </a:bgClr>
          </a:pattFill>
          <a:ln w="12700">
            <a:solidFill>
              <a:srgbClr val="EC7C3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34C093-96BC-0DA6-6AB8-D0F105C6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35150"/>
              </p:ext>
            </p:extLst>
          </p:nvPr>
        </p:nvGraphicFramePr>
        <p:xfrm>
          <a:off x="5621931" y="576844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144055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09406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22286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03013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74281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889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15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4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3062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4211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53B101-82DA-3F1E-F7F4-9A98405DE8DA}"/>
              </a:ext>
            </a:extLst>
          </p:cNvPr>
          <p:cNvCxnSpPr/>
          <p:nvPr/>
        </p:nvCxnSpPr>
        <p:spPr>
          <a:xfrm>
            <a:off x="5621931" y="460467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0EE926-9DEC-7E1F-24E9-7B41F49C578A}"/>
              </a:ext>
            </a:extLst>
          </p:cNvPr>
          <p:cNvSpPr txBox="1"/>
          <p:nvPr/>
        </p:nvSpPr>
        <p:spPr>
          <a:xfrm>
            <a:off x="7176511" y="329662"/>
            <a:ext cx="490840" cy="21600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100ft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D0ECC-89FB-8606-27FE-60971014B1AC}"/>
              </a:ext>
            </a:extLst>
          </p:cNvPr>
          <p:cNvCxnSpPr>
            <a:cxnSpLocks/>
          </p:cNvCxnSpPr>
          <p:nvPr/>
        </p:nvCxnSpPr>
        <p:spPr>
          <a:xfrm flipV="1">
            <a:off x="5516417" y="576844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1A45C0-668B-C12A-17CE-0A97EC97A62B}"/>
              </a:ext>
            </a:extLst>
          </p:cNvPr>
          <p:cNvSpPr txBox="1"/>
          <p:nvPr/>
        </p:nvSpPr>
        <p:spPr>
          <a:xfrm rot="16200000">
            <a:off x="5248192" y="1416429"/>
            <a:ext cx="418704" cy="2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C2D347-ECDA-411A-E176-9B8D9F17399B}"/>
              </a:ext>
            </a:extLst>
          </p:cNvPr>
          <p:cNvCxnSpPr>
            <a:cxnSpLocks/>
          </p:cNvCxnSpPr>
          <p:nvPr/>
        </p:nvCxnSpPr>
        <p:spPr>
          <a:xfrm>
            <a:off x="6828933" y="222632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8FF08D-E992-CAEF-8161-A60A2EF3A931}"/>
              </a:ext>
            </a:extLst>
          </p:cNvPr>
          <p:cNvSpPr txBox="1"/>
          <p:nvPr/>
        </p:nvSpPr>
        <p:spPr>
          <a:xfrm>
            <a:off x="7248991" y="2113237"/>
            <a:ext cx="383438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427AA-61FE-0D5C-7E65-AABF171C2D21}"/>
              </a:ext>
            </a:extLst>
          </p:cNvPr>
          <p:cNvCxnSpPr>
            <a:cxnSpLocks/>
          </p:cNvCxnSpPr>
          <p:nvPr/>
        </p:nvCxnSpPr>
        <p:spPr>
          <a:xfrm rot="5400000">
            <a:off x="8741998" y="1449157"/>
            <a:ext cx="115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6A9D6F-1C60-9B6B-2A09-12B36509DCA5}"/>
              </a:ext>
            </a:extLst>
          </p:cNvPr>
          <p:cNvSpPr txBox="1"/>
          <p:nvPr/>
        </p:nvSpPr>
        <p:spPr>
          <a:xfrm rot="5400000">
            <a:off x="9145575" y="1314844"/>
            <a:ext cx="418704" cy="21600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221725-5C40-F6DA-CA3B-25E2368772E7}"/>
              </a:ext>
            </a:extLst>
          </p:cNvPr>
          <p:cNvCxnSpPr>
            <a:cxnSpLocks/>
          </p:cNvCxnSpPr>
          <p:nvPr/>
        </p:nvCxnSpPr>
        <p:spPr>
          <a:xfrm>
            <a:off x="8023849" y="222652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FAC6F4-5026-AED4-BFA5-2F7DB4A48F04}"/>
              </a:ext>
            </a:extLst>
          </p:cNvPr>
          <p:cNvSpPr txBox="1"/>
          <p:nvPr/>
        </p:nvSpPr>
        <p:spPr>
          <a:xfrm>
            <a:off x="8372429" y="2095717"/>
            <a:ext cx="383438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897744-4D03-C347-554F-77754872205E}"/>
              </a:ext>
            </a:extLst>
          </p:cNvPr>
          <p:cNvCxnSpPr>
            <a:cxnSpLocks/>
          </p:cNvCxnSpPr>
          <p:nvPr/>
        </p:nvCxnSpPr>
        <p:spPr>
          <a:xfrm>
            <a:off x="5625389" y="222646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4B72CF-EC70-61F4-31E9-EE6C398747D7}"/>
              </a:ext>
            </a:extLst>
          </p:cNvPr>
          <p:cNvSpPr txBox="1"/>
          <p:nvPr/>
        </p:nvSpPr>
        <p:spPr>
          <a:xfrm>
            <a:off x="5973969" y="2095664"/>
            <a:ext cx="383438" cy="216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1/3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D490A51-CA29-49DC-EA30-CBB50429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24914"/>
              </p:ext>
            </p:extLst>
          </p:nvPr>
        </p:nvGraphicFramePr>
        <p:xfrm>
          <a:off x="5187144" y="2496395"/>
          <a:ext cx="4034789" cy="1678812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415634">
                  <a:extLst>
                    <a:ext uri="{9D8B030D-6E8A-4147-A177-3AD203B41FA5}">
                      <a16:colId xmlns:a16="http://schemas.microsoft.com/office/drawing/2014/main" val="335885327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45771971"/>
                    </a:ext>
                  </a:extLst>
                </a:gridCol>
                <a:gridCol w="656706">
                  <a:extLst>
                    <a:ext uri="{9D8B030D-6E8A-4147-A177-3AD203B41FA5}">
                      <a16:colId xmlns:a16="http://schemas.microsoft.com/office/drawing/2014/main" val="12585995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4217622343"/>
                    </a:ext>
                  </a:extLst>
                </a:gridCol>
                <a:gridCol w="631767">
                  <a:extLst>
                    <a:ext uri="{9D8B030D-6E8A-4147-A177-3AD203B41FA5}">
                      <a16:colId xmlns:a16="http://schemas.microsoft.com/office/drawing/2014/main" val="3811380582"/>
                    </a:ext>
                  </a:extLst>
                </a:gridCol>
                <a:gridCol w="593322">
                  <a:extLst>
                    <a:ext uri="{9D8B030D-6E8A-4147-A177-3AD203B41FA5}">
                      <a16:colId xmlns:a16="http://schemas.microsoft.com/office/drawing/2014/main" val="2611899360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algn="ctr"/>
                      <a:endParaRPr lang="en-MY" sz="1000" dirty="0">
                        <a:latin typeface="Bahnschrift SemiBold SemiConden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MY" sz="1400" spc="300" dirty="0">
                          <a:latin typeface="Aptos Display" panose="020B0004020202020204" pitchFamily="34" charset="0"/>
                        </a:rPr>
                        <a:t>Playing Areas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42675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7019487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523765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1001796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0300416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  <a:endParaRPr lang="en-MY" sz="700" spc="3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4161530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8837805"/>
                  </a:ext>
                </a:extLst>
              </a:tr>
              <a:tr h="194566"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GK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b="0" i="1" spc="300" dirty="0">
                          <a:solidFill>
                            <a:srgbClr val="FF0000"/>
                          </a:solidFill>
                          <a:latin typeface="Aptos Narrow" panose="020B0004020202020204" pitchFamily="34" charset="0"/>
                        </a:rPr>
                        <a:t>offside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4468614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ACA33353-399F-88BD-56DB-4BB6CD0600F4}"/>
              </a:ext>
            </a:extLst>
          </p:cNvPr>
          <p:cNvSpPr/>
          <p:nvPr/>
        </p:nvSpPr>
        <p:spPr>
          <a:xfrm>
            <a:off x="7367931" y="142670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EC7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D4DAF3-9238-A9DC-8BEB-8D503FF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77" y="2861666"/>
            <a:ext cx="1200000" cy="900000"/>
          </a:xfrm>
          <a:prstGeom prst="roundRect">
            <a:avLst>
              <a:gd name="adj" fmla="val 44319"/>
            </a:avLst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107507-016E-B8C6-F8FC-35D45C47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12" y="2881236"/>
            <a:ext cx="1200000" cy="900000"/>
          </a:xfrm>
          <a:prstGeom prst="roundRect">
            <a:avLst>
              <a:gd name="adj" fmla="val 44000"/>
            </a:avLst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DC291D4-3CE3-E5AB-A189-030002E8DB54}"/>
              </a:ext>
            </a:extLst>
          </p:cNvPr>
          <p:cNvSpPr/>
          <p:nvPr/>
        </p:nvSpPr>
        <p:spPr>
          <a:xfrm>
            <a:off x="1063584" y="2699216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7497AE-5B50-B491-4EB9-ADBB1692F4F9}"/>
              </a:ext>
            </a:extLst>
          </p:cNvPr>
          <p:cNvSpPr/>
          <p:nvPr/>
        </p:nvSpPr>
        <p:spPr>
          <a:xfrm>
            <a:off x="2575898" y="2699216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AE2DDF-FD05-CBB1-E0D2-9E683A3B0FEC}"/>
              </a:ext>
            </a:extLst>
          </p:cNvPr>
          <p:cNvSpPr/>
          <p:nvPr/>
        </p:nvSpPr>
        <p:spPr>
          <a:xfrm>
            <a:off x="4018290" y="269436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MY" dirty="0"/>
              <a:t>3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88CC13A-A828-DA9C-37BF-66C58BDE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94465"/>
              </p:ext>
            </p:extLst>
          </p:nvPr>
        </p:nvGraphicFramePr>
        <p:xfrm>
          <a:off x="969865" y="1959384"/>
          <a:ext cx="3964984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1246">
                  <a:extLst>
                    <a:ext uri="{9D8B030D-6E8A-4147-A177-3AD203B41FA5}">
                      <a16:colId xmlns:a16="http://schemas.microsoft.com/office/drawing/2014/main" val="3862931014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2696430992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2010556103"/>
                    </a:ext>
                  </a:extLst>
                </a:gridCol>
                <a:gridCol w="991246">
                  <a:extLst>
                    <a:ext uri="{9D8B030D-6E8A-4147-A177-3AD203B41FA5}">
                      <a16:colId xmlns:a16="http://schemas.microsoft.com/office/drawing/2014/main" val="317182068"/>
                    </a:ext>
                  </a:extLst>
                </a:gridCol>
              </a:tblGrid>
              <a:tr h="136266">
                <a:tc rowSpan="2">
                  <a:txBody>
                    <a:bodyPr/>
                    <a:lstStyle/>
                    <a:p>
                      <a:pPr algn="ctr"/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Extra time, tie score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1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st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Interval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b="1" dirty="0">
                          <a:latin typeface="Aptos Narrow" panose="020B0004020202020204" pitchFamily="34" charset="0"/>
                        </a:rPr>
                        <a:t>2</a:t>
                      </a:r>
                      <a:r>
                        <a:rPr lang="en-MY" sz="1000" b="1" baseline="30000" dirty="0">
                          <a:latin typeface="Aptos Narrow" panose="020B0004020202020204" pitchFamily="34" charset="0"/>
                        </a:rPr>
                        <a:t>nd</a:t>
                      </a:r>
                      <a:r>
                        <a:rPr lang="en-MY" sz="1000" b="0" dirty="0">
                          <a:latin typeface="Aptos Narrow" panose="020B0004020202020204" pitchFamily="34" charset="0"/>
                        </a:rPr>
                        <a:t> Quarter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59237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MY" sz="900" b="0" dirty="0"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7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1 min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800" b="0" dirty="0">
                          <a:latin typeface="Aptos Narrow" panose="020B0004020202020204" pitchFamily="34" charset="0"/>
                        </a:rPr>
                        <a:t>7 min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4297241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DB5A210-8E0A-5FE7-02EC-D98D4036FE49}"/>
              </a:ext>
            </a:extLst>
          </p:cNvPr>
          <p:cNvSpPr txBox="1"/>
          <p:nvPr/>
        </p:nvSpPr>
        <p:spPr>
          <a:xfrm>
            <a:off x="275331" y="334490"/>
            <a:ext cx="467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spc="300" dirty="0">
                <a:latin typeface="Aptos Display" panose="020B0004020202020204" pitchFamily="34" charset="0"/>
              </a:rPr>
              <a:t>Standard Netball Rules </a:t>
            </a:r>
          </a:p>
        </p:txBody>
      </p:sp>
    </p:spTree>
    <p:extLst>
      <p:ext uri="{BB962C8B-B14F-4D97-AF65-F5344CB8AC3E}">
        <p14:creationId xmlns:p14="http://schemas.microsoft.com/office/powerpoint/2010/main" val="28886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879</TotalTime>
  <Words>301</Words>
  <Application>Microsoft Office PowerPoint</Application>
  <PresentationFormat>A4 Paper (210x297 mm)</PresentationFormat>
  <Paragraphs>150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Arial Black</vt:lpstr>
      <vt:lpstr>Bahnschrift SemiBold SemiConden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33</cp:revision>
  <cp:lastPrinted>2024-05-01T00:55:10Z</cp:lastPrinted>
  <dcterms:created xsi:type="dcterms:W3CDTF">2024-04-30T00:15:32Z</dcterms:created>
  <dcterms:modified xsi:type="dcterms:W3CDTF">2024-05-10T13:15:51Z</dcterms:modified>
</cp:coreProperties>
</file>