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CA4"/>
    <a:srgbClr val="BE5108"/>
    <a:srgbClr val="6B9B4B"/>
    <a:srgbClr val="4C81B2"/>
    <a:srgbClr val="4079AD"/>
    <a:srgbClr val="5B9BD5"/>
    <a:srgbClr val="FF0000"/>
    <a:srgbClr val="FFFFFF"/>
    <a:srgbClr val="E7E7E7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8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2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7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0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9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8E0B7-2DDD-4FA9-BD61-70046F1FBC9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551" y="4047023"/>
            <a:ext cx="2196460" cy="147523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667815" y="2478280"/>
            <a:ext cx="2743200" cy="2743200"/>
            <a:chOff x="2667815" y="2478280"/>
            <a:chExt cx="2743200" cy="2743200"/>
          </a:xfrm>
        </p:grpSpPr>
        <p:sp>
          <p:nvSpPr>
            <p:cNvPr id="4" name="Oval 3"/>
            <p:cNvSpPr/>
            <p:nvPr/>
          </p:nvSpPr>
          <p:spPr>
            <a:xfrm>
              <a:off x="2667815" y="2478280"/>
              <a:ext cx="2743200" cy="2743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YESCentre-Pass-Attack-1 (NETFIT Netball)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015" y="2675831"/>
              <a:ext cx="1828800" cy="2108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390" y="2751746"/>
            <a:ext cx="368110" cy="916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4199" t="-85" b="69032"/>
          <a:stretch/>
        </p:blipFill>
        <p:spPr>
          <a:xfrm flipH="1">
            <a:off x="799814" y="762011"/>
            <a:ext cx="2435763" cy="769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1" r="-5534"/>
          <a:stretch/>
        </p:blipFill>
        <p:spPr>
          <a:xfrm flipH="1">
            <a:off x="640988" y="2097227"/>
            <a:ext cx="1196358" cy="762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56261" r="15611" b="3765"/>
          <a:stretch/>
        </p:blipFill>
        <p:spPr>
          <a:xfrm>
            <a:off x="799814" y="1204483"/>
            <a:ext cx="2395677" cy="9900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13629" t="27517" r="11396" b="38669"/>
          <a:stretch/>
        </p:blipFill>
        <p:spPr>
          <a:xfrm>
            <a:off x="1832211" y="2115213"/>
            <a:ext cx="2128408" cy="8374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352" y="4621905"/>
            <a:ext cx="2648320" cy="14098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18704" y="1604249"/>
            <a:ext cx="1127616" cy="461665"/>
          </a:xfrm>
          <a:prstGeom prst="rect">
            <a:avLst/>
          </a:prstGeom>
          <a:solidFill>
            <a:schemeClr val="accent4"/>
          </a:soli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Passing</a:t>
            </a:r>
            <a:endParaRPr lang="en-US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/>
          <a:srcRect l="21875" r="21875"/>
          <a:stretch/>
        </p:blipFill>
        <p:spPr>
          <a:xfrm>
            <a:off x="8536814" y="4174471"/>
            <a:ext cx="1357934" cy="13579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2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ie 233"/>
          <p:cNvSpPr/>
          <p:nvPr/>
        </p:nvSpPr>
        <p:spPr>
          <a:xfrm>
            <a:off x="3108960" y="548640"/>
            <a:ext cx="5989320" cy="5989320"/>
          </a:xfrm>
          <a:prstGeom prst="pie">
            <a:avLst>
              <a:gd name="adj1" fmla="val 16191108"/>
              <a:gd name="adj2" fmla="val 182674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21" name="Table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768569"/>
              </p:ext>
            </p:extLst>
          </p:nvPr>
        </p:nvGraphicFramePr>
        <p:xfrm>
          <a:off x="7242658" y="1093399"/>
          <a:ext cx="4618554" cy="1960361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3828619"/>
                <a:gridCol w="789935"/>
              </a:tblGrid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Catching</a:t>
                      </a:r>
                      <a:endParaRPr lang="en-US" sz="1000" dirty="0"/>
                    </a:p>
                  </a:txBody>
                  <a:tcPr/>
                </a:tc>
              </a:tr>
              <a:tr h="335191">
                <a:tc>
                  <a:txBody>
                    <a:bodyPr/>
                    <a:lstStyle/>
                    <a:p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Shooting</a:t>
                      </a:r>
                      <a:endParaRPr lang="en-US" sz="1000" dirty="0"/>
                    </a:p>
                  </a:txBody>
                  <a:tcPr/>
                </a:tc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Passing</a:t>
                      </a:r>
                      <a:endParaRPr lang="en-US" sz="1000" dirty="0"/>
                    </a:p>
                  </a:txBody>
                  <a:tcPr/>
                </a:tc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Footwork</a:t>
                      </a:r>
                      <a:endParaRPr lang="en-US" sz="1000" dirty="0"/>
                    </a:p>
                  </a:txBody>
                  <a:tcPr/>
                </a:tc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Marking</a:t>
                      </a:r>
                      <a:endParaRPr lang="en-US" sz="1000" dirty="0"/>
                    </a:p>
                  </a:txBody>
                  <a:tcPr/>
                </a:tc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Dodging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3" name="Pie 232"/>
          <p:cNvSpPr/>
          <p:nvPr/>
        </p:nvSpPr>
        <p:spPr>
          <a:xfrm>
            <a:off x="3108960" y="548640"/>
            <a:ext cx="5989320" cy="5989320"/>
          </a:xfrm>
          <a:prstGeom prst="pie">
            <a:avLst>
              <a:gd name="adj1" fmla="val 20452771"/>
              <a:gd name="adj2" fmla="val 15150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Pie 231"/>
          <p:cNvSpPr/>
          <p:nvPr/>
        </p:nvSpPr>
        <p:spPr>
          <a:xfrm>
            <a:off x="3107842" y="548640"/>
            <a:ext cx="5989320" cy="5989320"/>
          </a:xfrm>
          <a:prstGeom prst="pie">
            <a:avLst>
              <a:gd name="adj1" fmla="val 2715841"/>
              <a:gd name="adj2" fmla="val 540057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3" name="Picture 205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68911" y="4199995"/>
            <a:ext cx="2408349" cy="240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89656"/>
              </p:ext>
            </p:extLst>
          </p:nvPr>
        </p:nvGraphicFramePr>
        <p:xfrm>
          <a:off x="249784" y="566988"/>
          <a:ext cx="5856346" cy="3294144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893759"/>
                <a:gridCol w="4962587"/>
              </a:tblGrid>
              <a:tr h="411768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Tournament</a:t>
                      </a:r>
                      <a:endParaRPr lang="en-US" sz="1050" b="1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 series of games to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measure</a:t>
                      </a:r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rank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of a team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Teamwork</a:t>
                      </a:r>
                      <a:endParaRPr lang="en-US" sz="1050" b="1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Group of interdependent individuals 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working together towards a common goal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Win</a:t>
                      </a:r>
                      <a:endParaRPr lang="en-US" sz="1050" b="1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Leading</a:t>
                      </a:r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9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at end </a:t>
                      </a:r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of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final whistle </a:t>
                      </a:r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blow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Leading</a:t>
                      </a:r>
                      <a:endParaRPr lang="en-US" sz="1050" b="1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More points than opponent</a:t>
                      </a:r>
                      <a:r>
                        <a:rPr lang="en-US" sz="9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r>
                        <a:rPr lang="en-US" sz="9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 a given time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Game</a:t>
                      </a:r>
                      <a:endParaRPr lang="en-US" sz="1050" b="1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r>
                        <a:rPr lang="en-US" sz="9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of whistle …. </a:t>
                      </a:r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Period</a:t>
                      </a:r>
                      <a:r>
                        <a:rPr lang="en-US" sz="9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of 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play</a:t>
                      </a:r>
                      <a:r>
                        <a:rPr lang="en-US" sz="9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…. 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final </a:t>
                      </a:r>
                    </a:p>
                    <a:p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whistle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blow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73" name="Pie 172"/>
          <p:cNvSpPr/>
          <p:nvPr/>
        </p:nvSpPr>
        <p:spPr>
          <a:xfrm>
            <a:off x="3108960" y="548640"/>
            <a:ext cx="5989320" cy="5989320"/>
          </a:xfrm>
          <a:prstGeom prst="pie">
            <a:avLst>
              <a:gd name="adj1" fmla="val 7001866"/>
              <a:gd name="adj2" fmla="val 147302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127248" y="576072"/>
            <a:ext cx="5943600" cy="594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Oval 88"/>
          <p:cNvSpPr/>
          <p:nvPr/>
        </p:nvSpPr>
        <p:spPr>
          <a:xfrm>
            <a:off x="4962957" y="2386308"/>
            <a:ext cx="2286000" cy="22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Oval 8"/>
          <p:cNvSpPr/>
          <p:nvPr/>
        </p:nvSpPr>
        <p:spPr>
          <a:xfrm>
            <a:off x="5691820" y="3122314"/>
            <a:ext cx="822960" cy="822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24" name="Group 23"/>
          <p:cNvGrpSpPr/>
          <p:nvPr/>
        </p:nvGrpSpPr>
        <p:grpSpPr>
          <a:xfrm>
            <a:off x="9150924" y="4149873"/>
            <a:ext cx="2743200" cy="2743200"/>
            <a:chOff x="9551130" y="461546"/>
            <a:chExt cx="2475473" cy="276194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9740603" y="2184241"/>
              <a:ext cx="2286000" cy="103924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 rot="16200000">
              <a:off x="8927754" y="1084922"/>
              <a:ext cx="2286000" cy="1039247"/>
            </a:xfrm>
            <a:prstGeom prst="rect">
              <a:avLst/>
            </a:prstGeom>
          </p:spPr>
        </p:pic>
      </p:grpSp>
      <p:graphicFrame>
        <p:nvGraphicFramePr>
          <p:cNvPr id="2048" name="Table 20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23362"/>
              </p:ext>
            </p:extLst>
          </p:nvPr>
        </p:nvGraphicFramePr>
        <p:xfrm>
          <a:off x="9809719" y="4543823"/>
          <a:ext cx="1595948" cy="14825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7974"/>
                <a:gridCol w="797974"/>
              </a:tblGrid>
              <a:tr h="7412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12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6" name="TextBox 2055"/>
          <p:cNvSpPr txBox="1"/>
          <p:nvPr/>
        </p:nvSpPr>
        <p:spPr>
          <a:xfrm>
            <a:off x="7681577" y="4940741"/>
            <a:ext cx="184008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Competent &amp; Conscious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6546" y="1663189"/>
            <a:ext cx="100359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Individual Skills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186084" y="3193351"/>
            <a:ext cx="9656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Mistake </a:t>
            </a:r>
          </a:p>
          <a:p>
            <a:pPr algn="ctr"/>
            <a:r>
              <a:rPr lang="en-US" sz="1400" dirty="0" smtClean="0"/>
              <a:t>vs Weakness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27820" y="3141101"/>
            <a:ext cx="682045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smtClean="0"/>
              <a:t>Skills &amp; Tactics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862235" y="3212150"/>
            <a:ext cx="1015307" cy="667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Game Rules</a:t>
            </a:r>
            <a:endParaRPr lang="en-US" sz="1400" kern="1200" dirty="0"/>
          </a:p>
        </p:txBody>
      </p:sp>
      <p:sp>
        <p:nvSpPr>
          <p:cNvPr id="83" name="Rectangle 82"/>
          <p:cNvSpPr/>
          <p:nvPr/>
        </p:nvSpPr>
        <p:spPr>
          <a:xfrm>
            <a:off x="3256946" y="2417728"/>
            <a:ext cx="1051278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Standard Rules</a:t>
            </a:r>
            <a:endParaRPr lang="en-US" sz="1400" kern="1200" dirty="0"/>
          </a:p>
        </p:txBody>
      </p:sp>
      <p:sp>
        <p:nvSpPr>
          <p:cNvPr id="81" name="Rectangle 80"/>
          <p:cNvSpPr/>
          <p:nvPr/>
        </p:nvSpPr>
        <p:spPr>
          <a:xfrm>
            <a:off x="3029305" y="2981189"/>
            <a:ext cx="1290473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Tournament Rules</a:t>
            </a:r>
            <a:endParaRPr lang="en-US" sz="1400" kern="1200" dirty="0"/>
          </a:p>
        </p:txBody>
      </p:sp>
      <p:sp>
        <p:nvSpPr>
          <p:cNvPr id="79" name="Rectangle 78"/>
          <p:cNvSpPr/>
          <p:nvPr/>
        </p:nvSpPr>
        <p:spPr>
          <a:xfrm>
            <a:off x="4365515" y="4112010"/>
            <a:ext cx="896526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Referee</a:t>
            </a:r>
            <a:endParaRPr lang="en-US" sz="1400" kern="1200" dirty="0"/>
          </a:p>
        </p:txBody>
      </p:sp>
      <p:sp>
        <p:nvSpPr>
          <p:cNvPr id="110" name="Rectangle 109"/>
          <p:cNvSpPr/>
          <p:nvPr/>
        </p:nvSpPr>
        <p:spPr>
          <a:xfrm>
            <a:off x="5727742" y="2537259"/>
            <a:ext cx="999963" cy="632106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Strategy &amp; Tactics</a:t>
            </a:r>
            <a:endParaRPr lang="en-US" sz="1400" kern="1200" dirty="0"/>
          </a:p>
        </p:txBody>
      </p:sp>
      <p:sp>
        <p:nvSpPr>
          <p:cNvPr id="108" name="Rectangle 107"/>
          <p:cNvSpPr/>
          <p:nvPr/>
        </p:nvSpPr>
        <p:spPr>
          <a:xfrm>
            <a:off x="6117321" y="741441"/>
            <a:ext cx="1034644" cy="28238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Game Plan</a:t>
            </a:r>
            <a:endParaRPr lang="en-US" sz="1400" kern="1200" dirty="0"/>
          </a:p>
        </p:txBody>
      </p:sp>
      <p:sp>
        <p:nvSpPr>
          <p:cNvPr id="105" name="Rectangle 104"/>
          <p:cNvSpPr/>
          <p:nvPr/>
        </p:nvSpPr>
        <p:spPr>
          <a:xfrm>
            <a:off x="9583634" y="1450169"/>
            <a:ext cx="1079232" cy="70721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Rectangle 105"/>
          <p:cNvSpPr/>
          <p:nvPr/>
        </p:nvSpPr>
        <p:spPr>
          <a:xfrm>
            <a:off x="4936038" y="637835"/>
            <a:ext cx="971318" cy="310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822707" y="4029974"/>
            <a:ext cx="777719" cy="53583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In the Zone</a:t>
            </a:r>
            <a:endParaRPr lang="en-US" sz="1400" kern="1200" dirty="0"/>
          </a:p>
        </p:txBody>
      </p:sp>
      <p:sp>
        <p:nvSpPr>
          <p:cNvPr id="117" name="Rectangle 116"/>
          <p:cNvSpPr/>
          <p:nvPr/>
        </p:nvSpPr>
        <p:spPr>
          <a:xfrm>
            <a:off x="10809537" y="1363909"/>
            <a:ext cx="1079232" cy="17048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8" name="Rectangle 117"/>
          <p:cNvSpPr/>
          <p:nvPr/>
        </p:nvSpPr>
        <p:spPr>
          <a:xfrm>
            <a:off x="4447311" y="6291392"/>
            <a:ext cx="1519873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Confidence Level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9665962" y="2071124"/>
            <a:ext cx="1079232" cy="17048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6" name="Rectangle 115"/>
          <p:cNvSpPr/>
          <p:nvPr/>
        </p:nvSpPr>
        <p:spPr>
          <a:xfrm>
            <a:off x="6241968" y="4653580"/>
            <a:ext cx="1116598" cy="41256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Positive mindset</a:t>
            </a:r>
            <a:endParaRPr lang="en-US" sz="1400" kern="1200" dirty="0"/>
          </a:p>
        </p:txBody>
      </p:sp>
      <p:cxnSp>
        <p:nvCxnSpPr>
          <p:cNvPr id="2058" name="Straight Connector 2057"/>
          <p:cNvCxnSpPr>
            <a:stCxn id="123" idx="0"/>
            <a:endCxn id="89" idx="0"/>
          </p:cNvCxnSpPr>
          <p:nvPr/>
        </p:nvCxnSpPr>
        <p:spPr>
          <a:xfrm>
            <a:off x="6099048" y="576072"/>
            <a:ext cx="6909" cy="1810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166" idx="7"/>
          </p:cNvCxnSpPr>
          <p:nvPr/>
        </p:nvCxnSpPr>
        <p:spPr>
          <a:xfrm flipH="1">
            <a:off x="6403785" y="1076076"/>
            <a:ext cx="1411041" cy="2164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834731" y="852173"/>
            <a:ext cx="1087348" cy="2307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7203754" y="2581843"/>
            <a:ext cx="1683071" cy="611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3" idx="5"/>
            <a:endCxn id="9" idx="5"/>
          </p:cNvCxnSpPr>
          <p:nvPr/>
        </p:nvCxnSpPr>
        <p:spPr>
          <a:xfrm flipH="1" flipV="1">
            <a:off x="6394260" y="3824754"/>
            <a:ext cx="1806168" cy="1824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752885" y="3913375"/>
            <a:ext cx="1186796" cy="2303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23" idx="4"/>
            <a:endCxn id="89" idx="4"/>
          </p:cNvCxnSpPr>
          <p:nvPr/>
        </p:nvCxnSpPr>
        <p:spPr>
          <a:xfrm flipV="1">
            <a:off x="6099048" y="4672308"/>
            <a:ext cx="6909" cy="1847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7117144" y="4049877"/>
            <a:ext cx="1666066" cy="750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3245755" y="2724448"/>
            <a:ext cx="1740541" cy="543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3313271" y="3879419"/>
            <a:ext cx="1673025" cy="771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7869827" y="3593617"/>
            <a:ext cx="1201580" cy="109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 rotWithShape="1">
          <a:blip r:embed="rId5"/>
          <a:srcRect l="8472" t="8056" r="8472" b="8889"/>
          <a:stretch/>
        </p:blipFill>
        <p:spPr>
          <a:xfrm>
            <a:off x="5701345" y="3119657"/>
            <a:ext cx="822960" cy="82296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-30" t="93" r="40458" b="-30"/>
          <a:stretch/>
        </p:blipFill>
        <p:spPr>
          <a:xfrm>
            <a:off x="5053993" y="2077802"/>
            <a:ext cx="389122" cy="457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-30" t="93" r="40458" b="-30"/>
          <a:stretch/>
        </p:blipFill>
        <p:spPr>
          <a:xfrm>
            <a:off x="5600785" y="1837743"/>
            <a:ext cx="389122" cy="4572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1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rstand Icons - Free SVG &amp; PNG Understand Images - Noun ...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18" y="316194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598818" y="3161944"/>
            <a:ext cx="1905000" cy="1905000"/>
            <a:chOff x="3598818" y="3161944"/>
            <a:chExt cx="1905000" cy="1905000"/>
          </a:xfrm>
        </p:grpSpPr>
        <p:pic>
          <p:nvPicPr>
            <p:cNvPr id="6" name="Picture 2" descr="Understand Icons - Free SVG &amp; PNG Understand Images - Noun ...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818" y="316194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4111710" y="3561780"/>
              <a:ext cx="731520" cy="73152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4C81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4000" b="1" dirty="0" smtClean="0">
                  <a:ln w="38100">
                    <a:solidFill>
                      <a:srgbClr val="2E6CA4"/>
                    </a:solidFill>
                  </a:ln>
                  <a:solidFill>
                    <a:srgbClr val="4079AD"/>
                  </a:solidFill>
                  <a:latin typeface="Berlin Sans FB Demi" panose="020E0802020502020306" pitchFamily="34" charset="0"/>
                  <a:sym typeface="Wingdings 3" panose="05040102010807070707" pitchFamily="18" charset="2"/>
                </a:rPr>
                <a:t></a:t>
              </a:r>
              <a:endParaRPr lang="en-US" sz="4000" b="1" dirty="0">
                <a:ln w="38100">
                  <a:solidFill>
                    <a:srgbClr val="2E6CA4"/>
                  </a:solidFill>
                </a:ln>
                <a:solidFill>
                  <a:srgbClr val="4079AD"/>
                </a:solidFill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03818" y="3161944"/>
            <a:ext cx="1905000" cy="1905000"/>
            <a:chOff x="5503818" y="3161944"/>
            <a:chExt cx="1905000" cy="1905000"/>
          </a:xfrm>
        </p:grpSpPr>
        <p:pic>
          <p:nvPicPr>
            <p:cNvPr id="9" name="Picture 2" descr="Understand Icons - Free SVG &amp; PNG Understand Images - Noun ...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3818" y="3161944"/>
              <a:ext cx="1905000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6016710" y="3561780"/>
              <a:ext cx="731520" cy="73152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3200" b="1" dirty="0">
                <a:solidFill>
                  <a:srgbClr val="4079AD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30416" t="19515" r="31880" b="30437"/>
            <a:stretch/>
          </p:blipFill>
          <p:spPr>
            <a:xfrm flipH="1">
              <a:off x="5823005" y="3528468"/>
              <a:ext cx="925225" cy="1171951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372" y="2717908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835" y="2378256"/>
            <a:ext cx="458666" cy="4572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5764" y="203860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2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94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Berlin Sans FB Demi</vt:lpstr>
      <vt:lpstr>Calibri</vt:lpstr>
      <vt:lpstr>Calibri Light</vt:lpstr>
      <vt:lpstr>Wingdings 3</vt:lpstr>
      <vt:lpstr>Office Theme</vt:lpstr>
      <vt:lpstr>PowerPoint Presentation</vt:lpstr>
      <vt:lpstr>PowerPoint Presentation</vt:lpstr>
      <vt:lpstr>PowerPoint Presentation</vt:lpstr>
    </vt:vector>
  </TitlesOfParts>
  <Company>Amkor Technology Malaysia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Faros Othman</dc:creator>
  <cp:lastModifiedBy>Ahmad Faros Othman</cp:lastModifiedBy>
  <cp:revision>29</cp:revision>
  <cp:lastPrinted>2024-05-01T23:33:34Z</cp:lastPrinted>
  <dcterms:created xsi:type="dcterms:W3CDTF">2024-04-30T00:15:32Z</dcterms:created>
  <dcterms:modified xsi:type="dcterms:W3CDTF">2024-05-16T07:37:15Z</dcterms:modified>
</cp:coreProperties>
</file>