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B4B"/>
    <a:srgbClr val="E7E7E7"/>
    <a:srgbClr val="FF6966"/>
    <a:srgbClr val="CACACA"/>
    <a:srgbClr val="FFFFFF"/>
    <a:srgbClr val="C55A11"/>
    <a:srgbClr val="FFF4E7"/>
    <a:srgbClr val="FFE8CA"/>
    <a:srgbClr val="4471C4"/>
    <a:srgbClr val="D17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92325" autoAdjust="0"/>
  </p:normalViewPr>
  <p:slideViewPr>
    <p:cSldViewPr>
      <p:cViewPr varScale="1">
        <p:scale>
          <a:sx n="103" d="100"/>
          <a:sy n="103" d="100"/>
        </p:scale>
        <p:origin x="120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8F9F9-C4AD-4D93-A4EF-929C48E3EBE3}">
      <dgm:prSet phldrT="[Text]"/>
      <dgm:spPr/>
      <dgm:t>
        <a:bodyPr/>
        <a:lstStyle/>
        <a:p>
          <a:r>
            <a:rPr lang="en-US" dirty="0" smtClean="0"/>
            <a:t>Measure in Sports</a:t>
          </a:r>
          <a:endParaRPr lang="en-US" dirty="0"/>
        </a:p>
      </dgm:t>
    </dgm:pt>
    <dgm:pt modelId="{CF8C7AF6-3F15-49E4-84C7-ACBDE78C7B28}" type="parTrans" cxnId="{D38B6E86-7730-4B6B-880F-A2A827D0696D}">
      <dgm:prSet/>
      <dgm:spPr/>
      <dgm:t>
        <a:bodyPr/>
        <a:lstStyle/>
        <a:p>
          <a:endParaRPr lang="en-US"/>
        </a:p>
      </dgm:t>
    </dgm:pt>
    <dgm:pt modelId="{AEA1B13E-46E9-4B98-BCF7-6C11C20EBCE3}" type="sibTrans" cxnId="{D38B6E86-7730-4B6B-880F-A2A827D0696D}">
      <dgm:prSet/>
      <dgm:spPr/>
      <dgm:t>
        <a:bodyPr/>
        <a:lstStyle/>
        <a:p>
          <a:endParaRPr lang="en-US"/>
        </a:p>
      </dgm:t>
    </dgm:pt>
    <dgm:pt modelId="{55621F82-8946-4F99-B077-9FFFE5684631}">
      <dgm:prSet phldrT="[Text]"/>
      <dgm:spPr/>
      <dgm:t>
        <a:bodyPr/>
        <a:lstStyle/>
        <a:p>
          <a:r>
            <a:rPr lang="en-US" dirty="0" smtClean="0"/>
            <a:t>The best will win</a:t>
          </a:r>
          <a:endParaRPr lang="en-US" dirty="0"/>
        </a:p>
      </dgm:t>
    </dgm:pt>
    <dgm:pt modelId="{B68F21BE-78F5-4A29-91F5-AA266B7D86F8}" type="parTrans" cxnId="{36E26BC3-AD29-4858-ABAE-D50C15D5E832}">
      <dgm:prSet/>
      <dgm:spPr/>
      <dgm:t>
        <a:bodyPr/>
        <a:lstStyle/>
        <a:p>
          <a:endParaRPr lang="en-US"/>
        </a:p>
      </dgm:t>
    </dgm:pt>
    <dgm:pt modelId="{F0FA95DF-589D-4F7A-B991-0C483E44B5CF}" type="sibTrans" cxnId="{36E26BC3-AD29-4858-ABAE-D50C15D5E832}">
      <dgm:prSet/>
      <dgm:spPr/>
      <dgm:t>
        <a:bodyPr/>
        <a:lstStyle/>
        <a:p>
          <a:endParaRPr lang="en-US"/>
        </a:p>
      </dgm:t>
    </dgm:pt>
    <dgm:pt modelId="{2C4A1E82-FCEB-467E-9A7E-C7ACDEDE8E6E}">
      <dgm:prSet phldrT="[Text]"/>
      <dgm:spPr/>
      <dgm:t>
        <a:bodyPr/>
        <a:lstStyle/>
        <a:p>
          <a:r>
            <a:rPr lang="en-US" dirty="0" smtClean="0"/>
            <a:t>The better may win</a:t>
          </a:r>
          <a:endParaRPr lang="en-US" dirty="0"/>
        </a:p>
      </dgm:t>
    </dgm:pt>
    <dgm:pt modelId="{6491AA7D-97DF-4DD6-B025-C22B5968656A}" type="parTrans" cxnId="{54D0EE45-313B-4BF4-8DD8-2A114A38F619}">
      <dgm:prSet/>
      <dgm:spPr/>
      <dgm:t>
        <a:bodyPr/>
        <a:lstStyle/>
        <a:p>
          <a:endParaRPr lang="en-US"/>
        </a:p>
      </dgm:t>
    </dgm:pt>
    <dgm:pt modelId="{2A718DC9-8F41-4327-9A80-14EFC8409F81}" type="sibTrans" cxnId="{54D0EE45-313B-4BF4-8DD8-2A114A38F619}">
      <dgm:prSet/>
      <dgm:spPr/>
      <dgm:t>
        <a:bodyPr/>
        <a:lstStyle/>
        <a:p>
          <a:endParaRPr lang="en-US"/>
        </a:p>
      </dgm:t>
    </dgm:pt>
    <dgm:pt modelId="{B554385B-51FD-4E24-AA0E-C27DB0908872}">
      <dgm:prSet phldrT="[Text]"/>
      <dgm:spPr/>
      <dgm:t>
        <a:bodyPr/>
        <a:lstStyle/>
        <a:p>
          <a:r>
            <a:rPr lang="en-US" dirty="0" smtClean="0"/>
            <a:t>Weight</a:t>
          </a:r>
          <a:endParaRPr lang="en-US" dirty="0"/>
        </a:p>
      </dgm:t>
    </dgm:pt>
    <dgm:pt modelId="{0DD7CD16-29FE-4DBB-8D6C-D828BAC6FD9D}" type="parTrans" cxnId="{F886D7A4-AA45-42F9-8F98-F86017183B17}">
      <dgm:prSet/>
      <dgm:spPr/>
      <dgm:t>
        <a:bodyPr/>
        <a:lstStyle/>
        <a:p>
          <a:endParaRPr lang="en-US"/>
        </a:p>
      </dgm:t>
    </dgm:pt>
    <dgm:pt modelId="{6AAA9342-2C32-4C08-8680-1337A993EBEA}" type="sibTrans" cxnId="{F886D7A4-AA45-42F9-8F98-F86017183B17}">
      <dgm:prSet/>
      <dgm:spPr/>
      <dgm:t>
        <a:bodyPr/>
        <a:lstStyle/>
        <a:p>
          <a:endParaRPr lang="en-US"/>
        </a:p>
      </dgm:t>
    </dgm:pt>
    <dgm:pt modelId="{8ED9F8C0-3BAB-4021-8A0B-A88C8CB0413A}">
      <dgm:prSet phldrT="[Text]"/>
      <dgm:spPr/>
      <dgm:t>
        <a:bodyPr/>
        <a:lstStyle/>
        <a:p>
          <a:r>
            <a:rPr lang="en-US" dirty="0" smtClean="0"/>
            <a:t>Length</a:t>
          </a:r>
          <a:endParaRPr lang="en-US" dirty="0"/>
        </a:p>
      </dgm:t>
    </dgm:pt>
    <dgm:pt modelId="{475D25BB-A552-4D80-8D71-182141D06924}" type="parTrans" cxnId="{7E4FBE68-52E6-4D3E-9D0E-6AE04FF16084}">
      <dgm:prSet/>
      <dgm:spPr/>
      <dgm:t>
        <a:bodyPr/>
        <a:lstStyle/>
        <a:p>
          <a:endParaRPr lang="en-US"/>
        </a:p>
      </dgm:t>
    </dgm:pt>
    <dgm:pt modelId="{9DE76F60-27B5-45AC-86EE-1DBDC17B97F3}" type="sibTrans" cxnId="{7E4FBE68-52E6-4D3E-9D0E-6AE04FF16084}">
      <dgm:prSet/>
      <dgm:spPr/>
      <dgm:t>
        <a:bodyPr/>
        <a:lstStyle/>
        <a:p>
          <a:endParaRPr lang="en-US"/>
        </a:p>
      </dgm:t>
    </dgm:pt>
    <dgm:pt modelId="{28E1D9A7-D056-4412-933A-922EB438B9A4}">
      <dgm:prSet phldrT="[Text]"/>
      <dgm:spPr/>
      <dgm:t>
        <a:bodyPr/>
        <a:lstStyle/>
        <a:p>
          <a:r>
            <a:rPr lang="en-US" dirty="0" smtClean="0"/>
            <a:t>Time</a:t>
          </a:r>
          <a:endParaRPr lang="en-US" dirty="0"/>
        </a:p>
      </dgm:t>
    </dgm:pt>
    <dgm:pt modelId="{4846582E-02B6-47A3-BC6F-7D97A966C6E2}" type="parTrans" cxnId="{2AD6F8B6-F4FF-48B9-94E6-5DAEFD8434BF}">
      <dgm:prSet/>
      <dgm:spPr/>
      <dgm:t>
        <a:bodyPr/>
        <a:lstStyle/>
        <a:p>
          <a:endParaRPr lang="en-US"/>
        </a:p>
      </dgm:t>
    </dgm:pt>
    <dgm:pt modelId="{8147D81F-FBB1-470F-BEFB-E161F6F609AA}" type="sibTrans" cxnId="{2AD6F8B6-F4FF-48B9-94E6-5DAEFD8434BF}">
      <dgm:prSet/>
      <dgm:spPr/>
      <dgm:t>
        <a:bodyPr/>
        <a:lstStyle/>
        <a:p>
          <a:endParaRPr lang="en-US"/>
        </a:p>
      </dgm:t>
    </dgm:pt>
    <dgm:pt modelId="{1BB36F5A-5F4D-402F-8D67-C749C783AA98}">
      <dgm:prSet phldrT="[Text]"/>
      <dgm:spPr/>
      <dgm:t>
        <a:bodyPr/>
        <a:lstStyle/>
        <a:p>
          <a:r>
            <a:rPr lang="en-US" dirty="0" smtClean="0"/>
            <a:t>Scoreboard</a:t>
          </a:r>
          <a:endParaRPr lang="en-US" dirty="0"/>
        </a:p>
      </dgm:t>
    </dgm:pt>
    <dgm:pt modelId="{13AB4756-3431-4F2B-ABA3-190C13919029}" type="parTrans" cxnId="{31B7B9F6-189E-428E-8919-08FF1BD5E20B}">
      <dgm:prSet/>
      <dgm:spPr/>
      <dgm:t>
        <a:bodyPr/>
        <a:lstStyle/>
        <a:p>
          <a:endParaRPr lang="en-US"/>
        </a:p>
      </dgm:t>
    </dgm:pt>
    <dgm:pt modelId="{B929FEA2-6623-45FF-9D8E-710B41B16276}" type="sibTrans" cxnId="{31B7B9F6-189E-428E-8919-08FF1BD5E20B}">
      <dgm:prSet/>
      <dgm:spPr/>
      <dgm:t>
        <a:bodyPr/>
        <a:lstStyle/>
        <a:p>
          <a:endParaRPr lang="en-US"/>
        </a:p>
      </dgm:t>
    </dgm:pt>
    <dgm:pt modelId="{D2D228B6-7412-4894-810B-C7DCAB5B81D7}" type="pres">
      <dgm:prSet presAssocID="{71B4D5D1-5068-485E-9DB9-9B9974D3B73D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5439512D-E95D-4057-8DC7-29F7474BDC2D}" type="pres">
      <dgm:prSet presAssocID="{71B4D5D1-5068-485E-9DB9-9B9974D3B73D}" presName="Background" presStyleLbl="node1" presStyleIdx="0" presStyleCnt="1"/>
      <dgm:spPr/>
    </dgm:pt>
    <dgm:pt modelId="{7DA0AFF1-4918-4B3B-BA66-654CD6464547}" type="pres">
      <dgm:prSet presAssocID="{71B4D5D1-5068-485E-9DB9-9B9974D3B73D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E45328C-613D-4B34-97AA-E4A8695C7A33}" type="pres">
      <dgm:prSet presAssocID="{71B4D5D1-5068-485E-9DB9-9B9974D3B73D}" presName="ParentText1" presStyleLbl="revTx" presStyleIdx="0" presStyleCnt="0">
        <dgm:presLayoutVars>
          <dgm:chMax val="1"/>
          <dgm:chPref val="1"/>
        </dgm:presLayoutVars>
      </dgm:prSet>
      <dgm:spPr/>
    </dgm:pt>
    <dgm:pt modelId="{7E3F0A80-B7AC-4DFD-9DDD-445A676A1041}" type="pres">
      <dgm:prSet presAssocID="{71B4D5D1-5068-485E-9DB9-9B9974D3B73D}" presName="ParentShape1" presStyleLbl="alignImgPlace1" presStyleIdx="0" presStyleCnt="1">
        <dgm:presLayoutVars/>
      </dgm:prSet>
      <dgm:spPr/>
    </dgm:pt>
  </dgm:ptLst>
  <dgm:cxnLst>
    <dgm:cxn modelId="{EC5B44C6-86F7-4B6E-B5F5-A55304222F87}" type="presOf" srcId="{71B4D5D1-5068-485E-9DB9-9B9974D3B73D}" destId="{D2D228B6-7412-4894-810B-C7DCAB5B81D7}" srcOrd="0" destOrd="0" presId="urn:microsoft.com/office/officeart/2009/3/layout/OpposingIdeas"/>
    <dgm:cxn modelId="{31B7B9F6-189E-428E-8919-08FF1BD5E20B}" srcId="{2C4A1E82-FCEB-467E-9A7E-C7ACDEDE8E6E}" destId="{1BB36F5A-5F4D-402F-8D67-C749C783AA98}" srcOrd="0" destOrd="0" parTransId="{13AB4756-3431-4F2B-ABA3-190C13919029}" sibTransId="{B929FEA2-6623-45FF-9D8E-710B41B16276}"/>
    <dgm:cxn modelId="{0A0D126F-3FD9-4084-9732-5E783A9B0B44}" type="presOf" srcId="{1BB36F5A-5F4D-402F-8D67-C749C783AA98}" destId="{7DA0AFF1-4918-4B3B-BA66-654CD6464547}" srcOrd="0" destOrd="5" presId="urn:microsoft.com/office/officeart/2009/3/layout/OpposingIdeas"/>
    <dgm:cxn modelId="{F886D7A4-AA45-42F9-8F98-F86017183B17}" srcId="{55621F82-8946-4F99-B077-9FFFE5684631}" destId="{B554385B-51FD-4E24-AA0E-C27DB0908872}" srcOrd="0" destOrd="0" parTransId="{0DD7CD16-29FE-4DBB-8D6C-D828BAC6FD9D}" sibTransId="{6AAA9342-2C32-4C08-8680-1337A993EBEA}"/>
    <dgm:cxn modelId="{EC78F83E-231C-4884-8D0C-C21B128EFCD2}" type="presOf" srcId="{55621F82-8946-4F99-B077-9FFFE5684631}" destId="{7DA0AFF1-4918-4B3B-BA66-654CD6464547}" srcOrd="0" destOrd="0" presId="urn:microsoft.com/office/officeart/2009/3/layout/OpposingIdeas"/>
    <dgm:cxn modelId="{F1EE92F4-C879-4C94-83B0-F67D918DA21C}" type="presOf" srcId="{2C4A1E82-FCEB-467E-9A7E-C7ACDEDE8E6E}" destId="{7DA0AFF1-4918-4B3B-BA66-654CD6464547}" srcOrd="0" destOrd="4" presId="urn:microsoft.com/office/officeart/2009/3/layout/OpposingIdeas"/>
    <dgm:cxn modelId="{54D0EE45-313B-4BF4-8DD8-2A114A38F619}" srcId="{2728F9F9-C4AD-4D93-A4EF-929C48E3EBE3}" destId="{2C4A1E82-FCEB-467E-9A7E-C7ACDEDE8E6E}" srcOrd="1" destOrd="0" parTransId="{6491AA7D-97DF-4DD6-B025-C22B5968656A}" sibTransId="{2A718DC9-8F41-4327-9A80-14EFC8409F81}"/>
    <dgm:cxn modelId="{7EF836DE-9935-4CA7-BD9C-7398A6E059C0}" type="presOf" srcId="{2728F9F9-C4AD-4D93-A4EF-929C48E3EBE3}" destId="{7E3F0A80-B7AC-4DFD-9DDD-445A676A1041}" srcOrd="1" destOrd="0" presId="urn:microsoft.com/office/officeart/2009/3/layout/OpposingIdeas"/>
    <dgm:cxn modelId="{AA1ACD33-4049-41C6-B99E-CAC48CEDB7A6}" type="presOf" srcId="{B554385B-51FD-4E24-AA0E-C27DB0908872}" destId="{7DA0AFF1-4918-4B3B-BA66-654CD6464547}" srcOrd="0" destOrd="1" presId="urn:microsoft.com/office/officeart/2009/3/layout/OpposingIdeas"/>
    <dgm:cxn modelId="{DEE66F6C-848E-435D-ACE0-598B255FE494}" type="presOf" srcId="{2728F9F9-C4AD-4D93-A4EF-929C48E3EBE3}" destId="{FE45328C-613D-4B34-97AA-E4A8695C7A33}" srcOrd="0" destOrd="0" presId="urn:microsoft.com/office/officeart/2009/3/layout/OpposingIdeas"/>
    <dgm:cxn modelId="{7E4FBE68-52E6-4D3E-9D0E-6AE04FF16084}" srcId="{55621F82-8946-4F99-B077-9FFFE5684631}" destId="{8ED9F8C0-3BAB-4021-8A0B-A88C8CB0413A}" srcOrd="1" destOrd="0" parTransId="{475D25BB-A552-4D80-8D71-182141D06924}" sibTransId="{9DE76F60-27B5-45AC-86EE-1DBDC17B97F3}"/>
    <dgm:cxn modelId="{36E26BC3-AD29-4858-ABAE-D50C15D5E832}" srcId="{2728F9F9-C4AD-4D93-A4EF-929C48E3EBE3}" destId="{55621F82-8946-4F99-B077-9FFFE5684631}" srcOrd="0" destOrd="0" parTransId="{B68F21BE-78F5-4A29-91F5-AA266B7D86F8}" sibTransId="{F0FA95DF-589D-4F7A-B991-0C483E44B5CF}"/>
    <dgm:cxn modelId="{C21C7212-6B1F-4105-A666-59BEE31C7E46}" type="presOf" srcId="{8ED9F8C0-3BAB-4021-8A0B-A88C8CB0413A}" destId="{7DA0AFF1-4918-4B3B-BA66-654CD6464547}" srcOrd="0" destOrd="2" presId="urn:microsoft.com/office/officeart/2009/3/layout/OpposingIdeas"/>
    <dgm:cxn modelId="{D38B6E86-7730-4B6B-880F-A2A827D0696D}" srcId="{71B4D5D1-5068-485E-9DB9-9B9974D3B73D}" destId="{2728F9F9-C4AD-4D93-A4EF-929C48E3EBE3}" srcOrd="0" destOrd="0" parTransId="{CF8C7AF6-3F15-49E4-84C7-ACBDE78C7B28}" sibTransId="{AEA1B13E-46E9-4B98-BCF7-6C11C20EBCE3}"/>
    <dgm:cxn modelId="{2AD6F8B6-F4FF-48B9-94E6-5DAEFD8434BF}" srcId="{55621F82-8946-4F99-B077-9FFFE5684631}" destId="{28E1D9A7-D056-4412-933A-922EB438B9A4}" srcOrd="2" destOrd="0" parTransId="{4846582E-02B6-47A3-BC6F-7D97A966C6E2}" sibTransId="{8147D81F-FBB1-470F-BEFB-E161F6F609AA}"/>
    <dgm:cxn modelId="{AC4DBEED-25E7-44FC-BC5B-81C46A2602C9}" type="presOf" srcId="{28E1D9A7-D056-4412-933A-922EB438B9A4}" destId="{7DA0AFF1-4918-4B3B-BA66-654CD6464547}" srcOrd="0" destOrd="3" presId="urn:microsoft.com/office/officeart/2009/3/layout/OpposingIdeas"/>
    <dgm:cxn modelId="{F011E061-1F7A-4100-B02A-A76A662B7C78}" type="presParOf" srcId="{D2D228B6-7412-4894-810B-C7DCAB5B81D7}" destId="{5439512D-E95D-4057-8DC7-29F7474BDC2D}" srcOrd="0" destOrd="0" presId="urn:microsoft.com/office/officeart/2009/3/layout/OpposingIdeas"/>
    <dgm:cxn modelId="{2EE986D0-C911-4F86-A2F3-8CBE432578F3}" type="presParOf" srcId="{D2D228B6-7412-4894-810B-C7DCAB5B81D7}" destId="{7DA0AFF1-4918-4B3B-BA66-654CD6464547}" srcOrd="1" destOrd="0" presId="urn:microsoft.com/office/officeart/2009/3/layout/OpposingIdeas"/>
    <dgm:cxn modelId="{63CCFCB2-66F8-4052-AB9A-13820B198F7B}" type="presParOf" srcId="{D2D228B6-7412-4894-810B-C7DCAB5B81D7}" destId="{FE45328C-613D-4B34-97AA-E4A8695C7A33}" srcOrd="2" destOrd="0" presId="urn:microsoft.com/office/officeart/2009/3/layout/OpposingIdeas"/>
    <dgm:cxn modelId="{4A6D232A-9382-4710-B319-BB5218DF9152}" type="presParOf" srcId="{D2D228B6-7412-4894-810B-C7DCAB5B81D7}" destId="{7E3F0A80-B7AC-4DFD-9DDD-445A676A1041}" srcOrd="3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88BCC4-6BDA-4573-BC89-B00590CDE6E9}">
      <dgm:prSet phldrT="[Text]"/>
      <dgm:spPr/>
      <dgm:t>
        <a:bodyPr/>
        <a:lstStyle/>
        <a:p>
          <a:r>
            <a:rPr lang="en-US" dirty="0" smtClean="0"/>
            <a:t>Game Plan</a:t>
          </a:r>
          <a:endParaRPr lang="en-US" dirty="0"/>
        </a:p>
      </dgm:t>
    </dgm:pt>
    <dgm:pt modelId="{2E2CCFE9-F4C9-469F-92D5-20B06DEAD6D6}" type="parTrans" cxnId="{C793B93B-A608-4580-BCC2-EF374172102D}">
      <dgm:prSet/>
      <dgm:spPr/>
      <dgm:t>
        <a:bodyPr/>
        <a:lstStyle/>
        <a:p>
          <a:endParaRPr lang="en-US"/>
        </a:p>
      </dgm:t>
    </dgm:pt>
    <dgm:pt modelId="{869A2B5E-EE5B-4AE6-A6B8-A94C69E41581}" type="sibTrans" cxnId="{C793B93B-A608-4580-BCC2-EF374172102D}">
      <dgm:prSet/>
      <dgm:spPr/>
      <dgm:t>
        <a:bodyPr/>
        <a:lstStyle/>
        <a:p>
          <a:endParaRPr lang="en-US"/>
        </a:p>
      </dgm:t>
    </dgm:pt>
    <dgm:pt modelId="{14B7DD05-5927-4B96-B69A-A22B3657C78B}">
      <dgm:prSet phldrT="[Text]"/>
      <dgm:spPr/>
      <dgm:t>
        <a:bodyPr/>
        <a:lstStyle/>
        <a:p>
          <a:r>
            <a:rPr lang="en-US" dirty="0" smtClean="0"/>
            <a:t>Definition</a:t>
          </a:r>
          <a:endParaRPr lang="en-US" dirty="0"/>
        </a:p>
      </dgm:t>
    </dgm:pt>
    <dgm:pt modelId="{6880D8FB-0F11-40AC-8D48-C301476B1912}" type="parTrans" cxnId="{E4BAF71F-B74A-40F9-8A92-451D083E17F2}">
      <dgm:prSet/>
      <dgm:spPr/>
      <dgm:t>
        <a:bodyPr/>
        <a:lstStyle/>
        <a:p>
          <a:endParaRPr lang="en-US"/>
        </a:p>
      </dgm:t>
    </dgm:pt>
    <dgm:pt modelId="{B8993F59-80FE-4712-9DAC-AA06CD583923}" type="sibTrans" cxnId="{E4BAF71F-B74A-40F9-8A92-451D083E17F2}">
      <dgm:prSet/>
      <dgm:spPr/>
      <dgm:t>
        <a:bodyPr/>
        <a:lstStyle/>
        <a:p>
          <a:endParaRPr lang="en-US"/>
        </a:p>
      </dgm:t>
    </dgm:pt>
    <dgm:pt modelId="{2BEAD110-02F1-4CF1-ABEC-2F38E4B783CB}">
      <dgm:prSet phldrT="[Text]"/>
      <dgm:spPr/>
      <dgm:t>
        <a:bodyPr/>
        <a:lstStyle/>
        <a:p>
          <a:r>
            <a:rPr lang="en-US" dirty="0" smtClean="0"/>
            <a:t>Strategy decided by leader to implement in game</a:t>
          </a:r>
          <a:endParaRPr lang="en-US" dirty="0"/>
        </a:p>
      </dgm:t>
    </dgm:pt>
    <dgm:pt modelId="{C9654C1A-F0B2-4CEC-A66E-4E6E08812C13}" type="parTrans" cxnId="{8D957DBC-5147-4305-AF91-AF92C6456F84}">
      <dgm:prSet/>
      <dgm:spPr/>
      <dgm:t>
        <a:bodyPr/>
        <a:lstStyle/>
        <a:p>
          <a:endParaRPr lang="en-US"/>
        </a:p>
      </dgm:t>
    </dgm:pt>
    <dgm:pt modelId="{3B729760-EB52-4683-99EC-92D0EF831E80}" type="sibTrans" cxnId="{8D957DBC-5147-4305-AF91-AF92C6456F84}">
      <dgm:prSet/>
      <dgm:spPr/>
      <dgm:t>
        <a:bodyPr/>
        <a:lstStyle/>
        <a:p>
          <a:endParaRPr lang="en-US"/>
        </a:p>
      </dgm:t>
    </dgm:pt>
    <dgm:pt modelId="{56A0F4A7-1CA1-4656-9F44-47B61450D59D}">
      <dgm:prSet phldrT="[Text]"/>
      <dgm:spPr/>
      <dgm:t>
        <a:bodyPr/>
        <a:lstStyle/>
        <a:p>
          <a:pPr rtl="0"/>
          <a:r>
            <a:rPr lang="en-US" b="1" i="0" u="none" dirty="0" smtClean="0"/>
            <a:t>Tournament - </a:t>
          </a:r>
          <a:r>
            <a:rPr lang="en-US" b="0" i="0" u="none" dirty="0" smtClean="0"/>
            <a:t>A series of games to </a:t>
          </a:r>
          <a:r>
            <a:rPr lang="en-US" b="1" i="0" u="none" dirty="0" smtClean="0"/>
            <a:t>measure</a:t>
          </a:r>
          <a:r>
            <a:rPr lang="en-US" b="0" i="0" u="none" dirty="0" smtClean="0"/>
            <a:t> </a:t>
          </a:r>
          <a:r>
            <a:rPr lang="en-US" b="1" i="0" u="none" dirty="0" smtClean="0"/>
            <a:t>rank</a:t>
          </a:r>
          <a:r>
            <a:rPr lang="en-US" b="0" i="0" u="none" dirty="0" smtClean="0"/>
            <a:t> of teams</a:t>
          </a:r>
          <a:endParaRPr lang="en-US" dirty="0"/>
        </a:p>
      </dgm:t>
    </dgm:pt>
    <dgm:pt modelId="{14FD56C4-BC94-4248-9380-562AC40855D1}" type="parTrans" cxnId="{45DE4909-D73F-446A-96F4-05CFEE9C035A}">
      <dgm:prSet/>
      <dgm:spPr/>
      <dgm:t>
        <a:bodyPr/>
        <a:lstStyle/>
        <a:p>
          <a:endParaRPr lang="en-US"/>
        </a:p>
      </dgm:t>
    </dgm:pt>
    <dgm:pt modelId="{03BDC570-1D8B-426C-8572-AB279ECC44E6}" type="sibTrans" cxnId="{45DE4909-D73F-446A-96F4-05CFEE9C035A}">
      <dgm:prSet/>
      <dgm:spPr/>
      <dgm:t>
        <a:bodyPr/>
        <a:lstStyle/>
        <a:p>
          <a:endParaRPr lang="en-US"/>
        </a:p>
      </dgm:t>
    </dgm:pt>
    <dgm:pt modelId="{CCBD1C66-CDCD-457E-BAA4-7F17CD226945}">
      <dgm:prSet/>
      <dgm:spPr/>
      <dgm:t>
        <a:bodyPr/>
        <a:lstStyle/>
        <a:p>
          <a:r>
            <a:rPr lang="en-US" b="1" i="0" u="none" dirty="0" smtClean="0"/>
            <a:t>Teamwork - </a:t>
          </a:r>
          <a:r>
            <a:rPr lang="en-US" b="0" i="0" u="none" dirty="0" smtClean="0"/>
            <a:t>Group of interdependent individuals working </a:t>
          </a:r>
          <a:r>
            <a:rPr lang="en-US" b="1" i="0" u="none" dirty="0" smtClean="0"/>
            <a:t>together</a:t>
          </a:r>
          <a:r>
            <a:rPr lang="en-US" b="0" i="0" u="none" dirty="0" smtClean="0"/>
            <a:t> towards a </a:t>
          </a:r>
          <a:r>
            <a:rPr lang="en-US" b="1" i="0" u="none" dirty="0" smtClean="0"/>
            <a:t>common goal</a:t>
          </a:r>
          <a:endParaRPr lang="en-US" dirty="0"/>
        </a:p>
      </dgm:t>
    </dgm:pt>
    <dgm:pt modelId="{B76F848C-6756-41F8-8C07-047BB553F24E}" type="parTrans" cxnId="{76667CEC-0F23-4132-9F80-A2FD863C7AEB}">
      <dgm:prSet/>
      <dgm:spPr/>
      <dgm:t>
        <a:bodyPr/>
        <a:lstStyle/>
        <a:p>
          <a:endParaRPr lang="en-US"/>
        </a:p>
      </dgm:t>
    </dgm:pt>
    <dgm:pt modelId="{29DAB75C-7414-4DB1-948E-AE16FBB173F6}" type="sibTrans" cxnId="{76667CEC-0F23-4132-9F80-A2FD863C7AEB}">
      <dgm:prSet/>
      <dgm:spPr/>
      <dgm:t>
        <a:bodyPr/>
        <a:lstStyle/>
        <a:p>
          <a:endParaRPr lang="en-US"/>
        </a:p>
      </dgm:t>
    </dgm:pt>
    <dgm:pt modelId="{AC0677FB-7EC5-43AF-862B-E16F70E1E27E}">
      <dgm:prSet/>
      <dgm:spPr/>
      <dgm:t>
        <a:bodyPr/>
        <a:lstStyle/>
        <a:p>
          <a:r>
            <a:rPr lang="en-US" b="1" i="0" u="none" dirty="0" smtClean="0"/>
            <a:t>Win - Leading</a:t>
          </a:r>
          <a:r>
            <a:rPr lang="en-US" b="0" i="0" u="none" dirty="0" smtClean="0"/>
            <a:t> at end of </a:t>
          </a:r>
          <a:r>
            <a:rPr lang="en-US" b="1" i="0" u="none" dirty="0" smtClean="0"/>
            <a:t>final whistle </a:t>
          </a:r>
          <a:r>
            <a:rPr lang="en-US" b="0" i="0" u="none" dirty="0" smtClean="0"/>
            <a:t>blow</a:t>
          </a:r>
          <a:endParaRPr lang="en-US" dirty="0"/>
        </a:p>
      </dgm:t>
    </dgm:pt>
    <dgm:pt modelId="{B8434F87-8FF5-4B26-B044-CF2F21432E65}" type="parTrans" cxnId="{8CFD4604-881E-461E-95E5-C12C6487F1E2}">
      <dgm:prSet/>
      <dgm:spPr/>
      <dgm:t>
        <a:bodyPr/>
        <a:lstStyle/>
        <a:p>
          <a:endParaRPr lang="en-US"/>
        </a:p>
      </dgm:t>
    </dgm:pt>
    <dgm:pt modelId="{1FB359DF-DA5B-4A91-A683-5285A15165C6}" type="sibTrans" cxnId="{8CFD4604-881E-461E-95E5-C12C6487F1E2}">
      <dgm:prSet/>
      <dgm:spPr/>
      <dgm:t>
        <a:bodyPr/>
        <a:lstStyle/>
        <a:p>
          <a:endParaRPr lang="en-US"/>
        </a:p>
      </dgm:t>
    </dgm:pt>
    <dgm:pt modelId="{5D3BB1AF-3093-4F9E-A447-B4AC364BDCA0}">
      <dgm:prSet/>
      <dgm:spPr/>
      <dgm:t>
        <a:bodyPr/>
        <a:lstStyle/>
        <a:p>
          <a:r>
            <a:rPr lang="en-US" b="1" i="0" u="none" dirty="0" smtClean="0"/>
            <a:t>Leading - More</a:t>
          </a:r>
          <a:r>
            <a:rPr lang="en-US" b="0" i="0" u="none" dirty="0" smtClean="0"/>
            <a:t> points than opponent</a:t>
          </a:r>
          <a:r>
            <a:rPr lang="en-US" b="0" i="0" u="none" baseline="0" dirty="0" smtClean="0"/>
            <a:t> while game is still at play</a:t>
          </a:r>
          <a:endParaRPr lang="en-US" dirty="0"/>
        </a:p>
      </dgm:t>
    </dgm:pt>
    <dgm:pt modelId="{32D0C357-BCA7-48BC-BC0D-99200A571D63}" type="parTrans" cxnId="{4D228A8C-64F8-43FB-879B-F36B7FAA6FE3}">
      <dgm:prSet/>
      <dgm:spPr/>
      <dgm:t>
        <a:bodyPr/>
        <a:lstStyle/>
        <a:p>
          <a:endParaRPr lang="en-US"/>
        </a:p>
      </dgm:t>
    </dgm:pt>
    <dgm:pt modelId="{E3B1D5CE-3559-4CBA-9539-613BAEF0FC68}" type="sibTrans" cxnId="{4D228A8C-64F8-43FB-879B-F36B7FAA6FE3}">
      <dgm:prSet/>
      <dgm:spPr/>
      <dgm:t>
        <a:bodyPr/>
        <a:lstStyle/>
        <a:p>
          <a:endParaRPr lang="en-US"/>
        </a:p>
      </dgm:t>
    </dgm:pt>
    <dgm:pt modelId="{5069B2F3-2745-43EF-B025-93BDFF39C98C}">
      <dgm:prSet/>
      <dgm:spPr/>
      <dgm:t>
        <a:bodyPr/>
        <a:lstStyle/>
        <a:p>
          <a:r>
            <a:rPr lang="en-US" b="1" i="0" u="none" dirty="0" smtClean="0"/>
            <a:t>Game - </a:t>
          </a:r>
          <a:r>
            <a:rPr lang="en-US" b="1" i="0" u="none" baseline="0" dirty="0" smtClean="0"/>
            <a:t>Start</a:t>
          </a:r>
          <a:r>
            <a:rPr lang="en-US" b="0" i="0" u="none" baseline="0" dirty="0" smtClean="0"/>
            <a:t> of whistle …. </a:t>
          </a:r>
          <a:r>
            <a:rPr lang="en-US" b="0" i="0" u="none" dirty="0" smtClean="0"/>
            <a:t>Period</a:t>
          </a:r>
          <a:r>
            <a:rPr lang="en-US" b="0" i="0" u="none" baseline="0" dirty="0" smtClean="0"/>
            <a:t> of </a:t>
          </a:r>
          <a:r>
            <a:rPr lang="en-US" b="1" i="0" u="none" baseline="0" dirty="0" smtClean="0"/>
            <a:t>play</a:t>
          </a:r>
          <a:r>
            <a:rPr lang="en-US" b="0" i="0" u="none" baseline="0" dirty="0" smtClean="0"/>
            <a:t> …. </a:t>
          </a:r>
          <a:r>
            <a:rPr lang="en-US" b="1" i="0" u="none" baseline="0" dirty="0" smtClean="0"/>
            <a:t>final whistle</a:t>
          </a:r>
          <a:r>
            <a:rPr lang="en-US" b="0" i="0" u="none" baseline="0" dirty="0" smtClean="0"/>
            <a:t> blow</a:t>
          </a:r>
          <a:endParaRPr lang="en-US" dirty="0"/>
        </a:p>
      </dgm:t>
    </dgm:pt>
    <dgm:pt modelId="{4FDA249B-C633-47CF-8359-EC0C674A2F01}" type="parTrans" cxnId="{1FFBA97F-9F02-4EF3-9A26-13240B340846}">
      <dgm:prSet/>
      <dgm:spPr/>
      <dgm:t>
        <a:bodyPr/>
        <a:lstStyle/>
        <a:p>
          <a:endParaRPr lang="en-US"/>
        </a:p>
      </dgm:t>
    </dgm:pt>
    <dgm:pt modelId="{05D8B176-0D1D-44DA-B74C-51BF02FFA43F}" type="sibTrans" cxnId="{1FFBA97F-9F02-4EF3-9A26-13240B340846}">
      <dgm:prSet/>
      <dgm:spPr/>
      <dgm:t>
        <a:bodyPr/>
        <a:lstStyle/>
        <a:p>
          <a:endParaRPr lang="en-US"/>
        </a:p>
      </dgm:t>
    </dgm:pt>
    <dgm:pt modelId="{1348042C-69D4-40EA-B1DD-D308CEA4DD1D}">
      <dgm:prSet/>
      <dgm:spPr/>
      <dgm:t>
        <a:bodyPr/>
        <a:lstStyle/>
        <a:p>
          <a:r>
            <a:rPr lang="en-US" b="1" i="0" u="none" dirty="0" smtClean="0"/>
            <a:t>Routine - </a:t>
          </a:r>
          <a:r>
            <a:rPr lang="en-US" b="0" i="0" u="none" dirty="0" smtClean="0"/>
            <a:t>A </a:t>
          </a:r>
          <a:r>
            <a:rPr lang="en-US" b="1" i="0" u="none" dirty="0" smtClean="0"/>
            <a:t>sequence</a:t>
          </a:r>
          <a:r>
            <a:rPr lang="en-US" b="0" i="0" u="none" dirty="0" smtClean="0"/>
            <a:t> of actions </a:t>
          </a:r>
          <a:r>
            <a:rPr lang="en-US" b="1" i="0" u="none" dirty="0" smtClean="0"/>
            <a:t>regularly</a:t>
          </a:r>
          <a:r>
            <a:rPr lang="en-US" b="0" i="0" u="none" dirty="0" smtClean="0"/>
            <a:t> followed.</a:t>
          </a:r>
          <a:endParaRPr lang="en-US" dirty="0"/>
        </a:p>
      </dgm:t>
    </dgm:pt>
    <dgm:pt modelId="{1CE7E518-21F3-49A4-9031-17339C01BC0B}" type="parTrans" cxnId="{4DE0DD66-D1ED-4F9C-991D-5C7FE91AA5BD}">
      <dgm:prSet/>
      <dgm:spPr/>
      <dgm:t>
        <a:bodyPr/>
        <a:lstStyle/>
        <a:p>
          <a:endParaRPr lang="en-US"/>
        </a:p>
      </dgm:t>
    </dgm:pt>
    <dgm:pt modelId="{0A8D3535-AA61-4DF2-8C94-09EE24B4A547}" type="sibTrans" cxnId="{4DE0DD66-D1ED-4F9C-991D-5C7FE91AA5BD}">
      <dgm:prSet/>
      <dgm:spPr/>
      <dgm:t>
        <a:bodyPr/>
        <a:lstStyle/>
        <a:p>
          <a:endParaRPr lang="en-US"/>
        </a:p>
      </dgm:t>
    </dgm:pt>
    <dgm:pt modelId="{9868CB36-C413-42AD-85FA-A70A2949C97E}">
      <dgm:prSet/>
      <dgm:spPr/>
      <dgm:t>
        <a:bodyPr/>
        <a:lstStyle/>
        <a:p>
          <a:r>
            <a:rPr lang="en-US" b="1" i="0" u="none" dirty="0" smtClean="0"/>
            <a:t>Tactics - </a:t>
          </a:r>
          <a:r>
            <a:rPr lang="en-US" b="0" i="0" u="none" dirty="0" smtClean="0"/>
            <a:t>Action</a:t>
          </a:r>
          <a:r>
            <a:rPr lang="en-US" b="0" i="0" u="none" baseline="0" dirty="0" smtClean="0"/>
            <a:t> </a:t>
          </a:r>
          <a:r>
            <a:rPr lang="en-US" b="0" i="0" u="none" dirty="0" smtClean="0"/>
            <a:t>or strategy carefully planned to </a:t>
          </a:r>
          <a:r>
            <a:rPr lang="en-US" b="1" i="0" u="none" dirty="0" smtClean="0"/>
            <a:t>achieve a specific end</a:t>
          </a:r>
          <a:r>
            <a:rPr lang="en-US" b="0" i="0" u="none" dirty="0" smtClean="0"/>
            <a:t>.</a:t>
          </a:r>
          <a:endParaRPr lang="en-US" dirty="0"/>
        </a:p>
      </dgm:t>
    </dgm:pt>
    <dgm:pt modelId="{5A583F88-6112-48A9-9B61-49D70D0D2A85}" type="parTrans" cxnId="{BA29B6A2-FB46-4590-9B0F-8571ABE0A42B}">
      <dgm:prSet/>
      <dgm:spPr/>
      <dgm:t>
        <a:bodyPr/>
        <a:lstStyle/>
        <a:p>
          <a:endParaRPr lang="en-US"/>
        </a:p>
      </dgm:t>
    </dgm:pt>
    <dgm:pt modelId="{72AA7F96-1B11-4B67-A5E2-E888B79B6167}" type="sibTrans" cxnId="{BA29B6A2-FB46-4590-9B0F-8571ABE0A42B}">
      <dgm:prSet/>
      <dgm:spPr/>
      <dgm:t>
        <a:bodyPr/>
        <a:lstStyle/>
        <a:p>
          <a:endParaRPr lang="en-US"/>
        </a:p>
      </dgm:t>
    </dgm:pt>
    <dgm:pt modelId="{E16ED012-9EAC-4AAF-B459-A7E4C860596C}" type="pres">
      <dgm:prSet presAssocID="{71B4D5D1-5068-485E-9DB9-9B9974D3B73D}" presName="layout" presStyleCnt="0">
        <dgm:presLayoutVars>
          <dgm:chMax/>
          <dgm:chPref/>
          <dgm:dir/>
          <dgm:resizeHandles/>
        </dgm:presLayoutVars>
      </dgm:prSet>
      <dgm:spPr/>
    </dgm:pt>
    <dgm:pt modelId="{E718E1D3-4986-4406-83D1-3C4A512BE3A3}" type="pres">
      <dgm:prSet presAssocID="{0688BCC4-6BDA-4573-BC89-B00590CDE6E9}" presName="root" presStyleCnt="0">
        <dgm:presLayoutVars>
          <dgm:chMax/>
          <dgm:chPref/>
        </dgm:presLayoutVars>
      </dgm:prSet>
      <dgm:spPr/>
    </dgm:pt>
    <dgm:pt modelId="{853B3219-4272-4D5B-A941-AAC07D852322}" type="pres">
      <dgm:prSet presAssocID="{0688BCC4-6BDA-4573-BC89-B00590CDE6E9}" presName="rootComposite" presStyleCnt="0">
        <dgm:presLayoutVars/>
      </dgm:prSet>
      <dgm:spPr/>
    </dgm:pt>
    <dgm:pt modelId="{D44101DC-B46E-444A-B0B3-65B02177829B}" type="pres">
      <dgm:prSet presAssocID="{0688BCC4-6BDA-4573-BC89-B00590CDE6E9}" presName="ParentAccent" presStyleLbl="alignNode1" presStyleIdx="0" presStyleCnt="2"/>
      <dgm:spPr/>
    </dgm:pt>
    <dgm:pt modelId="{220BB3BB-4EDC-4A3C-B1EF-C31496ABD975}" type="pres">
      <dgm:prSet presAssocID="{0688BCC4-6BDA-4573-BC89-B00590CDE6E9}" presName="ParentSmallAccent" presStyleLbl="fgAcc1" presStyleIdx="0" presStyleCnt="2"/>
      <dgm:spPr/>
    </dgm:pt>
    <dgm:pt modelId="{DF76BFB5-EB1A-4E3A-BB6B-A575CBA8B725}" type="pres">
      <dgm:prSet presAssocID="{0688BCC4-6BDA-4573-BC89-B00590CDE6E9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2D9EF0F8-1066-4066-8B9C-AB5EF098EA5B}" type="pres">
      <dgm:prSet presAssocID="{0688BCC4-6BDA-4573-BC89-B00590CDE6E9}" presName="childShape" presStyleCnt="0">
        <dgm:presLayoutVars>
          <dgm:chMax val="0"/>
          <dgm:chPref val="0"/>
        </dgm:presLayoutVars>
      </dgm:prSet>
      <dgm:spPr/>
    </dgm:pt>
    <dgm:pt modelId="{ADBC6EF4-3C12-407C-8A70-05E86679705E}" type="pres">
      <dgm:prSet presAssocID="{2BEAD110-02F1-4CF1-ABEC-2F38E4B783CB}" presName="childComposite" presStyleCnt="0">
        <dgm:presLayoutVars>
          <dgm:chMax val="0"/>
          <dgm:chPref val="0"/>
        </dgm:presLayoutVars>
      </dgm:prSet>
      <dgm:spPr/>
    </dgm:pt>
    <dgm:pt modelId="{739EBDFB-997D-49DE-81C2-4F87EBF42FF3}" type="pres">
      <dgm:prSet presAssocID="{2BEAD110-02F1-4CF1-ABEC-2F38E4B783CB}" presName="ChildAccent" presStyleLbl="solidFgAcc1" presStyleIdx="0" presStyleCnt="8"/>
      <dgm:spPr/>
    </dgm:pt>
    <dgm:pt modelId="{26B60DE9-07FC-4B37-A6B5-67D0B045ECA7}" type="pres">
      <dgm:prSet presAssocID="{2BEAD110-02F1-4CF1-ABEC-2F38E4B783CB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0E4809A7-EFD1-409D-AB96-F53CC2DFADDE}" type="pres">
      <dgm:prSet presAssocID="{14B7DD05-5927-4B96-B69A-A22B3657C78B}" presName="root" presStyleCnt="0">
        <dgm:presLayoutVars>
          <dgm:chMax/>
          <dgm:chPref/>
        </dgm:presLayoutVars>
      </dgm:prSet>
      <dgm:spPr/>
    </dgm:pt>
    <dgm:pt modelId="{2814A848-291F-4949-9150-28E402C29160}" type="pres">
      <dgm:prSet presAssocID="{14B7DD05-5927-4B96-B69A-A22B3657C78B}" presName="rootComposite" presStyleCnt="0">
        <dgm:presLayoutVars/>
      </dgm:prSet>
      <dgm:spPr/>
    </dgm:pt>
    <dgm:pt modelId="{45185AC8-466E-4CED-B48D-A55EA52EC4AE}" type="pres">
      <dgm:prSet presAssocID="{14B7DD05-5927-4B96-B69A-A22B3657C78B}" presName="ParentAccent" presStyleLbl="alignNode1" presStyleIdx="1" presStyleCnt="2"/>
      <dgm:spPr/>
    </dgm:pt>
    <dgm:pt modelId="{7988F04C-DE3B-4D56-8D21-5A233575F99B}" type="pres">
      <dgm:prSet presAssocID="{14B7DD05-5927-4B96-B69A-A22B3657C78B}" presName="ParentSmallAccent" presStyleLbl="fgAcc1" presStyleIdx="1" presStyleCnt="2"/>
      <dgm:spPr/>
    </dgm:pt>
    <dgm:pt modelId="{46B2C338-7E9C-4B46-AA76-5733062B4B51}" type="pres">
      <dgm:prSet presAssocID="{14B7DD05-5927-4B96-B69A-A22B3657C78B}" presName="Parent" presStyleLbl="revTx" presStyleIdx="2" presStyleCnt="10">
        <dgm:presLayoutVars>
          <dgm:chMax/>
          <dgm:chPref val="4"/>
          <dgm:bulletEnabled val="1"/>
        </dgm:presLayoutVars>
      </dgm:prSet>
      <dgm:spPr/>
    </dgm:pt>
    <dgm:pt modelId="{F952C85D-F0C0-408B-A14D-C840AEA7FBF2}" type="pres">
      <dgm:prSet presAssocID="{14B7DD05-5927-4B96-B69A-A22B3657C78B}" presName="childShape" presStyleCnt="0">
        <dgm:presLayoutVars>
          <dgm:chMax val="0"/>
          <dgm:chPref val="0"/>
        </dgm:presLayoutVars>
      </dgm:prSet>
      <dgm:spPr/>
    </dgm:pt>
    <dgm:pt modelId="{6A28AD31-F1B5-4C47-A49A-2079FF894B3C}" type="pres">
      <dgm:prSet presAssocID="{56A0F4A7-1CA1-4656-9F44-47B61450D59D}" presName="childComposite" presStyleCnt="0">
        <dgm:presLayoutVars>
          <dgm:chMax val="0"/>
          <dgm:chPref val="0"/>
        </dgm:presLayoutVars>
      </dgm:prSet>
      <dgm:spPr/>
    </dgm:pt>
    <dgm:pt modelId="{D4B07286-23CE-409D-B9A1-4DC4BEE4961C}" type="pres">
      <dgm:prSet presAssocID="{56A0F4A7-1CA1-4656-9F44-47B61450D59D}" presName="ChildAccent" presStyleLbl="solidFgAcc1" presStyleIdx="1" presStyleCnt="8"/>
      <dgm:spPr/>
    </dgm:pt>
    <dgm:pt modelId="{0E2E0084-FBC7-4583-B9A1-061179455111}" type="pres">
      <dgm:prSet presAssocID="{56A0F4A7-1CA1-4656-9F44-47B61450D59D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FEB6A7AB-DFA0-47DF-9B8A-693724E94421}" type="pres">
      <dgm:prSet presAssocID="{CCBD1C66-CDCD-457E-BAA4-7F17CD226945}" presName="childComposite" presStyleCnt="0">
        <dgm:presLayoutVars>
          <dgm:chMax val="0"/>
          <dgm:chPref val="0"/>
        </dgm:presLayoutVars>
      </dgm:prSet>
      <dgm:spPr/>
    </dgm:pt>
    <dgm:pt modelId="{CB605AD0-73EC-4247-9648-27FC6F3889B6}" type="pres">
      <dgm:prSet presAssocID="{CCBD1C66-CDCD-457E-BAA4-7F17CD226945}" presName="ChildAccent" presStyleLbl="solidFgAcc1" presStyleIdx="2" presStyleCnt="8"/>
      <dgm:spPr/>
    </dgm:pt>
    <dgm:pt modelId="{F64BB028-F4C1-4946-AFA6-D5904CAFEB17}" type="pres">
      <dgm:prSet presAssocID="{CCBD1C66-CDCD-457E-BAA4-7F17CD226945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99255522-C620-460E-9259-ECFA20A9F081}" type="pres">
      <dgm:prSet presAssocID="{AC0677FB-7EC5-43AF-862B-E16F70E1E27E}" presName="childComposite" presStyleCnt="0">
        <dgm:presLayoutVars>
          <dgm:chMax val="0"/>
          <dgm:chPref val="0"/>
        </dgm:presLayoutVars>
      </dgm:prSet>
      <dgm:spPr/>
    </dgm:pt>
    <dgm:pt modelId="{ACD3E497-EB13-4DDB-AE6F-8A0855C86F17}" type="pres">
      <dgm:prSet presAssocID="{AC0677FB-7EC5-43AF-862B-E16F70E1E27E}" presName="ChildAccent" presStyleLbl="solidFgAcc1" presStyleIdx="3" presStyleCnt="8"/>
      <dgm:spPr/>
    </dgm:pt>
    <dgm:pt modelId="{A1B5D43B-04C3-442A-9738-8B5616A0D6EB}" type="pres">
      <dgm:prSet presAssocID="{AC0677FB-7EC5-43AF-862B-E16F70E1E27E}" presName="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11EDF8A2-2989-4242-A247-8C541BAAD8AA}" type="pres">
      <dgm:prSet presAssocID="{5D3BB1AF-3093-4F9E-A447-B4AC364BDCA0}" presName="childComposite" presStyleCnt="0">
        <dgm:presLayoutVars>
          <dgm:chMax val="0"/>
          <dgm:chPref val="0"/>
        </dgm:presLayoutVars>
      </dgm:prSet>
      <dgm:spPr/>
    </dgm:pt>
    <dgm:pt modelId="{1271642B-8F3F-426B-BB85-FB0184694761}" type="pres">
      <dgm:prSet presAssocID="{5D3BB1AF-3093-4F9E-A447-B4AC364BDCA0}" presName="ChildAccent" presStyleLbl="solidFgAcc1" presStyleIdx="4" presStyleCnt="8"/>
      <dgm:spPr/>
    </dgm:pt>
    <dgm:pt modelId="{CDDFC540-6140-4117-8A5D-E93C6F13B72B}" type="pres">
      <dgm:prSet presAssocID="{5D3BB1AF-3093-4F9E-A447-B4AC364BDCA0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3EAA3115-656E-471B-ADA7-D34C54546013}" type="pres">
      <dgm:prSet presAssocID="{5069B2F3-2745-43EF-B025-93BDFF39C98C}" presName="childComposite" presStyleCnt="0">
        <dgm:presLayoutVars>
          <dgm:chMax val="0"/>
          <dgm:chPref val="0"/>
        </dgm:presLayoutVars>
      </dgm:prSet>
      <dgm:spPr/>
    </dgm:pt>
    <dgm:pt modelId="{FD24CD24-8546-4230-9E17-BC78EDCD65F0}" type="pres">
      <dgm:prSet presAssocID="{5069B2F3-2745-43EF-B025-93BDFF39C98C}" presName="ChildAccent" presStyleLbl="solidFgAcc1" presStyleIdx="5" presStyleCnt="8"/>
      <dgm:spPr/>
    </dgm:pt>
    <dgm:pt modelId="{974928E4-C4AE-468E-9128-CB8FA7515A6C}" type="pres">
      <dgm:prSet presAssocID="{5069B2F3-2745-43EF-B025-93BDFF39C98C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E19EA2D9-32FD-4D8F-8D09-663FDB036EB9}" type="pres">
      <dgm:prSet presAssocID="{1348042C-69D4-40EA-B1DD-D308CEA4DD1D}" presName="childComposite" presStyleCnt="0">
        <dgm:presLayoutVars>
          <dgm:chMax val="0"/>
          <dgm:chPref val="0"/>
        </dgm:presLayoutVars>
      </dgm:prSet>
      <dgm:spPr/>
    </dgm:pt>
    <dgm:pt modelId="{3C061A1C-1E27-41CA-A96E-D59E9780FC68}" type="pres">
      <dgm:prSet presAssocID="{1348042C-69D4-40EA-B1DD-D308CEA4DD1D}" presName="ChildAccent" presStyleLbl="solidFgAcc1" presStyleIdx="6" presStyleCnt="8"/>
      <dgm:spPr/>
    </dgm:pt>
    <dgm:pt modelId="{D434BC25-945A-4192-B65A-279BD8E546A4}" type="pres">
      <dgm:prSet presAssocID="{1348042C-69D4-40EA-B1DD-D308CEA4DD1D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2BF6D081-9AD0-455B-9170-791A314C2AFC}" type="pres">
      <dgm:prSet presAssocID="{9868CB36-C413-42AD-85FA-A70A2949C97E}" presName="childComposite" presStyleCnt="0">
        <dgm:presLayoutVars>
          <dgm:chMax val="0"/>
          <dgm:chPref val="0"/>
        </dgm:presLayoutVars>
      </dgm:prSet>
      <dgm:spPr/>
    </dgm:pt>
    <dgm:pt modelId="{81DAE10F-BC30-4A43-B1A9-B06A115EEDCB}" type="pres">
      <dgm:prSet presAssocID="{9868CB36-C413-42AD-85FA-A70A2949C97E}" presName="ChildAccent" presStyleLbl="solidFgAcc1" presStyleIdx="7" presStyleCnt="8"/>
      <dgm:spPr/>
    </dgm:pt>
    <dgm:pt modelId="{5949ACF3-87ED-4B45-A121-7D540366A3C7}" type="pres">
      <dgm:prSet presAssocID="{9868CB36-C413-42AD-85FA-A70A2949C97E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9CACADB7-274C-4820-A829-81F5760C389A}" type="presOf" srcId="{56A0F4A7-1CA1-4656-9F44-47B61450D59D}" destId="{0E2E0084-FBC7-4583-B9A1-061179455111}" srcOrd="0" destOrd="0" presId="urn:microsoft.com/office/officeart/2008/layout/SquareAccentList"/>
    <dgm:cxn modelId="{5E19CF61-3DA4-4C69-9142-ECF9F316D7D2}" type="presOf" srcId="{2BEAD110-02F1-4CF1-ABEC-2F38E4B783CB}" destId="{26B60DE9-07FC-4B37-A6B5-67D0B045ECA7}" srcOrd="0" destOrd="0" presId="urn:microsoft.com/office/officeart/2008/layout/SquareAccentList"/>
    <dgm:cxn modelId="{8D957DBC-5147-4305-AF91-AF92C6456F84}" srcId="{0688BCC4-6BDA-4573-BC89-B00590CDE6E9}" destId="{2BEAD110-02F1-4CF1-ABEC-2F38E4B783CB}" srcOrd="0" destOrd="0" parTransId="{C9654C1A-F0B2-4CEC-A66E-4E6E08812C13}" sibTransId="{3B729760-EB52-4683-99EC-92D0EF831E80}"/>
    <dgm:cxn modelId="{A2CDD368-5FA3-4B2D-A1CC-BE3AED53D797}" type="presOf" srcId="{14B7DD05-5927-4B96-B69A-A22B3657C78B}" destId="{46B2C338-7E9C-4B46-AA76-5733062B4B51}" srcOrd="0" destOrd="0" presId="urn:microsoft.com/office/officeart/2008/layout/SquareAccentList"/>
    <dgm:cxn modelId="{3467AD89-F96B-48C1-B2DD-8847F0F7EA57}" type="presOf" srcId="{AC0677FB-7EC5-43AF-862B-E16F70E1E27E}" destId="{A1B5D43B-04C3-442A-9738-8B5616A0D6EB}" srcOrd="0" destOrd="0" presId="urn:microsoft.com/office/officeart/2008/layout/SquareAccentList"/>
    <dgm:cxn modelId="{4D228A8C-64F8-43FB-879B-F36B7FAA6FE3}" srcId="{14B7DD05-5927-4B96-B69A-A22B3657C78B}" destId="{5D3BB1AF-3093-4F9E-A447-B4AC364BDCA0}" srcOrd="3" destOrd="0" parTransId="{32D0C357-BCA7-48BC-BC0D-99200A571D63}" sibTransId="{E3B1D5CE-3559-4CBA-9539-613BAEF0FC68}"/>
    <dgm:cxn modelId="{C793B93B-A608-4580-BCC2-EF374172102D}" srcId="{71B4D5D1-5068-485E-9DB9-9B9974D3B73D}" destId="{0688BCC4-6BDA-4573-BC89-B00590CDE6E9}" srcOrd="0" destOrd="0" parTransId="{2E2CCFE9-F4C9-469F-92D5-20B06DEAD6D6}" sibTransId="{869A2B5E-EE5B-4AE6-A6B8-A94C69E41581}"/>
    <dgm:cxn modelId="{7CE276C2-69B7-4495-879D-8E6EAD8DBEEA}" type="presOf" srcId="{0688BCC4-6BDA-4573-BC89-B00590CDE6E9}" destId="{DF76BFB5-EB1A-4E3A-BB6B-A575CBA8B725}" srcOrd="0" destOrd="0" presId="urn:microsoft.com/office/officeart/2008/layout/SquareAccentList"/>
    <dgm:cxn modelId="{0C8537A4-D245-4363-AC2F-849FD114D2C5}" type="presOf" srcId="{71B4D5D1-5068-485E-9DB9-9B9974D3B73D}" destId="{E16ED012-9EAC-4AAF-B459-A7E4C860596C}" srcOrd="0" destOrd="0" presId="urn:microsoft.com/office/officeart/2008/layout/SquareAccentList"/>
    <dgm:cxn modelId="{4DE0DD66-D1ED-4F9C-991D-5C7FE91AA5BD}" srcId="{14B7DD05-5927-4B96-B69A-A22B3657C78B}" destId="{1348042C-69D4-40EA-B1DD-D308CEA4DD1D}" srcOrd="5" destOrd="0" parTransId="{1CE7E518-21F3-49A4-9031-17339C01BC0B}" sibTransId="{0A8D3535-AA61-4DF2-8C94-09EE24B4A547}"/>
    <dgm:cxn modelId="{8CFD4604-881E-461E-95E5-C12C6487F1E2}" srcId="{14B7DD05-5927-4B96-B69A-A22B3657C78B}" destId="{AC0677FB-7EC5-43AF-862B-E16F70E1E27E}" srcOrd="2" destOrd="0" parTransId="{B8434F87-8FF5-4B26-B044-CF2F21432E65}" sibTransId="{1FB359DF-DA5B-4A91-A683-5285A15165C6}"/>
    <dgm:cxn modelId="{8E63FAB5-44AE-4DAD-A1C2-244B957BA0BF}" type="presOf" srcId="{5D3BB1AF-3093-4F9E-A447-B4AC364BDCA0}" destId="{CDDFC540-6140-4117-8A5D-E93C6F13B72B}" srcOrd="0" destOrd="0" presId="urn:microsoft.com/office/officeart/2008/layout/SquareAccentList"/>
    <dgm:cxn modelId="{7B4C2D7A-D9A2-4CDC-88B5-29B83F7D2EEC}" type="presOf" srcId="{9868CB36-C413-42AD-85FA-A70A2949C97E}" destId="{5949ACF3-87ED-4B45-A121-7D540366A3C7}" srcOrd="0" destOrd="0" presId="urn:microsoft.com/office/officeart/2008/layout/SquareAccentList"/>
    <dgm:cxn modelId="{76667CEC-0F23-4132-9F80-A2FD863C7AEB}" srcId="{14B7DD05-5927-4B96-B69A-A22B3657C78B}" destId="{CCBD1C66-CDCD-457E-BAA4-7F17CD226945}" srcOrd="1" destOrd="0" parTransId="{B76F848C-6756-41F8-8C07-047BB553F24E}" sibTransId="{29DAB75C-7414-4DB1-948E-AE16FBB173F6}"/>
    <dgm:cxn modelId="{45DE4909-D73F-446A-96F4-05CFEE9C035A}" srcId="{14B7DD05-5927-4B96-B69A-A22B3657C78B}" destId="{56A0F4A7-1CA1-4656-9F44-47B61450D59D}" srcOrd="0" destOrd="0" parTransId="{14FD56C4-BC94-4248-9380-562AC40855D1}" sibTransId="{03BDC570-1D8B-426C-8572-AB279ECC44E6}"/>
    <dgm:cxn modelId="{0A3FB108-D80D-44AD-A218-75709C9AB7D0}" type="presOf" srcId="{5069B2F3-2745-43EF-B025-93BDFF39C98C}" destId="{974928E4-C4AE-468E-9128-CB8FA7515A6C}" srcOrd="0" destOrd="0" presId="urn:microsoft.com/office/officeart/2008/layout/SquareAccentList"/>
    <dgm:cxn modelId="{4339317C-0DF8-496F-BE00-53FD46FFFB92}" type="presOf" srcId="{1348042C-69D4-40EA-B1DD-D308CEA4DD1D}" destId="{D434BC25-945A-4192-B65A-279BD8E546A4}" srcOrd="0" destOrd="0" presId="urn:microsoft.com/office/officeart/2008/layout/SquareAccentList"/>
    <dgm:cxn modelId="{E4BAF71F-B74A-40F9-8A92-451D083E17F2}" srcId="{71B4D5D1-5068-485E-9DB9-9B9974D3B73D}" destId="{14B7DD05-5927-4B96-B69A-A22B3657C78B}" srcOrd="1" destOrd="0" parTransId="{6880D8FB-0F11-40AC-8D48-C301476B1912}" sibTransId="{B8993F59-80FE-4712-9DAC-AA06CD583923}"/>
    <dgm:cxn modelId="{1FFBA97F-9F02-4EF3-9A26-13240B340846}" srcId="{14B7DD05-5927-4B96-B69A-A22B3657C78B}" destId="{5069B2F3-2745-43EF-B025-93BDFF39C98C}" srcOrd="4" destOrd="0" parTransId="{4FDA249B-C633-47CF-8359-EC0C674A2F01}" sibTransId="{05D8B176-0D1D-44DA-B74C-51BF02FFA43F}"/>
    <dgm:cxn modelId="{3619F8D3-9A5E-46E2-8A6D-3412216B9307}" type="presOf" srcId="{CCBD1C66-CDCD-457E-BAA4-7F17CD226945}" destId="{F64BB028-F4C1-4946-AFA6-D5904CAFEB17}" srcOrd="0" destOrd="0" presId="urn:microsoft.com/office/officeart/2008/layout/SquareAccentList"/>
    <dgm:cxn modelId="{BA29B6A2-FB46-4590-9B0F-8571ABE0A42B}" srcId="{14B7DD05-5927-4B96-B69A-A22B3657C78B}" destId="{9868CB36-C413-42AD-85FA-A70A2949C97E}" srcOrd="6" destOrd="0" parTransId="{5A583F88-6112-48A9-9B61-49D70D0D2A85}" sibTransId="{72AA7F96-1B11-4B67-A5E2-E888B79B6167}"/>
    <dgm:cxn modelId="{9CF577E0-DFC8-459D-88C1-206698ACD89D}" type="presParOf" srcId="{E16ED012-9EAC-4AAF-B459-A7E4C860596C}" destId="{E718E1D3-4986-4406-83D1-3C4A512BE3A3}" srcOrd="0" destOrd="0" presId="urn:microsoft.com/office/officeart/2008/layout/SquareAccentList"/>
    <dgm:cxn modelId="{EAD9C1D1-B77F-46E9-BEC1-73F49EBE94C8}" type="presParOf" srcId="{E718E1D3-4986-4406-83D1-3C4A512BE3A3}" destId="{853B3219-4272-4D5B-A941-AAC07D852322}" srcOrd="0" destOrd="0" presId="urn:microsoft.com/office/officeart/2008/layout/SquareAccentList"/>
    <dgm:cxn modelId="{A32A4869-B73E-4688-B40B-98658480B21E}" type="presParOf" srcId="{853B3219-4272-4D5B-A941-AAC07D852322}" destId="{D44101DC-B46E-444A-B0B3-65B02177829B}" srcOrd="0" destOrd="0" presId="urn:microsoft.com/office/officeart/2008/layout/SquareAccentList"/>
    <dgm:cxn modelId="{8F4C574A-D736-425C-A94D-013752972188}" type="presParOf" srcId="{853B3219-4272-4D5B-A941-AAC07D852322}" destId="{220BB3BB-4EDC-4A3C-B1EF-C31496ABD975}" srcOrd="1" destOrd="0" presId="urn:microsoft.com/office/officeart/2008/layout/SquareAccentList"/>
    <dgm:cxn modelId="{58FB3844-9E4D-4766-B6A2-5593FDF03328}" type="presParOf" srcId="{853B3219-4272-4D5B-A941-AAC07D852322}" destId="{DF76BFB5-EB1A-4E3A-BB6B-A575CBA8B725}" srcOrd="2" destOrd="0" presId="urn:microsoft.com/office/officeart/2008/layout/SquareAccentList"/>
    <dgm:cxn modelId="{072AEF59-FCEA-4583-A89B-781E5DECAF22}" type="presParOf" srcId="{E718E1D3-4986-4406-83D1-3C4A512BE3A3}" destId="{2D9EF0F8-1066-4066-8B9C-AB5EF098EA5B}" srcOrd="1" destOrd="0" presId="urn:microsoft.com/office/officeart/2008/layout/SquareAccentList"/>
    <dgm:cxn modelId="{FBA450AC-126B-4863-A5A0-7B59742BECB7}" type="presParOf" srcId="{2D9EF0F8-1066-4066-8B9C-AB5EF098EA5B}" destId="{ADBC6EF4-3C12-407C-8A70-05E86679705E}" srcOrd="0" destOrd="0" presId="urn:microsoft.com/office/officeart/2008/layout/SquareAccentList"/>
    <dgm:cxn modelId="{5B420531-FFE0-4A8E-8048-CF39CB7F5682}" type="presParOf" srcId="{ADBC6EF4-3C12-407C-8A70-05E86679705E}" destId="{739EBDFB-997D-49DE-81C2-4F87EBF42FF3}" srcOrd="0" destOrd="0" presId="urn:microsoft.com/office/officeart/2008/layout/SquareAccentList"/>
    <dgm:cxn modelId="{14A2B683-507D-461F-8A9F-60DEFCA8D212}" type="presParOf" srcId="{ADBC6EF4-3C12-407C-8A70-05E86679705E}" destId="{26B60DE9-07FC-4B37-A6B5-67D0B045ECA7}" srcOrd="1" destOrd="0" presId="urn:microsoft.com/office/officeart/2008/layout/SquareAccentList"/>
    <dgm:cxn modelId="{AFB60A91-4E7F-453A-A17D-4662E70EE3D8}" type="presParOf" srcId="{E16ED012-9EAC-4AAF-B459-A7E4C860596C}" destId="{0E4809A7-EFD1-409D-AB96-F53CC2DFADDE}" srcOrd="1" destOrd="0" presId="urn:microsoft.com/office/officeart/2008/layout/SquareAccentList"/>
    <dgm:cxn modelId="{BCA5B4D5-17C4-43B0-BD10-F4B410F270A0}" type="presParOf" srcId="{0E4809A7-EFD1-409D-AB96-F53CC2DFADDE}" destId="{2814A848-291F-4949-9150-28E402C29160}" srcOrd="0" destOrd="0" presId="urn:microsoft.com/office/officeart/2008/layout/SquareAccentList"/>
    <dgm:cxn modelId="{6E2CB576-66B6-49E6-BE69-B3E888D29B0A}" type="presParOf" srcId="{2814A848-291F-4949-9150-28E402C29160}" destId="{45185AC8-466E-4CED-B48D-A55EA52EC4AE}" srcOrd="0" destOrd="0" presId="urn:microsoft.com/office/officeart/2008/layout/SquareAccentList"/>
    <dgm:cxn modelId="{E723C424-981E-4FD4-8C47-EAEA09BF529E}" type="presParOf" srcId="{2814A848-291F-4949-9150-28E402C29160}" destId="{7988F04C-DE3B-4D56-8D21-5A233575F99B}" srcOrd="1" destOrd="0" presId="urn:microsoft.com/office/officeart/2008/layout/SquareAccentList"/>
    <dgm:cxn modelId="{FDF178F2-EBE1-45D6-B5DB-76E785B651F2}" type="presParOf" srcId="{2814A848-291F-4949-9150-28E402C29160}" destId="{46B2C338-7E9C-4B46-AA76-5733062B4B51}" srcOrd="2" destOrd="0" presId="urn:microsoft.com/office/officeart/2008/layout/SquareAccentList"/>
    <dgm:cxn modelId="{B7A420FB-8360-4F7F-9BCF-16387D9F4B46}" type="presParOf" srcId="{0E4809A7-EFD1-409D-AB96-F53CC2DFADDE}" destId="{F952C85D-F0C0-408B-A14D-C840AEA7FBF2}" srcOrd="1" destOrd="0" presId="urn:microsoft.com/office/officeart/2008/layout/SquareAccentList"/>
    <dgm:cxn modelId="{28F05D87-CF22-4D60-9D8D-39647E3EF35A}" type="presParOf" srcId="{F952C85D-F0C0-408B-A14D-C840AEA7FBF2}" destId="{6A28AD31-F1B5-4C47-A49A-2079FF894B3C}" srcOrd="0" destOrd="0" presId="urn:microsoft.com/office/officeart/2008/layout/SquareAccentList"/>
    <dgm:cxn modelId="{87BF16B9-0809-4091-AFB4-55BF9A5467FA}" type="presParOf" srcId="{6A28AD31-F1B5-4C47-A49A-2079FF894B3C}" destId="{D4B07286-23CE-409D-B9A1-4DC4BEE4961C}" srcOrd="0" destOrd="0" presId="urn:microsoft.com/office/officeart/2008/layout/SquareAccentList"/>
    <dgm:cxn modelId="{F9A73CA6-B9E9-4B9E-9864-7C5E3308C5AD}" type="presParOf" srcId="{6A28AD31-F1B5-4C47-A49A-2079FF894B3C}" destId="{0E2E0084-FBC7-4583-B9A1-061179455111}" srcOrd="1" destOrd="0" presId="urn:microsoft.com/office/officeart/2008/layout/SquareAccentList"/>
    <dgm:cxn modelId="{B1924EC7-2987-4951-8D0E-3558D7168AEA}" type="presParOf" srcId="{F952C85D-F0C0-408B-A14D-C840AEA7FBF2}" destId="{FEB6A7AB-DFA0-47DF-9B8A-693724E94421}" srcOrd="1" destOrd="0" presId="urn:microsoft.com/office/officeart/2008/layout/SquareAccentList"/>
    <dgm:cxn modelId="{AB0654BE-7840-44C4-9E3B-604F4D67C8DC}" type="presParOf" srcId="{FEB6A7AB-DFA0-47DF-9B8A-693724E94421}" destId="{CB605AD0-73EC-4247-9648-27FC6F3889B6}" srcOrd="0" destOrd="0" presId="urn:microsoft.com/office/officeart/2008/layout/SquareAccentList"/>
    <dgm:cxn modelId="{E0DB7008-1208-45CB-ADAB-FE2DF5CB0364}" type="presParOf" srcId="{FEB6A7AB-DFA0-47DF-9B8A-693724E94421}" destId="{F64BB028-F4C1-4946-AFA6-D5904CAFEB17}" srcOrd="1" destOrd="0" presId="urn:microsoft.com/office/officeart/2008/layout/SquareAccentList"/>
    <dgm:cxn modelId="{16F82F2D-6AFD-404A-B4C1-F05D10E8301F}" type="presParOf" srcId="{F952C85D-F0C0-408B-A14D-C840AEA7FBF2}" destId="{99255522-C620-460E-9259-ECFA20A9F081}" srcOrd="2" destOrd="0" presId="urn:microsoft.com/office/officeart/2008/layout/SquareAccentList"/>
    <dgm:cxn modelId="{AAB4A80D-504C-4B14-8743-1FECCC98A5FC}" type="presParOf" srcId="{99255522-C620-460E-9259-ECFA20A9F081}" destId="{ACD3E497-EB13-4DDB-AE6F-8A0855C86F17}" srcOrd="0" destOrd="0" presId="urn:microsoft.com/office/officeart/2008/layout/SquareAccentList"/>
    <dgm:cxn modelId="{87A7CEB0-1DA2-428B-BE1E-1E4F39A18744}" type="presParOf" srcId="{99255522-C620-460E-9259-ECFA20A9F081}" destId="{A1B5D43B-04C3-442A-9738-8B5616A0D6EB}" srcOrd="1" destOrd="0" presId="urn:microsoft.com/office/officeart/2008/layout/SquareAccentList"/>
    <dgm:cxn modelId="{9D276B23-CD43-4C21-9976-E0A72BC8421F}" type="presParOf" srcId="{F952C85D-F0C0-408B-A14D-C840AEA7FBF2}" destId="{11EDF8A2-2989-4242-A247-8C541BAAD8AA}" srcOrd="3" destOrd="0" presId="urn:microsoft.com/office/officeart/2008/layout/SquareAccentList"/>
    <dgm:cxn modelId="{82947E14-FCAE-42E5-9B2C-29FFB7DEECA9}" type="presParOf" srcId="{11EDF8A2-2989-4242-A247-8C541BAAD8AA}" destId="{1271642B-8F3F-426B-BB85-FB0184694761}" srcOrd="0" destOrd="0" presId="urn:microsoft.com/office/officeart/2008/layout/SquareAccentList"/>
    <dgm:cxn modelId="{3A772445-8351-4585-8159-4771AD9E3A48}" type="presParOf" srcId="{11EDF8A2-2989-4242-A247-8C541BAAD8AA}" destId="{CDDFC540-6140-4117-8A5D-E93C6F13B72B}" srcOrd="1" destOrd="0" presId="urn:microsoft.com/office/officeart/2008/layout/SquareAccentList"/>
    <dgm:cxn modelId="{71916EB7-52C6-4146-8D2B-1AAA7805D9E4}" type="presParOf" srcId="{F952C85D-F0C0-408B-A14D-C840AEA7FBF2}" destId="{3EAA3115-656E-471B-ADA7-D34C54546013}" srcOrd="4" destOrd="0" presId="urn:microsoft.com/office/officeart/2008/layout/SquareAccentList"/>
    <dgm:cxn modelId="{70EE20A6-445F-44FB-A422-5B95F438CAE0}" type="presParOf" srcId="{3EAA3115-656E-471B-ADA7-D34C54546013}" destId="{FD24CD24-8546-4230-9E17-BC78EDCD65F0}" srcOrd="0" destOrd="0" presId="urn:microsoft.com/office/officeart/2008/layout/SquareAccentList"/>
    <dgm:cxn modelId="{E8D4403D-582F-4556-A652-3CDF72A3C9F7}" type="presParOf" srcId="{3EAA3115-656E-471B-ADA7-D34C54546013}" destId="{974928E4-C4AE-468E-9128-CB8FA7515A6C}" srcOrd="1" destOrd="0" presId="urn:microsoft.com/office/officeart/2008/layout/SquareAccentList"/>
    <dgm:cxn modelId="{5A0AE714-C98B-488A-A0BE-B18E30077204}" type="presParOf" srcId="{F952C85D-F0C0-408B-A14D-C840AEA7FBF2}" destId="{E19EA2D9-32FD-4D8F-8D09-663FDB036EB9}" srcOrd="5" destOrd="0" presId="urn:microsoft.com/office/officeart/2008/layout/SquareAccentList"/>
    <dgm:cxn modelId="{B141CCCF-1063-484E-8F3F-DB302312C08E}" type="presParOf" srcId="{E19EA2D9-32FD-4D8F-8D09-663FDB036EB9}" destId="{3C061A1C-1E27-41CA-A96E-D59E9780FC68}" srcOrd="0" destOrd="0" presId="urn:microsoft.com/office/officeart/2008/layout/SquareAccentList"/>
    <dgm:cxn modelId="{67F0AE1F-A693-4443-A930-497C445678F3}" type="presParOf" srcId="{E19EA2D9-32FD-4D8F-8D09-663FDB036EB9}" destId="{D434BC25-945A-4192-B65A-279BD8E546A4}" srcOrd="1" destOrd="0" presId="urn:microsoft.com/office/officeart/2008/layout/SquareAccentList"/>
    <dgm:cxn modelId="{CB30686C-DCCE-4CBE-AA1E-6695111CB631}" type="presParOf" srcId="{F952C85D-F0C0-408B-A14D-C840AEA7FBF2}" destId="{2BF6D081-9AD0-455B-9170-791A314C2AFC}" srcOrd="6" destOrd="0" presId="urn:microsoft.com/office/officeart/2008/layout/SquareAccentList"/>
    <dgm:cxn modelId="{B4F40579-ED87-473A-978D-E97F70635A0C}" type="presParOf" srcId="{2BF6D081-9AD0-455B-9170-791A314C2AFC}" destId="{81DAE10F-BC30-4A43-B1A9-B06A115EEDCB}" srcOrd="0" destOrd="0" presId="urn:microsoft.com/office/officeart/2008/layout/SquareAccentList"/>
    <dgm:cxn modelId="{E546BD08-5620-4026-B27E-6F740651BD00}" type="presParOf" srcId="{2BF6D081-9AD0-455B-9170-791A314C2AFC}" destId="{5949ACF3-87ED-4B45-A121-7D540366A3C7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/>
      <dgm:t>
        <a:bodyPr/>
        <a:lstStyle/>
        <a:p>
          <a:r>
            <a:rPr lang="en-US" dirty="0" smtClean="0"/>
            <a:t>Strategy &amp; Tactics</a:t>
          </a:r>
          <a:endParaRPr lang="en-US" dirty="0"/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/>
      <dgm:t>
        <a:bodyPr/>
        <a:lstStyle/>
        <a:p>
          <a:r>
            <a:rPr lang="en-US" dirty="0" smtClean="0"/>
            <a:t>Skills &amp; Tactics</a:t>
          </a:r>
          <a:endParaRPr lang="en-US" dirty="0"/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/>
      <dgm:t>
        <a:bodyPr/>
        <a:lstStyle/>
        <a:p>
          <a:r>
            <a:rPr lang="en-US" dirty="0" smtClean="0"/>
            <a:t>In the Zone</a:t>
          </a:r>
          <a:endParaRPr lang="en-US" dirty="0"/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/>
      <dgm:t>
        <a:bodyPr/>
        <a:lstStyle/>
        <a:p>
          <a:r>
            <a:rPr lang="en-US" dirty="0" smtClean="0"/>
            <a:t>Game Rules</a:t>
          </a:r>
          <a:endParaRPr lang="en-US" dirty="0"/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889DE4E-1F31-4536-BFC0-8EAAEA250925}" type="presOf" srcId="{71B4D5D1-5068-485E-9DB9-9B9974D3B73D}" destId="{5C40452F-8F6B-49B8-87C8-E4E35B1F6E6B}" srcOrd="0" destOrd="0" presId="urn:microsoft.com/office/officeart/2005/8/layout/matrix2"/>
    <dgm:cxn modelId="{986AFD9F-ECF0-40DF-87A3-56F3CF7A50B6}" type="presOf" srcId="{C61085B1-BFD3-4CEE-AB93-4B6E2F261D1E}" destId="{0403F51F-F394-4987-88D9-4CF4340D972B}" srcOrd="0" destOrd="0" presId="urn:microsoft.com/office/officeart/2005/8/layout/matrix2"/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B97B3ED1-DC20-4AB4-9CBF-39FCEC205A03}" type="presOf" srcId="{71645B3A-557F-44D8-AFF1-D8E02DF23106}" destId="{51B49D14-6B0F-4673-8066-816B0CC62B07}" srcOrd="0" destOrd="0" presId="urn:microsoft.com/office/officeart/2005/8/layout/matrix2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CFE0164F-FADF-49C5-A2ED-07ECF6185710}" type="presOf" srcId="{AFB77EDD-E14D-4A69-9A36-DC847A69C223}" destId="{47AF5304-906C-4AAA-86C8-7AFA86DD7888}" srcOrd="0" destOrd="0" presId="urn:microsoft.com/office/officeart/2005/8/layout/matrix2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9F12EB5E-771D-4CA6-9C73-2771DA35C83A}" type="presOf" srcId="{A88769E2-05AE-42D2-B660-6EDCB134DA2F}" destId="{6B9C492B-C86A-4ADF-994B-9734D7E4B9F5}" srcOrd="0" destOrd="0" presId="urn:microsoft.com/office/officeart/2005/8/layout/matrix2"/>
    <dgm:cxn modelId="{61D43ADA-30B2-4153-8F94-E694D6726E2F}" type="presParOf" srcId="{5C40452F-8F6B-49B8-87C8-E4E35B1F6E6B}" destId="{F7C9048B-730A-41C9-8002-1947DD7ACC10}" srcOrd="0" destOrd="0" presId="urn:microsoft.com/office/officeart/2005/8/layout/matrix2"/>
    <dgm:cxn modelId="{926721D7-47AF-4987-9897-E99ECDB63DEC}" type="presParOf" srcId="{5C40452F-8F6B-49B8-87C8-E4E35B1F6E6B}" destId="{6B9C492B-C86A-4ADF-994B-9734D7E4B9F5}" srcOrd="1" destOrd="0" presId="urn:microsoft.com/office/officeart/2005/8/layout/matrix2"/>
    <dgm:cxn modelId="{3DA628AA-17BB-4A77-B528-982B842BCBFC}" type="presParOf" srcId="{5C40452F-8F6B-49B8-87C8-E4E35B1F6E6B}" destId="{0403F51F-F394-4987-88D9-4CF4340D972B}" srcOrd="2" destOrd="0" presId="urn:microsoft.com/office/officeart/2005/8/layout/matrix2"/>
    <dgm:cxn modelId="{8E472B10-E101-4773-9754-1493C2A9047C}" type="presParOf" srcId="{5C40452F-8F6B-49B8-87C8-E4E35B1F6E6B}" destId="{51B49D14-6B0F-4673-8066-816B0CC62B07}" srcOrd="3" destOrd="0" presId="urn:microsoft.com/office/officeart/2005/8/layout/matrix2"/>
    <dgm:cxn modelId="{C7BFAC73-2BD5-4A37-A0AD-D6A571B6BA69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F9986E-6E48-48B7-BB18-FA872B81DBF8}">
      <dgm:prSet phldrT="[Text]"/>
      <dgm:spPr/>
      <dgm:t>
        <a:bodyPr/>
        <a:lstStyle/>
        <a:p>
          <a:r>
            <a:rPr lang="en-US" dirty="0" smtClean="0"/>
            <a:t>Competency Phases</a:t>
          </a:r>
          <a:endParaRPr lang="en-US" dirty="0"/>
        </a:p>
      </dgm:t>
    </dgm:pt>
    <dgm:pt modelId="{4378FDC6-A3E3-4F06-93ED-9E3BB0559224}" type="parTrans" cxnId="{8B6DAF10-0EB2-4B7E-B005-3C1B765A4270}">
      <dgm:prSet/>
      <dgm:spPr/>
      <dgm:t>
        <a:bodyPr/>
        <a:lstStyle/>
        <a:p>
          <a:endParaRPr lang="en-US"/>
        </a:p>
      </dgm:t>
    </dgm:pt>
    <dgm:pt modelId="{C65A1FD5-BF61-4991-8135-99EEFA3D79DE}" type="sibTrans" cxnId="{8B6DAF10-0EB2-4B7E-B005-3C1B765A4270}">
      <dgm:prSet/>
      <dgm:spPr/>
      <dgm:t>
        <a:bodyPr/>
        <a:lstStyle/>
        <a:p>
          <a:endParaRPr lang="en-US"/>
        </a:p>
      </dgm:t>
    </dgm:pt>
    <dgm:pt modelId="{55192E12-DF66-4A9B-A74D-BC45A1498DE9}">
      <dgm:prSet phldrT="[Text]"/>
      <dgm:spPr/>
      <dgm:t>
        <a:bodyPr/>
        <a:lstStyle/>
        <a:p>
          <a:r>
            <a:rPr lang="en-US" dirty="0" smtClean="0"/>
            <a:t>Mistakes vs. Weakness</a:t>
          </a:r>
        </a:p>
      </dgm:t>
    </dgm:pt>
    <dgm:pt modelId="{E4D3F38A-BF8E-4694-874B-3C68BF994A45}" type="parTrans" cxnId="{AD4F7E0B-39A3-4205-B53D-A6F37C9488C9}">
      <dgm:prSet/>
      <dgm:spPr/>
      <dgm:t>
        <a:bodyPr/>
        <a:lstStyle/>
        <a:p>
          <a:endParaRPr lang="en-US"/>
        </a:p>
      </dgm:t>
    </dgm:pt>
    <dgm:pt modelId="{E33934C4-638A-40BC-B60B-E268A950B6D5}" type="sibTrans" cxnId="{AD4F7E0B-39A3-4205-B53D-A6F37C9488C9}">
      <dgm:prSet/>
      <dgm:spPr/>
      <dgm:t>
        <a:bodyPr/>
        <a:lstStyle/>
        <a:p>
          <a:endParaRPr lang="en-US"/>
        </a:p>
      </dgm:t>
    </dgm:pt>
    <dgm:pt modelId="{12CBA55B-FF5C-44DF-A9CA-EF7BA5262921}">
      <dgm:prSet phldrT="[Text]"/>
      <dgm:spPr/>
      <dgm:t>
        <a:bodyPr/>
        <a:lstStyle/>
        <a:p>
          <a:r>
            <a:rPr lang="en-US" dirty="0" smtClean="0"/>
            <a:t>Individual Skills</a:t>
          </a:r>
          <a:endParaRPr lang="en-US" dirty="0"/>
        </a:p>
      </dgm:t>
    </dgm:pt>
    <dgm:pt modelId="{1C2546DD-92DC-4292-A3E1-98CD7B1F7842}" type="parTrans" cxnId="{8C6AC6A3-A4C6-4238-BD6D-863F498EF556}">
      <dgm:prSet/>
      <dgm:spPr/>
      <dgm:t>
        <a:bodyPr/>
        <a:lstStyle/>
        <a:p>
          <a:endParaRPr lang="en-US"/>
        </a:p>
      </dgm:t>
    </dgm:pt>
    <dgm:pt modelId="{A6D55A5C-7C82-4A3E-94E6-1543327F2F27}" type="sibTrans" cxnId="{8C6AC6A3-A4C6-4238-BD6D-863F498EF556}">
      <dgm:prSet/>
      <dgm:spPr/>
      <dgm:t>
        <a:bodyPr/>
        <a:lstStyle/>
        <a:p>
          <a:endParaRPr lang="en-US"/>
        </a:p>
      </dgm:t>
    </dgm:pt>
    <dgm:pt modelId="{FC270965-6589-4F99-8CB7-CB3E48D1746B}">
      <dgm:prSet/>
      <dgm:spPr/>
      <dgm:t>
        <a:bodyPr/>
        <a:lstStyle/>
        <a:p>
          <a:r>
            <a:rPr lang="en-US" dirty="0" smtClean="0"/>
            <a:t>Unconscious Incompetent – Phase 1</a:t>
          </a:r>
          <a:endParaRPr lang="en-US" dirty="0"/>
        </a:p>
      </dgm:t>
    </dgm:pt>
    <dgm:pt modelId="{212661DB-4514-4F05-80F3-D09B6FD2BD83}" type="parTrans" cxnId="{2C6321FC-55EE-47CA-8DAC-3911B9AC014D}">
      <dgm:prSet/>
      <dgm:spPr/>
      <dgm:t>
        <a:bodyPr/>
        <a:lstStyle/>
        <a:p>
          <a:endParaRPr lang="en-US"/>
        </a:p>
      </dgm:t>
    </dgm:pt>
    <dgm:pt modelId="{49969FB2-54F6-4F52-8FAB-819D27C74860}" type="sibTrans" cxnId="{2C6321FC-55EE-47CA-8DAC-3911B9AC014D}">
      <dgm:prSet/>
      <dgm:spPr/>
      <dgm:t>
        <a:bodyPr/>
        <a:lstStyle/>
        <a:p>
          <a:endParaRPr lang="en-US"/>
        </a:p>
      </dgm:t>
    </dgm:pt>
    <dgm:pt modelId="{A59C8A4B-1518-475B-98FE-91B51295C490}">
      <dgm:prSet/>
      <dgm:spPr/>
      <dgm:t>
        <a:bodyPr/>
        <a:lstStyle/>
        <a:p>
          <a:r>
            <a:rPr lang="en-US" dirty="0" smtClean="0"/>
            <a:t>Conscious Incompetent – Phase 2</a:t>
          </a:r>
          <a:endParaRPr lang="en-US" dirty="0"/>
        </a:p>
      </dgm:t>
    </dgm:pt>
    <dgm:pt modelId="{35EBEFF9-75EC-4255-A8FB-E46CC14E07F8}" type="parTrans" cxnId="{F64833D0-B837-4721-9102-C73996CC6ECD}">
      <dgm:prSet/>
      <dgm:spPr/>
      <dgm:t>
        <a:bodyPr/>
        <a:lstStyle/>
        <a:p>
          <a:endParaRPr lang="en-US"/>
        </a:p>
      </dgm:t>
    </dgm:pt>
    <dgm:pt modelId="{646B18F5-99E3-4AEA-89F5-11C8F50EA35B}" type="sibTrans" cxnId="{F64833D0-B837-4721-9102-C73996CC6ECD}">
      <dgm:prSet/>
      <dgm:spPr/>
      <dgm:t>
        <a:bodyPr/>
        <a:lstStyle/>
        <a:p>
          <a:endParaRPr lang="en-US"/>
        </a:p>
      </dgm:t>
    </dgm:pt>
    <dgm:pt modelId="{5AF4D899-4CC3-4DE6-B831-97707A90B154}">
      <dgm:prSet/>
      <dgm:spPr/>
      <dgm:t>
        <a:bodyPr/>
        <a:lstStyle/>
        <a:p>
          <a:r>
            <a:rPr lang="en-US" dirty="0" smtClean="0"/>
            <a:t>Conscious Competent – Phase 3</a:t>
          </a:r>
          <a:endParaRPr lang="en-US" dirty="0"/>
        </a:p>
      </dgm:t>
    </dgm:pt>
    <dgm:pt modelId="{D5F2F30A-8A9B-45E0-896B-06EE84106BBE}" type="parTrans" cxnId="{020D2DDC-D28D-4C50-B16B-305598DC69C3}">
      <dgm:prSet/>
      <dgm:spPr/>
      <dgm:t>
        <a:bodyPr/>
        <a:lstStyle/>
        <a:p>
          <a:endParaRPr lang="en-US"/>
        </a:p>
      </dgm:t>
    </dgm:pt>
    <dgm:pt modelId="{BAA7E0D6-7FCA-4D84-9ACC-7BC53324F80C}" type="sibTrans" cxnId="{020D2DDC-D28D-4C50-B16B-305598DC69C3}">
      <dgm:prSet/>
      <dgm:spPr/>
      <dgm:t>
        <a:bodyPr/>
        <a:lstStyle/>
        <a:p>
          <a:endParaRPr lang="en-US"/>
        </a:p>
      </dgm:t>
    </dgm:pt>
    <dgm:pt modelId="{C2784829-B85A-4E33-981B-65470436C170}">
      <dgm:prSet/>
      <dgm:spPr/>
      <dgm:t>
        <a:bodyPr/>
        <a:lstStyle/>
        <a:p>
          <a:r>
            <a:rPr lang="en-US" dirty="0" smtClean="0"/>
            <a:t>Unconscious Competent – Phase 4</a:t>
          </a:r>
          <a:endParaRPr lang="en-US" dirty="0"/>
        </a:p>
      </dgm:t>
    </dgm:pt>
    <dgm:pt modelId="{8B04B059-2112-462E-9771-BD4D53D660B3}" type="parTrans" cxnId="{3EE87076-E581-4ED8-B283-123F1BAF735D}">
      <dgm:prSet/>
      <dgm:spPr/>
      <dgm:t>
        <a:bodyPr/>
        <a:lstStyle/>
        <a:p>
          <a:endParaRPr lang="en-US"/>
        </a:p>
      </dgm:t>
    </dgm:pt>
    <dgm:pt modelId="{81F1FDDA-4014-4D4D-A0E0-9D1518D2C892}" type="sibTrans" cxnId="{3EE87076-E581-4ED8-B283-123F1BAF735D}">
      <dgm:prSet/>
      <dgm:spPr/>
      <dgm:t>
        <a:bodyPr/>
        <a:lstStyle/>
        <a:p>
          <a:endParaRPr lang="en-US"/>
        </a:p>
      </dgm:t>
    </dgm:pt>
    <dgm:pt modelId="{7724D872-B0CD-419E-88C8-323C2B03F791}">
      <dgm:prSet/>
      <dgm:spPr/>
      <dgm:t>
        <a:bodyPr/>
        <a:lstStyle/>
        <a:p>
          <a:r>
            <a:rPr lang="en-US" dirty="0" smtClean="0"/>
            <a:t>You don’t know what you don’t know</a:t>
          </a:r>
          <a:endParaRPr lang="en-US" dirty="0"/>
        </a:p>
      </dgm:t>
    </dgm:pt>
    <dgm:pt modelId="{0658DFD9-A239-4DB7-8389-208FF22BC533}" type="parTrans" cxnId="{6FF34E58-E60D-41C7-B77B-C011597B40FE}">
      <dgm:prSet/>
      <dgm:spPr/>
      <dgm:t>
        <a:bodyPr/>
        <a:lstStyle/>
        <a:p>
          <a:endParaRPr lang="en-US"/>
        </a:p>
      </dgm:t>
    </dgm:pt>
    <dgm:pt modelId="{11E5EDD0-EB86-4D27-8776-DD92593AB223}" type="sibTrans" cxnId="{6FF34E58-E60D-41C7-B77B-C011597B40FE}">
      <dgm:prSet/>
      <dgm:spPr/>
      <dgm:t>
        <a:bodyPr/>
        <a:lstStyle/>
        <a:p>
          <a:endParaRPr lang="en-US"/>
        </a:p>
      </dgm:t>
    </dgm:pt>
    <dgm:pt modelId="{3A009255-7773-4976-A03A-28C193E50D6E}">
      <dgm:prSet/>
      <dgm:spPr/>
      <dgm:t>
        <a:bodyPr/>
        <a:lstStyle/>
        <a:p>
          <a:r>
            <a:rPr lang="en-US" dirty="0" smtClean="0"/>
            <a:t>You start to know what you don’t know</a:t>
          </a:r>
          <a:endParaRPr lang="en-US" dirty="0"/>
        </a:p>
      </dgm:t>
    </dgm:pt>
    <dgm:pt modelId="{EA2F5B59-339B-4A42-9946-6081BE8B13C1}" type="parTrans" cxnId="{1278DF19-642A-4FA5-90EE-F5183085FFC5}">
      <dgm:prSet/>
      <dgm:spPr/>
      <dgm:t>
        <a:bodyPr/>
        <a:lstStyle/>
        <a:p>
          <a:endParaRPr lang="en-US"/>
        </a:p>
      </dgm:t>
    </dgm:pt>
    <dgm:pt modelId="{15D35A75-7E46-4DD3-B246-933AD0E6BB38}" type="sibTrans" cxnId="{1278DF19-642A-4FA5-90EE-F5183085FFC5}">
      <dgm:prSet/>
      <dgm:spPr/>
      <dgm:t>
        <a:bodyPr/>
        <a:lstStyle/>
        <a:p>
          <a:endParaRPr lang="en-US"/>
        </a:p>
      </dgm:t>
    </dgm:pt>
    <dgm:pt modelId="{A9D6EB69-8C90-4F71-9852-C1128FFEE7F0}">
      <dgm:prSet/>
      <dgm:spPr/>
      <dgm:t>
        <a:bodyPr/>
        <a:lstStyle/>
        <a:p>
          <a:r>
            <a:rPr lang="en-US" dirty="0" smtClean="0"/>
            <a:t>You know and start practicing to make it blend with you</a:t>
          </a:r>
          <a:endParaRPr lang="en-US" dirty="0"/>
        </a:p>
      </dgm:t>
    </dgm:pt>
    <dgm:pt modelId="{05459A63-1506-4E9B-B276-ACCD940B8CC8}" type="parTrans" cxnId="{45502499-2913-4730-AF98-8516DF6D4E7D}">
      <dgm:prSet/>
      <dgm:spPr/>
      <dgm:t>
        <a:bodyPr/>
        <a:lstStyle/>
        <a:p>
          <a:endParaRPr lang="en-US"/>
        </a:p>
      </dgm:t>
    </dgm:pt>
    <dgm:pt modelId="{BEAD7AE6-B9F5-4B1C-852D-D4CA0E87FE76}" type="sibTrans" cxnId="{45502499-2913-4730-AF98-8516DF6D4E7D}">
      <dgm:prSet/>
      <dgm:spPr/>
      <dgm:t>
        <a:bodyPr/>
        <a:lstStyle/>
        <a:p>
          <a:endParaRPr lang="en-US"/>
        </a:p>
      </dgm:t>
    </dgm:pt>
    <dgm:pt modelId="{E2AACBE6-48CF-4CC1-BA91-687750667C28}">
      <dgm:prSet/>
      <dgm:spPr/>
      <dgm:t>
        <a:bodyPr/>
        <a:lstStyle/>
        <a:p>
          <a:r>
            <a:rPr lang="en-US" dirty="0" smtClean="0"/>
            <a:t>You no longer realize but you automatically react and do it</a:t>
          </a:r>
          <a:endParaRPr lang="en-US" dirty="0"/>
        </a:p>
      </dgm:t>
    </dgm:pt>
    <dgm:pt modelId="{6F2D2BFA-9610-45AC-B063-C2A1EBA1C7B5}" type="parTrans" cxnId="{E1F886C3-1ABC-4B46-A78D-49FA16610BCF}">
      <dgm:prSet/>
      <dgm:spPr/>
      <dgm:t>
        <a:bodyPr/>
        <a:lstStyle/>
        <a:p>
          <a:endParaRPr lang="en-US"/>
        </a:p>
      </dgm:t>
    </dgm:pt>
    <dgm:pt modelId="{CBEFBDE7-3EC2-4520-96F3-1B1D69337150}" type="sibTrans" cxnId="{E1F886C3-1ABC-4B46-A78D-49FA16610BCF}">
      <dgm:prSet/>
      <dgm:spPr/>
      <dgm:t>
        <a:bodyPr/>
        <a:lstStyle/>
        <a:p>
          <a:endParaRPr lang="en-US"/>
        </a:p>
      </dgm:t>
    </dgm:pt>
    <dgm:pt modelId="{18BB31B8-74FB-4627-8C9B-A8562D2BB99C}">
      <dgm:prSet phldrT="[Text]"/>
      <dgm:spPr/>
      <dgm:t>
        <a:bodyPr/>
        <a:lstStyle/>
        <a:p>
          <a:r>
            <a:rPr lang="en-US" dirty="0" smtClean="0"/>
            <a:t>Incapable to do</a:t>
          </a:r>
        </a:p>
      </dgm:t>
    </dgm:pt>
    <dgm:pt modelId="{42E0B575-59E5-46A0-870A-B61A366C9B27}" type="parTrans" cxnId="{5C5620FD-EB99-43C6-9A65-ADD196CA1C79}">
      <dgm:prSet/>
      <dgm:spPr/>
      <dgm:t>
        <a:bodyPr/>
        <a:lstStyle/>
        <a:p>
          <a:endParaRPr lang="en-US"/>
        </a:p>
      </dgm:t>
    </dgm:pt>
    <dgm:pt modelId="{FE4493ED-D75F-4657-8125-37A00985AD55}" type="sibTrans" cxnId="{5C5620FD-EB99-43C6-9A65-ADD196CA1C79}">
      <dgm:prSet/>
      <dgm:spPr/>
      <dgm:t>
        <a:bodyPr/>
        <a:lstStyle/>
        <a:p>
          <a:endParaRPr lang="en-US"/>
        </a:p>
      </dgm:t>
    </dgm:pt>
    <dgm:pt modelId="{83E05D13-7105-451B-9633-6EB09AB3445B}">
      <dgm:prSet phldrT="[Text]"/>
      <dgm:spPr/>
      <dgm:t>
        <a:bodyPr/>
        <a:lstStyle/>
        <a:p>
          <a:r>
            <a:rPr lang="en-US" dirty="0" smtClean="0"/>
            <a:t>Capable to do but had a flaw</a:t>
          </a:r>
        </a:p>
      </dgm:t>
    </dgm:pt>
    <dgm:pt modelId="{CDE42711-00A5-4BC1-8B01-CC68ECCE04B0}" type="parTrans" cxnId="{A8A973A5-1B04-41FB-B048-9CE8BC078C2B}">
      <dgm:prSet/>
      <dgm:spPr/>
      <dgm:t>
        <a:bodyPr/>
        <a:lstStyle/>
        <a:p>
          <a:endParaRPr lang="en-US"/>
        </a:p>
      </dgm:t>
    </dgm:pt>
    <dgm:pt modelId="{439944B5-1835-4467-AE24-2889C1A03D39}" type="sibTrans" cxnId="{A8A973A5-1B04-41FB-B048-9CE8BC078C2B}">
      <dgm:prSet/>
      <dgm:spPr/>
      <dgm:t>
        <a:bodyPr/>
        <a:lstStyle/>
        <a:p>
          <a:endParaRPr lang="en-US"/>
        </a:p>
      </dgm:t>
    </dgm:pt>
    <dgm:pt modelId="{71FB0B7B-3637-4DA5-A00C-5168B8A5E8A2}">
      <dgm:prSet phldrT="[Text]"/>
      <dgm:spPr/>
      <dgm:t>
        <a:bodyPr/>
        <a:lstStyle/>
        <a:p>
          <a:r>
            <a:rPr lang="en-US" dirty="0" smtClean="0"/>
            <a:t>Practice to achieve</a:t>
          </a:r>
          <a:endParaRPr lang="en-US" dirty="0"/>
        </a:p>
      </dgm:t>
    </dgm:pt>
    <dgm:pt modelId="{35BBA1CC-E21F-42B7-99F4-28DC9FE3F4BA}" type="parTrans" cxnId="{58ED50C0-EE2F-4237-9853-AADF6B130E9B}">
      <dgm:prSet/>
      <dgm:spPr/>
      <dgm:t>
        <a:bodyPr/>
        <a:lstStyle/>
        <a:p>
          <a:endParaRPr lang="en-US"/>
        </a:p>
      </dgm:t>
    </dgm:pt>
    <dgm:pt modelId="{EB2C8232-5ED4-448C-AB2D-D8F3D554FE20}" type="sibTrans" cxnId="{58ED50C0-EE2F-4237-9853-AADF6B130E9B}">
      <dgm:prSet/>
      <dgm:spPr/>
      <dgm:t>
        <a:bodyPr/>
        <a:lstStyle/>
        <a:p>
          <a:endParaRPr lang="en-US"/>
        </a:p>
      </dgm:t>
    </dgm:pt>
    <dgm:pt modelId="{9FCF146E-91DA-4675-8383-9455B33BB177}">
      <dgm:prSet phldrT="[Text]"/>
      <dgm:spPr/>
      <dgm:t>
        <a:bodyPr/>
        <a:lstStyle/>
        <a:p>
          <a:r>
            <a:rPr lang="en-US" dirty="0" smtClean="0"/>
            <a:t>Phase 3 to be competent</a:t>
          </a:r>
          <a:endParaRPr lang="en-US" dirty="0"/>
        </a:p>
      </dgm:t>
    </dgm:pt>
    <dgm:pt modelId="{18CD04AA-5DA7-469C-B1ED-AD415E202982}" type="parTrans" cxnId="{D4E8D951-2A0F-4017-9DB1-A211633D0B85}">
      <dgm:prSet/>
      <dgm:spPr/>
      <dgm:t>
        <a:bodyPr/>
        <a:lstStyle/>
        <a:p>
          <a:endParaRPr lang="en-US"/>
        </a:p>
      </dgm:t>
    </dgm:pt>
    <dgm:pt modelId="{1FAB4AA0-1BE6-496C-96DA-7AF297250207}" type="sibTrans" cxnId="{D4E8D951-2A0F-4017-9DB1-A211633D0B85}">
      <dgm:prSet/>
      <dgm:spPr/>
      <dgm:t>
        <a:bodyPr/>
        <a:lstStyle/>
        <a:p>
          <a:endParaRPr lang="en-US"/>
        </a:p>
      </dgm:t>
    </dgm:pt>
    <dgm:pt modelId="{55F3AA57-3D94-4F70-A642-C028034BAB01}">
      <dgm:prSet phldrT="[Text]"/>
      <dgm:spPr/>
      <dgm:t>
        <a:bodyPr/>
        <a:lstStyle/>
        <a:p>
          <a:r>
            <a:rPr lang="en-US" dirty="0" smtClean="0"/>
            <a:t>Phase 4 to free your mind</a:t>
          </a:r>
          <a:endParaRPr lang="en-US" dirty="0"/>
        </a:p>
      </dgm:t>
    </dgm:pt>
    <dgm:pt modelId="{401ED342-0D87-4E1B-B052-22EAD430D57C}" type="parTrans" cxnId="{83CFF306-2D3C-438B-9814-0C74858B428F}">
      <dgm:prSet/>
      <dgm:spPr/>
      <dgm:t>
        <a:bodyPr/>
        <a:lstStyle/>
        <a:p>
          <a:endParaRPr lang="en-US"/>
        </a:p>
      </dgm:t>
    </dgm:pt>
    <dgm:pt modelId="{6F66EC62-64FF-4FA5-A8C8-79DC811263DD}" type="sibTrans" cxnId="{83CFF306-2D3C-438B-9814-0C74858B428F}">
      <dgm:prSet/>
      <dgm:spPr/>
      <dgm:t>
        <a:bodyPr/>
        <a:lstStyle/>
        <a:p>
          <a:endParaRPr lang="en-US"/>
        </a:p>
      </dgm:t>
    </dgm:pt>
    <dgm:pt modelId="{58A11802-CF60-4C29-8F49-73134379128A}" type="pres">
      <dgm:prSet presAssocID="{71B4D5D1-5068-485E-9DB9-9B9974D3B73D}" presName="layout" presStyleCnt="0">
        <dgm:presLayoutVars>
          <dgm:chMax/>
          <dgm:chPref/>
          <dgm:dir/>
          <dgm:resizeHandles/>
        </dgm:presLayoutVars>
      </dgm:prSet>
      <dgm:spPr/>
    </dgm:pt>
    <dgm:pt modelId="{8BD42261-6912-4C76-B7FF-F20B83DA4C27}" type="pres">
      <dgm:prSet presAssocID="{21F9986E-6E48-48B7-BB18-FA872B81DBF8}" presName="root" presStyleCnt="0">
        <dgm:presLayoutVars>
          <dgm:chMax/>
          <dgm:chPref/>
        </dgm:presLayoutVars>
      </dgm:prSet>
      <dgm:spPr/>
    </dgm:pt>
    <dgm:pt modelId="{35B7F705-6B07-4517-9524-CDFE85672255}" type="pres">
      <dgm:prSet presAssocID="{21F9986E-6E48-48B7-BB18-FA872B81DBF8}" presName="rootComposite" presStyleCnt="0">
        <dgm:presLayoutVars/>
      </dgm:prSet>
      <dgm:spPr/>
    </dgm:pt>
    <dgm:pt modelId="{426AFAAC-0F90-4FCF-8EBB-6A6DE0156F22}" type="pres">
      <dgm:prSet presAssocID="{21F9986E-6E48-48B7-BB18-FA872B81DBF8}" presName="ParentAccent" presStyleLbl="alignNode1" presStyleIdx="0" presStyleCnt="3"/>
      <dgm:spPr/>
    </dgm:pt>
    <dgm:pt modelId="{400D2105-E52F-466D-A202-4C7E1A3CF498}" type="pres">
      <dgm:prSet presAssocID="{21F9986E-6E48-48B7-BB18-FA872B81DBF8}" presName="ParentSmallAccent" presStyleLbl="fgAcc1" presStyleIdx="0" presStyleCnt="3"/>
      <dgm:spPr/>
    </dgm:pt>
    <dgm:pt modelId="{4AF8C2AB-3E40-4C5D-995E-8E295B390AF1}" type="pres">
      <dgm:prSet presAssocID="{21F9986E-6E48-48B7-BB18-FA872B81DBF8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359BD1D6-7940-4435-8E19-59EEA91BCDD1}" type="pres">
      <dgm:prSet presAssocID="{21F9986E-6E48-48B7-BB18-FA872B81DBF8}" presName="childShape" presStyleCnt="0">
        <dgm:presLayoutVars>
          <dgm:chMax val="0"/>
          <dgm:chPref val="0"/>
        </dgm:presLayoutVars>
      </dgm:prSet>
      <dgm:spPr/>
    </dgm:pt>
    <dgm:pt modelId="{10A1A742-5306-4CA7-9457-56C463CD8783}" type="pres">
      <dgm:prSet presAssocID="{FC270965-6589-4F99-8CB7-CB3E48D1746B}" presName="childComposite" presStyleCnt="0">
        <dgm:presLayoutVars>
          <dgm:chMax val="0"/>
          <dgm:chPref val="0"/>
        </dgm:presLayoutVars>
      </dgm:prSet>
      <dgm:spPr/>
    </dgm:pt>
    <dgm:pt modelId="{D4025DD0-DF10-4C7D-84F3-72A48591B57B}" type="pres">
      <dgm:prSet presAssocID="{FC270965-6589-4F99-8CB7-CB3E48D1746B}" presName="ChildAccent" presStyleLbl="solidFgAcc1" presStyleIdx="0" presStyleCnt="7"/>
      <dgm:spPr/>
    </dgm:pt>
    <dgm:pt modelId="{2ACBA8CC-C068-47FF-835B-3F3BFD15AF12}" type="pres">
      <dgm:prSet presAssocID="{FC270965-6589-4F99-8CB7-CB3E48D1746B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85C2B333-6BC2-4389-A761-C2C3036F0DB8}" type="pres">
      <dgm:prSet presAssocID="{A59C8A4B-1518-475B-98FE-91B51295C490}" presName="childComposite" presStyleCnt="0">
        <dgm:presLayoutVars>
          <dgm:chMax val="0"/>
          <dgm:chPref val="0"/>
        </dgm:presLayoutVars>
      </dgm:prSet>
      <dgm:spPr/>
    </dgm:pt>
    <dgm:pt modelId="{BAFB7B28-2AF6-4F45-A7B9-B695C347BCB7}" type="pres">
      <dgm:prSet presAssocID="{A59C8A4B-1518-475B-98FE-91B51295C490}" presName="ChildAccent" presStyleLbl="solidFgAcc1" presStyleIdx="1" presStyleCnt="7"/>
      <dgm:spPr/>
    </dgm:pt>
    <dgm:pt modelId="{CA2EF276-E146-42F8-BEDE-A0F4B0756912}" type="pres">
      <dgm:prSet presAssocID="{A59C8A4B-1518-475B-98FE-91B51295C490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A122CF3E-3C4B-4C27-B346-F27E9F9AE493}" type="pres">
      <dgm:prSet presAssocID="{5AF4D899-4CC3-4DE6-B831-97707A90B154}" presName="childComposite" presStyleCnt="0">
        <dgm:presLayoutVars>
          <dgm:chMax val="0"/>
          <dgm:chPref val="0"/>
        </dgm:presLayoutVars>
      </dgm:prSet>
      <dgm:spPr/>
    </dgm:pt>
    <dgm:pt modelId="{EDA3913E-6BBC-4EB8-9156-6147B47EF79E}" type="pres">
      <dgm:prSet presAssocID="{5AF4D899-4CC3-4DE6-B831-97707A90B154}" presName="ChildAccent" presStyleLbl="solidFgAcc1" presStyleIdx="2" presStyleCnt="7"/>
      <dgm:spPr/>
    </dgm:pt>
    <dgm:pt modelId="{40AE0092-A478-44E2-9A0D-46399B2FCFE3}" type="pres">
      <dgm:prSet presAssocID="{5AF4D899-4CC3-4DE6-B831-97707A90B154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5F1996A6-4240-4FD7-A9C0-17DBE79658B8}" type="pres">
      <dgm:prSet presAssocID="{C2784829-B85A-4E33-981B-65470436C170}" presName="childComposite" presStyleCnt="0">
        <dgm:presLayoutVars>
          <dgm:chMax val="0"/>
          <dgm:chPref val="0"/>
        </dgm:presLayoutVars>
      </dgm:prSet>
      <dgm:spPr/>
    </dgm:pt>
    <dgm:pt modelId="{EFF38924-0813-46C1-BDF4-3FF107815652}" type="pres">
      <dgm:prSet presAssocID="{C2784829-B85A-4E33-981B-65470436C170}" presName="ChildAccent" presStyleLbl="solidFgAcc1" presStyleIdx="3" presStyleCnt="7"/>
      <dgm:spPr/>
    </dgm:pt>
    <dgm:pt modelId="{68F556F9-490E-43AD-8E4B-8C6FDF8CFC44}" type="pres">
      <dgm:prSet presAssocID="{C2784829-B85A-4E33-981B-65470436C170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D9C2548C-DCF6-4511-A6E6-0206DF0669F6}" type="pres">
      <dgm:prSet presAssocID="{55192E12-DF66-4A9B-A74D-BC45A1498DE9}" presName="root" presStyleCnt="0">
        <dgm:presLayoutVars>
          <dgm:chMax/>
          <dgm:chPref/>
        </dgm:presLayoutVars>
      </dgm:prSet>
      <dgm:spPr/>
    </dgm:pt>
    <dgm:pt modelId="{6A34A23E-6927-4DDE-850F-516DE977E68E}" type="pres">
      <dgm:prSet presAssocID="{55192E12-DF66-4A9B-A74D-BC45A1498DE9}" presName="rootComposite" presStyleCnt="0">
        <dgm:presLayoutVars/>
      </dgm:prSet>
      <dgm:spPr/>
    </dgm:pt>
    <dgm:pt modelId="{FFDA8393-2118-4DEE-9487-4C5270A61376}" type="pres">
      <dgm:prSet presAssocID="{55192E12-DF66-4A9B-A74D-BC45A1498DE9}" presName="ParentAccent" presStyleLbl="alignNode1" presStyleIdx="1" presStyleCnt="3"/>
      <dgm:spPr/>
    </dgm:pt>
    <dgm:pt modelId="{505C9962-DDD7-4B8A-B33E-8FA9423744A3}" type="pres">
      <dgm:prSet presAssocID="{55192E12-DF66-4A9B-A74D-BC45A1498DE9}" presName="ParentSmallAccent" presStyleLbl="fgAcc1" presStyleIdx="1" presStyleCnt="3"/>
      <dgm:spPr/>
    </dgm:pt>
    <dgm:pt modelId="{727F82C9-9C30-48F4-A6CF-C70FD8A9C72C}" type="pres">
      <dgm:prSet presAssocID="{55192E12-DF66-4A9B-A74D-BC45A1498DE9}" presName="Parent" presStyleLbl="revTx" presStyleIdx="5" presStyleCnt="10">
        <dgm:presLayoutVars>
          <dgm:chMax/>
          <dgm:chPref val="4"/>
          <dgm:bulletEnabled val="1"/>
        </dgm:presLayoutVars>
      </dgm:prSet>
      <dgm:spPr/>
    </dgm:pt>
    <dgm:pt modelId="{BF5D9625-9513-4A35-B29C-7A356D10F55D}" type="pres">
      <dgm:prSet presAssocID="{55192E12-DF66-4A9B-A74D-BC45A1498DE9}" presName="childShape" presStyleCnt="0">
        <dgm:presLayoutVars>
          <dgm:chMax val="0"/>
          <dgm:chPref val="0"/>
        </dgm:presLayoutVars>
      </dgm:prSet>
      <dgm:spPr/>
    </dgm:pt>
    <dgm:pt modelId="{069B0113-A222-4E0B-A5ED-D0208EF78F01}" type="pres">
      <dgm:prSet presAssocID="{83E05D13-7105-451B-9633-6EB09AB3445B}" presName="childComposite" presStyleCnt="0">
        <dgm:presLayoutVars>
          <dgm:chMax val="0"/>
          <dgm:chPref val="0"/>
        </dgm:presLayoutVars>
      </dgm:prSet>
      <dgm:spPr/>
    </dgm:pt>
    <dgm:pt modelId="{9ED2E713-4617-4026-8824-FC426F87FE51}" type="pres">
      <dgm:prSet presAssocID="{83E05D13-7105-451B-9633-6EB09AB3445B}" presName="ChildAccent" presStyleLbl="solidFgAcc1" presStyleIdx="4" presStyleCnt="7"/>
      <dgm:spPr/>
    </dgm:pt>
    <dgm:pt modelId="{573747E8-C6DF-47FA-9AC1-1267C0FD4C72}" type="pres">
      <dgm:prSet presAssocID="{83E05D13-7105-451B-9633-6EB09AB3445B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AD9BA908-2301-4643-8C85-9B4E4B973751}" type="pres">
      <dgm:prSet presAssocID="{18BB31B8-74FB-4627-8C9B-A8562D2BB99C}" presName="childComposite" presStyleCnt="0">
        <dgm:presLayoutVars>
          <dgm:chMax val="0"/>
          <dgm:chPref val="0"/>
        </dgm:presLayoutVars>
      </dgm:prSet>
      <dgm:spPr/>
    </dgm:pt>
    <dgm:pt modelId="{C32B857D-C0E5-4205-BD68-82FAE2180FF1}" type="pres">
      <dgm:prSet presAssocID="{18BB31B8-74FB-4627-8C9B-A8562D2BB99C}" presName="ChildAccent" presStyleLbl="solidFgAcc1" presStyleIdx="5" presStyleCnt="7"/>
      <dgm:spPr/>
    </dgm:pt>
    <dgm:pt modelId="{AEB6CAED-3047-41EE-A2F4-469C5EA52ED7}" type="pres">
      <dgm:prSet presAssocID="{18BB31B8-74FB-4627-8C9B-A8562D2BB99C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88DF5BA2-CC53-4CC3-95DC-3C02571D8594}" type="pres">
      <dgm:prSet presAssocID="{12CBA55B-FF5C-44DF-A9CA-EF7BA5262921}" presName="root" presStyleCnt="0">
        <dgm:presLayoutVars>
          <dgm:chMax/>
          <dgm:chPref/>
        </dgm:presLayoutVars>
      </dgm:prSet>
      <dgm:spPr/>
    </dgm:pt>
    <dgm:pt modelId="{5640F9A0-1DFA-45DF-97F5-0CAE4AD1921E}" type="pres">
      <dgm:prSet presAssocID="{12CBA55B-FF5C-44DF-A9CA-EF7BA5262921}" presName="rootComposite" presStyleCnt="0">
        <dgm:presLayoutVars/>
      </dgm:prSet>
      <dgm:spPr/>
    </dgm:pt>
    <dgm:pt modelId="{CB075F83-3AF8-4318-808A-BB03C53D2CDB}" type="pres">
      <dgm:prSet presAssocID="{12CBA55B-FF5C-44DF-A9CA-EF7BA5262921}" presName="ParentAccent" presStyleLbl="alignNode1" presStyleIdx="2" presStyleCnt="3"/>
      <dgm:spPr/>
    </dgm:pt>
    <dgm:pt modelId="{724C1989-2BEF-4C3D-BC1C-3F5BE28D2CFA}" type="pres">
      <dgm:prSet presAssocID="{12CBA55B-FF5C-44DF-A9CA-EF7BA5262921}" presName="ParentSmallAccent" presStyleLbl="fgAcc1" presStyleIdx="2" presStyleCnt="3"/>
      <dgm:spPr/>
    </dgm:pt>
    <dgm:pt modelId="{5799AF2C-4814-40C4-92A8-6586319D6FC8}" type="pres">
      <dgm:prSet presAssocID="{12CBA55B-FF5C-44DF-A9CA-EF7BA5262921}" presName="Parent" presStyleLbl="revTx" presStyleIdx="8" presStyleCnt="10">
        <dgm:presLayoutVars>
          <dgm:chMax/>
          <dgm:chPref val="4"/>
          <dgm:bulletEnabled val="1"/>
        </dgm:presLayoutVars>
      </dgm:prSet>
      <dgm:spPr/>
    </dgm:pt>
    <dgm:pt modelId="{293498BB-4EEE-4B90-9D26-A89394CCD65D}" type="pres">
      <dgm:prSet presAssocID="{12CBA55B-FF5C-44DF-A9CA-EF7BA5262921}" presName="childShape" presStyleCnt="0">
        <dgm:presLayoutVars>
          <dgm:chMax val="0"/>
          <dgm:chPref val="0"/>
        </dgm:presLayoutVars>
      </dgm:prSet>
      <dgm:spPr/>
    </dgm:pt>
    <dgm:pt modelId="{FDF460F5-2031-4EEA-9D63-DB5A06C3B2F5}" type="pres">
      <dgm:prSet presAssocID="{71FB0B7B-3637-4DA5-A00C-5168B8A5E8A2}" presName="childComposite" presStyleCnt="0">
        <dgm:presLayoutVars>
          <dgm:chMax val="0"/>
          <dgm:chPref val="0"/>
        </dgm:presLayoutVars>
      </dgm:prSet>
      <dgm:spPr/>
    </dgm:pt>
    <dgm:pt modelId="{41554144-7099-4FD9-A7B4-CA99EC01EB4A}" type="pres">
      <dgm:prSet presAssocID="{71FB0B7B-3637-4DA5-A00C-5168B8A5E8A2}" presName="ChildAccent" presStyleLbl="solidFgAcc1" presStyleIdx="6" presStyleCnt="7"/>
      <dgm:spPr/>
    </dgm:pt>
    <dgm:pt modelId="{39745465-C2C9-45FE-AF39-B93B5691F917}" type="pres">
      <dgm:prSet presAssocID="{71FB0B7B-3637-4DA5-A00C-5168B8A5E8A2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85DC336F-7D94-49FD-BF5D-130F6E14DDD4}" type="presOf" srcId="{71FB0B7B-3637-4DA5-A00C-5168B8A5E8A2}" destId="{39745465-C2C9-45FE-AF39-B93B5691F917}" srcOrd="0" destOrd="0" presId="urn:microsoft.com/office/officeart/2008/layout/SquareAccentList"/>
    <dgm:cxn modelId="{D4E8D951-2A0F-4017-9DB1-A211633D0B85}" srcId="{71FB0B7B-3637-4DA5-A00C-5168B8A5E8A2}" destId="{9FCF146E-91DA-4675-8383-9455B33BB177}" srcOrd="0" destOrd="0" parTransId="{18CD04AA-5DA7-469C-B1ED-AD415E202982}" sibTransId="{1FAB4AA0-1BE6-496C-96DA-7AF297250207}"/>
    <dgm:cxn modelId="{9D889E90-799D-4C43-8608-C43C0EBC6497}" type="presOf" srcId="{C2784829-B85A-4E33-981B-65470436C170}" destId="{68F556F9-490E-43AD-8E4B-8C6FDF8CFC44}" srcOrd="0" destOrd="0" presId="urn:microsoft.com/office/officeart/2008/layout/SquareAccentList"/>
    <dgm:cxn modelId="{45502499-2913-4730-AF98-8516DF6D4E7D}" srcId="{5AF4D899-4CC3-4DE6-B831-97707A90B154}" destId="{A9D6EB69-8C90-4F71-9852-C1128FFEE7F0}" srcOrd="0" destOrd="0" parTransId="{05459A63-1506-4E9B-B276-ACCD940B8CC8}" sibTransId="{BEAD7AE6-B9F5-4B1C-852D-D4CA0E87FE76}"/>
    <dgm:cxn modelId="{494B1D8D-9008-4B52-8426-C27D8FB7F975}" type="presOf" srcId="{7724D872-B0CD-419E-88C8-323C2B03F791}" destId="{2ACBA8CC-C068-47FF-835B-3F3BFD15AF12}" srcOrd="0" destOrd="1" presId="urn:microsoft.com/office/officeart/2008/layout/SquareAccentList"/>
    <dgm:cxn modelId="{A2697A1E-BF9E-481F-A180-8FE149BD159E}" type="presOf" srcId="{83E05D13-7105-451B-9633-6EB09AB3445B}" destId="{573747E8-C6DF-47FA-9AC1-1267C0FD4C72}" srcOrd="0" destOrd="0" presId="urn:microsoft.com/office/officeart/2008/layout/SquareAccentList"/>
    <dgm:cxn modelId="{E1FA6CEC-B512-476D-A403-3DD7642646EB}" type="presOf" srcId="{12CBA55B-FF5C-44DF-A9CA-EF7BA5262921}" destId="{5799AF2C-4814-40C4-92A8-6586319D6FC8}" srcOrd="0" destOrd="0" presId="urn:microsoft.com/office/officeart/2008/layout/SquareAccentList"/>
    <dgm:cxn modelId="{2C6321FC-55EE-47CA-8DAC-3911B9AC014D}" srcId="{21F9986E-6E48-48B7-BB18-FA872B81DBF8}" destId="{FC270965-6589-4F99-8CB7-CB3E48D1746B}" srcOrd="0" destOrd="0" parTransId="{212661DB-4514-4F05-80F3-D09B6FD2BD83}" sibTransId="{49969FB2-54F6-4F52-8FAB-819D27C74860}"/>
    <dgm:cxn modelId="{83CFF306-2D3C-438B-9814-0C74858B428F}" srcId="{71FB0B7B-3637-4DA5-A00C-5168B8A5E8A2}" destId="{55F3AA57-3D94-4F70-A642-C028034BAB01}" srcOrd="1" destOrd="0" parTransId="{401ED342-0D87-4E1B-B052-22EAD430D57C}" sibTransId="{6F66EC62-64FF-4FA5-A8C8-79DC811263DD}"/>
    <dgm:cxn modelId="{733735B2-2CBD-4FBF-BC72-642F35678C80}" type="presOf" srcId="{FC270965-6589-4F99-8CB7-CB3E48D1746B}" destId="{2ACBA8CC-C068-47FF-835B-3F3BFD15AF12}" srcOrd="0" destOrd="0" presId="urn:microsoft.com/office/officeart/2008/layout/SquareAccentList"/>
    <dgm:cxn modelId="{58ED50C0-EE2F-4237-9853-AADF6B130E9B}" srcId="{12CBA55B-FF5C-44DF-A9CA-EF7BA5262921}" destId="{71FB0B7B-3637-4DA5-A00C-5168B8A5E8A2}" srcOrd="0" destOrd="0" parTransId="{35BBA1CC-E21F-42B7-99F4-28DC9FE3F4BA}" sibTransId="{EB2C8232-5ED4-448C-AB2D-D8F3D554FE20}"/>
    <dgm:cxn modelId="{2E80D6AA-411E-4B82-A3C4-84A32010738E}" type="presOf" srcId="{9FCF146E-91DA-4675-8383-9455B33BB177}" destId="{39745465-C2C9-45FE-AF39-B93B5691F917}" srcOrd="0" destOrd="1" presId="urn:microsoft.com/office/officeart/2008/layout/SquareAccentList"/>
    <dgm:cxn modelId="{AA149F7C-6251-41B6-89CB-D191F6A3BC52}" type="presOf" srcId="{A59C8A4B-1518-475B-98FE-91B51295C490}" destId="{CA2EF276-E146-42F8-BEDE-A0F4B0756912}" srcOrd="0" destOrd="0" presId="urn:microsoft.com/office/officeart/2008/layout/SquareAccentList"/>
    <dgm:cxn modelId="{55AA8BFC-9554-479A-A255-0F162BDB198F}" type="presOf" srcId="{21F9986E-6E48-48B7-BB18-FA872B81DBF8}" destId="{4AF8C2AB-3E40-4C5D-995E-8E295B390AF1}" srcOrd="0" destOrd="0" presId="urn:microsoft.com/office/officeart/2008/layout/SquareAccentList"/>
    <dgm:cxn modelId="{279D6B3D-6439-4D2E-88B0-875777B54F6B}" type="presOf" srcId="{55192E12-DF66-4A9B-A74D-BC45A1498DE9}" destId="{727F82C9-9C30-48F4-A6CF-C70FD8A9C72C}" srcOrd="0" destOrd="0" presId="urn:microsoft.com/office/officeart/2008/layout/SquareAccentList"/>
    <dgm:cxn modelId="{1278DF19-642A-4FA5-90EE-F5183085FFC5}" srcId="{A59C8A4B-1518-475B-98FE-91B51295C490}" destId="{3A009255-7773-4976-A03A-28C193E50D6E}" srcOrd="0" destOrd="0" parTransId="{EA2F5B59-339B-4A42-9946-6081BE8B13C1}" sibTransId="{15D35A75-7E46-4DD3-B246-933AD0E6BB38}"/>
    <dgm:cxn modelId="{088395EA-B108-4F5B-9146-4E85E96256FA}" type="presOf" srcId="{18BB31B8-74FB-4627-8C9B-A8562D2BB99C}" destId="{AEB6CAED-3047-41EE-A2F4-469C5EA52ED7}" srcOrd="0" destOrd="0" presId="urn:microsoft.com/office/officeart/2008/layout/SquareAccentList"/>
    <dgm:cxn modelId="{020D2DDC-D28D-4C50-B16B-305598DC69C3}" srcId="{21F9986E-6E48-48B7-BB18-FA872B81DBF8}" destId="{5AF4D899-4CC3-4DE6-B831-97707A90B154}" srcOrd="2" destOrd="0" parTransId="{D5F2F30A-8A9B-45E0-896B-06EE84106BBE}" sibTransId="{BAA7E0D6-7FCA-4D84-9ACC-7BC53324F80C}"/>
    <dgm:cxn modelId="{3EE87076-E581-4ED8-B283-123F1BAF735D}" srcId="{21F9986E-6E48-48B7-BB18-FA872B81DBF8}" destId="{C2784829-B85A-4E33-981B-65470436C170}" srcOrd="3" destOrd="0" parTransId="{8B04B059-2112-462E-9771-BD4D53D660B3}" sibTransId="{81F1FDDA-4014-4D4D-A0E0-9D1518D2C892}"/>
    <dgm:cxn modelId="{A7885174-20DA-4631-B0D5-D00671E83A14}" type="presOf" srcId="{3A009255-7773-4976-A03A-28C193E50D6E}" destId="{CA2EF276-E146-42F8-BEDE-A0F4B0756912}" srcOrd="0" destOrd="1" presId="urn:microsoft.com/office/officeart/2008/layout/SquareAccentList"/>
    <dgm:cxn modelId="{6FF34E58-E60D-41C7-B77B-C011597B40FE}" srcId="{FC270965-6589-4F99-8CB7-CB3E48D1746B}" destId="{7724D872-B0CD-419E-88C8-323C2B03F791}" srcOrd="0" destOrd="0" parTransId="{0658DFD9-A239-4DB7-8389-208FF22BC533}" sibTransId="{11E5EDD0-EB86-4D27-8776-DD92593AB223}"/>
    <dgm:cxn modelId="{0B567170-0CDB-40D1-9ECB-9E113DB80EA7}" type="presOf" srcId="{55F3AA57-3D94-4F70-A642-C028034BAB01}" destId="{39745465-C2C9-45FE-AF39-B93B5691F917}" srcOrd="0" destOrd="2" presId="urn:microsoft.com/office/officeart/2008/layout/SquareAccentList"/>
    <dgm:cxn modelId="{AD4F7E0B-39A3-4205-B53D-A6F37C9488C9}" srcId="{71B4D5D1-5068-485E-9DB9-9B9974D3B73D}" destId="{55192E12-DF66-4A9B-A74D-BC45A1498DE9}" srcOrd="1" destOrd="0" parTransId="{E4D3F38A-BF8E-4694-874B-3C68BF994A45}" sibTransId="{E33934C4-638A-40BC-B60B-E268A950B6D5}"/>
    <dgm:cxn modelId="{7C19E41F-B3FD-4ADF-90D7-F6E82B8DE1AE}" type="presOf" srcId="{71B4D5D1-5068-485E-9DB9-9B9974D3B73D}" destId="{58A11802-CF60-4C29-8F49-73134379128A}" srcOrd="0" destOrd="0" presId="urn:microsoft.com/office/officeart/2008/layout/SquareAccentList"/>
    <dgm:cxn modelId="{BB70D202-B1B1-4D99-969F-829B6A5C1702}" type="presOf" srcId="{5AF4D899-4CC3-4DE6-B831-97707A90B154}" destId="{40AE0092-A478-44E2-9A0D-46399B2FCFE3}" srcOrd="0" destOrd="0" presId="urn:microsoft.com/office/officeart/2008/layout/SquareAccentList"/>
    <dgm:cxn modelId="{96EA4EDF-D0E3-42BA-A246-1128617BC080}" type="presOf" srcId="{E2AACBE6-48CF-4CC1-BA91-687750667C28}" destId="{68F556F9-490E-43AD-8E4B-8C6FDF8CFC44}" srcOrd="0" destOrd="1" presId="urn:microsoft.com/office/officeart/2008/layout/SquareAccentList"/>
    <dgm:cxn modelId="{8C6AC6A3-A4C6-4238-BD6D-863F498EF556}" srcId="{71B4D5D1-5068-485E-9DB9-9B9974D3B73D}" destId="{12CBA55B-FF5C-44DF-A9CA-EF7BA5262921}" srcOrd="2" destOrd="0" parTransId="{1C2546DD-92DC-4292-A3E1-98CD7B1F7842}" sibTransId="{A6D55A5C-7C82-4A3E-94E6-1543327F2F27}"/>
    <dgm:cxn modelId="{2191596C-CDE8-4A2C-8218-CFC22A07B7DC}" type="presOf" srcId="{A9D6EB69-8C90-4F71-9852-C1128FFEE7F0}" destId="{40AE0092-A478-44E2-9A0D-46399B2FCFE3}" srcOrd="0" destOrd="1" presId="urn:microsoft.com/office/officeart/2008/layout/SquareAccentList"/>
    <dgm:cxn modelId="{E1F886C3-1ABC-4B46-A78D-49FA16610BCF}" srcId="{C2784829-B85A-4E33-981B-65470436C170}" destId="{E2AACBE6-48CF-4CC1-BA91-687750667C28}" srcOrd="0" destOrd="0" parTransId="{6F2D2BFA-9610-45AC-B063-C2A1EBA1C7B5}" sibTransId="{CBEFBDE7-3EC2-4520-96F3-1B1D69337150}"/>
    <dgm:cxn modelId="{5C5620FD-EB99-43C6-9A65-ADD196CA1C79}" srcId="{55192E12-DF66-4A9B-A74D-BC45A1498DE9}" destId="{18BB31B8-74FB-4627-8C9B-A8562D2BB99C}" srcOrd="1" destOrd="0" parTransId="{42E0B575-59E5-46A0-870A-B61A366C9B27}" sibTransId="{FE4493ED-D75F-4657-8125-37A00985AD55}"/>
    <dgm:cxn modelId="{A8A973A5-1B04-41FB-B048-9CE8BC078C2B}" srcId="{55192E12-DF66-4A9B-A74D-BC45A1498DE9}" destId="{83E05D13-7105-451B-9633-6EB09AB3445B}" srcOrd="0" destOrd="0" parTransId="{CDE42711-00A5-4BC1-8B01-CC68ECCE04B0}" sibTransId="{439944B5-1835-4467-AE24-2889C1A03D39}"/>
    <dgm:cxn modelId="{F64833D0-B837-4721-9102-C73996CC6ECD}" srcId="{21F9986E-6E48-48B7-BB18-FA872B81DBF8}" destId="{A59C8A4B-1518-475B-98FE-91B51295C490}" srcOrd="1" destOrd="0" parTransId="{35EBEFF9-75EC-4255-A8FB-E46CC14E07F8}" sibTransId="{646B18F5-99E3-4AEA-89F5-11C8F50EA35B}"/>
    <dgm:cxn modelId="{8B6DAF10-0EB2-4B7E-B005-3C1B765A4270}" srcId="{71B4D5D1-5068-485E-9DB9-9B9974D3B73D}" destId="{21F9986E-6E48-48B7-BB18-FA872B81DBF8}" srcOrd="0" destOrd="0" parTransId="{4378FDC6-A3E3-4F06-93ED-9E3BB0559224}" sibTransId="{C65A1FD5-BF61-4991-8135-99EEFA3D79DE}"/>
    <dgm:cxn modelId="{144EC8F7-2E76-4EB9-88DD-FD98C3EDD75E}" type="presParOf" srcId="{58A11802-CF60-4C29-8F49-73134379128A}" destId="{8BD42261-6912-4C76-B7FF-F20B83DA4C27}" srcOrd="0" destOrd="0" presId="urn:microsoft.com/office/officeart/2008/layout/SquareAccentList"/>
    <dgm:cxn modelId="{630982F4-9028-48D4-90E1-B7D9082B1143}" type="presParOf" srcId="{8BD42261-6912-4C76-B7FF-F20B83DA4C27}" destId="{35B7F705-6B07-4517-9524-CDFE85672255}" srcOrd="0" destOrd="0" presId="urn:microsoft.com/office/officeart/2008/layout/SquareAccentList"/>
    <dgm:cxn modelId="{6913D587-3315-4DD2-B0E5-24E9A4E31906}" type="presParOf" srcId="{35B7F705-6B07-4517-9524-CDFE85672255}" destId="{426AFAAC-0F90-4FCF-8EBB-6A6DE0156F22}" srcOrd="0" destOrd="0" presId="urn:microsoft.com/office/officeart/2008/layout/SquareAccentList"/>
    <dgm:cxn modelId="{CDDB47D0-0DB9-4832-A1CC-5E75F9549E2E}" type="presParOf" srcId="{35B7F705-6B07-4517-9524-CDFE85672255}" destId="{400D2105-E52F-466D-A202-4C7E1A3CF498}" srcOrd="1" destOrd="0" presId="urn:microsoft.com/office/officeart/2008/layout/SquareAccentList"/>
    <dgm:cxn modelId="{BF76324D-FE72-44C8-9147-CCD9B8696B67}" type="presParOf" srcId="{35B7F705-6B07-4517-9524-CDFE85672255}" destId="{4AF8C2AB-3E40-4C5D-995E-8E295B390AF1}" srcOrd="2" destOrd="0" presId="urn:microsoft.com/office/officeart/2008/layout/SquareAccentList"/>
    <dgm:cxn modelId="{9FAEF20E-71F3-449A-AEB0-2C86040F53DB}" type="presParOf" srcId="{8BD42261-6912-4C76-B7FF-F20B83DA4C27}" destId="{359BD1D6-7940-4435-8E19-59EEA91BCDD1}" srcOrd="1" destOrd="0" presId="urn:microsoft.com/office/officeart/2008/layout/SquareAccentList"/>
    <dgm:cxn modelId="{B9B6AA8C-4A7B-473F-9B65-482BDD8A5BD3}" type="presParOf" srcId="{359BD1D6-7940-4435-8E19-59EEA91BCDD1}" destId="{10A1A742-5306-4CA7-9457-56C463CD8783}" srcOrd="0" destOrd="0" presId="urn:microsoft.com/office/officeart/2008/layout/SquareAccentList"/>
    <dgm:cxn modelId="{BC75DEE4-5ECD-46ED-9366-BD1748851AF3}" type="presParOf" srcId="{10A1A742-5306-4CA7-9457-56C463CD8783}" destId="{D4025DD0-DF10-4C7D-84F3-72A48591B57B}" srcOrd="0" destOrd="0" presId="urn:microsoft.com/office/officeart/2008/layout/SquareAccentList"/>
    <dgm:cxn modelId="{8F6D0ABC-B56F-4CE4-ADEB-3130D39C8C74}" type="presParOf" srcId="{10A1A742-5306-4CA7-9457-56C463CD8783}" destId="{2ACBA8CC-C068-47FF-835B-3F3BFD15AF12}" srcOrd="1" destOrd="0" presId="urn:microsoft.com/office/officeart/2008/layout/SquareAccentList"/>
    <dgm:cxn modelId="{3F8E925E-2FC7-4EAD-BED3-6537E94FCF1A}" type="presParOf" srcId="{359BD1D6-7940-4435-8E19-59EEA91BCDD1}" destId="{85C2B333-6BC2-4389-A761-C2C3036F0DB8}" srcOrd="1" destOrd="0" presId="urn:microsoft.com/office/officeart/2008/layout/SquareAccentList"/>
    <dgm:cxn modelId="{D751CDA8-915E-4BE4-8931-5E949914338C}" type="presParOf" srcId="{85C2B333-6BC2-4389-A761-C2C3036F0DB8}" destId="{BAFB7B28-2AF6-4F45-A7B9-B695C347BCB7}" srcOrd="0" destOrd="0" presId="urn:microsoft.com/office/officeart/2008/layout/SquareAccentList"/>
    <dgm:cxn modelId="{E7EAB5AC-6C48-45C7-9C2E-3BD261E1F0A9}" type="presParOf" srcId="{85C2B333-6BC2-4389-A761-C2C3036F0DB8}" destId="{CA2EF276-E146-42F8-BEDE-A0F4B0756912}" srcOrd="1" destOrd="0" presId="urn:microsoft.com/office/officeart/2008/layout/SquareAccentList"/>
    <dgm:cxn modelId="{BC531C23-DFF6-4BF3-927E-6BEF41FA9CDE}" type="presParOf" srcId="{359BD1D6-7940-4435-8E19-59EEA91BCDD1}" destId="{A122CF3E-3C4B-4C27-B346-F27E9F9AE493}" srcOrd="2" destOrd="0" presId="urn:microsoft.com/office/officeart/2008/layout/SquareAccentList"/>
    <dgm:cxn modelId="{FE74201B-160C-43FC-BD7E-EC7C097F9BA5}" type="presParOf" srcId="{A122CF3E-3C4B-4C27-B346-F27E9F9AE493}" destId="{EDA3913E-6BBC-4EB8-9156-6147B47EF79E}" srcOrd="0" destOrd="0" presId="urn:microsoft.com/office/officeart/2008/layout/SquareAccentList"/>
    <dgm:cxn modelId="{411F92CD-1D21-4050-AFE5-00FBDB0B242F}" type="presParOf" srcId="{A122CF3E-3C4B-4C27-B346-F27E9F9AE493}" destId="{40AE0092-A478-44E2-9A0D-46399B2FCFE3}" srcOrd="1" destOrd="0" presId="urn:microsoft.com/office/officeart/2008/layout/SquareAccentList"/>
    <dgm:cxn modelId="{A847FE11-24CB-48E8-B2AA-18C40BC9A1B2}" type="presParOf" srcId="{359BD1D6-7940-4435-8E19-59EEA91BCDD1}" destId="{5F1996A6-4240-4FD7-A9C0-17DBE79658B8}" srcOrd="3" destOrd="0" presId="urn:microsoft.com/office/officeart/2008/layout/SquareAccentList"/>
    <dgm:cxn modelId="{53224CCD-6346-4261-AD22-4A160A5F2EBC}" type="presParOf" srcId="{5F1996A6-4240-4FD7-A9C0-17DBE79658B8}" destId="{EFF38924-0813-46C1-BDF4-3FF107815652}" srcOrd="0" destOrd="0" presId="urn:microsoft.com/office/officeart/2008/layout/SquareAccentList"/>
    <dgm:cxn modelId="{14FF46D3-AC0C-4BE8-9F4A-B83F2D8E471C}" type="presParOf" srcId="{5F1996A6-4240-4FD7-A9C0-17DBE79658B8}" destId="{68F556F9-490E-43AD-8E4B-8C6FDF8CFC44}" srcOrd="1" destOrd="0" presId="urn:microsoft.com/office/officeart/2008/layout/SquareAccentList"/>
    <dgm:cxn modelId="{3B837A89-74C4-45D9-9989-FDE4ECA4939D}" type="presParOf" srcId="{58A11802-CF60-4C29-8F49-73134379128A}" destId="{D9C2548C-DCF6-4511-A6E6-0206DF0669F6}" srcOrd="1" destOrd="0" presId="urn:microsoft.com/office/officeart/2008/layout/SquareAccentList"/>
    <dgm:cxn modelId="{9DCB1A1E-267F-481E-BBEF-59B30A061F40}" type="presParOf" srcId="{D9C2548C-DCF6-4511-A6E6-0206DF0669F6}" destId="{6A34A23E-6927-4DDE-850F-516DE977E68E}" srcOrd="0" destOrd="0" presId="urn:microsoft.com/office/officeart/2008/layout/SquareAccentList"/>
    <dgm:cxn modelId="{EE5D777C-8BD3-4E3D-88E6-FFEC08C7BEB9}" type="presParOf" srcId="{6A34A23E-6927-4DDE-850F-516DE977E68E}" destId="{FFDA8393-2118-4DEE-9487-4C5270A61376}" srcOrd="0" destOrd="0" presId="urn:microsoft.com/office/officeart/2008/layout/SquareAccentList"/>
    <dgm:cxn modelId="{67DF02C7-2341-4449-98AE-9B931C0A6004}" type="presParOf" srcId="{6A34A23E-6927-4DDE-850F-516DE977E68E}" destId="{505C9962-DDD7-4B8A-B33E-8FA9423744A3}" srcOrd="1" destOrd="0" presId="urn:microsoft.com/office/officeart/2008/layout/SquareAccentList"/>
    <dgm:cxn modelId="{21CF6951-C3D9-4B5C-AF38-A350FDCBB638}" type="presParOf" srcId="{6A34A23E-6927-4DDE-850F-516DE977E68E}" destId="{727F82C9-9C30-48F4-A6CF-C70FD8A9C72C}" srcOrd="2" destOrd="0" presId="urn:microsoft.com/office/officeart/2008/layout/SquareAccentList"/>
    <dgm:cxn modelId="{D8441EE7-D6E4-4AAF-966F-AD2F699E44D9}" type="presParOf" srcId="{D9C2548C-DCF6-4511-A6E6-0206DF0669F6}" destId="{BF5D9625-9513-4A35-B29C-7A356D10F55D}" srcOrd="1" destOrd="0" presId="urn:microsoft.com/office/officeart/2008/layout/SquareAccentList"/>
    <dgm:cxn modelId="{5516028F-C037-481A-8DFD-4D4886CBF0AE}" type="presParOf" srcId="{BF5D9625-9513-4A35-B29C-7A356D10F55D}" destId="{069B0113-A222-4E0B-A5ED-D0208EF78F01}" srcOrd="0" destOrd="0" presId="urn:microsoft.com/office/officeart/2008/layout/SquareAccentList"/>
    <dgm:cxn modelId="{7E6159BB-134B-476F-9F8F-D5FF575CAA9A}" type="presParOf" srcId="{069B0113-A222-4E0B-A5ED-D0208EF78F01}" destId="{9ED2E713-4617-4026-8824-FC426F87FE51}" srcOrd="0" destOrd="0" presId="urn:microsoft.com/office/officeart/2008/layout/SquareAccentList"/>
    <dgm:cxn modelId="{FAF56368-395C-449B-8A29-55677EA61294}" type="presParOf" srcId="{069B0113-A222-4E0B-A5ED-D0208EF78F01}" destId="{573747E8-C6DF-47FA-9AC1-1267C0FD4C72}" srcOrd="1" destOrd="0" presId="urn:microsoft.com/office/officeart/2008/layout/SquareAccentList"/>
    <dgm:cxn modelId="{EF567106-F198-4E43-B6FD-EB0F7503CD22}" type="presParOf" srcId="{BF5D9625-9513-4A35-B29C-7A356D10F55D}" destId="{AD9BA908-2301-4643-8C85-9B4E4B973751}" srcOrd="1" destOrd="0" presId="urn:microsoft.com/office/officeart/2008/layout/SquareAccentList"/>
    <dgm:cxn modelId="{C6041C5B-3692-4838-AA50-80D367FD2DCE}" type="presParOf" srcId="{AD9BA908-2301-4643-8C85-9B4E4B973751}" destId="{C32B857D-C0E5-4205-BD68-82FAE2180FF1}" srcOrd="0" destOrd="0" presId="urn:microsoft.com/office/officeart/2008/layout/SquareAccentList"/>
    <dgm:cxn modelId="{7F6AA2B3-29A5-4D45-AF5F-1F53CCC0FA8A}" type="presParOf" srcId="{AD9BA908-2301-4643-8C85-9B4E4B973751}" destId="{AEB6CAED-3047-41EE-A2F4-469C5EA52ED7}" srcOrd="1" destOrd="0" presId="urn:microsoft.com/office/officeart/2008/layout/SquareAccentList"/>
    <dgm:cxn modelId="{9FC2E69D-DD84-44E8-A917-01B6A036A492}" type="presParOf" srcId="{58A11802-CF60-4C29-8F49-73134379128A}" destId="{88DF5BA2-CC53-4CC3-95DC-3C02571D8594}" srcOrd="2" destOrd="0" presId="urn:microsoft.com/office/officeart/2008/layout/SquareAccentList"/>
    <dgm:cxn modelId="{A9768353-E8D5-41B3-8F13-FC06E102D4C0}" type="presParOf" srcId="{88DF5BA2-CC53-4CC3-95DC-3C02571D8594}" destId="{5640F9A0-1DFA-45DF-97F5-0CAE4AD1921E}" srcOrd="0" destOrd="0" presId="urn:microsoft.com/office/officeart/2008/layout/SquareAccentList"/>
    <dgm:cxn modelId="{ED2C7FEB-6EBB-425A-8079-F90DFE21D410}" type="presParOf" srcId="{5640F9A0-1DFA-45DF-97F5-0CAE4AD1921E}" destId="{CB075F83-3AF8-4318-808A-BB03C53D2CDB}" srcOrd="0" destOrd="0" presId="urn:microsoft.com/office/officeart/2008/layout/SquareAccentList"/>
    <dgm:cxn modelId="{3087BE02-F9BA-459D-9B02-73B4404DF2D6}" type="presParOf" srcId="{5640F9A0-1DFA-45DF-97F5-0CAE4AD1921E}" destId="{724C1989-2BEF-4C3D-BC1C-3F5BE28D2CFA}" srcOrd="1" destOrd="0" presId="urn:microsoft.com/office/officeart/2008/layout/SquareAccentList"/>
    <dgm:cxn modelId="{972F2B0E-2EEA-4144-A30C-3367469FE4E6}" type="presParOf" srcId="{5640F9A0-1DFA-45DF-97F5-0CAE4AD1921E}" destId="{5799AF2C-4814-40C4-92A8-6586319D6FC8}" srcOrd="2" destOrd="0" presId="urn:microsoft.com/office/officeart/2008/layout/SquareAccentList"/>
    <dgm:cxn modelId="{A4F1D6FA-1DCA-416D-B7EF-FFB92C172C0D}" type="presParOf" srcId="{88DF5BA2-CC53-4CC3-95DC-3C02571D8594}" destId="{293498BB-4EEE-4B90-9D26-A89394CCD65D}" srcOrd="1" destOrd="0" presId="urn:microsoft.com/office/officeart/2008/layout/SquareAccentList"/>
    <dgm:cxn modelId="{F2E00805-7197-45C3-8BF9-DA6DABEC3B78}" type="presParOf" srcId="{293498BB-4EEE-4B90-9D26-A89394CCD65D}" destId="{FDF460F5-2031-4EEA-9D63-DB5A06C3B2F5}" srcOrd="0" destOrd="0" presId="urn:microsoft.com/office/officeart/2008/layout/SquareAccentList"/>
    <dgm:cxn modelId="{621A5414-A50D-43FD-A744-4D3BD66F50A9}" type="presParOf" srcId="{FDF460F5-2031-4EEA-9D63-DB5A06C3B2F5}" destId="{41554144-7099-4FD9-A7B4-CA99EC01EB4A}" srcOrd="0" destOrd="0" presId="urn:microsoft.com/office/officeart/2008/layout/SquareAccentList"/>
    <dgm:cxn modelId="{41400C38-CB26-4A42-ADD4-57CD6EF974D1}" type="presParOf" srcId="{FDF460F5-2031-4EEA-9D63-DB5A06C3B2F5}" destId="{39745465-C2C9-45FE-AF39-B93B5691F917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/>
      <dgm:t>
        <a:bodyPr/>
        <a:lstStyle/>
        <a:p>
          <a:r>
            <a:rPr lang="en-US" dirty="0" smtClean="0"/>
            <a:t>Strategy &amp; Tactics</a:t>
          </a:r>
          <a:endParaRPr lang="en-US" dirty="0"/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/>
      <dgm:t>
        <a:bodyPr/>
        <a:lstStyle/>
        <a:p>
          <a:r>
            <a:rPr lang="en-US" dirty="0" smtClean="0"/>
            <a:t>Skills &amp; Tactics</a:t>
          </a:r>
          <a:endParaRPr lang="en-US" dirty="0"/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/>
      <dgm:t>
        <a:bodyPr/>
        <a:lstStyle/>
        <a:p>
          <a:r>
            <a:rPr lang="en-US" dirty="0" smtClean="0"/>
            <a:t>In the Zone</a:t>
          </a:r>
          <a:endParaRPr lang="en-US" dirty="0"/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/>
      <dgm:t>
        <a:bodyPr/>
        <a:lstStyle/>
        <a:p>
          <a:r>
            <a:rPr lang="en-US" dirty="0" smtClean="0"/>
            <a:t>Game Rules</a:t>
          </a:r>
          <a:endParaRPr lang="en-US" dirty="0"/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351DDBB9-BBE7-42F0-9CA3-37AFEE7AC34D}" type="presOf" srcId="{A88769E2-05AE-42D2-B660-6EDCB134DA2F}" destId="{6B9C492B-C86A-4ADF-994B-9734D7E4B9F5}" srcOrd="0" destOrd="0" presId="urn:microsoft.com/office/officeart/2005/8/layout/matrix2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36CEA7A3-0F7F-4AD9-ABBB-B002AC0F38BC}" type="presOf" srcId="{C61085B1-BFD3-4CEE-AB93-4B6E2F261D1E}" destId="{0403F51F-F394-4987-88D9-4CF4340D972B}" srcOrd="0" destOrd="0" presId="urn:microsoft.com/office/officeart/2005/8/layout/matrix2"/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1E7181C8-E901-4E7E-B5F9-1C0FC75A78A2}" type="presOf" srcId="{71645B3A-557F-44D8-AFF1-D8E02DF23106}" destId="{51B49D14-6B0F-4673-8066-816B0CC62B07}" srcOrd="0" destOrd="0" presId="urn:microsoft.com/office/officeart/2005/8/layout/matrix2"/>
    <dgm:cxn modelId="{E95DB625-7B0E-46C5-A475-978069F5F467}" type="presOf" srcId="{AFB77EDD-E14D-4A69-9A36-DC847A69C223}" destId="{47AF5304-906C-4AAA-86C8-7AFA86DD7888}" srcOrd="0" destOrd="0" presId="urn:microsoft.com/office/officeart/2005/8/layout/matrix2"/>
    <dgm:cxn modelId="{DC80A457-0D15-4FC8-81BB-C83A9F87F2E8}" type="presOf" srcId="{71B4D5D1-5068-485E-9DB9-9B9974D3B73D}" destId="{5C40452F-8F6B-49B8-87C8-E4E35B1F6E6B}" srcOrd="0" destOrd="0" presId="urn:microsoft.com/office/officeart/2005/8/layout/matrix2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48DAE8A0-6196-4C07-A127-E615AC493C16}" type="presParOf" srcId="{5C40452F-8F6B-49B8-87C8-E4E35B1F6E6B}" destId="{F7C9048B-730A-41C9-8002-1947DD7ACC10}" srcOrd="0" destOrd="0" presId="urn:microsoft.com/office/officeart/2005/8/layout/matrix2"/>
    <dgm:cxn modelId="{C8903544-C75D-4870-9583-DE2BE955339C}" type="presParOf" srcId="{5C40452F-8F6B-49B8-87C8-E4E35B1F6E6B}" destId="{6B9C492B-C86A-4ADF-994B-9734D7E4B9F5}" srcOrd="1" destOrd="0" presId="urn:microsoft.com/office/officeart/2005/8/layout/matrix2"/>
    <dgm:cxn modelId="{A8D11EE2-F86D-4679-BC62-7193FEADAA4A}" type="presParOf" srcId="{5C40452F-8F6B-49B8-87C8-E4E35B1F6E6B}" destId="{0403F51F-F394-4987-88D9-4CF4340D972B}" srcOrd="2" destOrd="0" presId="urn:microsoft.com/office/officeart/2005/8/layout/matrix2"/>
    <dgm:cxn modelId="{0B45F544-3EF5-4B0F-9C05-764B4B58A285}" type="presParOf" srcId="{5C40452F-8F6B-49B8-87C8-E4E35B1F6E6B}" destId="{51B49D14-6B0F-4673-8066-816B0CC62B07}" srcOrd="3" destOrd="0" presId="urn:microsoft.com/office/officeart/2005/8/layout/matrix2"/>
    <dgm:cxn modelId="{FA37342F-968B-4F87-A060-88826320F044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78A61F-72CA-466C-8447-7B240F4AE3C9}">
      <dgm:prSet phldrT="[Text]"/>
      <dgm:spPr/>
      <dgm:t>
        <a:bodyPr/>
        <a:lstStyle/>
        <a:p>
          <a:r>
            <a:rPr lang="en-US" dirty="0" smtClean="0"/>
            <a:t>Confidence Level</a:t>
          </a:r>
          <a:endParaRPr lang="en-US" dirty="0"/>
        </a:p>
      </dgm:t>
    </dgm:pt>
    <dgm:pt modelId="{3DE770A6-609F-4693-BAA7-F34744BB59C8}" type="parTrans" cxnId="{0BA6FA9F-2385-4653-9D5C-0DFC3D1FCFD1}">
      <dgm:prSet/>
      <dgm:spPr/>
      <dgm:t>
        <a:bodyPr/>
        <a:lstStyle/>
        <a:p>
          <a:endParaRPr lang="en-US"/>
        </a:p>
      </dgm:t>
    </dgm:pt>
    <dgm:pt modelId="{AC33CFC3-2E19-4030-AD18-D65C6EE99188}" type="sibTrans" cxnId="{0BA6FA9F-2385-4653-9D5C-0DFC3D1FCFD1}">
      <dgm:prSet/>
      <dgm:spPr/>
      <dgm:t>
        <a:bodyPr/>
        <a:lstStyle/>
        <a:p>
          <a:endParaRPr lang="en-US"/>
        </a:p>
      </dgm:t>
    </dgm:pt>
    <dgm:pt modelId="{AC268A6A-CD02-41EC-A1C4-C61D754D05A8}">
      <dgm:prSet phldrT="[Text]"/>
      <dgm:spPr/>
      <dgm:t>
        <a:bodyPr/>
        <a:lstStyle/>
        <a:p>
          <a:r>
            <a:rPr lang="en-US" dirty="0" smtClean="0"/>
            <a:t>Positive Mindset</a:t>
          </a:r>
          <a:endParaRPr lang="en-US" dirty="0"/>
        </a:p>
      </dgm:t>
    </dgm:pt>
    <dgm:pt modelId="{F9AFF5EE-675B-4A78-A7F4-D4A3200AC650}" type="parTrans" cxnId="{6C6502B4-F70D-43AE-ACAD-B3EF66F39C81}">
      <dgm:prSet/>
      <dgm:spPr/>
      <dgm:t>
        <a:bodyPr/>
        <a:lstStyle/>
        <a:p>
          <a:endParaRPr lang="en-US"/>
        </a:p>
      </dgm:t>
    </dgm:pt>
    <dgm:pt modelId="{200A49A5-AB0A-42EE-8213-F0916E75F962}" type="sibTrans" cxnId="{6C6502B4-F70D-43AE-ACAD-B3EF66F39C81}">
      <dgm:prSet/>
      <dgm:spPr/>
      <dgm:t>
        <a:bodyPr/>
        <a:lstStyle/>
        <a:p>
          <a:endParaRPr lang="en-US"/>
        </a:p>
      </dgm:t>
    </dgm:pt>
    <dgm:pt modelId="{C4497ED7-6891-4780-90D7-DAFFA9B77ED7}" type="pres">
      <dgm:prSet presAssocID="{71B4D5D1-5068-485E-9DB9-9B9974D3B73D}" presName="layout" presStyleCnt="0">
        <dgm:presLayoutVars>
          <dgm:chMax/>
          <dgm:chPref/>
          <dgm:dir/>
          <dgm:resizeHandles/>
        </dgm:presLayoutVars>
      </dgm:prSet>
      <dgm:spPr/>
    </dgm:pt>
    <dgm:pt modelId="{50089BCF-FA27-4ED6-B643-62B785D9C717}" type="pres">
      <dgm:prSet presAssocID="{5178A61F-72CA-466C-8447-7B240F4AE3C9}" presName="root" presStyleCnt="0">
        <dgm:presLayoutVars>
          <dgm:chMax/>
          <dgm:chPref/>
        </dgm:presLayoutVars>
      </dgm:prSet>
      <dgm:spPr/>
    </dgm:pt>
    <dgm:pt modelId="{0B48616C-A487-4091-9D5C-3BE7F57ABE36}" type="pres">
      <dgm:prSet presAssocID="{5178A61F-72CA-466C-8447-7B240F4AE3C9}" presName="rootComposite" presStyleCnt="0">
        <dgm:presLayoutVars/>
      </dgm:prSet>
      <dgm:spPr/>
    </dgm:pt>
    <dgm:pt modelId="{50E904DF-2F00-488A-9F96-418BEDC68F8A}" type="pres">
      <dgm:prSet presAssocID="{5178A61F-72CA-466C-8447-7B240F4AE3C9}" presName="ParentAccent" presStyleLbl="alignNode1" presStyleIdx="0" presStyleCnt="2"/>
      <dgm:spPr/>
    </dgm:pt>
    <dgm:pt modelId="{40325F10-17CB-4704-8120-F5506FAE7BE2}" type="pres">
      <dgm:prSet presAssocID="{5178A61F-72CA-466C-8447-7B240F4AE3C9}" presName="ParentSmallAccent" presStyleLbl="fgAcc1" presStyleIdx="0" presStyleCnt="2"/>
      <dgm:spPr/>
    </dgm:pt>
    <dgm:pt modelId="{F59100A4-7D5F-4D64-9988-4701661B7485}" type="pres">
      <dgm:prSet presAssocID="{5178A61F-72CA-466C-8447-7B240F4AE3C9}" presName="Parent" presStyleLbl="revTx" presStyleIdx="0" presStyleCnt="2">
        <dgm:presLayoutVars>
          <dgm:chMax/>
          <dgm:chPref val="4"/>
          <dgm:bulletEnabled val="1"/>
        </dgm:presLayoutVars>
      </dgm:prSet>
      <dgm:spPr/>
    </dgm:pt>
    <dgm:pt modelId="{6CC914CD-6506-4960-832B-5D5630F61135}" type="pres">
      <dgm:prSet presAssocID="{5178A61F-72CA-466C-8447-7B240F4AE3C9}" presName="childShape" presStyleCnt="0">
        <dgm:presLayoutVars>
          <dgm:chMax val="0"/>
          <dgm:chPref val="0"/>
        </dgm:presLayoutVars>
      </dgm:prSet>
      <dgm:spPr/>
    </dgm:pt>
    <dgm:pt modelId="{98C35EBE-9D5E-4011-90E8-6E7672FBAED3}" type="pres">
      <dgm:prSet presAssocID="{AC268A6A-CD02-41EC-A1C4-C61D754D05A8}" presName="root" presStyleCnt="0">
        <dgm:presLayoutVars>
          <dgm:chMax/>
          <dgm:chPref/>
        </dgm:presLayoutVars>
      </dgm:prSet>
      <dgm:spPr/>
    </dgm:pt>
    <dgm:pt modelId="{2DFB680A-8775-4342-8D9F-BEA2F74BDDC4}" type="pres">
      <dgm:prSet presAssocID="{AC268A6A-CD02-41EC-A1C4-C61D754D05A8}" presName="rootComposite" presStyleCnt="0">
        <dgm:presLayoutVars/>
      </dgm:prSet>
      <dgm:spPr/>
    </dgm:pt>
    <dgm:pt modelId="{E134632C-8C53-4CCB-9C4C-D6CDBB34C6EA}" type="pres">
      <dgm:prSet presAssocID="{AC268A6A-CD02-41EC-A1C4-C61D754D05A8}" presName="ParentAccent" presStyleLbl="alignNode1" presStyleIdx="1" presStyleCnt="2"/>
      <dgm:spPr/>
    </dgm:pt>
    <dgm:pt modelId="{5120D5D8-5B55-48BB-8A5D-52B72873E1D0}" type="pres">
      <dgm:prSet presAssocID="{AC268A6A-CD02-41EC-A1C4-C61D754D05A8}" presName="ParentSmallAccent" presStyleLbl="fgAcc1" presStyleIdx="1" presStyleCnt="2"/>
      <dgm:spPr/>
    </dgm:pt>
    <dgm:pt modelId="{442457CA-37A3-4B61-A452-9588628790EC}" type="pres">
      <dgm:prSet presAssocID="{AC268A6A-CD02-41EC-A1C4-C61D754D05A8}" presName="Parent" presStyleLbl="revTx" presStyleIdx="1" presStyleCnt="2">
        <dgm:presLayoutVars>
          <dgm:chMax/>
          <dgm:chPref val="4"/>
          <dgm:bulletEnabled val="1"/>
        </dgm:presLayoutVars>
      </dgm:prSet>
      <dgm:spPr/>
    </dgm:pt>
    <dgm:pt modelId="{F08F8679-8F49-4F4A-BA0D-A0AC73D1DF3B}" type="pres">
      <dgm:prSet presAssocID="{AC268A6A-CD02-41EC-A1C4-C61D754D05A8}" presName="childShape" presStyleCnt="0">
        <dgm:presLayoutVars>
          <dgm:chMax val="0"/>
          <dgm:chPref val="0"/>
        </dgm:presLayoutVars>
      </dgm:prSet>
      <dgm:spPr/>
    </dgm:pt>
  </dgm:ptLst>
  <dgm:cxnLst>
    <dgm:cxn modelId="{FDB4D309-9DCC-4E9B-87C8-C34F1EAA9F5D}" type="presOf" srcId="{AC268A6A-CD02-41EC-A1C4-C61D754D05A8}" destId="{442457CA-37A3-4B61-A452-9588628790EC}" srcOrd="0" destOrd="0" presId="urn:microsoft.com/office/officeart/2008/layout/SquareAccentList"/>
    <dgm:cxn modelId="{0BA6FA9F-2385-4653-9D5C-0DFC3D1FCFD1}" srcId="{71B4D5D1-5068-485E-9DB9-9B9974D3B73D}" destId="{5178A61F-72CA-466C-8447-7B240F4AE3C9}" srcOrd="0" destOrd="0" parTransId="{3DE770A6-609F-4693-BAA7-F34744BB59C8}" sibTransId="{AC33CFC3-2E19-4030-AD18-D65C6EE99188}"/>
    <dgm:cxn modelId="{6C6502B4-F70D-43AE-ACAD-B3EF66F39C81}" srcId="{71B4D5D1-5068-485E-9DB9-9B9974D3B73D}" destId="{AC268A6A-CD02-41EC-A1C4-C61D754D05A8}" srcOrd="1" destOrd="0" parTransId="{F9AFF5EE-675B-4A78-A7F4-D4A3200AC650}" sibTransId="{200A49A5-AB0A-42EE-8213-F0916E75F962}"/>
    <dgm:cxn modelId="{8B6BFDF3-937E-40E2-A02A-DF9DD4CE2424}" type="presOf" srcId="{5178A61F-72CA-466C-8447-7B240F4AE3C9}" destId="{F59100A4-7D5F-4D64-9988-4701661B7485}" srcOrd="0" destOrd="0" presId="urn:microsoft.com/office/officeart/2008/layout/SquareAccentList"/>
    <dgm:cxn modelId="{49B615AA-B74A-46D0-A3DF-4C5190F16949}" type="presOf" srcId="{71B4D5D1-5068-485E-9DB9-9B9974D3B73D}" destId="{C4497ED7-6891-4780-90D7-DAFFA9B77ED7}" srcOrd="0" destOrd="0" presId="urn:microsoft.com/office/officeart/2008/layout/SquareAccentList"/>
    <dgm:cxn modelId="{0F45203F-4D24-4039-85D7-75B9F7E2D590}" type="presParOf" srcId="{C4497ED7-6891-4780-90D7-DAFFA9B77ED7}" destId="{50089BCF-FA27-4ED6-B643-62B785D9C717}" srcOrd="0" destOrd="0" presId="urn:microsoft.com/office/officeart/2008/layout/SquareAccentList"/>
    <dgm:cxn modelId="{860248E3-D82E-4E11-A448-1228FA40AE59}" type="presParOf" srcId="{50089BCF-FA27-4ED6-B643-62B785D9C717}" destId="{0B48616C-A487-4091-9D5C-3BE7F57ABE36}" srcOrd="0" destOrd="0" presId="urn:microsoft.com/office/officeart/2008/layout/SquareAccentList"/>
    <dgm:cxn modelId="{E4D9015F-2AB5-4445-887E-5822AC4FB198}" type="presParOf" srcId="{0B48616C-A487-4091-9D5C-3BE7F57ABE36}" destId="{50E904DF-2F00-488A-9F96-418BEDC68F8A}" srcOrd="0" destOrd="0" presId="urn:microsoft.com/office/officeart/2008/layout/SquareAccentList"/>
    <dgm:cxn modelId="{987549FB-3867-4569-B8B8-DA9ADE813992}" type="presParOf" srcId="{0B48616C-A487-4091-9D5C-3BE7F57ABE36}" destId="{40325F10-17CB-4704-8120-F5506FAE7BE2}" srcOrd="1" destOrd="0" presId="urn:microsoft.com/office/officeart/2008/layout/SquareAccentList"/>
    <dgm:cxn modelId="{72B14CD2-7989-4DD9-AA6C-A317A58C22AB}" type="presParOf" srcId="{0B48616C-A487-4091-9D5C-3BE7F57ABE36}" destId="{F59100A4-7D5F-4D64-9988-4701661B7485}" srcOrd="2" destOrd="0" presId="urn:microsoft.com/office/officeart/2008/layout/SquareAccentList"/>
    <dgm:cxn modelId="{6C0BB3BC-1E36-4E8F-9D5F-C32218495EE3}" type="presParOf" srcId="{50089BCF-FA27-4ED6-B643-62B785D9C717}" destId="{6CC914CD-6506-4960-832B-5D5630F61135}" srcOrd="1" destOrd="0" presId="urn:microsoft.com/office/officeart/2008/layout/SquareAccentList"/>
    <dgm:cxn modelId="{12ED8D5D-148D-4B8C-BABA-0CE47E715984}" type="presParOf" srcId="{C4497ED7-6891-4780-90D7-DAFFA9B77ED7}" destId="{98C35EBE-9D5E-4011-90E8-6E7672FBAED3}" srcOrd="1" destOrd="0" presId="urn:microsoft.com/office/officeart/2008/layout/SquareAccentList"/>
    <dgm:cxn modelId="{1C1BC952-B8E9-48AE-8185-9383F8DD62AF}" type="presParOf" srcId="{98C35EBE-9D5E-4011-90E8-6E7672FBAED3}" destId="{2DFB680A-8775-4342-8D9F-BEA2F74BDDC4}" srcOrd="0" destOrd="0" presId="urn:microsoft.com/office/officeart/2008/layout/SquareAccentList"/>
    <dgm:cxn modelId="{8C5B8B29-9173-4D8F-B237-2FE254C64422}" type="presParOf" srcId="{2DFB680A-8775-4342-8D9F-BEA2F74BDDC4}" destId="{E134632C-8C53-4CCB-9C4C-D6CDBB34C6EA}" srcOrd="0" destOrd="0" presId="urn:microsoft.com/office/officeart/2008/layout/SquareAccentList"/>
    <dgm:cxn modelId="{9AB73958-60F6-424D-BADF-70AE44208C77}" type="presParOf" srcId="{2DFB680A-8775-4342-8D9F-BEA2F74BDDC4}" destId="{5120D5D8-5B55-48BB-8A5D-52B72873E1D0}" srcOrd="1" destOrd="0" presId="urn:microsoft.com/office/officeart/2008/layout/SquareAccentList"/>
    <dgm:cxn modelId="{ADEAB672-4AAA-44A0-ABB2-DCAECA3D5311}" type="presParOf" srcId="{2DFB680A-8775-4342-8D9F-BEA2F74BDDC4}" destId="{442457CA-37A3-4B61-A452-9588628790EC}" srcOrd="2" destOrd="0" presId="urn:microsoft.com/office/officeart/2008/layout/SquareAccentList"/>
    <dgm:cxn modelId="{4E0F306F-BAD5-44F7-A3AE-B21E7F536384}" type="presParOf" srcId="{98C35EBE-9D5E-4011-90E8-6E7672FBAED3}" destId="{F08F8679-8F49-4F4A-BA0D-A0AC73D1DF3B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/>
      <dgm:t>
        <a:bodyPr/>
        <a:lstStyle/>
        <a:p>
          <a:r>
            <a:rPr lang="en-US" dirty="0" smtClean="0"/>
            <a:t>Strategy &amp; Tactics</a:t>
          </a:r>
          <a:endParaRPr lang="en-US" dirty="0"/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/>
      <dgm:t>
        <a:bodyPr/>
        <a:lstStyle/>
        <a:p>
          <a:r>
            <a:rPr lang="en-US" dirty="0" smtClean="0"/>
            <a:t>Skills &amp; Tactics</a:t>
          </a:r>
          <a:endParaRPr lang="en-US" dirty="0"/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/>
      <dgm:t>
        <a:bodyPr/>
        <a:lstStyle/>
        <a:p>
          <a:r>
            <a:rPr lang="en-US" dirty="0" smtClean="0"/>
            <a:t>In the Zone</a:t>
          </a:r>
          <a:endParaRPr lang="en-US" dirty="0"/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/>
      <dgm:t>
        <a:bodyPr/>
        <a:lstStyle/>
        <a:p>
          <a:r>
            <a:rPr lang="en-US" dirty="0" smtClean="0"/>
            <a:t>Game Rules</a:t>
          </a:r>
          <a:endParaRPr lang="en-US" dirty="0"/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2C3F4D0-260D-4E3C-B7D3-8487AB79693C}" type="presOf" srcId="{71B4D5D1-5068-485E-9DB9-9B9974D3B73D}" destId="{5C40452F-8F6B-49B8-87C8-E4E35B1F6E6B}" srcOrd="0" destOrd="0" presId="urn:microsoft.com/office/officeart/2005/8/layout/matrix2"/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B1AFE369-D01D-4F51-B266-288F4AAAE3C4}" type="presOf" srcId="{C61085B1-BFD3-4CEE-AB93-4B6E2F261D1E}" destId="{0403F51F-F394-4987-88D9-4CF4340D972B}" srcOrd="0" destOrd="0" presId="urn:microsoft.com/office/officeart/2005/8/layout/matrix2"/>
    <dgm:cxn modelId="{23D7FFCC-BA03-44D7-81C2-CC6F789C3B85}" type="presOf" srcId="{AFB77EDD-E14D-4A69-9A36-DC847A69C223}" destId="{47AF5304-906C-4AAA-86C8-7AFA86DD7888}" srcOrd="0" destOrd="0" presId="urn:microsoft.com/office/officeart/2005/8/layout/matrix2"/>
    <dgm:cxn modelId="{757377F3-303D-496D-8CC2-A5D58C31D519}" type="presOf" srcId="{A88769E2-05AE-42D2-B660-6EDCB134DA2F}" destId="{6B9C492B-C86A-4ADF-994B-9734D7E4B9F5}" srcOrd="0" destOrd="0" presId="urn:microsoft.com/office/officeart/2005/8/layout/matrix2"/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C7FA80CE-DCB5-4E1E-88D1-8AC6577E5C6F}" type="presOf" srcId="{71645B3A-557F-44D8-AFF1-D8E02DF23106}" destId="{51B49D14-6B0F-4673-8066-816B0CC62B07}" srcOrd="0" destOrd="0" presId="urn:microsoft.com/office/officeart/2005/8/layout/matrix2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9395C857-F9E4-48A8-ADF0-A969F79E77CC}" type="presParOf" srcId="{5C40452F-8F6B-49B8-87C8-E4E35B1F6E6B}" destId="{F7C9048B-730A-41C9-8002-1947DD7ACC10}" srcOrd="0" destOrd="0" presId="urn:microsoft.com/office/officeart/2005/8/layout/matrix2"/>
    <dgm:cxn modelId="{ACC019F8-594B-473E-80EB-27299316BAEA}" type="presParOf" srcId="{5C40452F-8F6B-49B8-87C8-E4E35B1F6E6B}" destId="{6B9C492B-C86A-4ADF-994B-9734D7E4B9F5}" srcOrd="1" destOrd="0" presId="urn:microsoft.com/office/officeart/2005/8/layout/matrix2"/>
    <dgm:cxn modelId="{AED2D0D0-95BC-4FEE-BE7F-5A08FA716CE2}" type="presParOf" srcId="{5C40452F-8F6B-49B8-87C8-E4E35B1F6E6B}" destId="{0403F51F-F394-4987-88D9-4CF4340D972B}" srcOrd="2" destOrd="0" presId="urn:microsoft.com/office/officeart/2005/8/layout/matrix2"/>
    <dgm:cxn modelId="{4DE151C1-D664-49CF-BE92-46EB4A339ED2}" type="presParOf" srcId="{5C40452F-8F6B-49B8-87C8-E4E35B1F6E6B}" destId="{51B49D14-6B0F-4673-8066-816B0CC62B07}" srcOrd="3" destOrd="0" presId="urn:microsoft.com/office/officeart/2005/8/layout/matrix2"/>
    <dgm:cxn modelId="{C705B958-F6C3-4A52-9770-BB74629BAB2B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53D6DC-021B-4B46-A2AE-7162C2D11242}">
      <dgm:prSet phldrT="[Text]"/>
      <dgm:spPr/>
      <dgm:t>
        <a:bodyPr/>
        <a:lstStyle/>
        <a:p>
          <a:r>
            <a:rPr lang="en-US" dirty="0" smtClean="0"/>
            <a:t>Standard Rules</a:t>
          </a:r>
          <a:endParaRPr lang="en-US" dirty="0"/>
        </a:p>
      </dgm:t>
    </dgm:pt>
    <dgm:pt modelId="{656BE273-3E7E-4F3E-A225-E88F25F98B24}" type="parTrans" cxnId="{AE3CAFC1-ABAF-4357-B746-15DD6F0B383D}">
      <dgm:prSet/>
      <dgm:spPr/>
      <dgm:t>
        <a:bodyPr/>
        <a:lstStyle/>
        <a:p>
          <a:endParaRPr lang="en-US"/>
        </a:p>
      </dgm:t>
    </dgm:pt>
    <dgm:pt modelId="{5CC5CCF0-DFE5-4AF6-AE07-3BC9755D877A}" type="sibTrans" cxnId="{AE3CAFC1-ABAF-4357-B746-15DD6F0B383D}">
      <dgm:prSet/>
      <dgm:spPr/>
      <dgm:t>
        <a:bodyPr/>
        <a:lstStyle/>
        <a:p>
          <a:endParaRPr lang="en-US"/>
        </a:p>
      </dgm:t>
    </dgm:pt>
    <dgm:pt modelId="{12B4DA85-DF16-4518-AF8E-4607C1C8BE66}">
      <dgm:prSet phldrT="[Text]"/>
      <dgm:spPr/>
      <dgm:t>
        <a:bodyPr/>
        <a:lstStyle/>
        <a:p>
          <a:r>
            <a:rPr lang="en-US" dirty="0" smtClean="0"/>
            <a:t>Tournament Rules</a:t>
          </a:r>
          <a:endParaRPr lang="en-US" dirty="0"/>
        </a:p>
      </dgm:t>
    </dgm:pt>
    <dgm:pt modelId="{2AA03395-92DF-4EA4-9175-DDF01C3873F7}" type="parTrans" cxnId="{29B4EB95-CAE5-47EF-BF53-87AF556D83C2}">
      <dgm:prSet/>
      <dgm:spPr/>
      <dgm:t>
        <a:bodyPr/>
        <a:lstStyle/>
        <a:p>
          <a:endParaRPr lang="en-US"/>
        </a:p>
      </dgm:t>
    </dgm:pt>
    <dgm:pt modelId="{724F6951-7889-435F-ABF5-87FD71DF536A}" type="sibTrans" cxnId="{29B4EB95-CAE5-47EF-BF53-87AF556D83C2}">
      <dgm:prSet/>
      <dgm:spPr/>
      <dgm:t>
        <a:bodyPr/>
        <a:lstStyle/>
        <a:p>
          <a:endParaRPr lang="en-US"/>
        </a:p>
      </dgm:t>
    </dgm:pt>
    <dgm:pt modelId="{7977EBCD-1B3F-40EC-9A24-92F368F1A6E0}">
      <dgm:prSet phldrT="[Text]"/>
      <dgm:spPr/>
      <dgm:t>
        <a:bodyPr/>
        <a:lstStyle/>
        <a:p>
          <a:r>
            <a:rPr lang="en-US" dirty="0" smtClean="0"/>
            <a:t>Referee / Umpire</a:t>
          </a:r>
          <a:endParaRPr lang="en-US" dirty="0"/>
        </a:p>
      </dgm:t>
    </dgm:pt>
    <dgm:pt modelId="{5EA53858-33BE-43BC-9804-CDB1B8230104}" type="parTrans" cxnId="{354BC526-A891-49DF-AC9D-7D4ABC65DDCA}">
      <dgm:prSet/>
      <dgm:spPr/>
      <dgm:t>
        <a:bodyPr/>
        <a:lstStyle/>
        <a:p>
          <a:endParaRPr lang="en-US"/>
        </a:p>
      </dgm:t>
    </dgm:pt>
    <dgm:pt modelId="{E4A39045-BE5C-4184-B893-89DD64DC2963}" type="sibTrans" cxnId="{354BC526-A891-49DF-AC9D-7D4ABC65DDCA}">
      <dgm:prSet/>
      <dgm:spPr/>
      <dgm:t>
        <a:bodyPr/>
        <a:lstStyle/>
        <a:p>
          <a:endParaRPr lang="en-US"/>
        </a:p>
      </dgm:t>
    </dgm:pt>
    <dgm:pt modelId="{C4497ED7-6891-4780-90D7-DAFFA9B77ED7}" type="pres">
      <dgm:prSet presAssocID="{71B4D5D1-5068-485E-9DB9-9B9974D3B73D}" presName="layout" presStyleCnt="0">
        <dgm:presLayoutVars>
          <dgm:chMax/>
          <dgm:chPref/>
          <dgm:dir/>
          <dgm:resizeHandles/>
        </dgm:presLayoutVars>
      </dgm:prSet>
      <dgm:spPr/>
    </dgm:pt>
    <dgm:pt modelId="{CD63DA5B-6A8B-42F9-98B6-537889777E66}" type="pres">
      <dgm:prSet presAssocID="{3753D6DC-021B-4B46-A2AE-7162C2D11242}" presName="root" presStyleCnt="0">
        <dgm:presLayoutVars>
          <dgm:chMax/>
          <dgm:chPref/>
        </dgm:presLayoutVars>
      </dgm:prSet>
      <dgm:spPr/>
    </dgm:pt>
    <dgm:pt modelId="{698CC2AC-8E30-4C20-84B6-B577CF6B6E40}" type="pres">
      <dgm:prSet presAssocID="{3753D6DC-021B-4B46-A2AE-7162C2D11242}" presName="rootComposite" presStyleCnt="0">
        <dgm:presLayoutVars/>
      </dgm:prSet>
      <dgm:spPr/>
    </dgm:pt>
    <dgm:pt modelId="{542183E5-1C09-45DA-9805-0E383A907379}" type="pres">
      <dgm:prSet presAssocID="{3753D6DC-021B-4B46-A2AE-7162C2D11242}" presName="ParentAccent" presStyleLbl="alignNode1" presStyleIdx="0" presStyleCnt="3"/>
      <dgm:spPr/>
    </dgm:pt>
    <dgm:pt modelId="{8067D4CA-8020-49BC-BF9C-42B0C919D120}" type="pres">
      <dgm:prSet presAssocID="{3753D6DC-021B-4B46-A2AE-7162C2D11242}" presName="ParentSmallAccent" presStyleLbl="fgAcc1" presStyleIdx="0" presStyleCnt="3"/>
      <dgm:spPr/>
    </dgm:pt>
    <dgm:pt modelId="{0659F549-F2BB-4628-988E-F9CBD4A87930}" type="pres">
      <dgm:prSet presAssocID="{3753D6DC-021B-4B46-A2AE-7162C2D11242}" presName="Parent" presStyleLbl="revTx" presStyleIdx="0" presStyleCnt="3">
        <dgm:presLayoutVars>
          <dgm:chMax/>
          <dgm:chPref val="4"/>
          <dgm:bulletEnabled val="1"/>
        </dgm:presLayoutVars>
      </dgm:prSet>
      <dgm:spPr/>
    </dgm:pt>
    <dgm:pt modelId="{25B0A352-77EF-4EEB-BA0A-44EAEE2B9E66}" type="pres">
      <dgm:prSet presAssocID="{3753D6DC-021B-4B46-A2AE-7162C2D11242}" presName="childShape" presStyleCnt="0">
        <dgm:presLayoutVars>
          <dgm:chMax val="0"/>
          <dgm:chPref val="0"/>
        </dgm:presLayoutVars>
      </dgm:prSet>
      <dgm:spPr/>
    </dgm:pt>
    <dgm:pt modelId="{72BBF697-C7AE-4CD8-8027-45FDBF20A8EB}" type="pres">
      <dgm:prSet presAssocID="{12B4DA85-DF16-4518-AF8E-4607C1C8BE66}" presName="root" presStyleCnt="0">
        <dgm:presLayoutVars>
          <dgm:chMax/>
          <dgm:chPref/>
        </dgm:presLayoutVars>
      </dgm:prSet>
      <dgm:spPr/>
    </dgm:pt>
    <dgm:pt modelId="{76C9490E-0AFC-41A0-90E3-6A3688946A18}" type="pres">
      <dgm:prSet presAssocID="{12B4DA85-DF16-4518-AF8E-4607C1C8BE66}" presName="rootComposite" presStyleCnt="0">
        <dgm:presLayoutVars/>
      </dgm:prSet>
      <dgm:spPr/>
    </dgm:pt>
    <dgm:pt modelId="{5073E9E0-AEB8-4B7D-8D19-0D1C0BB89136}" type="pres">
      <dgm:prSet presAssocID="{12B4DA85-DF16-4518-AF8E-4607C1C8BE66}" presName="ParentAccent" presStyleLbl="alignNode1" presStyleIdx="1" presStyleCnt="3"/>
      <dgm:spPr/>
    </dgm:pt>
    <dgm:pt modelId="{8C427179-0EE0-487C-ADCF-8272C309954B}" type="pres">
      <dgm:prSet presAssocID="{12B4DA85-DF16-4518-AF8E-4607C1C8BE66}" presName="ParentSmallAccent" presStyleLbl="fgAcc1" presStyleIdx="1" presStyleCnt="3"/>
      <dgm:spPr/>
    </dgm:pt>
    <dgm:pt modelId="{50B4221A-C257-4F04-93C8-E912EB210889}" type="pres">
      <dgm:prSet presAssocID="{12B4DA85-DF16-4518-AF8E-4607C1C8BE66}" presName="Parent" presStyleLbl="revTx" presStyleIdx="1" presStyleCnt="3">
        <dgm:presLayoutVars>
          <dgm:chMax/>
          <dgm:chPref val="4"/>
          <dgm:bulletEnabled val="1"/>
        </dgm:presLayoutVars>
      </dgm:prSet>
      <dgm:spPr/>
    </dgm:pt>
    <dgm:pt modelId="{2436F330-2684-40E6-B31D-65863F17701B}" type="pres">
      <dgm:prSet presAssocID="{12B4DA85-DF16-4518-AF8E-4607C1C8BE66}" presName="childShape" presStyleCnt="0">
        <dgm:presLayoutVars>
          <dgm:chMax val="0"/>
          <dgm:chPref val="0"/>
        </dgm:presLayoutVars>
      </dgm:prSet>
      <dgm:spPr/>
    </dgm:pt>
    <dgm:pt modelId="{BE40214F-DC49-4508-AF03-BD5DFDB9145B}" type="pres">
      <dgm:prSet presAssocID="{7977EBCD-1B3F-40EC-9A24-92F368F1A6E0}" presName="root" presStyleCnt="0">
        <dgm:presLayoutVars>
          <dgm:chMax/>
          <dgm:chPref/>
        </dgm:presLayoutVars>
      </dgm:prSet>
      <dgm:spPr/>
    </dgm:pt>
    <dgm:pt modelId="{E5E62CF0-8712-422B-8255-16EE81B11A88}" type="pres">
      <dgm:prSet presAssocID="{7977EBCD-1B3F-40EC-9A24-92F368F1A6E0}" presName="rootComposite" presStyleCnt="0">
        <dgm:presLayoutVars/>
      </dgm:prSet>
      <dgm:spPr/>
    </dgm:pt>
    <dgm:pt modelId="{40C99208-F9D4-4724-9AAA-45C959BE90F0}" type="pres">
      <dgm:prSet presAssocID="{7977EBCD-1B3F-40EC-9A24-92F368F1A6E0}" presName="ParentAccent" presStyleLbl="alignNode1" presStyleIdx="2" presStyleCnt="3"/>
      <dgm:spPr/>
    </dgm:pt>
    <dgm:pt modelId="{F457A856-1947-4C99-A0EF-DF58DB68D6E9}" type="pres">
      <dgm:prSet presAssocID="{7977EBCD-1B3F-40EC-9A24-92F368F1A6E0}" presName="ParentSmallAccent" presStyleLbl="fgAcc1" presStyleIdx="2" presStyleCnt="3"/>
      <dgm:spPr/>
    </dgm:pt>
    <dgm:pt modelId="{EB641A75-87C9-465D-8C52-D68A548B1553}" type="pres">
      <dgm:prSet presAssocID="{7977EBCD-1B3F-40EC-9A24-92F368F1A6E0}" presName="Parent" presStyleLbl="revTx" presStyleIdx="2" presStyleCnt="3">
        <dgm:presLayoutVars>
          <dgm:chMax/>
          <dgm:chPref val="4"/>
          <dgm:bulletEnabled val="1"/>
        </dgm:presLayoutVars>
      </dgm:prSet>
      <dgm:spPr/>
    </dgm:pt>
    <dgm:pt modelId="{0C9733FE-1BB6-4DB4-B8A4-4EB62BD6B8AB}" type="pres">
      <dgm:prSet presAssocID="{7977EBCD-1B3F-40EC-9A24-92F368F1A6E0}" presName="childShape" presStyleCnt="0">
        <dgm:presLayoutVars>
          <dgm:chMax val="0"/>
          <dgm:chPref val="0"/>
        </dgm:presLayoutVars>
      </dgm:prSet>
      <dgm:spPr/>
    </dgm:pt>
  </dgm:ptLst>
  <dgm:cxnLst>
    <dgm:cxn modelId="{BD6B693B-0DBA-4DCE-9242-7F4FE59BC41B}" type="presOf" srcId="{3753D6DC-021B-4B46-A2AE-7162C2D11242}" destId="{0659F549-F2BB-4628-988E-F9CBD4A87930}" srcOrd="0" destOrd="0" presId="urn:microsoft.com/office/officeart/2008/layout/SquareAccentList"/>
    <dgm:cxn modelId="{D6B0E455-403E-4C1E-AA9B-07FEB917DF81}" type="presOf" srcId="{12B4DA85-DF16-4518-AF8E-4607C1C8BE66}" destId="{50B4221A-C257-4F04-93C8-E912EB210889}" srcOrd="0" destOrd="0" presId="urn:microsoft.com/office/officeart/2008/layout/SquareAccentList"/>
    <dgm:cxn modelId="{354BC526-A891-49DF-AC9D-7D4ABC65DDCA}" srcId="{71B4D5D1-5068-485E-9DB9-9B9974D3B73D}" destId="{7977EBCD-1B3F-40EC-9A24-92F368F1A6E0}" srcOrd="2" destOrd="0" parTransId="{5EA53858-33BE-43BC-9804-CDB1B8230104}" sibTransId="{E4A39045-BE5C-4184-B893-89DD64DC2963}"/>
    <dgm:cxn modelId="{AE3CAFC1-ABAF-4357-B746-15DD6F0B383D}" srcId="{71B4D5D1-5068-485E-9DB9-9B9974D3B73D}" destId="{3753D6DC-021B-4B46-A2AE-7162C2D11242}" srcOrd="0" destOrd="0" parTransId="{656BE273-3E7E-4F3E-A225-E88F25F98B24}" sibTransId="{5CC5CCF0-DFE5-4AF6-AE07-3BC9755D877A}"/>
    <dgm:cxn modelId="{29B4EB95-CAE5-47EF-BF53-87AF556D83C2}" srcId="{71B4D5D1-5068-485E-9DB9-9B9974D3B73D}" destId="{12B4DA85-DF16-4518-AF8E-4607C1C8BE66}" srcOrd="1" destOrd="0" parTransId="{2AA03395-92DF-4EA4-9175-DDF01C3873F7}" sibTransId="{724F6951-7889-435F-ABF5-87FD71DF536A}"/>
    <dgm:cxn modelId="{6C1E376A-744A-4AF8-AB81-38D82B44A5A2}" type="presOf" srcId="{7977EBCD-1B3F-40EC-9A24-92F368F1A6E0}" destId="{EB641A75-87C9-465D-8C52-D68A548B1553}" srcOrd="0" destOrd="0" presId="urn:microsoft.com/office/officeart/2008/layout/SquareAccentList"/>
    <dgm:cxn modelId="{C2C920E4-8989-480C-A0FD-F36DE3386728}" type="presOf" srcId="{71B4D5D1-5068-485E-9DB9-9B9974D3B73D}" destId="{C4497ED7-6891-4780-90D7-DAFFA9B77ED7}" srcOrd="0" destOrd="0" presId="urn:microsoft.com/office/officeart/2008/layout/SquareAccentList"/>
    <dgm:cxn modelId="{030B3C0D-605B-48F2-8403-E64F1E57690F}" type="presParOf" srcId="{C4497ED7-6891-4780-90D7-DAFFA9B77ED7}" destId="{CD63DA5B-6A8B-42F9-98B6-537889777E66}" srcOrd="0" destOrd="0" presId="urn:microsoft.com/office/officeart/2008/layout/SquareAccentList"/>
    <dgm:cxn modelId="{EF34D997-3FEF-4136-90B0-32EBEA10AA79}" type="presParOf" srcId="{CD63DA5B-6A8B-42F9-98B6-537889777E66}" destId="{698CC2AC-8E30-4C20-84B6-B577CF6B6E40}" srcOrd="0" destOrd="0" presId="urn:microsoft.com/office/officeart/2008/layout/SquareAccentList"/>
    <dgm:cxn modelId="{82F26D13-3FC8-470E-9F21-9CA7740B7618}" type="presParOf" srcId="{698CC2AC-8E30-4C20-84B6-B577CF6B6E40}" destId="{542183E5-1C09-45DA-9805-0E383A907379}" srcOrd="0" destOrd="0" presId="urn:microsoft.com/office/officeart/2008/layout/SquareAccentList"/>
    <dgm:cxn modelId="{1236F72A-7A9B-4F96-A447-966998F54A58}" type="presParOf" srcId="{698CC2AC-8E30-4C20-84B6-B577CF6B6E40}" destId="{8067D4CA-8020-49BC-BF9C-42B0C919D120}" srcOrd="1" destOrd="0" presId="urn:microsoft.com/office/officeart/2008/layout/SquareAccentList"/>
    <dgm:cxn modelId="{279B317E-4E03-4F2C-9BC7-68102D98FCFA}" type="presParOf" srcId="{698CC2AC-8E30-4C20-84B6-B577CF6B6E40}" destId="{0659F549-F2BB-4628-988E-F9CBD4A87930}" srcOrd="2" destOrd="0" presId="urn:microsoft.com/office/officeart/2008/layout/SquareAccentList"/>
    <dgm:cxn modelId="{4057D461-13F7-4435-9B12-AEC317912E06}" type="presParOf" srcId="{CD63DA5B-6A8B-42F9-98B6-537889777E66}" destId="{25B0A352-77EF-4EEB-BA0A-44EAEE2B9E66}" srcOrd="1" destOrd="0" presId="urn:microsoft.com/office/officeart/2008/layout/SquareAccentList"/>
    <dgm:cxn modelId="{AB253023-D870-4A29-9C8F-573DB501C54B}" type="presParOf" srcId="{C4497ED7-6891-4780-90D7-DAFFA9B77ED7}" destId="{72BBF697-C7AE-4CD8-8027-45FDBF20A8EB}" srcOrd="1" destOrd="0" presId="urn:microsoft.com/office/officeart/2008/layout/SquareAccentList"/>
    <dgm:cxn modelId="{A4C44F0E-72CA-432B-BC45-218F8583BD0C}" type="presParOf" srcId="{72BBF697-C7AE-4CD8-8027-45FDBF20A8EB}" destId="{76C9490E-0AFC-41A0-90E3-6A3688946A18}" srcOrd="0" destOrd="0" presId="urn:microsoft.com/office/officeart/2008/layout/SquareAccentList"/>
    <dgm:cxn modelId="{7DAECE9B-CEDF-4424-808E-754CF31228EC}" type="presParOf" srcId="{76C9490E-0AFC-41A0-90E3-6A3688946A18}" destId="{5073E9E0-AEB8-4B7D-8D19-0D1C0BB89136}" srcOrd="0" destOrd="0" presId="urn:microsoft.com/office/officeart/2008/layout/SquareAccentList"/>
    <dgm:cxn modelId="{54CCF38C-6157-4030-865F-950621269AD2}" type="presParOf" srcId="{76C9490E-0AFC-41A0-90E3-6A3688946A18}" destId="{8C427179-0EE0-487C-ADCF-8272C309954B}" srcOrd="1" destOrd="0" presId="urn:microsoft.com/office/officeart/2008/layout/SquareAccentList"/>
    <dgm:cxn modelId="{823E6EE0-38D3-4B31-842B-CBEE921EAFA7}" type="presParOf" srcId="{76C9490E-0AFC-41A0-90E3-6A3688946A18}" destId="{50B4221A-C257-4F04-93C8-E912EB210889}" srcOrd="2" destOrd="0" presId="urn:microsoft.com/office/officeart/2008/layout/SquareAccentList"/>
    <dgm:cxn modelId="{253C29F2-2DE5-4908-B9CF-E196DB828F86}" type="presParOf" srcId="{72BBF697-C7AE-4CD8-8027-45FDBF20A8EB}" destId="{2436F330-2684-40E6-B31D-65863F17701B}" srcOrd="1" destOrd="0" presId="urn:microsoft.com/office/officeart/2008/layout/SquareAccentList"/>
    <dgm:cxn modelId="{0DD48335-27C9-4D4B-9E40-C7A158D16565}" type="presParOf" srcId="{C4497ED7-6891-4780-90D7-DAFFA9B77ED7}" destId="{BE40214F-DC49-4508-AF03-BD5DFDB9145B}" srcOrd="2" destOrd="0" presId="urn:microsoft.com/office/officeart/2008/layout/SquareAccentList"/>
    <dgm:cxn modelId="{BFC02142-9265-4168-BF04-E15C4309F337}" type="presParOf" srcId="{BE40214F-DC49-4508-AF03-BD5DFDB9145B}" destId="{E5E62CF0-8712-422B-8255-16EE81B11A88}" srcOrd="0" destOrd="0" presId="urn:microsoft.com/office/officeart/2008/layout/SquareAccentList"/>
    <dgm:cxn modelId="{9692EA70-F9E7-4F67-864D-632F538CEF5C}" type="presParOf" srcId="{E5E62CF0-8712-422B-8255-16EE81B11A88}" destId="{40C99208-F9D4-4724-9AAA-45C959BE90F0}" srcOrd="0" destOrd="0" presId="urn:microsoft.com/office/officeart/2008/layout/SquareAccentList"/>
    <dgm:cxn modelId="{AD21743B-4054-44B2-B300-023AD0683660}" type="presParOf" srcId="{E5E62CF0-8712-422B-8255-16EE81B11A88}" destId="{F457A856-1947-4C99-A0EF-DF58DB68D6E9}" srcOrd="1" destOrd="0" presId="urn:microsoft.com/office/officeart/2008/layout/SquareAccentList"/>
    <dgm:cxn modelId="{8C377B53-B9D7-48BF-BFB5-2D6D5F076148}" type="presParOf" srcId="{E5E62CF0-8712-422B-8255-16EE81B11A88}" destId="{EB641A75-87C9-465D-8C52-D68A548B1553}" srcOrd="2" destOrd="0" presId="urn:microsoft.com/office/officeart/2008/layout/SquareAccentList"/>
    <dgm:cxn modelId="{60FD8D22-A423-4FCD-ADB7-EF3A660C2D7D}" type="presParOf" srcId="{BE40214F-DC49-4508-AF03-BD5DFDB9145B}" destId="{0C9733FE-1BB6-4DB4-B8A4-4EB62BD6B8AB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1B4D5D1-5068-485E-9DB9-9B9974D3B73D}" type="doc">
      <dgm:prSet loTypeId="urn:microsoft.com/office/officeart/2005/8/layout/matrix2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8769E2-05AE-42D2-B660-6EDCB134DA2F}">
      <dgm:prSet phldrT="[Text]"/>
      <dgm:spPr/>
      <dgm:t>
        <a:bodyPr/>
        <a:lstStyle/>
        <a:p>
          <a:r>
            <a:rPr lang="en-US" dirty="0" smtClean="0"/>
            <a:t>Strategy &amp; Tactics</a:t>
          </a:r>
          <a:endParaRPr lang="en-US" dirty="0"/>
        </a:p>
      </dgm:t>
    </dgm:pt>
    <dgm:pt modelId="{985599CF-625C-403D-87FF-6F5A4F395FFB}" type="parTrans" cxnId="{A1848039-F61E-4E5C-B98B-0C54C85C94EE}">
      <dgm:prSet/>
      <dgm:spPr/>
      <dgm:t>
        <a:bodyPr/>
        <a:lstStyle/>
        <a:p>
          <a:endParaRPr lang="en-US"/>
        </a:p>
      </dgm:t>
    </dgm:pt>
    <dgm:pt modelId="{BF2780EC-CCE8-4DB7-AA01-CC90A17A44A3}" type="sibTrans" cxnId="{A1848039-F61E-4E5C-B98B-0C54C85C94EE}">
      <dgm:prSet/>
      <dgm:spPr/>
      <dgm:t>
        <a:bodyPr/>
        <a:lstStyle/>
        <a:p>
          <a:endParaRPr lang="en-US"/>
        </a:p>
      </dgm:t>
    </dgm:pt>
    <dgm:pt modelId="{71645B3A-557F-44D8-AFF1-D8E02DF23106}">
      <dgm:prSet phldrT="[Text]"/>
      <dgm:spPr/>
      <dgm:t>
        <a:bodyPr/>
        <a:lstStyle/>
        <a:p>
          <a:r>
            <a:rPr lang="en-US" dirty="0" smtClean="0"/>
            <a:t>Skills &amp; Tactics</a:t>
          </a:r>
          <a:endParaRPr lang="en-US" dirty="0"/>
        </a:p>
      </dgm:t>
    </dgm:pt>
    <dgm:pt modelId="{02A86EB8-620B-4496-9CCF-972557AF40FF}" type="parTrans" cxnId="{99763DBA-28F6-4EF4-9310-08C03D7DF217}">
      <dgm:prSet/>
      <dgm:spPr/>
      <dgm:t>
        <a:bodyPr/>
        <a:lstStyle/>
        <a:p>
          <a:endParaRPr lang="en-US"/>
        </a:p>
      </dgm:t>
    </dgm:pt>
    <dgm:pt modelId="{80B6F3E9-8BF1-44F1-83CE-7C486FC73E8A}" type="sibTrans" cxnId="{99763DBA-28F6-4EF4-9310-08C03D7DF217}">
      <dgm:prSet/>
      <dgm:spPr/>
      <dgm:t>
        <a:bodyPr/>
        <a:lstStyle/>
        <a:p>
          <a:endParaRPr lang="en-US"/>
        </a:p>
      </dgm:t>
    </dgm:pt>
    <dgm:pt modelId="{AFB77EDD-E14D-4A69-9A36-DC847A69C223}">
      <dgm:prSet phldrT="[Text]"/>
      <dgm:spPr/>
      <dgm:t>
        <a:bodyPr/>
        <a:lstStyle/>
        <a:p>
          <a:r>
            <a:rPr lang="en-US" dirty="0" smtClean="0"/>
            <a:t>In the Zone</a:t>
          </a:r>
          <a:endParaRPr lang="en-US" dirty="0"/>
        </a:p>
      </dgm:t>
    </dgm:pt>
    <dgm:pt modelId="{136FF950-F46B-408E-A602-CF70A6A405C4}" type="parTrans" cxnId="{8B01263B-FB02-43E5-84E6-3295AF6E6921}">
      <dgm:prSet/>
      <dgm:spPr/>
      <dgm:t>
        <a:bodyPr/>
        <a:lstStyle/>
        <a:p>
          <a:endParaRPr lang="en-US"/>
        </a:p>
      </dgm:t>
    </dgm:pt>
    <dgm:pt modelId="{E25F1622-9D17-498F-9889-56660CBE5765}" type="sibTrans" cxnId="{8B01263B-FB02-43E5-84E6-3295AF6E6921}">
      <dgm:prSet/>
      <dgm:spPr/>
      <dgm:t>
        <a:bodyPr/>
        <a:lstStyle/>
        <a:p>
          <a:endParaRPr lang="en-US"/>
        </a:p>
      </dgm:t>
    </dgm:pt>
    <dgm:pt modelId="{C61085B1-BFD3-4CEE-AB93-4B6E2F261D1E}">
      <dgm:prSet phldrT="[Text]"/>
      <dgm:spPr/>
      <dgm:t>
        <a:bodyPr/>
        <a:lstStyle/>
        <a:p>
          <a:r>
            <a:rPr lang="en-US" dirty="0" smtClean="0"/>
            <a:t>Game Rules</a:t>
          </a:r>
          <a:endParaRPr lang="en-US" dirty="0"/>
        </a:p>
      </dgm:t>
    </dgm:pt>
    <dgm:pt modelId="{11F7D1E6-5B12-4F8A-8F2C-88EC281BB777}" type="parTrans" cxnId="{CA86B26B-A92C-4774-ABE8-489434C0DDBF}">
      <dgm:prSet/>
      <dgm:spPr/>
      <dgm:t>
        <a:bodyPr/>
        <a:lstStyle/>
        <a:p>
          <a:endParaRPr lang="en-US"/>
        </a:p>
      </dgm:t>
    </dgm:pt>
    <dgm:pt modelId="{24B62641-67F0-43C4-B629-438EE0B7FF5E}" type="sibTrans" cxnId="{CA86B26B-A92C-4774-ABE8-489434C0DDBF}">
      <dgm:prSet/>
      <dgm:spPr/>
      <dgm:t>
        <a:bodyPr/>
        <a:lstStyle/>
        <a:p>
          <a:endParaRPr lang="en-US"/>
        </a:p>
      </dgm:t>
    </dgm:pt>
    <dgm:pt modelId="{5C40452F-8F6B-49B8-87C8-E4E35B1F6E6B}" type="pres">
      <dgm:prSet presAssocID="{71B4D5D1-5068-485E-9DB9-9B9974D3B73D}" presName="matrix" presStyleCnt="0">
        <dgm:presLayoutVars>
          <dgm:chMax val="1"/>
          <dgm:dir/>
          <dgm:resizeHandles val="exact"/>
        </dgm:presLayoutVars>
      </dgm:prSet>
      <dgm:spPr/>
    </dgm:pt>
    <dgm:pt modelId="{F7C9048B-730A-41C9-8002-1947DD7ACC10}" type="pres">
      <dgm:prSet presAssocID="{71B4D5D1-5068-485E-9DB9-9B9974D3B73D}" presName="axisShape" presStyleLbl="bgShp" presStyleIdx="0" presStyleCnt="1"/>
      <dgm:spPr/>
    </dgm:pt>
    <dgm:pt modelId="{6B9C492B-C86A-4ADF-994B-9734D7E4B9F5}" type="pres">
      <dgm:prSet presAssocID="{71B4D5D1-5068-485E-9DB9-9B9974D3B73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03F51F-F394-4987-88D9-4CF4340D972B}" type="pres">
      <dgm:prSet presAssocID="{71B4D5D1-5068-485E-9DB9-9B9974D3B73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B49D14-6B0F-4673-8066-816B0CC62B07}" type="pres">
      <dgm:prSet presAssocID="{71B4D5D1-5068-485E-9DB9-9B9974D3B73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F5304-906C-4AAA-86C8-7AFA86DD7888}" type="pres">
      <dgm:prSet presAssocID="{71B4D5D1-5068-485E-9DB9-9B9974D3B73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7BA0F90-1329-4F80-8CEA-35E72F5B1907}" type="presOf" srcId="{71B4D5D1-5068-485E-9DB9-9B9974D3B73D}" destId="{5C40452F-8F6B-49B8-87C8-E4E35B1F6E6B}" srcOrd="0" destOrd="0" presId="urn:microsoft.com/office/officeart/2005/8/layout/matrix2"/>
    <dgm:cxn modelId="{99763DBA-28F6-4EF4-9310-08C03D7DF217}" srcId="{71B4D5D1-5068-485E-9DB9-9B9974D3B73D}" destId="{71645B3A-557F-44D8-AFF1-D8E02DF23106}" srcOrd="2" destOrd="0" parTransId="{02A86EB8-620B-4496-9CCF-972557AF40FF}" sibTransId="{80B6F3E9-8BF1-44F1-83CE-7C486FC73E8A}"/>
    <dgm:cxn modelId="{8B01263B-FB02-43E5-84E6-3295AF6E6921}" srcId="{71B4D5D1-5068-485E-9DB9-9B9974D3B73D}" destId="{AFB77EDD-E14D-4A69-9A36-DC847A69C223}" srcOrd="3" destOrd="0" parTransId="{136FF950-F46B-408E-A602-CF70A6A405C4}" sibTransId="{E25F1622-9D17-498F-9889-56660CBE5765}"/>
    <dgm:cxn modelId="{BF2999FB-E238-404C-936A-ECCBE63F95E8}" type="presOf" srcId="{A88769E2-05AE-42D2-B660-6EDCB134DA2F}" destId="{6B9C492B-C86A-4ADF-994B-9734D7E4B9F5}" srcOrd="0" destOrd="0" presId="urn:microsoft.com/office/officeart/2005/8/layout/matrix2"/>
    <dgm:cxn modelId="{00A43609-00D3-46F1-8957-E7CF1670601C}" type="presOf" srcId="{AFB77EDD-E14D-4A69-9A36-DC847A69C223}" destId="{47AF5304-906C-4AAA-86C8-7AFA86DD7888}" srcOrd="0" destOrd="0" presId="urn:microsoft.com/office/officeart/2005/8/layout/matrix2"/>
    <dgm:cxn modelId="{12F822D5-4E41-4AE4-9148-05F926BBDAD0}" type="presOf" srcId="{C61085B1-BFD3-4CEE-AB93-4B6E2F261D1E}" destId="{0403F51F-F394-4987-88D9-4CF4340D972B}" srcOrd="0" destOrd="0" presId="urn:microsoft.com/office/officeart/2005/8/layout/matrix2"/>
    <dgm:cxn modelId="{A1848039-F61E-4E5C-B98B-0C54C85C94EE}" srcId="{71B4D5D1-5068-485E-9DB9-9B9974D3B73D}" destId="{A88769E2-05AE-42D2-B660-6EDCB134DA2F}" srcOrd="0" destOrd="0" parTransId="{985599CF-625C-403D-87FF-6F5A4F395FFB}" sibTransId="{BF2780EC-CCE8-4DB7-AA01-CC90A17A44A3}"/>
    <dgm:cxn modelId="{CA86B26B-A92C-4774-ABE8-489434C0DDBF}" srcId="{71B4D5D1-5068-485E-9DB9-9B9974D3B73D}" destId="{C61085B1-BFD3-4CEE-AB93-4B6E2F261D1E}" srcOrd="1" destOrd="0" parTransId="{11F7D1E6-5B12-4F8A-8F2C-88EC281BB777}" sibTransId="{24B62641-67F0-43C4-B629-438EE0B7FF5E}"/>
    <dgm:cxn modelId="{1522B371-9A86-4F55-8756-FC7DD3D9F756}" type="presOf" srcId="{71645B3A-557F-44D8-AFF1-D8E02DF23106}" destId="{51B49D14-6B0F-4673-8066-816B0CC62B07}" srcOrd="0" destOrd="0" presId="urn:microsoft.com/office/officeart/2005/8/layout/matrix2"/>
    <dgm:cxn modelId="{BB68E75A-5E2B-4CAF-BDB0-3B410FDC1402}" type="presParOf" srcId="{5C40452F-8F6B-49B8-87C8-E4E35B1F6E6B}" destId="{F7C9048B-730A-41C9-8002-1947DD7ACC10}" srcOrd="0" destOrd="0" presId="urn:microsoft.com/office/officeart/2005/8/layout/matrix2"/>
    <dgm:cxn modelId="{E258420D-47A1-4B17-9B5B-AA55899CD2EF}" type="presParOf" srcId="{5C40452F-8F6B-49B8-87C8-E4E35B1F6E6B}" destId="{6B9C492B-C86A-4ADF-994B-9734D7E4B9F5}" srcOrd="1" destOrd="0" presId="urn:microsoft.com/office/officeart/2005/8/layout/matrix2"/>
    <dgm:cxn modelId="{86E620D8-74ED-45EA-9CCD-17EBB0D1645B}" type="presParOf" srcId="{5C40452F-8F6B-49B8-87C8-E4E35B1F6E6B}" destId="{0403F51F-F394-4987-88D9-4CF4340D972B}" srcOrd="2" destOrd="0" presId="urn:microsoft.com/office/officeart/2005/8/layout/matrix2"/>
    <dgm:cxn modelId="{F224D66D-0F44-4A61-A58E-1967B4E7A845}" type="presParOf" srcId="{5C40452F-8F6B-49B8-87C8-E4E35B1F6E6B}" destId="{51B49D14-6B0F-4673-8066-816B0CC62B07}" srcOrd="3" destOrd="0" presId="urn:microsoft.com/office/officeart/2005/8/layout/matrix2"/>
    <dgm:cxn modelId="{EEA52A9F-3128-4FE0-869B-602762607520}" type="presParOf" srcId="{5C40452F-8F6B-49B8-87C8-E4E35B1F6E6B}" destId="{47AF5304-906C-4AAA-86C8-7AFA86DD78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9512D-E95D-4057-8DC7-29F7474BDC2D}">
      <dsp:nvSpPr>
        <dsp:cNvPr id="0" name=""/>
        <dsp:cNvSpPr/>
      </dsp:nvSpPr>
      <dsp:spPr>
        <a:xfrm>
          <a:off x="2353596" y="842010"/>
          <a:ext cx="2966138" cy="3120390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0AFF1-4918-4B3B-BA66-654CD6464547}">
      <dsp:nvSpPr>
        <dsp:cNvPr id="0" name=""/>
        <dsp:cNvSpPr/>
      </dsp:nvSpPr>
      <dsp:spPr>
        <a:xfrm>
          <a:off x="2551470" y="1078565"/>
          <a:ext cx="2570391" cy="264767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best will win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Weight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Length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Time</a:t>
          </a:r>
          <a:endParaRPr lang="en-US" sz="19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better may win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Scoreboard</a:t>
          </a:r>
          <a:endParaRPr lang="en-US" sz="1900" kern="1200" dirty="0"/>
        </a:p>
      </dsp:txBody>
      <dsp:txXfrm>
        <a:off x="2551470" y="1078565"/>
        <a:ext cx="2570391" cy="2647675"/>
      </dsp:txXfrm>
    </dsp:sp>
    <dsp:sp modelId="{7E3F0A80-B7AC-4DFD-9DDD-445A676A1041}">
      <dsp:nvSpPr>
        <dsp:cNvPr id="0" name=""/>
        <dsp:cNvSpPr/>
      </dsp:nvSpPr>
      <dsp:spPr>
        <a:xfrm rot="16200000">
          <a:off x="119907" y="1265956"/>
          <a:ext cx="3452439" cy="920525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Measure in Sports</a:t>
          </a:r>
          <a:endParaRPr lang="en-US" sz="2100" kern="1200" dirty="0"/>
        </a:p>
      </dsp:txBody>
      <dsp:txXfrm>
        <a:off x="259030" y="1635993"/>
        <a:ext cx="3174193" cy="458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101DC-B46E-444A-B0B3-65B02177829B}">
      <dsp:nvSpPr>
        <dsp:cNvPr id="0" name=""/>
        <dsp:cNvSpPr/>
      </dsp:nvSpPr>
      <dsp:spPr>
        <a:xfrm>
          <a:off x="821502" y="765455"/>
          <a:ext cx="3621851" cy="4261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BB3BB-4EDC-4A3C-B1EF-C31496ABD975}">
      <dsp:nvSpPr>
        <dsp:cNvPr id="0" name=""/>
        <dsp:cNvSpPr/>
      </dsp:nvSpPr>
      <dsp:spPr>
        <a:xfrm>
          <a:off x="821502" y="925480"/>
          <a:ext cx="266074" cy="266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6BFB5-EB1A-4E3A-BB6B-A575CBA8B725}">
      <dsp:nvSpPr>
        <dsp:cNvPr id="0" name=""/>
        <dsp:cNvSpPr/>
      </dsp:nvSpPr>
      <dsp:spPr>
        <a:xfrm>
          <a:off x="821502" y="0"/>
          <a:ext cx="3621851" cy="76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Game Plan</a:t>
          </a:r>
          <a:endParaRPr lang="en-US" sz="4600" kern="1200" dirty="0"/>
        </a:p>
      </dsp:txBody>
      <dsp:txXfrm>
        <a:off x="821502" y="0"/>
        <a:ext cx="3621851" cy="765455"/>
      </dsp:txXfrm>
    </dsp:sp>
    <dsp:sp modelId="{739EBDFB-997D-49DE-81C2-4F87EBF42FF3}">
      <dsp:nvSpPr>
        <dsp:cNvPr id="0" name=""/>
        <dsp:cNvSpPr/>
      </dsp:nvSpPr>
      <dsp:spPr>
        <a:xfrm>
          <a:off x="821502" y="1545691"/>
          <a:ext cx="266067" cy="266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60DE9-07FC-4B37-A6B5-67D0B045ECA7}">
      <dsp:nvSpPr>
        <dsp:cNvPr id="0" name=""/>
        <dsp:cNvSpPr/>
      </dsp:nvSpPr>
      <dsp:spPr>
        <a:xfrm>
          <a:off x="1075032" y="1368623"/>
          <a:ext cx="3368321" cy="620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Strategy decided by leader to implement in game</a:t>
          </a:r>
          <a:endParaRPr lang="en-US" sz="1200" kern="1200" dirty="0"/>
        </a:p>
      </dsp:txBody>
      <dsp:txXfrm>
        <a:off x="1075032" y="1368623"/>
        <a:ext cx="3368321" cy="620204"/>
      </dsp:txXfrm>
    </dsp:sp>
    <dsp:sp modelId="{45185AC8-466E-4CED-B48D-A55EA52EC4AE}">
      <dsp:nvSpPr>
        <dsp:cNvPr id="0" name=""/>
        <dsp:cNvSpPr/>
      </dsp:nvSpPr>
      <dsp:spPr>
        <a:xfrm>
          <a:off x="4624446" y="765455"/>
          <a:ext cx="3621851" cy="4261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8F04C-DE3B-4D56-8D21-5A233575F99B}">
      <dsp:nvSpPr>
        <dsp:cNvPr id="0" name=""/>
        <dsp:cNvSpPr/>
      </dsp:nvSpPr>
      <dsp:spPr>
        <a:xfrm>
          <a:off x="4624446" y="925480"/>
          <a:ext cx="266074" cy="266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2C338-7E9C-4B46-AA76-5733062B4B51}">
      <dsp:nvSpPr>
        <dsp:cNvPr id="0" name=""/>
        <dsp:cNvSpPr/>
      </dsp:nvSpPr>
      <dsp:spPr>
        <a:xfrm>
          <a:off x="4624446" y="0"/>
          <a:ext cx="3621851" cy="76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Definition</a:t>
          </a:r>
          <a:endParaRPr lang="en-US" sz="4600" kern="1200" dirty="0"/>
        </a:p>
      </dsp:txBody>
      <dsp:txXfrm>
        <a:off x="4624446" y="0"/>
        <a:ext cx="3621851" cy="765455"/>
      </dsp:txXfrm>
    </dsp:sp>
    <dsp:sp modelId="{D4B07286-23CE-409D-B9A1-4DC4BEE4961C}">
      <dsp:nvSpPr>
        <dsp:cNvPr id="0" name=""/>
        <dsp:cNvSpPr/>
      </dsp:nvSpPr>
      <dsp:spPr>
        <a:xfrm>
          <a:off x="4624446" y="1545691"/>
          <a:ext cx="266067" cy="266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E0084-FBC7-4583-B9A1-061179455111}">
      <dsp:nvSpPr>
        <dsp:cNvPr id="0" name=""/>
        <dsp:cNvSpPr/>
      </dsp:nvSpPr>
      <dsp:spPr>
        <a:xfrm>
          <a:off x="4877975" y="1368623"/>
          <a:ext cx="3368321" cy="620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smtClean="0"/>
            <a:t>Tournament - </a:t>
          </a:r>
          <a:r>
            <a:rPr lang="en-US" sz="1200" b="0" i="0" u="none" kern="1200" dirty="0" smtClean="0"/>
            <a:t>A series of games to </a:t>
          </a:r>
          <a:r>
            <a:rPr lang="en-US" sz="1200" b="1" i="0" u="none" kern="1200" dirty="0" smtClean="0"/>
            <a:t>measure</a:t>
          </a:r>
          <a:r>
            <a:rPr lang="en-US" sz="1200" b="0" i="0" u="none" kern="1200" dirty="0" smtClean="0"/>
            <a:t> </a:t>
          </a:r>
          <a:r>
            <a:rPr lang="en-US" sz="1200" b="1" i="0" u="none" kern="1200" dirty="0" smtClean="0"/>
            <a:t>rank</a:t>
          </a:r>
          <a:r>
            <a:rPr lang="en-US" sz="1200" b="0" i="0" u="none" kern="1200" dirty="0" smtClean="0"/>
            <a:t> of teams</a:t>
          </a:r>
          <a:endParaRPr lang="en-US" sz="1200" kern="1200" dirty="0"/>
        </a:p>
      </dsp:txBody>
      <dsp:txXfrm>
        <a:off x="4877975" y="1368623"/>
        <a:ext cx="3368321" cy="620204"/>
      </dsp:txXfrm>
    </dsp:sp>
    <dsp:sp modelId="{CB605AD0-73EC-4247-9648-27FC6F3889B6}">
      <dsp:nvSpPr>
        <dsp:cNvPr id="0" name=""/>
        <dsp:cNvSpPr/>
      </dsp:nvSpPr>
      <dsp:spPr>
        <a:xfrm>
          <a:off x="4624446" y="2165896"/>
          <a:ext cx="266067" cy="266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B028-F4C1-4946-AFA6-D5904CAFEB17}">
      <dsp:nvSpPr>
        <dsp:cNvPr id="0" name=""/>
        <dsp:cNvSpPr/>
      </dsp:nvSpPr>
      <dsp:spPr>
        <a:xfrm>
          <a:off x="4877975" y="1988828"/>
          <a:ext cx="3368321" cy="620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smtClean="0"/>
            <a:t>Teamwork - </a:t>
          </a:r>
          <a:r>
            <a:rPr lang="en-US" sz="1200" b="0" i="0" u="none" kern="1200" dirty="0" smtClean="0"/>
            <a:t>Group of interdependent individuals working </a:t>
          </a:r>
          <a:r>
            <a:rPr lang="en-US" sz="1200" b="1" i="0" u="none" kern="1200" dirty="0" smtClean="0"/>
            <a:t>together</a:t>
          </a:r>
          <a:r>
            <a:rPr lang="en-US" sz="1200" b="0" i="0" u="none" kern="1200" dirty="0" smtClean="0"/>
            <a:t> towards a </a:t>
          </a:r>
          <a:r>
            <a:rPr lang="en-US" sz="1200" b="1" i="0" u="none" kern="1200" dirty="0" smtClean="0"/>
            <a:t>common goal</a:t>
          </a:r>
          <a:endParaRPr lang="en-US" sz="1200" kern="1200" dirty="0"/>
        </a:p>
      </dsp:txBody>
      <dsp:txXfrm>
        <a:off x="4877975" y="1988828"/>
        <a:ext cx="3368321" cy="620204"/>
      </dsp:txXfrm>
    </dsp:sp>
    <dsp:sp modelId="{ACD3E497-EB13-4DDB-AE6F-8A0855C86F17}">
      <dsp:nvSpPr>
        <dsp:cNvPr id="0" name=""/>
        <dsp:cNvSpPr/>
      </dsp:nvSpPr>
      <dsp:spPr>
        <a:xfrm>
          <a:off x="4624446" y="2786100"/>
          <a:ext cx="266067" cy="266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5D43B-04C3-442A-9738-8B5616A0D6EB}">
      <dsp:nvSpPr>
        <dsp:cNvPr id="0" name=""/>
        <dsp:cNvSpPr/>
      </dsp:nvSpPr>
      <dsp:spPr>
        <a:xfrm>
          <a:off x="4877975" y="2609032"/>
          <a:ext cx="3368321" cy="620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smtClean="0"/>
            <a:t>Win - Leading</a:t>
          </a:r>
          <a:r>
            <a:rPr lang="en-US" sz="1200" b="0" i="0" u="none" kern="1200" dirty="0" smtClean="0"/>
            <a:t> at end of </a:t>
          </a:r>
          <a:r>
            <a:rPr lang="en-US" sz="1200" b="1" i="0" u="none" kern="1200" dirty="0" smtClean="0"/>
            <a:t>final whistle </a:t>
          </a:r>
          <a:r>
            <a:rPr lang="en-US" sz="1200" b="0" i="0" u="none" kern="1200" dirty="0" smtClean="0"/>
            <a:t>blow</a:t>
          </a:r>
          <a:endParaRPr lang="en-US" sz="1200" kern="1200" dirty="0"/>
        </a:p>
      </dsp:txBody>
      <dsp:txXfrm>
        <a:off x="4877975" y="2609032"/>
        <a:ext cx="3368321" cy="620204"/>
      </dsp:txXfrm>
    </dsp:sp>
    <dsp:sp modelId="{1271642B-8F3F-426B-BB85-FB0184694761}">
      <dsp:nvSpPr>
        <dsp:cNvPr id="0" name=""/>
        <dsp:cNvSpPr/>
      </dsp:nvSpPr>
      <dsp:spPr>
        <a:xfrm>
          <a:off x="4624446" y="3406305"/>
          <a:ext cx="266067" cy="266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FC540-6140-4117-8A5D-E93C6F13B72B}">
      <dsp:nvSpPr>
        <dsp:cNvPr id="0" name=""/>
        <dsp:cNvSpPr/>
      </dsp:nvSpPr>
      <dsp:spPr>
        <a:xfrm>
          <a:off x="4877975" y="3229236"/>
          <a:ext cx="3368321" cy="620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smtClean="0"/>
            <a:t>Leading - More</a:t>
          </a:r>
          <a:r>
            <a:rPr lang="en-US" sz="1200" b="0" i="0" u="none" kern="1200" dirty="0" smtClean="0"/>
            <a:t> points than opponent</a:t>
          </a:r>
          <a:r>
            <a:rPr lang="en-US" sz="1200" b="0" i="0" u="none" kern="1200" baseline="0" dirty="0" smtClean="0"/>
            <a:t> while game is still at play</a:t>
          </a:r>
          <a:endParaRPr lang="en-US" sz="1200" kern="1200" dirty="0"/>
        </a:p>
      </dsp:txBody>
      <dsp:txXfrm>
        <a:off x="4877975" y="3229236"/>
        <a:ext cx="3368321" cy="620204"/>
      </dsp:txXfrm>
    </dsp:sp>
    <dsp:sp modelId="{FD24CD24-8546-4230-9E17-BC78EDCD65F0}">
      <dsp:nvSpPr>
        <dsp:cNvPr id="0" name=""/>
        <dsp:cNvSpPr/>
      </dsp:nvSpPr>
      <dsp:spPr>
        <a:xfrm>
          <a:off x="4624446" y="4026509"/>
          <a:ext cx="266067" cy="266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928E4-C4AE-468E-9128-CB8FA7515A6C}">
      <dsp:nvSpPr>
        <dsp:cNvPr id="0" name=""/>
        <dsp:cNvSpPr/>
      </dsp:nvSpPr>
      <dsp:spPr>
        <a:xfrm>
          <a:off x="4877975" y="3849441"/>
          <a:ext cx="3368321" cy="620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smtClean="0"/>
            <a:t>Game - </a:t>
          </a:r>
          <a:r>
            <a:rPr lang="en-US" sz="1200" b="1" i="0" u="none" kern="1200" baseline="0" dirty="0" smtClean="0"/>
            <a:t>Start</a:t>
          </a:r>
          <a:r>
            <a:rPr lang="en-US" sz="1200" b="0" i="0" u="none" kern="1200" baseline="0" dirty="0" smtClean="0"/>
            <a:t> of whistle …. </a:t>
          </a:r>
          <a:r>
            <a:rPr lang="en-US" sz="1200" b="0" i="0" u="none" kern="1200" dirty="0" smtClean="0"/>
            <a:t>Period</a:t>
          </a:r>
          <a:r>
            <a:rPr lang="en-US" sz="1200" b="0" i="0" u="none" kern="1200" baseline="0" dirty="0" smtClean="0"/>
            <a:t> of </a:t>
          </a:r>
          <a:r>
            <a:rPr lang="en-US" sz="1200" b="1" i="0" u="none" kern="1200" baseline="0" dirty="0" smtClean="0"/>
            <a:t>play</a:t>
          </a:r>
          <a:r>
            <a:rPr lang="en-US" sz="1200" b="0" i="0" u="none" kern="1200" baseline="0" dirty="0" smtClean="0"/>
            <a:t> …. </a:t>
          </a:r>
          <a:r>
            <a:rPr lang="en-US" sz="1200" b="1" i="0" u="none" kern="1200" baseline="0" dirty="0" smtClean="0"/>
            <a:t>final whistle</a:t>
          </a:r>
          <a:r>
            <a:rPr lang="en-US" sz="1200" b="0" i="0" u="none" kern="1200" baseline="0" dirty="0" smtClean="0"/>
            <a:t> blow</a:t>
          </a:r>
          <a:endParaRPr lang="en-US" sz="1200" kern="1200" dirty="0"/>
        </a:p>
      </dsp:txBody>
      <dsp:txXfrm>
        <a:off x="4877975" y="3849441"/>
        <a:ext cx="3368321" cy="620204"/>
      </dsp:txXfrm>
    </dsp:sp>
    <dsp:sp modelId="{3C061A1C-1E27-41CA-A96E-D59E9780FC68}">
      <dsp:nvSpPr>
        <dsp:cNvPr id="0" name=""/>
        <dsp:cNvSpPr/>
      </dsp:nvSpPr>
      <dsp:spPr>
        <a:xfrm>
          <a:off x="4624446" y="4646714"/>
          <a:ext cx="266067" cy="266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4BC25-945A-4192-B65A-279BD8E546A4}">
      <dsp:nvSpPr>
        <dsp:cNvPr id="0" name=""/>
        <dsp:cNvSpPr/>
      </dsp:nvSpPr>
      <dsp:spPr>
        <a:xfrm>
          <a:off x="4877975" y="4469645"/>
          <a:ext cx="3368321" cy="620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smtClean="0"/>
            <a:t>Routine - </a:t>
          </a:r>
          <a:r>
            <a:rPr lang="en-US" sz="1200" b="0" i="0" u="none" kern="1200" dirty="0" smtClean="0"/>
            <a:t>A </a:t>
          </a:r>
          <a:r>
            <a:rPr lang="en-US" sz="1200" b="1" i="0" u="none" kern="1200" dirty="0" smtClean="0"/>
            <a:t>sequence</a:t>
          </a:r>
          <a:r>
            <a:rPr lang="en-US" sz="1200" b="0" i="0" u="none" kern="1200" dirty="0" smtClean="0"/>
            <a:t> of actions </a:t>
          </a:r>
          <a:r>
            <a:rPr lang="en-US" sz="1200" b="1" i="0" u="none" kern="1200" dirty="0" smtClean="0"/>
            <a:t>regularly</a:t>
          </a:r>
          <a:r>
            <a:rPr lang="en-US" sz="1200" b="0" i="0" u="none" kern="1200" dirty="0" smtClean="0"/>
            <a:t> followed.</a:t>
          </a:r>
          <a:endParaRPr lang="en-US" sz="1200" kern="1200" dirty="0"/>
        </a:p>
      </dsp:txBody>
      <dsp:txXfrm>
        <a:off x="4877975" y="4469645"/>
        <a:ext cx="3368321" cy="620204"/>
      </dsp:txXfrm>
    </dsp:sp>
    <dsp:sp modelId="{81DAE10F-BC30-4A43-B1A9-B06A115EEDCB}">
      <dsp:nvSpPr>
        <dsp:cNvPr id="0" name=""/>
        <dsp:cNvSpPr/>
      </dsp:nvSpPr>
      <dsp:spPr>
        <a:xfrm>
          <a:off x="4624446" y="5266918"/>
          <a:ext cx="266067" cy="266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9ACF3-87ED-4B45-A121-7D540366A3C7}">
      <dsp:nvSpPr>
        <dsp:cNvPr id="0" name=""/>
        <dsp:cNvSpPr/>
      </dsp:nvSpPr>
      <dsp:spPr>
        <a:xfrm>
          <a:off x="4877975" y="5089850"/>
          <a:ext cx="3368321" cy="620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smtClean="0"/>
            <a:t>Tactics - </a:t>
          </a:r>
          <a:r>
            <a:rPr lang="en-US" sz="1200" b="0" i="0" u="none" kern="1200" dirty="0" smtClean="0"/>
            <a:t>Action</a:t>
          </a:r>
          <a:r>
            <a:rPr lang="en-US" sz="1200" b="0" i="0" u="none" kern="1200" baseline="0" dirty="0" smtClean="0"/>
            <a:t> </a:t>
          </a:r>
          <a:r>
            <a:rPr lang="en-US" sz="1200" b="0" i="0" u="none" kern="1200" dirty="0" smtClean="0"/>
            <a:t>or strategy carefully planned to </a:t>
          </a:r>
          <a:r>
            <a:rPr lang="en-US" sz="1200" b="1" i="0" u="none" kern="1200" dirty="0" smtClean="0"/>
            <a:t>achieve a specific end</a:t>
          </a:r>
          <a:r>
            <a:rPr lang="en-US" sz="1200" b="0" i="0" u="none" kern="1200" dirty="0" smtClean="0"/>
            <a:t>.</a:t>
          </a:r>
          <a:endParaRPr lang="en-US" sz="1200" kern="1200" dirty="0"/>
        </a:p>
      </dsp:txBody>
      <dsp:txXfrm>
        <a:off x="4877975" y="5089850"/>
        <a:ext cx="3368321" cy="620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371600" cy="13716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89154" y="89154"/>
          <a:ext cx="548640" cy="548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Strategy &amp; Tactics</a:t>
          </a:r>
          <a:endParaRPr lang="en-US" sz="900" kern="1200" dirty="0"/>
        </a:p>
      </dsp:txBody>
      <dsp:txXfrm>
        <a:off x="115936" y="115936"/>
        <a:ext cx="495076" cy="495076"/>
      </dsp:txXfrm>
    </dsp:sp>
    <dsp:sp modelId="{0403F51F-F394-4987-88D9-4CF4340D972B}">
      <dsp:nvSpPr>
        <dsp:cNvPr id="0" name=""/>
        <dsp:cNvSpPr/>
      </dsp:nvSpPr>
      <dsp:spPr>
        <a:xfrm>
          <a:off x="733805" y="89154"/>
          <a:ext cx="548640" cy="548640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Game Rules</a:t>
          </a:r>
          <a:endParaRPr lang="en-US" sz="900" kern="1200" dirty="0"/>
        </a:p>
      </dsp:txBody>
      <dsp:txXfrm>
        <a:off x="760587" y="115936"/>
        <a:ext cx="495076" cy="495076"/>
      </dsp:txXfrm>
    </dsp:sp>
    <dsp:sp modelId="{51B49D14-6B0F-4673-8066-816B0CC62B07}">
      <dsp:nvSpPr>
        <dsp:cNvPr id="0" name=""/>
        <dsp:cNvSpPr/>
      </dsp:nvSpPr>
      <dsp:spPr>
        <a:xfrm>
          <a:off x="89154" y="733805"/>
          <a:ext cx="548640" cy="548640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Skills &amp; Tactics</a:t>
          </a:r>
          <a:endParaRPr lang="en-US" sz="900" kern="1200" dirty="0"/>
        </a:p>
      </dsp:txBody>
      <dsp:txXfrm>
        <a:off x="115936" y="760587"/>
        <a:ext cx="495076" cy="495076"/>
      </dsp:txXfrm>
    </dsp:sp>
    <dsp:sp modelId="{47AF5304-906C-4AAA-86C8-7AFA86DD7888}">
      <dsp:nvSpPr>
        <dsp:cNvPr id="0" name=""/>
        <dsp:cNvSpPr/>
      </dsp:nvSpPr>
      <dsp:spPr>
        <a:xfrm>
          <a:off x="733805" y="733805"/>
          <a:ext cx="548640" cy="54864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 the Zone</a:t>
          </a:r>
          <a:endParaRPr lang="en-US" sz="900" kern="1200" dirty="0"/>
        </a:p>
      </dsp:txBody>
      <dsp:txXfrm>
        <a:off x="760587" y="760587"/>
        <a:ext cx="495076" cy="495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AFAAC-0F90-4FCF-8EBB-6A6DE0156F22}">
      <dsp:nvSpPr>
        <dsp:cNvPr id="0" name=""/>
        <dsp:cNvSpPr/>
      </dsp:nvSpPr>
      <dsp:spPr>
        <a:xfrm>
          <a:off x="4677" y="617562"/>
          <a:ext cx="2922078" cy="3437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2105-E52F-466D-A202-4C7E1A3CF498}">
      <dsp:nvSpPr>
        <dsp:cNvPr id="0" name=""/>
        <dsp:cNvSpPr/>
      </dsp:nvSpPr>
      <dsp:spPr>
        <a:xfrm>
          <a:off x="4677" y="746670"/>
          <a:ext cx="214666" cy="2146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8C2AB-3E40-4C5D-995E-8E295B390AF1}">
      <dsp:nvSpPr>
        <dsp:cNvPr id="0" name=""/>
        <dsp:cNvSpPr/>
      </dsp:nvSpPr>
      <dsp:spPr>
        <a:xfrm>
          <a:off x="4677" y="0"/>
          <a:ext cx="2922078" cy="617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Competency Phases</a:t>
          </a:r>
          <a:endParaRPr lang="en-US" sz="2400" kern="1200" dirty="0"/>
        </a:p>
      </dsp:txBody>
      <dsp:txXfrm>
        <a:off x="4677" y="0"/>
        <a:ext cx="2922078" cy="617562"/>
      </dsp:txXfrm>
    </dsp:sp>
    <dsp:sp modelId="{D4025DD0-DF10-4C7D-84F3-72A48591B57B}">
      <dsp:nvSpPr>
        <dsp:cNvPr id="0" name=""/>
        <dsp:cNvSpPr/>
      </dsp:nvSpPr>
      <dsp:spPr>
        <a:xfrm>
          <a:off x="4677" y="1247051"/>
          <a:ext cx="214661" cy="2146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BA8CC-C068-47FF-835B-3F3BFD15AF12}">
      <dsp:nvSpPr>
        <dsp:cNvPr id="0" name=""/>
        <dsp:cNvSpPr/>
      </dsp:nvSpPr>
      <dsp:spPr>
        <a:xfrm>
          <a:off x="209223" y="1104193"/>
          <a:ext cx="2717533" cy="50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Unconscious Incompetent – Phase 1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You don’t know what you don’t know</a:t>
          </a:r>
          <a:endParaRPr lang="en-US" sz="600" kern="1200" dirty="0"/>
        </a:p>
      </dsp:txBody>
      <dsp:txXfrm>
        <a:off x="209223" y="1104193"/>
        <a:ext cx="2717533" cy="500375"/>
      </dsp:txXfrm>
    </dsp:sp>
    <dsp:sp modelId="{BAFB7B28-2AF6-4F45-A7B9-B695C347BCB7}">
      <dsp:nvSpPr>
        <dsp:cNvPr id="0" name=""/>
        <dsp:cNvSpPr/>
      </dsp:nvSpPr>
      <dsp:spPr>
        <a:xfrm>
          <a:off x="4677" y="1747426"/>
          <a:ext cx="214661" cy="2146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EF276-E146-42F8-BEDE-A0F4B0756912}">
      <dsp:nvSpPr>
        <dsp:cNvPr id="0" name=""/>
        <dsp:cNvSpPr/>
      </dsp:nvSpPr>
      <dsp:spPr>
        <a:xfrm>
          <a:off x="209223" y="1604569"/>
          <a:ext cx="2717533" cy="50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Conscious Incompetent – Phase 2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You start to know what you don’t know</a:t>
          </a:r>
          <a:endParaRPr lang="en-US" sz="600" kern="1200" dirty="0"/>
        </a:p>
      </dsp:txBody>
      <dsp:txXfrm>
        <a:off x="209223" y="1604569"/>
        <a:ext cx="2717533" cy="500375"/>
      </dsp:txXfrm>
    </dsp:sp>
    <dsp:sp modelId="{EDA3913E-6BBC-4EB8-9156-6147B47EF79E}">
      <dsp:nvSpPr>
        <dsp:cNvPr id="0" name=""/>
        <dsp:cNvSpPr/>
      </dsp:nvSpPr>
      <dsp:spPr>
        <a:xfrm>
          <a:off x="4677" y="2247802"/>
          <a:ext cx="214661" cy="2146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E0092-A478-44E2-9A0D-46399B2FCFE3}">
      <dsp:nvSpPr>
        <dsp:cNvPr id="0" name=""/>
        <dsp:cNvSpPr/>
      </dsp:nvSpPr>
      <dsp:spPr>
        <a:xfrm>
          <a:off x="209223" y="2104945"/>
          <a:ext cx="2717533" cy="50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Conscious Competent – Phase 3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You know and start practicing to make it blend with you</a:t>
          </a:r>
          <a:endParaRPr lang="en-US" sz="600" kern="1200" dirty="0"/>
        </a:p>
      </dsp:txBody>
      <dsp:txXfrm>
        <a:off x="209223" y="2104945"/>
        <a:ext cx="2717533" cy="500375"/>
      </dsp:txXfrm>
    </dsp:sp>
    <dsp:sp modelId="{EFF38924-0813-46C1-BDF4-3FF107815652}">
      <dsp:nvSpPr>
        <dsp:cNvPr id="0" name=""/>
        <dsp:cNvSpPr/>
      </dsp:nvSpPr>
      <dsp:spPr>
        <a:xfrm>
          <a:off x="4677" y="2748178"/>
          <a:ext cx="214661" cy="2146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556F9-490E-43AD-8E4B-8C6FDF8CFC44}">
      <dsp:nvSpPr>
        <dsp:cNvPr id="0" name=""/>
        <dsp:cNvSpPr/>
      </dsp:nvSpPr>
      <dsp:spPr>
        <a:xfrm>
          <a:off x="209223" y="2605321"/>
          <a:ext cx="2717533" cy="50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Unconscious Competent – Phase 4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You no longer realize but you automatically react and do it</a:t>
          </a:r>
          <a:endParaRPr lang="en-US" sz="600" kern="1200" dirty="0"/>
        </a:p>
      </dsp:txBody>
      <dsp:txXfrm>
        <a:off x="209223" y="2605321"/>
        <a:ext cx="2717533" cy="500375"/>
      </dsp:txXfrm>
    </dsp:sp>
    <dsp:sp modelId="{FFDA8393-2118-4DEE-9487-4C5270A61376}">
      <dsp:nvSpPr>
        <dsp:cNvPr id="0" name=""/>
        <dsp:cNvSpPr/>
      </dsp:nvSpPr>
      <dsp:spPr>
        <a:xfrm>
          <a:off x="3072860" y="617562"/>
          <a:ext cx="2922078" cy="3437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C9962-DDD7-4B8A-B33E-8FA9423744A3}">
      <dsp:nvSpPr>
        <dsp:cNvPr id="0" name=""/>
        <dsp:cNvSpPr/>
      </dsp:nvSpPr>
      <dsp:spPr>
        <a:xfrm>
          <a:off x="3072860" y="746670"/>
          <a:ext cx="214666" cy="2146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F82C9-9C30-48F4-A6CF-C70FD8A9C72C}">
      <dsp:nvSpPr>
        <dsp:cNvPr id="0" name=""/>
        <dsp:cNvSpPr/>
      </dsp:nvSpPr>
      <dsp:spPr>
        <a:xfrm>
          <a:off x="3072860" y="0"/>
          <a:ext cx="2922078" cy="617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Mistakes vs. Weakness</a:t>
          </a:r>
        </a:p>
      </dsp:txBody>
      <dsp:txXfrm>
        <a:off x="3072860" y="0"/>
        <a:ext cx="2922078" cy="617562"/>
      </dsp:txXfrm>
    </dsp:sp>
    <dsp:sp modelId="{9ED2E713-4617-4026-8824-FC426F87FE51}">
      <dsp:nvSpPr>
        <dsp:cNvPr id="0" name=""/>
        <dsp:cNvSpPr/>
      </dsp:nvSpPr>
      <dsp:spPr>
        <a:xfrm>
          <a:off x="3072860" y="1247051"/>
          <a:ext cx="214661" cy="2146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747E8-C6DF-47FA-9AC1-1267C0FD4C72}">
      <dsp:nvSpPr>
        <dsp:cNvPr id="0" name=""/>
        <dsp:cNvSpPr/>
      </dsp:nvSpPr>
      <dsp:spPr>
        <a:xfrm>
          <a:off x="3277406" y="1104193"/>
          <a:ext cx="2717533" cy="50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Capable to do but had a flaw</a:t>
          </a:r>
        </a:p>
      </dsp:txBody>
      <dsp:txXfrm>
        <a:off x="3277406" y="1104193"/>
        <a:ext cx="2717533" cy="500375"/>
      </dsp:txXfrm>
    </dsp:sp>
    <dsp:sp modelId="{C32B857D-C0E5-4205-BD68-82FAE2180FF1}">
      <dsp:nvSpPr>
        <dsp:cNvPr id="0" name=""/>
        <dsp:cNvSpPr/>
      </dsp:nvSpPr>
      <dsp:spPr>
        <a:xfrm>
          <a:off x="3072860" y="1747426"/>
          <a:ext cx="214661" cy="2146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6CAED-3047-41EE-A2F4-469C5EA52ED7}">
      <dsp:nvSpPr>
        <dsp:cNvPr id="0" name=""/>
        <dsp:cNvSpPr/>
      </dsp:nvSpPr>
      <dsp:spPr>
        <a:xfrm>
          <a:off x="3277406" y="1604569"/>
          <a:ext cx="2717533" cy="50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Incapable to do</a:t>
          </a:r>
        </a:p>
      </dsp:txBody>
      <dsp:txXfrm>
        <a:off x="3277406" y="1604569"/>
        <a:ext cx="2717533" cy="500375"/>
      </dsp:txXfrm>
    </dsp:sp>
    <dsp:sp modelId="{CB075F83-3AF8-4318-808A-BB03C53D2CDB}">
      <dsp:nvSpPr>
        <dsp:cNvPr id="0" name=""/>
        <dsp:cNvSpPr/>
      </dsp:nvSpPr>
      <dsp:spPr>
        <a:xfrm>
          <a:off x="6141043" y="617562"/>
          <a:ext cx="2922078" cy="3437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C1989-2BEF-4C3D-BC1C-3F5BE28D2CFA}">
      <dsp:nvSpPr>
        <dsp:cNvPr id="0" name=""/>
        <dsp:cNvSpPr/>
      </dsp:nvSpPr>
      <dsp:spPr>
        <a:xfrm>
          <a:off x="6141043" y="746670"/>
          <a:ext cx="214666" cy="2146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9AF2C-4814-40C4-92A8-6586319D6FC8}">
      <dsp:nvSpPr>
        <dsp:cNvPr id="0" name=""/>
        <dsp:cNvSpPr/>
      </dsp:nvSpPr>
      <dsp:spPr>
        <a:xfrm>
          <a:off x="6141043" y="0"/>
          <a:ext cx="2922078" cy="617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Individual Skills</a:t>
          </a:r>
          <a:endParaRPr lang="en-US" sz="2400" kern="1200" dirty="0"/>
        </a:p>
      </dsp:txBody>
      <dsp:txXfrm>
        <a:off x="6141043" y="0"/>
        <a:ext cx="2922078" cy="617562"/>
      </dsp:txXfrm>
    </dsp:sp>
    <dsp:sp modelId="{41554144-7099-4FD9-A7B4-CA99EC01EB4A}">
      <dsp:nvSpPr>
        <dsp:cNvPr id="0" name=""/>
        <dsp:cNvSpPr/>
      </dsp:nvSpPr>
      <dsp:spPr>
        <a:xfrm>
          <a:off x="6141043" y="1247051"/>
          <a:ext cx="214661" cy="2146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45465-C2C9-45FE-AF39-B93B5691F917}">
      <dsp:nvSpPr>
        <dsp:cNvPr id="0" name=""/>
        <dsp:cNvSpPr/>
      </dsp:nvSpPr>
      <dsp:spPr>
        <a:xfrm>
          <a:off x="6345588" y="1104193"/>
          <a:ext cx="2717533" cy="50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Practice to achieve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Phase 3 to be competent</a:t>
          </a:r>
          <a:endParaRPr 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Phase 4 to free your mind</a:t>
          </a:r>
          <a:endParaRPr lang="en-US" sz="600" kern="1200" dirty="0"/>
        </a:p>
      </dsp:txBody>
      <dsp:txXfrm>
        <a:off x="6345588" y="1104193"/>
        <a:ext cx="2717533" cy="500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371600" cy="13716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89154" y="89154"/>
          <a:ext cx="548640" cy="548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Strategy &amp; Tactics</a:t>
          </a:r>
          <a:endParaRPr lang="en-US" sz="900" kern="1200" dirty="0"/>
        </a:p>
      </dsp:txBody>
      <dsp:txXfrm>
        <a:off x="115936" y="115936"/>
        <a:ext cx="495076" cy="495076"/>
      </dsp:txXfrm>
    </dsp:sp>
    <dsp:sp modelId="{0403F51F-F394-4987-88D9-4CF4340D972B}">
      <dsp:nvSpPr>
        <dsp:cNvPr id="0" name=""/>
        <dsp:cNvSpPr/>
      </dsp:nvSpPr>
      <dsp:spPr>
        <a:xfrm>
          <a:off x="733805" y="89154"/>
          <a:ext cx="548640" cy="548640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Game Rules</a:t>
          </a:r>
          <a:endParaRPr lang="en-US" sz="900" kern="1200" dirty="0"/>
        </a:p>
      </dsp:txBody>
      <dsp:txXfrm>
        <a:off x="760587" y="115936"/>
        <a:ext cx="495076" cy="495076"/>
      </dsp:txXfrm>
    </dsp:sp>
    <dsp:sp modelId="{51B49D14-6B0F-4673-8066-816B0CC62B07}">
      <dsp:nvSpPr>
        <dsp:cNvPr id="0" name=""/>
        <dsp:cNvSpPr/>
      </dsp:nvSpPr>
      <dsp:spPr>
        <a:xfrm>
          <a:off x="89154" y="733805"/>
          <a:ext cx="548640" cy="548640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Skills &amp; Tactics</a:t>
          </a:r>
          <a:endParaRPr lang="en-US" sz="900" kern="1200" dirty="0"/>
        </a:p>
      </dsp:txBody>
      <dsp:txXfrm>
        <a:off x="115936" y="760587"/>
        <a:ext cx="495076" cy="495076"/>
      </dsp:txXfrm>
    </dsp:sp>
    <dsp:sp modelId="{47AF5304-906C-4AAA-86C8-7AFA86DD7888}">
      <dsp:nvSpPr>
        <dsp:cNvPr id="0" name=""/>
        <dsp:cNvSpPr/>
      </dsp:nvSpPr>
      <dsp:spPr>
        <a:xfrm>
          <a:off x="733805" y="733805"/>
          <a:ext cx="548640" cy="54864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 the Zone</a:t>
          </a:r>
          <a:endParaRPr lang="en-US" sz="900" kern="1200" dirty="0"/>
        </a:p>
      </dsp:txBody>
      <dsp:txXfrm>
        <a:off x="760587" y="760587"/>
        <a:ext cx="495076" cy="495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904DF-2F00-488A-9F96-418BEDC68F8A}">
      <dsp:nvSpPr>
        <dsp:cNvPr id="0" name=""/>
        <dsp:cNvSpPr/>
      </dsp:nvSpPr>
      <dsp:spPr>
        <a:xfrm>
          <a:off x="28" y="636313"/>
          <a:ext cx="3010801" cy="3542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25F10-17CB-4704-8120-F5506FAE7BE2}">
      <dsp:nvSpPr>
        <dsp:cNvPr id="0" name=""/>
        <dsp:cNvSpPr/>
      </dsp:nvSpPr>
      <dsp:spPr>
        <a:xfrm>
          <a:off x="28" y="769341"/>
          <a:ext cx="221184" cy="2211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100A4-7D5F-4D64-9988-4701661B7485}">
      <dsp:nvSpPr>
        <dsp:cNvPr id="0" name=""/>
        <dsp:cNvSpPr/>
      </dsp:nvSpPr>
      <dsp:spPr>
        <a:xfrm>
          <a:off x="28" y="0"/>
          <a:ext cx="3010801" cy="636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Confidence Level</a:t>
          </a:r>
          <a:endParaRPr lang="en-US" sz="3200" kern="1200" dirty="0"/>
        </a:p>
      </dsp:txBody>
      <dsp:txXfrm>
        <a:off x="28" y="0"/>
        <a:ext cx="3010801" cy="636313"/>
      </dsp:txXfrm>
    </dsp:sp>
    <dsp:sp modelId="{E134632C-8C53-4CCB-9C4C-D6CDBB34C6EA}">
      <dsp:nvSpPr>
        <dsp:cNvPr id="0" name=""/>
        <dsp:cNvSpPr/>
      </dsp:nvSpPr>
      <dsp:spPr>
        <a:xfrm>
          <a:off x="3161370" y="636313"/>
          <a:ext cx="3010801" cy="3542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0D5D8-5B55-48BB-8A5D-52B72873E1D0}">
      <dsp:nvSpPr>
        <dsp:cNvPr id="0" name=""/>
        <dsp:cNvSpPr/>
      </dsp:nvSpPr>
      <dsp:spPr>
        <a:xfrm>
          <a:off x="3161370" y="769341"/>
          <a:ext cx="221184" cy="2211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457CA-37A3-4B61-A452-9588628790EC}">
      <dsp:nvSpPr>
        <dsp:cNvPr id="0" name=""/>
        <dsp:cNvSpPr/>
      </dsp:nvSpPr>
      <dsp:spPr>
        <a:xfrm>
          <a:off x="3161370" y="0"/>
          <a:ext cx="3010801" cy="636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Positive Mindset</a:t>
          </a:r>
          <a:endParaRPr lang="en-US" sz="3200" kern="1200" dirty="0"/>
        </a:p>
      </dsp:txBody>
      <dsp:txXfrm>
        <a:off x="3161370" y="0"/>
        <a:ext cx="3010801" cy="6363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371600" cy="13716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89154" y="89154"/>
          <a:ext cx="548640" cy="548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Strategy &amp; Tactics</a:t>
          </a:r>
          <a:endParaRPr lang="en-US" sz="900" kern="1200" dirty="0"/>
        </a:p>
      </dsp:txBody>
      <dsp:txXfrm>
        <a:off x="115936" y="115936"/>
        <a:ext cx="495076" cy="495076"/>
      </dsp:txXfrm>
    </dsp:sp>
    <dsp:sp modelId="{0403F51F-F394-4987-88D9-4CF4340D972B}">
      <dsp:nvSpPr>
        <dsp:cNvPr id="0" name=""/>
        <dsp:cNvSpPr/>
      </dsp:nvSpPr>
      <dsp:spPr>
        <a:xfrm>
          <a:off x="733805" y="89154"/>
          <a:ext cx="548640" cy="548640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Game Rules</a:t>
          </a:r>
          <a:endParaRPr lang="en-US" sz="900" kern="1200" dirty="0"/>
        </a:p>
      </dsp:txBody>
      <dsp:txXfrm>
        <a:off x="760587" y="115936"/>
        <a:ext cx="495076" cy="495076"/>
      </dsp:txXfrm>
    </dsp:sp>
    <dsp:sp modelId="{51B49D14-6B0F-4673-8066-816B0CC62B07}">
      <dsp:nvSpPr>
        <dsp:cNvPr id="0" name=""/>
        <dsp:cNvSpPr/>
      </dsp:nvSpPr>
      <dsp:spPr>
        <a:xfrm>
          <a:off x="89154" y="733805"/>
          <a:ext cx="548640" cy="548640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Skills &amp; Tactics</a:t>
          </a:r>
          <a:endParaRPr lang="en-US" sz="900" kern="1200" dirty="0"/>
        </a:p>
      </dsp:txBody>
      <dsp:txXfrm>
        <a:off x="115936" y="760587"/>
        <a:ext cx="495076" cy="495076"/>
      </dsp:txXfrm>
    </dsp:sp>
    <dsp:sp modelId="{47AF5304-906C-4AAA-86C8-7AFA86DD7888}">
      <dsp:nvSpPr>
        <dsp:cNvPr id="0" name=""/>
        <dsp:cNvSpPr/>
      </dsp:nvSpPr>
      <dsp:spPr>
        <a:xfrm>
          <a:off x="733805" y="733805"/>
          <a:ext cx="548640" cy="54864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 the Zone</a:t>
          </a:r>
          <a:endParaRPr lang="en-US" sz="900" kern="1200" dirty="0"/>
        </a:p>
      </dsp:txBody>
      <dsp:txXfrm>
        <a:off x="760587" y="760587"/>
        <a:ext cx="495076" cy="4950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183E5-1C09-45DA-9805-0E383A907379}">
      <dsp:nvSpPr>
        <dsp:cNvPr id="0" name=""/>
        <dsp:cNvSpPr/>
      </dsp:nvSpPr>
      <dsp:spPr>
        <a:xfrm>
          <a:off x="4677" y="617562"/>
          <a:ext cx="2922078" cy="3437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7D4CA-8020-49BC-BF9C-42B0C919D120}">
      <dsp:nvSpPr>
        <dsp:cNvPr id="0" name=""/>
        <dsp:cNvSpPr/>
      </dsp:nvSpPr>
      <dsp:spPr>
        <a:xfrm>
          <a:off x="4677" y="746670"/>
          <a:ext cx="214666" cy="2146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9F549-F2BB-4628-988E-F9CBD4A87930}">
      <dsp:nvSpPr>
        <dsp:cNvPr id="0" name=""/>
        <dsp:cNvSpPr/>
      </dsp:nvSpPr>
      <dsp:spPr>
        <a:xfrm>
          <a:off x="4677" y="0"/>
          <a:ext cx="2922078" cy="617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Standard Rules</a:t>
          </a:r>
          <a:endParaRPr lang="en-US" sz="3000" kern="1200" dirty="0"/>
        </a:p>
      </dsp:txBody>
      <dsp:txXfrm>
        <a:off x="4677" y="0"/>
        <a:ext cx="2922078" cy="617562"/>
      </dsp:txXfrm>
    </dsp:sp>
    <dsp:sp modelId="{5073E9E0-AEB8-4B7D-8D19-0D1C0BB89136}">
      <dsp:nvSpPr>
        <dsp:cNvPr id="0" name=""/>
        <dsp:cNvSpPr/>
      </dsp:nvSpPr>
      <dsp:spPr>
        <a:xfrm>
          <a:off x="3072860" y="617562"/>
          <a:ext cx="2922078" cy="3437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27179-0EE0-487C-ADCF-8272C309954B}">
      <dsp:nvSpPr>
        <dsp:cNvPr id="0" name=""/>
        <dsp:cNvSpPr/>
      </dsp:nvSpPr>
      <dsp:spPr>
        <a:xfrm>
          <a:off x="3072860" y="746670"/>
          <a:ext cx="214666" cy="2146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4221A-C257-4F04-93C8-E912EB210889}">
      <dsp:nvSpPr>
        <dsp:cNvPr id="0" name=""/>
        <dsp:cNvSpPr/>
      </dsp:nvSpPr>
      <dsp:spPr>
        <a:xfrm>
          <a:off x="3072860" y="0"/>
          <a:ext cx="2922078" cy="617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Tournament Rules</a:t>
          </a:r>
          <a:endParaRPr lang="en-US" sz="3000" kern="1200" dirty="0"/>
        </a:p>
      </dsp:txBody>
      <dsp:txXfrm>
        <a:off x="3072860" y="0"/>
        <a:ext cx="2922078" cy="617562"/>
      </dsp:txXfrm>
    </dsp:sp>
    <dsp:sp modelId="{40C99208-F9D4-4724-9AAA-45C959BE90F0}">
      <dsp:nvSpPr>
        <dsp:cNvPr id="0" name=""/>
        <dsp:cNvSpPr/>
      </dsp:nvSpPr>
      <dsp:spPr>
        <a:xfrm>
          <a:off x="6141043" y="617562"/>
          <a:ext cx="2922078" cy="3437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7A856-1947-4C99-A0EF-DF58DB68D6E9}">
      <dsp:nvSpPr>
        <dsp:cNvPr id="0" name=""/>
        <dsp:cNvSpPr/>
      </dsp:nvSpPr>
      <dsp:spPr>
        <a:xfrm>
          <a:off x="6141043" y="746670"/>
          <a:ext cx="214666" cy="2146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1A75-87C9-465D-8C52-D68A548B1553}">
      <dsp:nvSpPr>
        <dsp:cNvPr id="0" name=""/>
        <dsp:cNvSpPr/>
      </dsp:nvSpPr>
      <dsp:spPr>
        <a:xfrm>
          <a:off x="6141043" y="0"/>
          <a:ext cx="2922078" cy="617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Referee / Umpire</a:t>
          </a:r>
          <a:endParaRPr lang="en-US" sz="3000" kern="1200" dirty="0"/>
        </a:p>
      </dsp:txBody>
      <dsp:txXfrm>
        <a:off x="6141043" y="0"/>
        <a:ext cx="2922078" cy="6175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048B-730A-41C9-8002-1947DD7ACC10}">
      <dsp:nvSpPr>
        <dsp:cNvPr id="0" name=""/>
        <dsp:cNvSpPr/>
      </dsp:nvSpPr>
      <dsp:spPr>
        <a:xfrm>
          <a:off x="0" y="0"/>
          <a:ext cx="1371600" cy="13716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C492B-C86A-4ADF-994B-9734D7E4B9F5}">
      <dsp:nvSpPr>
        <dsp:cNvPr id="0" name=""/>
        <dsp:cNvSpPr/>
      </dsp:nvSpPr>
      <dsp:spPr>
        <a:xfrm>
          <a:off x="89154" y="89154"/>
          <a:ext cx="548640" cy="548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Strategy &amp; Tactics</a:t>
          </a:r>
          <a:endParaRPr lang="en-US" sz="900" kern="1200" dirty="0"/>
        </a:p>
      </dsp:txBody>
      <dsp:txXfrm>
        <a:off x="115936" y="115936"/>
        <a:ext cx="495076" cy="495076"/>
      </dsp:txXfrm>
    </dsp:sp>
    <dsp:sp modelId="{0403F51F-F394-4987-88D9-4CF4340D972B}">
      <dsp:nvSpPr>
        <dsp:cNvPr id="0" name=""/>
        <dsp:cNvSpPr/>
      </dsp:nvSpPr>
      <dsp:spPr>
        <a:xfrm>
          <a:off x="733805" y="89154"/>
          <a:ext cx="548640" cy="548640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Game Rules</a:t>
          </a:r>
          <a:endParaRPr lang="en-US" sz="900" kern="1200" dirty="0"/>
        </a:p>
      </dsp:txBody>
      <dsp:txXfrm>
        <a:off x="760587" y="115936"/>
        <a:ext cx="495076" cy="495076"/>
      </dsp:txXfrm>
    </dsp:sp>
    <dsp:sp modelId="{51B49D14-6B0F-4673-8066-816B0CC62B07}">
      <dsp:nvSpPr>
        <dsp:cNvPr id="0" name=""/>
        <dsp:cNvSpPr/>
      </dsp:nvSpPr>
      <dsp:spPr>
        <a:xfrm>
          <a:off x="89154" y="733805"/>
          <a:ext cx="548640" cy="548640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Skills &amp; Tactics</a:t>
          </a:r>
          <a:endParaRPr lang="en-US" sz="900" kern="1200" dirty="0"/>
        </a:p>
      </dsp:txBody>
      <dsp:txXfrm>
        <a:off x="115936" y="760587"/>
        <a:ext cx="495076" cy="495076"/>
      </dsp:txXfrm>
    </dsp:sp>
    <dsp:sp modelId="{47AF5304-906C-4AAA-86C8-7AFA86DD7888}">
      <dsp:nvSpPr>
        <dsp:cNvPr id="0" name=""/>
        <dsp:cNvSpPr/>
      </dsp:nvSpPr>
      <dsp:spPr>
        <a:xfrm>
          <a:off x="733805" y="733805"/>
          <a:ext cx="548640" cy="54864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 the Zone</a:t>
          </a:r>
          <a:endParaRPr lang="en-US" sz="900" kern="1200" dirty="0"/>
        </a:p>
      </dsp:txBody>
      <dsp:txXfrm>
        <a:off x="760587" y="760587"/>
        <a:ext cx="495076" cy="495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5C147-4EA0-47FE-85DC-777901A46BE4}" type="datetimeFigureOut">
              <a:rPr lang="en-MY" smtClean="0"/>
              <a:t>20/5/2024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CEEF5-BB46-4C96-9E9B-775636BA0DE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761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822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9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0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4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7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BEC0D10B-F977-AA89-E4CA-528458C63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0777" y="532431"/>
            <a:ext cx="1509520" cy="1008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E50B121-33C2-C5D8-D527-2FA1A0B4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68345"/>
              </p:ext>
            </p:extLst>
          </p:nvPr>
        </p:nvGraphicFramePr>
        <p:xfrm>
          <a:off x="365180" y="574772"/>
          <a:ext cx="3897293" cy="307406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930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70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Tournament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series of games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measure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rank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teams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Teamwork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Group of interdependent individuals working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together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towards 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common goal</a:t>
                      </a:r>
                    </a:p>
                  </a:txBody>
                  <a:tcPr marR="21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Win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Leading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of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blow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Leading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More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points than opponent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while game is still at play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972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Game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Start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whistle ….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Period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play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….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blow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1224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Routine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sequence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actions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regularly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followed.</a:t>
                      </a:r>
                    </a:p>
                  </a:txBody>
                  <a:tcPr marR="129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4567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Tactics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Action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or strategy carefully planned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achieve a specific end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R="136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ptos Narrow" panose="020B00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Partial Circle 7">
            <a:extLst>
              <a:ext uri="{FF2B5EF4-FFF2-40B4-BE49-F238E27FC236}">
                <a16:creationId xmlns:a16="http://schemas.microsoft.com/office/drawing/2014/main" xmlns="" id="{77CF4B81-3BF3-2697-2878-5FE1A5FE431A}"/>
              </a:ext>
            </a:extLst>
          </p:cNvPr>
          <p:cNvSpPr/>
          <p:nvPr/>
        </p:nvSpPr>
        <p:spPr>
          <a:xfrm>
            <a:off x="2806245" y="1322531"/>
            <a:ext cx="4320000" cy="4320000"/>
          </a:xfrm>
          <a:prstGeom prst="pie">
            <a:avLst>
              <a:gd name="adj1" fmla="val 13420249"/>
              <a:gd name="adj2" fmla="val 16140677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xmlns="" id="{04C46028-7B54-2845-B763-36EA579DE7AF}"/>
              </a:ext>
            </a:extLst>
          </p:cNvPr>
          <p:cNvSpPr/>
          <p:nvPr/>
        </p:nvSpPr>
        <p:spPr>
          <a:xfrm>
            <a:off x="2805346" y="1329870"/>
            <a:ext cx="4320000" cy="4320000"/>
          </a:xfrm>
          <a:prstGeom prst="pie">
            <a:avLst>
              <a:gd name="adj1" fmla="val 16130702"/>
              <a:gd name="adj2" fmla="val 19016266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1065" name="Partial Circle 1064">
            <a:extLst>
              <a:ext uri="{FF2B5EF4-FFF2-40B4-BE49-F238E27FC236}">
                <a16:creationId xmlns:a16="http://schemas.microsoft.com/office/drawing/2014/main" xmlns="" id="{5623C272-50DC-7BA4-8FD2-E3D918314182}"/>
              </a:ext>
            </a:extLst>
          </p:cNvPr>
          <p:cNvSpPr/>
          <p:nvPr/>
        </p:nvSpPr>
        <p:spPr>
          <a:xfrm>
            <a:off x="2792758" y="1322531"/>
            <a:ext cx="4320000" cy="4320000"/>
          </a:xfrm>
          <a:prstGeom prst="pie">
            <a:avLst>
              <a:gd name="adj1" fmla="val 3423310"/>
              <a:gd name="adj2" fmla="val 710572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graphicFrame>
        <p:nvGraphicFramePr>
          <p:cNvPr id="1062" name="Table 1061">
            <a:extLst>
              <a:ext uri="{FF2B5EF4-FFF2-40B4-BE49-F238E27FC236}">
                <a16:creationId xmlns:a16="http://schemas.microsoft.com/office/drawing/2014/main" xmlns="" id="{386A9683-4EA2-19CB-AF5A-E60576F9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08808"/>
              </p:ext>
            </p:extLst>
          </p:nvPr>
        </p:nvGraphicFramePr>
        <p:xfrm>
          <a:off x="3157272" y="6433062"/>
          <a:ext cx="6520127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36">
                  <a:extLst>
                    <a:ext uri="{9D8B030D-6E8A-4147-A177-3AD203B41FA5}">
                      <a16:colId xmlns:a16="http://schemas.microsoft.com/office/drawing/2014/main" xmlns="" val="1845057893"/>
                    </a:ext>
                  </a:extLst>
                </a:gridCol>
                <a:gridCol w="1209836">
                  <a:extLst>
                    <a:ext uri="{9D8B030D-6E8A-4147-A177-3AD203B41FA5}">
                      <a16:colId xmlns:a16="http://schemas.microsoft.com/office/drawing/2014/main" xmlns="" val="3192560304"/>
                    </a:ext>
                  </a:extLst>
                </a:gridCol>
                <a:gridCol w="1209836">
                  <a:extLst>
                    <a:ext uri="{9D8B030D-6E8A-4147-A177-3AD203B41FA5}">
                      <a16:colId xmlns:a16="http://schemas.microsoft.com/office/drawing/2014/main" xmlns="" val="1004428497"/>
                    </a:ext>
                  </a:extLst>
                </a:gridCol>
                <a:gridCol w="2890619">
                  <a:extLst>
                    <a:ext uri="{9D8B030D-6E8A-4147-A177-3AD203B41FA5}">
                      <a16:colId xmlns:a16="http://schemas.microsoft.com/office/drawing/2014/main" xmlns="" val="31806506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Alert /</a:t>
                      </a:r>
                      <a:r>
                        <a:rPr lang="en-MY" sz="1000" b="0" baseline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Aware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Understand</a:t>
                      </a:r>
                      <a:endParaRPr lang="en-MY" sz="1000" b="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Memorize</a:t>
                      </a:r>
                      <a:endParaRPr lang="en-MY" sz="1000" b="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-188913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i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…. free your mind ….. more brain time for game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670041"/>
                  </a:ext>
                </a:extLst>
              </a:tr>
            </a:tbl>
          </a:graphicData>
        </a:graphic>
      </p:graphicFrame>
      <p:sp>
        <p:nvSpPr>
          <p:cNvPr id="100" name="Partial Circle 99">
            <a:extLst>
              <a:ext uri="{FF2B5EF4-FFF2-40B4-BE49-F238E27FC236}">
                <a16:creationId xmlns:a16="http://schemas.microsoft.com/office/drawing/2014/main" xmlns="" id="{49FB7735-8316-4F27-9D6A-382DD88CA670}"/>
              </a:ext>
            </a:extLst>
          </p:cNvPr>
          <p:cNvSpPr/>
          <p:nvPr/>
        </p:nvSpPr>
        <p:spPr>
          <a:xfrm>
            <a:off x="2789638" y="1327826"/>
            <a:ext cx="4320000" cy="4320000"/>
          </a:xfrm>
          <a:prstGeom prst="pie">
            <a:avLst>
              <a:gd name="adj1" fmla="val 8967127"/>
              <a:gd name="adj2" fmla="val 13608392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4575"/>
              </p:ext>
            </p:extLst>
          </p:nvPr>
        </p:nvGraphicFramePr>
        <p:xfrm>
          <a:off x="7793863" y="877711"/>
          <a:ext cx="1511300" cy="151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872012" y="3089620"/>
            <a:ext cx="67437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33985" marR="5080" indent="-121920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Standard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83407" y="2374395"/>
            <a:ext cx="87947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3520">
              <a:lnSpc>
                <a:spcPts val="1500"/>
              </a:lnSpc>
              <a:spcBef>
                <a:spcPts val="300"/>
              </a:spcBef>
            </a:pPr>
            <a:r>
              <a:rPr sz="1200" spc="-50" dirty="0">
                <a:latin typeface="Aptos Display" panose="020B0004020202020204" pitchFamily="34" charset="0"/>
                <a:cs typeface="Calibri"/>
              </a:rPr>
              <a:t>Tournament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7621" y="1731722"/>
            <a:ext cx="857740" cy="21909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0485" marR="5080" indent="-58419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Game Plan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71827" y="4229560"/>
            <a:ext cx="1371222" cy="1258796"/>
          </a:xfrm>
          <a:custGeom>
            <a:avLst/>
            <a:gdLst/>
            <a:ahLst/>
            <a:cxnLst/>
            <a:rect l="l" t="t" r="r" b="b"/>
            <a:pathLst>
              <a:path w="1615439" h="1577339">
                <a:moveTo>
                  <a:pt x="807719" y="0"/>
                </a:moveTo>
                <a:lnTo>
                  <a:pt x="758509" y="1439"/>
                </a:lnTo>
                <a:lnTo>
                  <a:pt x="710080" y="5701"/>
                </a:lnTo>
                <a:lnTo>
                  <a:pt x="662515" y="12705"/>
                </a:lnTo>
                <a:lnTo>
                  <a:pt x="615900" y="22367"/>
                </a:lnTo>
                <a:lnTo>
                  <a:pt x="570319" y="34605"/>
                </a:lnTo>
                <a:lnTo>
                  <a:pt x="525856" y="49336"/>
                </a:lnTo>
                <a:lnTo>
                  <a:pt x="482596" y="66479"/>
                </a:lnTo>
                <a:lnTo>
                  <a:pt x="440623" y="85950"/>
                </a:lnTo>
                <a:lnTo>
                  <a:pt x="400021" y="107667"/>
                </a:lnTo>
                <a:lnTo>
                  <a:pt x="360876" y="131548"/>
                </a:lnTo>
                <a:lnTo>
                  <a:pt x="323271" y="157511"/>
                </a:lnTo>
                <a:lnTo>
                  <a:pt x="287291" y="185472"/>
                </a:lnTo>
                <a:lnTo>
                  <a:pt x="253021" y="215349"/>
                </a:lnTo>
                <a:lnTo>
                  <a:pt x="220544" y="247060"/>
                </a:lnTo>
                <a:lnTo>
                  <a:pt x="189946" y="280523"/>
                </a:lnTo>
                <a:lnTo>
                  <a:pt x="161310" y="315655"/>
                </a:lnTo>
                <a:lnTo>
                  <a:pt x="134721" y="352373"/>
                </a:lnTo>
                <a:lnTo>
                  <a:pt x="110264" y="390595"/>
                </a:lnTo>
                <a:lnTo>
                  <a:pt x="88022" y="430239"/>
                </a:lnTo>
                <a:lnTo>
                  <a:pt x="68082" y="471222"/>
                </a:lnTo>
                <a:lnTo>
                  <a:pt x="50526" y="513461"/>
                </a:lnTo>
                <a:lnTo>
                  <a:pt x="35439" y="556875"/>
                </a:lnTo>
                <a:lnTo>
                  <a:pt x="22906" y="601380"/>
                </a:lnTo>
                <a:lnTo>
                  <a:pt x="13011" y="646895"/>
                </a:lnTo>
                <a:lnTo>
                  <a:pt x="5839" y="693336"/>
                </a:lnTo>
                <a:lnTo>
                  <a:pt x="1473" y="740622"/>
                </a:lnTo>
                <a:lnTo>
                  <a:pt x="0" y="788669"/>
                </a:lnTo>
                <a:lnTo>
                  <a:pt x="1473" y="836713"/>
                </a:lnTo>
                <a:lnTo>
                  <a:pt x="5839" y="883996"/>
                </a:lnTo>
                <a:lnTo>
                  <a:pt x="13011" y="930434"/>
                </a:lnTo>
                <a:lnTo>
                  <a:pt x="22906" y="975947"/>
                </a:lnTo>
                <a:lnTo>
                  <a:pt x="35439" y="1020450"/>
                </a:lnTo>
                <a:lnTo>
                  <a:pt x="50526" y="1063863"/>
                </a:lnTo>
                <a:lnTo>
                  <a:pt x="68082" y="1106101"/>
                </a:lnTo>
                <a:lnTo>
                  <a:pt x="88022" y="1147083"/>
                </a:lnTo>
                <a:lnTo>
                  <a:pt x="110264" y="1186727"/>
                </a:lnTo>
                <a:lnTo>
                  <a:pt x="134721" y="1224949"/>
                </a:lnTo>
                <a:lnTo>
                  <a:pt x="161310" y="1261668"/>
                </a:lnTo>
                <a:lnTo>
                  <a:pt x="189946" y="1296800"/>
                </a:lnTo>
                <a:lnTo>
                  <a:pt x="220544" y="1330264"/>
                </a:lnTo>
                <a:lnTo>
                  <a:pt x="253021" y="1361976"/>
                </a:lnTo>
                <a:lnTo>
                  <a:pt x="287291" y="1391855"/>
                </a:lnTo>
                <a:lnTo>
                  <a:pt x="323271" y="1419817"/>
                </a:lnTo>
                <a:lnTo>
                  <a:pt x="360876" y="1445781"/>
                </a:lnTo>
                <a:lnTo>
                  <a:pt x="400021" y="1469663"/>
                </a:lnTo>
                <a:lnTo>
                  <a:pt x="440623" y="1491382"/>
                </a:lnTo>
                <a:lnTo>
                  <a:pt x="482596" y="1510855"/>
                </a:lnTo>
                <a:lnTo>
                  <a:pt x="525856" y="1527998"/>
                </a:lnTo>
                <a:lnTo>
                  <a:pt x="570319" y="1542731"/>
                </a:lnTo>
                <a:lnTo>
                  <a:pt x="615900" y="1554970"/>
                </a:lnTo>
                <a:lnTo>
                  <a:pt x="662515" y="1564633"/>
                </a:lnTo>
                <a:lnTo>
                  <a:pt x="710080" y="1571637"/>
                </a:lnTo>
                <a:lnTo>
                  <a:pt x="758509" y="1575900"/>
                </a:lnTo>
                <a:lnTo>
                  <a:pt x="807719" y="1577339"/>
                </a:lnTo>
                <a:lnTo>
                  <a:pt x="856930" y="1575900"/>
                </a:lnTo>
                <a:lnTo>
                  <a:pt x="905359" y="1571637"/>
                </a:lnTo>
                <a:lnTo>
                  <a:pt x="952924" y="1564633"/>
                </a:lnTo>
                <a:lnTo>
                  <a:pt x="999539" y="1554970"/>
                </a:lnTo>
                <a:lnTo>
                  <a:pt x="1045120" y="1542731"/>
                </a:lnTo>
                <a:lnTo>
                  <a:pt x="1089583" y="1527998"/>
                </a:lnTo>
                <a:lnTo>
                  <a:pt x="1132843" y="1510855"/>
                </a:lnTo>
                <a:lnTo>
                  <a:pt x="1174816" y="1491382"/>
                </a:lnTo>
                <a:lnTo>
                  <a:pt x="1215418" y="1469663"/>
                </a:lnTo>
                <a:lnTo>
                  <a:pt x="1254563" y="1445781"/>
                </a:lnTo>
                <a:lnTo>
                  <a:pt x="1292168" y="1419817"/>
                </a:lnTo>
                <a:lnTo>
                  <a:pt x="1328148" y="1391855"/>
                </a:lnTo>
                <a:lnTo>
                  <a:pt x="1362418" y="1361976"/>
                </a:lnTo>
                <a:lnTo>
                  <a:pt x="1394895" y="1330264"/>
                </a:lnTo>
                <a:lnTo>
                  <a:pt x="1425493" y="1296800"/>
                </a:lnTo>
                <a:lnTo>
                  <a:pt x="1454129" y="1261668"/>
                </a:lnTo>
                <a:lnTo>
                  <a:pt x="1480718" y="1224949"/>
                </a:lnTo>
                <a:lnTo>
                  <a:pt x="1505175" y="1186727"/>
                </a:lnTo>
                <a:lnTo>
                  <a:pt x="1527417" y="1147083"/>
                </a:lnTo>
                <a:lnTo>
                  <a:pt x="1547357" y="1106101"/>
                </a:lnTo>
                <a:lnTo>
                  <a:pt x="1564913" y="1063863"/>
                </a:lnTo>
                <a:lnTo>
                  <a:pt x="1580000" y="1020450"/>
                </a:lnTo>
                <a:lnTo>
                  <a:pt x="1592533" y="975947"/>
                </a:lnTo>
                <a:lnTo>
                  <a:pt x="1602428" y="930434"/>
                </a:lnTo>
                <a:lnTo>
                  <a:pt x="1609600" y="883996"/>
                </a:lnTo>
                <a:lnTo>
                  <a:pt x="1613966" y="836713"/>
                </a:lnTo>
                <a:lnTo>
                  <a:pt x="1615440" y="788669"/>
                </a:lnTo>
                <a:lnTo>
                  <a:pt x="1613966" y="740622"/>
                </a:lnTo>
                <a:lnTo>
                  <a:pt x="1609600" y="693336"/>
                </a:lnTo>
                <a:lnTo>
                  <a:pt x="1602428" y="646895"/>
                </a:lnTo>
                <a:lnTo>
                  <a:pt x="1592533" y="601380"/>
                </a:lnTo>
                <a:lnTo>
                  <a:pt x="1580000" y="556875"/>
                </a:lnTo>
                <a:lnTo>
                  <a:pt x="1564913" y="513461"/>
                </a:lnTo>
                <a:lnTo>
                  <a:pt x="1547357" y="471222"/>
                </a:lnTo>
                <a:lnTo>
                  <a:pt x="1527417" y="430239"/>
                </a:lnTo>
                <a:lnTo>
                  <a:pt x="1505175" y="390595"/>
                </a:lnTo>
                <a:lnTo>
                  <a:pt x="1480718" y="352373"/>
                </a:lnTo>
                <a:lnTo>
                  <a:pt x="1454129" y="315655"/>
                </a:lnTo>
                <a:lnTo>
                  <a:pt x="1425493" y="280523"/>
                </a:lnTo>
                <a:lnTo>
                  <a:pt x="1394895" y="247060"/>
                </a:lnTo>
                <a:lnTo>
                  <a:pt x="1362418" y="215349"/>
                </a:lnTo>
                <a:lnTo>
                  <a:pt x="1328148" y="185472"/>
                </a:lnTo>
                <a:lnTo>
                  <a:pt x="1292168" y="157511"/>
                </a:lnTo>
                <a:lnTo>
                  <a:pt x="1254563" y="131548"/>
                </a:lnTo>
                <a:lnTo>
                  <a:pt x="1215418" y="107667"/>
                </a:lnTo>
                <a:lnTo>
                  <a:pt x="1174816" y="85950"/>
                </a:lnTo>
                <a:lnTo>
                  <a:pt x="1132843" y="66479"/>
                </a:lnTo>
                <a:lnTo>
                  <a:pt x="1089583" y="49336"/>
                </a:lnTo>
                <a:lnTo>
                  <a:pt x="1045120" y="34605"/>
                </a:lnTo>
                <a:lnTo>
                  <a:pt x="999539" y="22367"/>
                </a:lnTo>
                <a:lnTo>
                  <a:pt x="952924" y="12705"/>
                </a:lnTo>
                <a:lnTo>
                  <a:pt x="905359" y="5701"/>
                </a:lnTo>
                <a:lnTo>
                  <a:pt x="856930" y="1439"/>
                </a:lnTo>
                <a:lnTo>
                  <a:pt x="807719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600">
              <a:latin typeface="Aptos Display" panose="020B00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7273" y="4619153"/>
            <a:ext cx="85725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4154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solidFill>
                  <a:srgbClr val="498038"/>
                </a:solidFill>
                <a:latin typeface="Aptos Display" panose="020B0004020202020204" pitchFamily="34" charset="0"/>
                <a:cs typeface="Calibri"/>
              </a:rPr>
              <a:t>Confidence Level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93824" y="3129212"/>
            <a:ext cx="2431175" cy="826439"/>
          </a:xfrm>
          <a:custGeom>
            <a:avLst/>
            <a:gdLst/>
            <a:ahLst/>
            <a:cxnLst/>
            <a:rect l="l" t="t" r="r" b="b"/>
            <a:pathLst>
              <a:path w="1978659" h="1259839">
                <a:moveTo>
                  <a:pt x="1978659" y="209931"/>
                </a:moveTo>
                <a:lnTo>
                  <a:pt x="1978659" y="1049909"/>
                </a:lnTo>
                <a:lnTo>
                  <a:pt x="1973116" y="1098047"/>
                </a:lnTo>
                <a:lnTo>
                  <a:pt x="1957323" y="1142235"/>
                </a:lnTo>
                <a:lnTo>
                  <a:pt x="1932543" y="1181214"/>
                </a:lnTo>
                <a:lnTo>
                  <a:pt x="1900034" y="1213723"/>
                </a:lnTo>
                <a:lnTo>
                  <a:pt x="1861055" y="1238504"/>
                </a:lnTo>
                <a:lnTo>
                  <a:pt x="1816867" y="1254296"/>
                </a:lnTo>
                <a:lnTo>
                  <a:pt x="1768728" y="1259840"/>
                </a:lnTo>
                <a:lnTo>
                  <a:pt x="0" y="1259840"/>
                </a:lnTo>
                <a:lnTo>
                  <a:pt x="0" y="0"/>
                </a:lnTo>
                <a:lnTo>
                  <a:pt x="1768728" y="0"/>
                </a:lnTo>
                <a:lnTo>
                  <a:pt x="1816867" y="5543"/>
                </a:lnTo>
                <a:lnTo>
                  <a:pt x="1861055" y="21336"/>
                </a:lnTo>
                <a:lnTo>
                  <a:pt x="1900034" y="46116"/>
                </a:lnTo>
                <a:lnTo>
                  <a:pt x="1932543" y="78625"/>
                </a:lnTo>
                <a:lnTo>
                  <a:pt x="1957323" y="117604"/>
                </a:lnTo>
                <a:lnTo>
                  <a:pt x="1973116" y="161792"/>
                </a:lnTo>
                <a:lnTo>
                  <a:pt x="1978659" y="2099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pic>
        <p:nvPicPr>
          <p:cNvPr id="50" name="object 50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5065" t="4193" r="3793" b="4665"/>
          <a:stretch/>
        </p:blipFill>
        <p:spPr>
          <a:xfrm>
            <a:off x="821548" y="4170403"/>
            <a:ext cx="2340000" cy="2340000"/>
          </a:xfrm>
          <a:prstGeom prst="ellipse">
            <a:avLst/>
          </a:prstGeom>
          <a:ln>
            <a:noFill/>
          </a:ln>
          <a:effectLst>
            <a:outerShdw blurRad="355600" dist="127000" dir="9000000" sx="104000" sy="10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The mind-heart connection | Women's Wellness">
            <a:extLst>
              <a:ext uri="{FF2B5EF4-FFF2-40B4-BE49-F238E27FC236}">
                <a16:creationId xmlns:a16="http://schemas.microsoft.com/office/drawing/2014/main" xmlns="" id="{50A03586-44F4-DC5E-A467-306940D7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47" y="5071697"/>
            <a:ext cx="1741111" cy="1305833"/>
          </a:xfrm>
          <a:prstGeom prst="roundRect">
            <a:avLst>
              <a:gd name="adj" fmla="val 462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object 47"/>
          <p:cNvSpPr txBox="1"/>
          <p:nvPr/>
        </p:nvSpPr>
        <p:spPr>
          <a:xfrm>
            <a:off x="4554139" y="4948947"/>
            <a:ext cx="1308102" cy="232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2700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latin typeface="Aptos Display" panose="020B0004020202020204" pitchFamily="34" charset="0"/>
                <a:cs typeface="Calibri"/>
              </a:rPr>
              <a:t>Positive mindset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75EA7FC4-ED55-9BD5-41A0-DEC4E0923494}"/>
              </a:ext>
            </a:extLst>
          </p:cNvPr>
          <p:cNvSpPr/>
          <p:nvPr/>
        </p:nvSpPr>
        <p:spPr>
          <a:xfrm>
            <a:off x="3886922" y="2363287"/>
            <a:ext cx="2160000" cy="2160000"/>
          </a:xfrm>
          <a:prstGeom prst="ellipse">
            <a:avLst/>
          </a:prstGeom>
          <a:solidFill>
            <a:srgbClr val="F1F1F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pic>
        <p:nvPicPr>
          <p:cNvPr id="61" name="object 6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8281" y="3002107"/>
            <a:ext cx="822960" cy="82296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590283" y="2523360"/>
            <a:ext cx="7166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ptos Display" panose="020B0004020202020204" pitchFamily="34" charset="0"/>
                <a:cs typeface="Calibri"/>
              </a:rPr>
              <a:t>Strategy</a:t>
            </a:r>
            <a:r>
              <a:rPr sz="1200" b="1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</a:t>
            </a:r>
            <a:r>
              <a:rPr lang="en-MY" sz="1200" b="1" spc="-50" dirty="0">
                <a:latin typeface="Aptos Display" panose="020B0004020202020204" pitchFamily="34" charset="0"/>
                <a:cs typeface="Calibri"/>
              </a:rPr>
              <a:t> 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85130" y="3055937"/>
            <a:ext cx="563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latin typeface="Aptos Display" panose="020B0004020202020204" pitchFamily="34" charset="0"/>
                <a:cs typeface="Calibri"/>
              </a:rPr>
              <a:t>Skills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4F179610-6C1D-A702-1FE1-0B2902A03341}"/>
              </a:ext>
            </a:extLst>
          </p:cNvPr>
          <p:cNvSpPr txBox="1"/>
          <p:nvPr/>
        </p:nvSpPr>
        <p:spPr>
          <a:xfrm>
            <a:off x="4521077" y="3977693"/>
            <a:ext cx="7350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indent="-635" algn="ctr">
              <a:lnSpc>
                <a:spcPct val="100000"/>
              </a:lnSpc>
              <a:spcBef>
                <a:spcPts val="100"/>
              </a:spcBef>
              <a:defRPr sz="1400" b="1" spc="40">
                <a:latin typeface="Aptos Display" panose="020B0004020202020204" pitchFamily="34" charset="0"/>
                <a:cs typeface="Calibri"/>
              </a:defRPr>
            </a:lvl1pPr>
          </a:lstStyle>
          <a:p>
            <a:r>
              <a:rPr lang="en-MY" sz="1200" dirty="0"/>
              <a:t>In the Zone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002405" y="3206233"/>
            <a:ext cx="480059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400" marR="5080" indent="-12700">
              <a:lnSpc>
                <a:spcPts val="1500"/>
              </a:lnSpc>
              <a:spcBef>
                <a:spcPts val="300"/>
              </a:spcBef>
            </a:pPr>
            <a:r>
              <a:rPr sz="1200" b="1" spc="-20" dirty="0">
                <a:latin typeface="Aptos Display" panose="020B0004020202020204" pitchFamily="34" charset="0"/>
                <a:cs typeface="Calibri"/>
              </a:rPr>
              <a:t>Game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A15DD660-08A4-2E44-5F07-E82A6BC90DAE}"/>
              </a:ext>
            </a:extLst>
          </p:cNvPr>
          <p:cNvSpPr txBox="1"/>
          <p:nvPr/>
        </p:nvSpPr>
        <p:spPr>
          <a:xfrm>
            <a:off x="6061597" y="1985306"/>
            <a:ext cx="1338635" cy="1042442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4471C4"/>
                </a:solidFill>
                <a:latin typeface="Aptos Display" panose="020B0004020202020204" pitchFamily="34" charset="0"/>
              </a:rPr>
              <a:t>Competent Phases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EB5A66A3-30AA-F6EC-5509-600CBAB86650}"/>
              </a:ext>
            </a:extLst>
          </p:cNvPr>
          <p:cNvGrpSpPr/>
          <p:nvPr/>
        </p:nvGrpSpPr>
        <p:grpSpPr>
          <a:xfrm>
            <a:off x="7253630" y="533400"/>
            <a:ext cx="2195170" cy="2362723"/>
            <a:chOff x="7087260" y="242047"/>
            <a:chExt cx="2195170" cy="2362723"/>
          </a:xfrm>
        </p:grpSpPr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6030" y="2170429"/>
              <a:ext cx="1541779" cy="256539"/>
            </a:xfrm>
            <a:prstGeom prst="rect">
              <a:avLst/>
            </a:prstGeom>
          </p:spPr>
        </p:pic>
        <p:sp>
          <p:nvSpPr>
            <p:cNvPr id="71" name="object 71"/>
            <p:cNvSpPr txBox="1"/>
            <p:nvPr/>
          </p:nvSpPr>
          <p:spPr>
            <a:xfrm>
              <a:off x="8474075" y="2214245"/>
              <a:ext cx="55816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7693279" y="2214245"/>
              <a:ext cx="65214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INCOMPETENT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8980170" y="2302509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302260" y="99060"/>
                  </a:moveTo>
                  <a:lnTo>
                    <a:pt x="203073" y="99060"/>
                  </a:lnTo>
                  <a:lnTo>
                    <a:pt x="203073" y="0"/>
                  </a:lnTo>
                  <a:lnTo>
                    <a:pt x="99187" y="0"/>
                  </a:lnTo>
                  <a:lnTo>
                    <a:pt x="99187" y="99060"/>
                  </a:lnTo>
                  <a:lnTo>
                    <a:pt x="0" y="99060"/>
                  </a:lnTo>
                  <a:lnTo>
                    <a:pt x="0" y="203200"/>
                  </a:lnTo>
                  <a:lnTo>
                    <a:pt x="99187" y="203200"/>
                  </a:lnTo>
                  <a:lnTo>
                    <a:pt x="99187" y="302260"/>
                  </a:lnTo>
                  <a:lnTo>
                    <a:pt x="203073" y="302260"/>
                  </a:lnTo>
                  <a:lnTo>
                    <a:pt x="203073" y="203200"/>
                  </a:lnTo>
                  <a:lnTo>
                    <a:pt x="302260" y="203200"/>
                  </a:lnTo>
                  <a:lnTo>
                    <a:pt x="302260" y="9906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7509509" y="2302510"/>
              <a:ext cx="1772920" cy="302260"/>
            </a:xfrm>
            <a:custGeom>
              <a:avLst/>
              <a:gdLst/>
              <a:ahLst/>
              <a:cxnLst/>
              <a:rect l="l" t="t" r="r" b="b"/>
              <a:pathLst>
                <a:path w="1772920" h="302260">
                  <a:moveTo>
                    <a:pt x="1470660" y="99187"/>
                  </a:moveTo>
                  <a:lnTo>
                    <a:pt x="1569847" y="99187"/>
                  </a:lnTo>
                  <a:lnTo>
                    <a:pt x="1569847" y="0"/>
                  </a:lnTo>
                  <a:lnTo>
                    <a:pt x="1673733" y="0"/>
                  </a:lnTo>
                  <a:lnTo>
                    <a:pt x="1673733" y="99187"/>
                  </a:lnTo>
                  <a:lnTo>
                    <a:pt x="1772920" y="99187"/>
                  </a:lnTo>
                  <a:lnTo>
                    <a:pt x="1772920" y="203073"/>
                  </a:lnTo>
                  <a:lnTo>
                    <a:pt x="1673733" y="203073"/>
                  </a:lnTo>
                  <a:lnTo>
                    <a:pt x="1673733" y="302260"/>
                  </a:lnTo>
                  <a:lnTo>
                    <a:pt x="1569847" y="302260"/>
                  </a:lnTo>
                  <a:lnTo>
                    <a:pt x="1569847" y="203073"/>
                  </a:lnTo>
                  <a:lnTo>
                    <a:pt x="1470660" y="203073"/>
                  </a:lnTo>
                  <a:lnTo>
                    <a:pt x="1470660" y="99187"/>
                  </a:lnTo>
                  <a:close/>
                </a:path>
                <a:path w="1772920" h="302260">
                  <a:moveTo>
                    <a:pt x="0" y="185419"/>
                  </a:moveTo>
                  <a:lnTo>
                    <a:pt x="284479" y="185419"/>
                  </a:lnTo>
                  <a:lnTo>
                    <a:pt x="284479" y="88899"/>
                  </a:lnTo>
                  <a:lnTo>
                    <a:pt x="0" y="88899"/>
                  </a:lnTo>
                  <a:lnTo>
                    <a:pt x="0" y="1854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505787" y="2399162"/>
              <a:ext cx="284480" cy="96520"/>
            </a:xfrm>
            <a:custGeom>
              <a:avLst/>
              <a:gdLst/>
              <a:ahLst/>
              <a:cxnLst/>
              <a:rect l="l" t="t" r="r" b="b"/>
              <a:pathLst>
                <a:path w="284479" h="96519">
                  <a:moveTo>
                    <a:pt x="284479" y="0"/>
                  </a:moveTo>
                  <a:lnTo>
                    <a:pt x="0" y="0"/>
                  </a:lnTo>
                  <a:lnTo>
                    <a:pt x="0" y="96520"/>
                  </a:lnTo>
                  <a:lnTo>
                    <a:pt x="284479" y="96520"/>
                  </a:lnTo>
                  <a:lnTo>
                    <a:pt x="284479" y="0"/>
                  </a:lnTo>
                  <a:close/>
                </a:path>
              </a:pathLst>
            </a:custGeom>
            <a:solidFill>
              <a:srgbClr val="CF4543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7260" y="242047"/>
              <a:ext cx="970279" cy="2156459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3CACBC4C-2090-B12F-ABF1-3606C8C8E430}"/>
              </a:ext>
            </a:extLst>
          </p:cNvPr>
          <p:cNvCxnSpPr>
            <a:cxnSpLocks/>
          </p:cNvCxnSpPr>
          <p:nvPr/>
        </p:nvCxnSpPr>
        <p:spPr>
          <a:xfrm flipV="1">
            <a:off x="5291170" y="1353739"/>
            <a:ext cx="1965773" cy="1817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D8F4F31F-26BB-5F92-DFE8-38E5D7BE631D}"/>
              </a:ext>
            </a:extLst>
          </p:cNvPr>
          <p:cNvSpPr txBox="1"/>
          <p:nvPr/>
        </p:nvSpPr>
        <p:spPr>
          <a:xfrm>
            <a:off x="6361945" y="2895600"/>
            <a:ext cx="1197441" cy="1304969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Mistake </a:t>
            </a:r>
          </a:p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vs Weakness</a:t>
            </a:r>
          </a:p>
        </p:txBody>
      </p:sp>
      <p:sp>
        <p:nvSpPr>
          <p:cNvPr id="55" name="object 55"/>
          <p:cNvSpPr/>
          <p:nvPr/>
        </p:nvSpPr>
        <p:spPr>
          <a:xfrm>
            <a:off x="7093825" y="3544331"/>
            <a:ext cx="2437738" cy="45719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198234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80EAA640-9D6F-301F-02B5-7BF4F7C4B135}"/>
              </a:ext>
            </a:extLst>
          </p:cNvPr>
          <p:cNvCxnSpPr>
            <a:cxnSpLocks/>
          </p:cNvCxnSpPr>
          <p:nvPr/>
        </p:nvCxnSpPr>
        <p:spPr>
          <a:xfrm flipH="1">
            <a:off x="2952869" y="3687345"/>
            <a:ext cx="1678779" cy="97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F27B6072-8B8D-A964-30E3-612D81379460}"/>
              </a:ext>
            </a:extLst>
          </p:cNvPr>
          <p:cNvCxnSpPr>
            <a:cxnSpLocks/>
            <a:endCxn id="1070" idx="2"/>
          </p:cNvCxnSpPr>
          <p:nvPr/>
        </p:nvCxnSpPr>
        <p:spPr>
          <a:xfrm flipH="1" flipV="1">
            <a:off x="3455575" y="1893916"/>
            <a:ext cx="1165547" cy="124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xmlns="" id="{FCA470A2-446E-28E8-9930-6A1B51AB5F72}"/>
              </a:ext>
            </a:extLst>
          </p:cNvPr>
          <p:cNvCxnSpPr>
            <a:cxnSpLocks/>
          </p:cNvCxnSpPr>
          <p:nvPr/>
        </p:nvCxnSpPr>
        <p:spPr>
          <a:xfrm>
            <a:off x="2916149" y="2790525"/>
            <a:ext cx="1012239" cy="36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xmlns="" id="{5D6F7DE4-7CB5-4CF8-8C0C-4E665DF72734}"/>
              </a:ext>
            </a:extLst>
          </p:cNvPr>
          <p:cNvCxnSpPr>
            <a:cxnSpLocks/>
          </p:cNvCxnSpPr>
          <p:nvPr/>
        </p:nvCxnSpPr>
        <p:spPr>
          <a:xfrm flipV="1">
            <a:off x="2798507" y="3618895"/>
            <a:ext cx="1104369" cy="6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xmlns="" id="{BF1B569D-F1E3-5E68-E840-4E3222EBE708}"/>
              </a:ext>
            </a:extLst>
          </p:cNvPr>
          <p:cNvSpPr txBox="1"/>
          <p:nvPr/>
        </p:nvSpPr>
        <p:spPr>
          <a:xfrm>
            <a:off x="2843906" y="3714761"/>
            <a:ext cx="925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latin typeface="Aptos Display" panose="020B0004020202020204" pitchFamily="34" charset="0"/>
              </a:rPr>
              <a:t>Referee / Umpire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1854B8D7-6474-ADBE-7948-EE6E2C6F49F0}"/>
              </a:ext>
            </a:extLst>
          </p:cNvPr>
          <p:cNvSpPr txBox="1"/>
          <p:nvPr/>
        </p:nvSpPr>
        <p:spPr>
          <a:xfrm>
            <a:off x="5552981" y="3991557"/>
            <a:ext cx="1415274" cy="798281"/>
          </a:xfrm>
          <a:prstGeom prst="ellipse">
            <a:avLst/>
          </a:prstGeom>
          <a:noFill/>
          <a:effectLst>
            <a:softEdge rad="127000"/>
          </a:effectLst>
        </p:spPr>
        <p:txBody>
          <a:bodyPr wrap="square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D17C42"/>
                </a:solidFill>
                <a:latin typeface="Aptos Display" panose="020B0004020202020204" pitchFamily="34" charset="0"/>
              </a:rPr>
              <a:t>Individual Skills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xmlns="" id="{1EA92ECA-A98A-7627-EBD1-7D1B2BEFB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06268"/>
              </p:ext>
            </p:extLst>
          </p:nvPr>
        </p:nvGraphicFramePr>
        <p:xfrm>
          <a:off x="6590080" y="4397819"/>
          <a:ext cx="2934920" cy="1683132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87120">
                  <a:extLst>
                    <a:ext uri="{9D8B030D-6E8A-4147-A177-3AD203B41FA5}">
                      <a16:colId xmlns:a16="http://schemas.microsoft.com/office/drawing/2014/main" xmlns="" val="23875756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1918605244"/>
                    </a:ext>
                  </a:extLst>
                </a:gridCol>
              </a:tblGrid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Catching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951160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Shooting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25197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Passing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634494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Footwork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261090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Marking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916577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Dodging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1396852"/>
                  </a:ext>
                </a:extLst>
              </a:tr>
            </a:tbl>
          </a:graphicData>
        </a:graphic>
      </p:graphicFrame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4490F0EA-DAFB-D5EB-9D7A-FA2A8AB7025E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99609" y="3742705"/>
            <a:ext cx="2057931" cy="655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ACA3B0E0-B567-8BDC-9C10-428B53C7B900}"/>
              </a:ext>
            </a:extLst>
          </p:cNvPr>
          <p:cNvCxnSpPr>
            <a:cxnSpLocks/>
          </p:cNvCxnSpPr>
          <p:nvPr/>
        </p:nvCxnSpPr>
        <p:spPr>
          <a:xfrm>
            <a:off x="6046922" y="5172421"/>
            <a:ext cx="557675" cy="90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xmlns="" id="{FC25C524-9637-D684-CDEA-037CAC4EC7CC}"/>
              </a:ext>
            </a:extLst>
          </p:cNvPr>
          <p:cNvSpPr txBox="1"/>
          <p:nvPr/>
        </p:nvSpPr>
        <p:spPr>
          <a:xfrm>
            <a:off x="3455575" y="1463264"/>
            <a:ext cx="1577325" cy="861304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ptos Display" panose="020B0004020202020204" pitchFamily="34" charset="0"/>
              </a:rPr>
              <a:t>Definition</a:t>
            </a:r>
          </a:p>
        </p:txBody>
      </p: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xmlns="" id="{D5C93355-E0E1-15AB-5FD3-800D5C1C3C18}"/>
              </a:ext>
            </a:extLst>
          </p:cNvPr>
          <p:cNvCxnSpPr>
            <a:cxnSpLocks/>
          </p:cNvCxnSpPr>
          <p:nvPr/>
        </p:nvCxnSpPr>
        <p:spPr>
          <a:xfrm>
            <a:off x="5151014" y="3777520"/>
            <a:ext cx="383164" cy="613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D9A18D5F-FA46-467F-7930-D70B985AEE49}"/>
              </a:ext>
            </a:extLst>
          </p:cNvPr>
          <p:cNvCxnSpPr>
            <a:cxnSpLocks/>
          </p:cNvCxnSpPr>
          <p:nvPr/>
        </p:nvCxnSpPr>
        <p:spPr>
          <a:xfrm flipV="1">
            <a:off x="5955537" y="2847441"/>
            <a:ext cx="2528241" cy="17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xmlns="" id="{565CF67B-78E9-5E96-0785-95A72351409F}"/>
              </a:ext>
            </a:extLst>
          </p:cNvPr>
          <p:cNvSpPr/>
          <p:nvPr/>
        </p:nvSpPr>
        <p:spPr>
          <a:xfrm>
            <a:off x="4419600" y="22098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43745D4E-BEE4-FA14-588E-CE877424639D}"/>
              </a:ext>
            </a:extLst>
          </p:cNvPr>
          <p:cNvSpPr/>
          <p:nvPr/>
        </p:nvSpPr>
        <p:spPr>
          <a:xfrm>
            <a:off x="5905337" y="270218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E199581C-47AA-A928-69EF-E790578B98B5}"/>
              </a:ext>
            </a:extLst>
          </p:cNvPr>
          <p:cNvSpPr/>
          <p:nvPr/>
        </p:nvSpPr>
        <p:spPr>
          <a:xfrm>
            <a:off x="5325451" y="222005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B04E7350-3452-E759-EB08-91FBA3127FA7}"/>
              </a:ext>
            </a:extLst>
          </p:cNvPr>
          <p:cNvSpPr/>
          <p:nvPr/>
        </p:nvSpPr>
        <p:spPr>
          <a:xfrm>
            <a:off x="3802875" y="27432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AFAB1E73-2F24-3BD2-5FFA-1D68016D808E}"/>
              </a:ext>
            </a:extLst>
          </p:cNvPr>
          <p:cNvSpPr/>
          <p:nvPr/>
        </p:nvSpPr>
        <p:spPr>
          <a:xfrm>
            <a:off x="3691156" y="37771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xmlns="" id="{6C89A133-B69A-E339-1CB5-EC5E6CAA9388}"/>
              </a:ext>
            </a:extLst>
          </p:cNvPr>
          <p:cNvSpPr/>
          <p:nvPr/>
        </p:nvSpPr>
        <p:spPr>
          <a:xfrm>
            <a:off x="3636750" y="32766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2F1D7F6E-922C-518D-4C0A-4E8F56931E55}"/>
              </a:ext>
            </a:extLst>
          </p:cNvPr>
          <p:cNvSpPr/>
          <p:nvPr/>
        </p:nvSpPr>
        <p:spPr>
          <a:xfrm>
            <a:off x="6082519" y="328810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xmlns="" id="{E5EF2794-D465-505B-8E60-E7957758BE92}"/>
              </a:ext>
            </a:extLst>
          </p:cNvPr>
          <p:cNvSpPr/>
          <p:nvPr/>
        </p:nvSpPr>
        <p:spPr>
          <a:xfrm>
            <a:off x="4909730" y="455430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xmlns="" id="{5FBEA186-F262-B0F3-688B-2573C8B1F6D9}"/>
              </a:ext>
            </a:extLst>
          </p:cNvPr>
          <p:cNvSpPr/>
          <p:nvPr/>
        </p:nvSpPr>
        <p:spPr>
          <a:xfrm>
            <a:off x="4055646" y="424418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xmlns="" id="{5F409512-2604-1647-32BE-9DAC997E1EE1}"/>
              </a:ext>
            </a:extLst>
          </p:cNvPr>
          <p:cNvSpPr/>
          <p:nvPr/>
        </p:nvSpPr>
        <p:spPr>
          <a:xfrm>
            <a:off x="5963080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M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xmlns="" id="{707B7FFB-8914-1C24-139F-EA75125D38EC}"/>
              </a:ext>
            </a:extLst>
          </p:cNvPr>
          <p:cNvSpPr/>
          <p:nvPr/>
        </p:nvSpPr>
        <p:spPr>
          <a:xfrm>
            <a:off x="4736052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U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xmlns="" id="{20EAE97D-4B01-1652-380A-4DDFC6A9E04C}"/>
              </a:ext>
            </a:extLst>
          </p:cNvPr>
          <p:cNvSpPr/>
          <p:nvPr/>
        </p:nvSpPr>
        <p:spPr>
          <a:xfrm>
            <a:off x="3518289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A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EC0D10B-F977-AA89-E4CA-528458C63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4151" y="533400"/>
            <a:ext cx="5135063" cy="342900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31419104"/>
              </p:ext>
            </p:extLst>
          </p:nvPr>
        </p:nvGraphicFramePr>
        <p:xfrm>
          <a:off x="1295400" y="457200"/>
          <a:ext cx="6705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2943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95104254"/>
              </p:ext>
            </p:extLst>
          </p:nvPr>
        </p:nvGraphicFramePr>
        <p:xfrm>
          <a:off x="304800" y="1295400"/>
          <a:ext cx="9067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67813786"/>
              </p:ext>
            </p:extLst>
          </p:nvPr>
        </p:nvGraphicFramePr>
        <p:xfrm>
          <a:off x="8305800" y="80181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0918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48444"/>
              </p:ext>
            </p:extLst>
          </p:nvPr>
        </p:nvGraphicFramePr>
        <p:xfrm>
          <a:off x="533400" y="1828800"/>
          <a:ext cx="9067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05226766"/>
              </p:ext>
            </p:extLst>
          </p:nvPr>
        </p:nvGraphicFramePr>
        <p:xfrm>
          <a:off x="8305800" y="80181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5362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62563344"/>
              </p:ext>
            </p:extLst>
          </p:nvPr>
        </p:nvGraphicFramePr>
        <p:xfrm>
          <a:off x="1066800" y="1828800"/>
          <a:ext cx="6172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05226766"/>
              </p:ext>
            </p:extLst>
          </p:nvPr>
        </p:nvGraphicFramePr>
        <p:xfrm>
          <a:off x="8305800" y="80181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081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88185230"/>
              </p:ext>
            </p:extLst>
          </p:nvPr>
        </p:nvGraphicFramePr>
        <p:xfrm>
          <a:off x="533400" y="1828800"/>
          <a:ext cx="9067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05226766"/>
              </p:ext>
            </p:extLst>
          </p:nvPr>
        </p:nvGraphicFramePr>
        <p:xfrm>
          <a:off x="8305800" y="80181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6049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2219</TotalTime>
  <Words>393</Words>
  <Application>Microsoft Office PowerPoint</Application>
  <PresentationFormat>A4 Paper (210x297 mm)</PresentationFormat>
  <Paragraphs>112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Aptos Narrow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Faros Othman</dc:creator>
  <cp:lastModifiedBy>Ahmad Faros Othman</cp:lastModifiedBy>
  <cp:revision>17</cp:revision>
  <dcterms:created xsi:type="dcterms:W3CDTF">2024-05-16T10:37:26Z</dcterms:created>
  <dcterms:modified xsi:type="dcterms:W3CDTF">2024-05-20T01:37:48Z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2024-05-16T00:00:00Z</vt:filetime>
  </property>
  <property fmtid="{D5CDD505-2E9C-101B-9397-08002B2CF9AE}" pid="5" name="Producer">
    <vt:lpwstr>Microsoft® PowerPoint® 2021</vt:lpwstr>
  </property>
</Properties>
</file>