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Finamore" initials="AF" lastIdx="6" clrIdx="0">
    <p:extLst>
      <p:ext uri="{19B8F6BF-5375-455C-9EA6-DF929625EA0E}">
        <p15:presenceInfo xmlns:p15="http://schemas.microsoft.com/office/powerpoint/2012/main" userId="Alessio Fina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3:52.284" idx="2">
    <p:pos x="10" y="10"/>
    <p:text>Login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00.962" idx="3">
    <p:pos x="10" y="10"/>
    <p:text>Click Adobe Experience Manager -&gt; Menu Navigation -&gt; 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38.782" idx="4">
    <p:pos x="10" y="10"/>
    <p:text>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8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6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0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4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7084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2"/>
          <p:cNvCxnSpPr>
            <a:cxnSpLocks/>
          </p:cNvCxnSpPr>
          <p:nvPr/>
        </p:nvCxnSpPr>
        <p:spPr>
          <a:xfrm flipH="1">
            <a:off x="261257" y="130629"/>
            <a:ext cx="20465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7799" y="7837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6064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193074" y="1558834"/>
            <a:ext cx="1271452" cy="222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721467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43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722811" y="2046514"/>
            <a:ext cx="1672047" cy="19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2394857" y="1898470"/>
            <a:ext cx="818606" cy="211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H="1" flipV="1">
            <a:off x="722812" y="1166948"/>
            <a:ext cx="1689463" cy="287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67135" y="215754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48911" y="19546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22811" y="96268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99706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722811" y="2046514"/>
            <a:ext cx="1672047" cy="19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2394857" y="1898470"/>
            <a:ext cx="818606" cy="211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67135" y="215754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148911" y="19546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2394857" y="2769326"/>
            <a:ext cx="1532709" cy="12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"/>
          <p:cNvCxnSpPr>
            <a:cxnSpLocks/>
          </p:cNvCxnSpPr>
          <p:nvPr/>
        </p:nvCxnSpPr>
        <p:spPr>
          <a:xfrm flipV="1">
            <a:off x="2394857" y="3187337"/>
            <a:ext cx="1532709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4149987" y="224324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210946" y="30596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17" name="Straight Arrow Connector 2"/>
          <p:cNvCxnSpPr>
            <a:cxnSpLocks/>
          </p:cNvCxnSpPr>
          <p:nvPr/>
        </p:nvCxnSpPr>
        <p:spPr>
          <a:xfrm flipH="1" flipV="1">
            <a:off x="1751526" y="842558"/>
            <a:ext cx="611055" cy="317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769365" y="7932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4139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554583" y="4563291"/>
            <a:ext cx="1915886" cy="14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318831" y="46369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295495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Finamore</dc:creator>
  <cp:lastModifiedBy>Moveo Dim</cp:lastModifiedBy>
  <cp:revision>8</cp:revision>
  <dcterms:created xsi:type="dcterms:W3CDTF">2017-02-23T22:49:56Z</dcterms:created>
  <dcterms:modified xsi:type="dcterms:W3CDTF">2017-02-24T15:38:04Z</dcterms:modified>
</cp:coreProperties>
</file>