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Finamore" initials="AF" lastIdx="6" clrIdx="0">
    <p:extLst>
      <p:ext uri="{19B8F6BF-5375-455C-9EA6-DF929625EA0E}">
        <p15:presenceInfo xmlns:p15="http://schemas.microsoft.com/office/powerpoint/2012/main" userId="Alessio Finamo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3:52.284" idx="2">
    <p:pos x="10" y="10"/>
    <p:text>Login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00.962" idx="3">
    <p:pos x="10" y="10"/>
    <p:text>Click Adobe Experience Manager -&gt; Menu Navigation -&gt; 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4T01:34:38.782" idx="4">
    <p:pos x="10" y="10"/>
    <p:text>Screens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81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6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2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3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2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0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5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7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4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76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104B-8048-41D3-9AD8-AA163A1F1B18}" type="datetimeFigureOut">
              <a:rPr lang="it-IT" smtClean="0"/>
              <a:t>24/02/2017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A3AB-40B8-4124-8D49-14C07112D2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5333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2046514" y="3065417"/>
            <a:ext cx="1471749" cy="19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3518263" y="2690949"/>
            <a:ext cx="783771" cy="228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3518263" y="3701143"/>
            <a:ext cx="1654628" cy="12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546534" y="306541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302034" y="26420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990012" y="38317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5" name="Straight Arrow Connector 2"/>
          <p:cNvCxnSpPr>
            <a:cxnSpLocks/>
          </p:cNvCxnSpPr>
          <p:nvPr/>
        </p:nvCxnSpPr>
        <p:spPr>
          <a:xfrm flipV="1">
            <a:off x="3518263" y="1577426"/>
            <a:ext cx="7080068" cy="339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9972839" y="12791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17978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3727269" y="4389120"/>
            <a:ext cx="2673531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6806511" y="48296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55545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914400" y="2055223"/>
            <a:ext cx="435428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349828" y="2821577"/>
            <a:ext cx="1027612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V="1">
            <a:off x="1349828" y="1785257"/>
            <a:ext cx="2760617" cy="19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379585" y="20552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43090" y="26369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8" name="Straight Arrow Connector 2"/>
          <p:cNvCxnSpPr>
            <a:cxnSpLocks/>
          </p:cNvCxnSpPr>
          <p:nvPr/>
        </p:nvCxnSpPr>
        <p:spPr>
          <a:xfrm flipV="1">
            <a:off x="1349828" y="949570"/>
            <a:ext cx="156755" cy="282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603464" y="94175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812176" y="19263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1" name="Straight Arrow Connector 2"/>
          <p:cNvCxnSpPr>
            <a:cxnSpLocks/>
          </p:cNvCxnSpPr>
          <p:nvPr/>
        </p:nvCxnSpPr>
        <p:spPr>
          <a:xfrm flipV="1">
            <a:off x="1344712" y="2248598"/>
            <a:ext cx="4618291" cy="152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37511" y="18792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3" name="Straight Arrow Connector 2"/>
          <p:cNvCxnSpPr>
            <a:cxnSpLocks/>
          </p:cNvCxnSpPr>
          <p:nvPr/>
        </p:nvCxnSpPr>
        <p:spPr>
          <a:xfrm flipV="1">
            <a:off x="1311729" y="1782243"/>
            <a:ext cx="6732758" cy="198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8044487" y="17852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56573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8830491" y="1254034"/>
            <a:ext cx="2743200" cy="517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0944608" y="9909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2692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2"/>
          <p:cNvCxnSpPr>
            <a:cxnSpLocks/>
          </p:cNvCxnSpPr>
          <p:nvPr/>
        </p:nvCxnSpPr>
        <p:spPr>
          <a:xfrm flipH="1">
            <a:off x="261257" y="130629"/>
            <a:ext cx="2046515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27799" y="78377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5733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1193074" y="1558834"/>
            <a:ext cx="1271452" cy="222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721467" y="3429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26057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879566" y="2020389"/>
            <a:ext cx="435428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314994" y="2786743"/>
            <a:ext cx="1027612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"/>
          <p:cNvCxnSpPr>
            <a:cxnSpLocks/>
          </p:cNvCxnSpPr>
          <p:nvPr/>
        </p:nvCxnSpPr>
        <p:spPr>
          <a:xfrm flipV="1">
            <a:off x="1314994" y="1750423"/>
            <a:ext cx="2760617" cy="19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344751" y="202038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608256" y="260207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448595" y="10762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13" name="Straight Arrow Connector 2"/>
          <p:cNvCxnSpPr>
            <a:cxnSpLocks/>
          </p:cNvCxnSpPr>
          <p:nvPr/>
        </p:nvCxnSpPr>
        <p:spPr>
          <a:xfrm flipV="1">
            <a:off x="1314994" y="879567"/>
            <a:ext cx="879566" cy="28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574184" y="81771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3821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914400" y="2055223"/>
            <a:ext cx="435428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349828" y="2821577"/>
            <a:ext cx="1027612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V="1">
            <a:off x="1349828" y="1785257"/>
            <a:ext cx="2760617" cy="19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379585" y="20552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43090" y="26369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339062" y="113725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9" name="Straight Arrow Connector 2"/>
          <p:cNvCxnSpPr>
            <a:cxnSpLocks/>
          </p:cNvCxnSpPr>
          <p:nvPr/>
        </p:nvCxnSpPr>
        <p:spPr>
          <a:xfrm flipV="1">
            <a:off x="1349828" y="914401"/>
            <a:ext cx="879566" cy="28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609018" y="85254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12176" y="19263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2" name="Straight Arrow Connector 2"/>
          <p:cNvCxnSpPr>
            <a:cxnSpLocks/>
          </p:cNvCxnSpPr>
          <p:nvPr/>
        </p:nvCxnSpPr>
        <p:spPr>
          <a:xfrm flipV="1">
            <a:off x="1344712" y="1772697"/>
            <a:ext cx="4633722" cy="199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668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914400" y="2055223"/>
            <a:ext cx="435428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349828" y="2821577"/>
            <a:ext cx="1027612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V="1">
            <a:off x="1349828" y="1785257"/>
            <a:ext cx="2760617" cy="19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379585" y="20552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43090" y="26369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9" name="Straight Arrow Connector 2"/>
          <p:cNvCxnSpPr>
            <a:cxnSpLocks/>
          </p:cNvCxnSpPr>
          <p:nvPr/>
        </p:nvCxnSpPr>
        <p:spPr>
          <a:xfrm flipH="1" flipV="1">
            <a:off x="1199064" y="852547"/>
            <a:ext cx="150764" cy="29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99064" y="8360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12176" y="19263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2" name="Straight Arrow Connector 2"/>
          <p:cNvCxnSpPr>
            <a:cxnSpLocks/>
          </p:cNvCxnSpPr>
          <p:nvPr/>
        </p:nvCxnSpPr>
        <p:spPr>
          <a:xfrm flipV="1">
            <a:off x="1344712" y="2342606"/>
            <a:ext cx="4550991" cy="142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5680165" y="24506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7371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175657" y="3196046"/>
            <a:ext cx="2830286" cy="15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3249005" y="293121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777359" y="27465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cxnSp>
        <p:nvCxnSpPr>
          <p:cNvPr id="8" name="Straight Arrow Connector 2"/>
          <p:cNvCxnSpPr>
            <a:cxnSpLocks/>
          </p:cNvCxnSpPr>
          <p:nvPr/>
        </p:nvCxnSpPr>
        <p:spPr>
          <a:xfrm flipV="1">
            <a:off x="1175657" y="984069"/>
            <a:ext cx="10302240" cy="37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1401697" y="9840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7174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914400" y="2055223"/>
            <a:ext cx="435428" cy="17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2"/>
          <p:cNvCxnSpPr>
            <a:cxnSpLocks/>
          </p:cNvCxnSpPr>
          <p:nvPr/>
        </p:nvCxnSpPr>
        <p:spPr>
          <a:xfrm flipV="1">
            <a:off x="1349828" y="2821577"/>
            <a:ext cx="1027612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V="1">
            <a:off x="1349828" y="1785257"/>
            <a:ext cx="2760617" cy="19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379585" y="20552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43090" y="26369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8" name="Straight Arrow Connector 2"/>
          <p:cNvCxnSpPr>
            <a:cxnSpLocks/>
          </p:cNvCxnSpPr>
          <p:nvPr/>
        </p:nvCxnSpPr>
        <p:spPr>
          <a:xfrm flipV="1">
            <a:off x="1349828" y="949570"/>
            <a:ext cx="2217149" cy="282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599960" y="949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812176" y="19263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1" name="Straight Arrow Connector 2"/>
          <p:cNvCxnSpPr>
            <a:cxnSpLocks/>
          </p:cNvCxnSpPr>
          <p:nvPr/>
        </p:nvCxnSpPr>
        <p:spPr>
          <a:xfrm flipV="1">
            <a:off x="1344712" y="2248598"/>
            <a:ext cx="4618291" cy="152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37511" y="18792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Click</a:t>
            </a:r>
          </a:p>
        </p:txBody>
      </p:sp>
      <p:cxnSp>
        <p:nvCxnSpPr>
          <p:cNvPr id="14" name="Straight Arrow Connector 2"/>
          <p:cNvCxnSpPr>
            <a:cxnSpLocks/>
          </p:cNvCxnSpPr>
          <p:nvPr/>
        </p:nvCxnSpPr>
        <p:spPr>
          <a:xfrm flipV="1">
            <a:off x="1311729" y="1782243"/>
            <a:ext cx="6732758" cy="198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8044487" y="17852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5509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175657" y="2682240"/>
            <a:ext cx="3648892" cy="20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"/>
          <p:cNvCxnSpPr>
            <a:cxnSpLocks/>
          </p:cNvCxnSpPr>
          <p:nvPr/>
        </p:nvCxnSpPr>
        <p:spPr>
          <a:xfrm flipV="1">
            <a:off x="1175657" y="3239590"/>
            <a:ext cx="3648892" cy="15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4145988" y="241048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106800" y="297654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652194" y="241048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150446" y="28946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</p:txBody>
      </p:sp>
      <p:cxnSp>
        <p:nvCxnSpPr>
          <p:cNvPr id="16" name="Straight Arrow Connector 2"/>
          <p:cNvCxnSpPr>
            <a:cxnSpLocks/>
          </p:cNvCxnSpPr>
          <p:nvPr/>
        </p:nvCxnSpPr>
        <p:spPr>
          <a:xfrm flipV="1">
            <a:off x="1175657" y="3368935"/>
            <a:ext cx="5704114" cy="137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44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Finamore</dc:creator>
  <cp:lastModifiedBy>Moveo Dim</cp:lastModifiedBy>
  <cp:revision>9</cp:revision>
  <dcterms:created xsi:type="dcterms:W3CDTF">2017-02-23T22:49:56Z</dcterms:created>
  <dcterms:modified xsi:type="dcterms:W3CDTF">2017-02-24T15:59:03Z</dcterms:modified>
</cp:coreProperties>
</file>