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9" r:id="rId5"/>
    <p:sldId id="260" r:id="rId6"/>
    <p:sldId id="264" r:id="rId7"/>
    <p:sldId id="262" r:id="rId8"/>
    <p:sldId id="263" r:id="rId9"/>
    <p:sldId id="267" r:id="rId10"/>
    <p:sldId id="268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Finamore" initials="AF" lastIdx="6" clrIdx="0">
    <p:extLst>
      <p:ext uri="{19B8F6BF-5375-455C-9EA6-DF929625EA0E}">
        <p15:presenceInfo xmlns:p15="http://schemas.microsoft.com/office/powerpoint/2012/main" userId="Alessio Finamo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3:52.284" idx="2">
    <p:pos x="10" y="10"/>
    <p:text>Login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00.962" idx="3">
    <p:pos x="10" y="10"/>
    <p:text>Click Adobe Experience Manager -&gt; Menu Navigation -&gt; 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38.782" idx="4">
    <p:pos x="10" y="10"/>
    <p:text>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81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9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6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2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3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2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0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57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97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4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76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7084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093029" y="3561806"/>
            <a:ext cx="1306285" cy="21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V="1">
            <a:off x="4093029" y="1079863"/>
            <a:ext cx="7262948" cy="459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399314" y="3561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1355977" y="89519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14077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2455817" y="2891246"/>
            <a:ext cx="1550126" cy="223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5007428" y="262128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cxnSp>
        <p:nvCxnSpPr>
          <p:cNvPr id="8" name="Straight Arrow Connector 2"/>
          <p:cNvCxnSpPr>
            <a:cxnSpLocks/>
          </p:cNvCxnSpPr>
          <p:nvPr/>
        </p:nvCxnSpPr>
        <p:spPr>
          <a:xfrm flipV="1">
            <a:off x="2455817" y="1036320"/>
            <a:ext cx="8839200" cy="409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2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801189" y="2142309"/>
            <a:ext cx="879565" cy="24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1680754" y="3039291"/>
            <a:ext cx="949235" cy="150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175697" y="22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629989" y="29304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7" name="Straight Arrow Connector 2"/>
          <p:cNvCxnSpPr>
            <a:cxnSpLocks/>
          </p:cNvCxnSpPr>
          <p:nvPr/>
        </p:nvCxnSpPr>
        <p:spPr>
          <a:xfrm flipV="1">
            <a:off x="1680754" y="2587840"/>
            <a:ext cx="2464526" cy="195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000206" y="162671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9" name="Straight Arrow Connector 2"/>
          <p:cNvCxnSpPr>
            <a:cxnSpLocks/>
          </p:cNvCxnSpPr>
          <p:nvPr/>
        </p:nvCxnSpPr>
        <p:spPr>
          <a:xfrm flipV="1">
            <a:off x="1680754" y="1811383"/>
            <a:ext cx="5251269" cy="273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306388" y="242159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13" name="Straight Arrow Connector 2"/>
          <p:cNvCxnSpPr>
            <a:cxnSpLocks/>
          </p:cNvCxnSpPr>
          <p:nvPr/>
        </p:nvCxnSpPr>
        <p:spPr>
          <a:xfrm flipV="1">
            <a:off x="1680754" y="908566"/>
            <a:ext cx="801189" cy="36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494243" y="8560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4426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815840" y="4511040"/>
            <a:ext cx="1558834" cy="161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6374674" y="451104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9516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2"/>
          <p:cNvCxnSpPr>
            <a:cxnSpLocks/>
          </p:cNvCxnSpPr>
          <p:nvPr/>
        </p:nvCxnSpPr>
        <p:spPr>
          <a:xfrm flipH="1">
            <a:off x="261257" y="130629"/>
            <a:ext cx="2046515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27799" y="78377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60644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1193074" y="1558834"/>
            <a:ext cx="1271452" cy="222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1721467" y="3429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72432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801189" y="2142309"/>
            <a:ext cx="879565" cy="24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V="1">
            <a:off x="1680754" y="3039291"/>
            <a:ext cx="949235" cy="150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"/>
          <p:cNvCxnSpPr>
            <a:cxnSpLocks/>
          </p:cNvCxnSpPr>
          <p:nvPr/>
        </p:nvCxnSpPr>
        <p:spPr>
          <a:xfrm flipV="1">
            <a:off x="1680754" y="1341120"/>
            <a:ext cx="8969829" cy="320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75697" y="22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629989" y="29304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0646991" y="13411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737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801189" y="2142309"/>
            <a:ext cx="879565" cy="24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1680754" y="3039291"/>
            <a:ext cx="949235" cy="150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"/>
          <p:cNvCxnSpPr>
            <a:cxnSpLocks/>
          </p:cNvCxnSpPr>
          <p:nvPr/>
        </p:nvCxnSpPr>
        <p:spPr>
          <a:xfrm flipV="1">
            <a:off x="1680754" y="1550126"/>
            <a:ext cx="8299269" cy="299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75697" y="22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629989" y="29304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506168" y="11807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09507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2438400" y="3631474"/>
            <a:ext cx="2603863" cy="204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755130" y="363147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7" name="Straight Arrow Connector 2"/>
          <p:cNvCxnSpPr>
            <a:cxnSpLocks/>
          </p:cNvCxnSpPr>
          <p:nvPr/>
        </p:nvCxnSpPr>
        <p:spPr>
          <a:xfrm flipV="1">
            <a:off x="5042263" y="1071154"/>
            <a:ext cx="6287588" cy="460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1329851" y="107115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33642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1454331" y="2882537"/>
            <a:ext cx="2551612" cy="172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5081805" y="263512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cxnSp>
        <p:nvCxnSpPr>
          <p:cNvPr id="7" name="Straight Arrow Connector 2"/>
          <p:cNvCxnSpPr>
            <a:cxnSpLocks/>
          </p:cNvCxnSpPr>
          <p:nvPr/>
        </p:nvCxnSpPr>
        <p:spPr>
          <a:xfrm flipV="1">
            <a:off x="1454331" y="1053737"/>
            <a:ext cx="9840686" cy="355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1329851" y="107115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7682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801189" y="2142309"/>
            <a:ext cx="879565" cy="24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1680754" y="3039291"/>
            <a:ext cx="949235" cy="150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175697" y="22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629989" y="29304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7" name="Straight Arrow Connector 2"/>
          <p:cNvCxnSpPr>
            <a:cxnSpLocks/>
          </p:cNvCxnSpPr>
          <p:nvPr/>
        </p:nvCxnSpPr>
        <p:spPr>
          <a:xfrm flipV="1">
            <a:off x="1680754" y="2587840"/>
            <a:ext cx="3735977" cy="195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4889863" y="22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98118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801189" y="2142309"/>
            <a:ext cx="879565" cy="24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1680754" y="3039291"/>
            <a:ext cx="949235" cy="150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175697" y="22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629989" y="29304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7" name="Straight Arrow Connector 2"/>
          <p:cNvCxnSpPr>
            <a:cxnSpLocks/>
          </p:cNvCxnSpPr>
          <p:nvPr/>
        </p:nvCxnSpPr>
        <p:spPr>
          <a:xfrm flipV="1">
            <a:off x="1680754" y="2587840"/>
            <a:ext cx="2464526" cy="195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4145280" y="25611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11" name="Straight Arrow Connector 2"/>
          <p:cNvCxnSpPr>
            <a:cxnSpLocks/>
          </p:cNvCxnSpPr>
          <p:nvPr/>
        </p:nvCxnSpPr>
        <p:spPr>
          <a:xfrm flipH="1" flipV="1">
            <a:off x="705394" y="945660"/>
            <a:ext cx="975360" cy="360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79902" y="9049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609779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Finamore</dc:creator>
  <cp:lastModifiedBy>Moveo Dim</cp:lastModifiedBy>
  <cp:revision>9</cp:revision>
  <dcterms:created xsi:type="dcterms:W3CDTF">2017-02-23T22:49:56Z</dcterms:created>
  <dcterms:modified xsi:type="dcterms:W3CDTF">2017-02-24T16:39:48Z</dcterms:modified>
</cp:coreProperties>
</file>