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6" r:id="rId4"/>
    <p:sldId id="277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Finamore" initials="AF" lastIdx="6" clrIdx="0">
    <p:extLst>
      <p:ext uri="{19B8F6BF-5375-455C-9EA6-DF929625EA0E}">
        <p15:presenceInfo xmlns:p15="http://schemas.microsoft.com/office/powerpoint/2012/main" userId="Alessio Finam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3:52.284" idx="2">
    <p:pos x="10" y="10"/>
    <p:text>Login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00.962" idx="3">
    <p:pos x="10" y="10"/>
    <p:text>Click Adobe Experience Manager -&gt; Menu Navigation -&gt; 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38.782" idx="4">
    <p:pos x="10" y="10"/>
    <p:text>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8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6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2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0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5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4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76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dobe.com/docs/en/aem/6-2/administer/screens/dcc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dobe.com/docs/en/aem/6-2/deploy/screen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60960" y="0"/>
            <a:ext cx="4040777" cy="853440"/>
          </a:xfrm>
          <a:prstGeom prst="ellipse">
            <a:avLst/>
          </a:prstGeom>
          <a:noFill/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5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0946674" y="1889760"/>
            <a:ext cx="95795" cy="436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0321182" y="1615439"/>
            <a:ext cx="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51819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856411" y="2638698"/>
            <a:ext cx="2011681" cy="15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2856411" y="3274423"/>
            <a:ext cx="4058195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>
            <a:off x="2856411" y="4162697"/>
            <a:ext cx="3779520" cy="98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818812" y="32744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01860" y="48815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339062" y="245146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0999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2447109" y="3013166"/>
            <a:ext cx="1079862" cy="186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3526971" y="2699658"/>
            <a:ext cx="714103" cy="217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3526971" y="3805646"/>
            <a:ext cx="1567543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"/>
          <p:cNvCxnSpPr>
            <a:cxnSpLocks/>
          </p:cNvCxnSpPr>
          <p:nvPr/>
        </p:nvCxnSpPr>
        <p:spPr>
          <a:xfrm flipV="1">
            <a:off x="3526971" y="1558834"/>
            <a:ext cx="7123612" cy="331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821617" y="30331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4241074" y="269965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9990255" y="11891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405774" y="34363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96396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960357" y="233032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5974080" y="2778034"/>
            <a:ext cx="3648891" cy="186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"/>
          <p:cNvCxnSpPr>
            <a:cxnSpLocks/>
          </p:cNvCxnSpPr>
          <p:nvPr/>
        </p:nvCxnSpPr>
        <p:spPr>
          <a:xfrm flipH="1" flipV="1">
            <a:off x="2063931" y="966651"/>
            <a:ext cx="3910149" cy="367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438439" y="966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436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8673737" y="1262743"/>
            <a:ext cx="2899954" cy="464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0800153" y="9840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08511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293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Adobe</a:t>
            </a:r>
            <a:r>
              <a:rPr lang="it-IT" b="1" dirty="0"/>
              <a:t> Experience Manager 6.2</a:t>
            </a:r>
            <a:br>
              <a:rPr lang="it-IT" b="1" dirty="0"/>
            </a:br>
            <a:r>
              <a:rPr lang="it-IT" b="1" dirty="0"/>
              <a:t>Device Control Center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973975" y="3185911"/>
            <a:ext cx="10515600" cy="176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900" b="1" dirty="0">
                <a:hlinkClick r:id="rId2"/>
              </a:rPr>
              <a:t>https://docs.adobe.com/docs/en/aem/6-2/administer/screens/dcc.html</a:t>
            </a:r>
            <a:endParaRPr lang="it-IT" sz="2900" b="1" dirty="0"/>
          </a:p>
          <a:p>
            <a:br>
              <a:rPr lang="it-IT" b="1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72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293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Adobe</a:t>
            </a:r>
            <a:r>
              <a:rPr lang="it-IT" b="1" dirty="0"/>
              <a:t> Experience Manager 6.2</a:t>
            </a:r>
            <a:br>
              <a:rPr lang="it-IT" b="1" dirty="0"/>
            </a:br>
            <a:r>
              <a:rPr lang="it-IT" b="1" dirty="0"/>
              <a:t>Adobe Player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973975" y="3185911"/>
            <a:ext cx="10515600" cy="176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900" b="1">
                <a:hlinkClick r:id="rId2"/>
              </a:rPr>
              <a:t>https://docs.adobe.com/docs/en/aem/6-2/deploy/screens.html</a:t>
            </a:r>
            <a:endParaRPr lang="it-IT" sz="2900" b="1"/>
          </a:p>
          <a:p>
            <a:br>
              <a:rPr lang="it-IT" b="1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0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7084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2"/>
          <p:cNvCxnSpPr>
            <a:cxnSpLocks/>
          </p:cNvCxnSpPr>
          <p:nvPr/>
        </p:nvCxnSpPr>
        <p:spPr>
          <a:xfrm flipH="1">
            <a:off x="261257" y="130629"/>
            <a:ext cx="204651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27799" y="78377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6064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193074" y="1558834"/>
            <a:ext cx="1271452" cy="222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721467" y="3429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7243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957943" y="2002971"/>
            <a:ext cx="409303" cy="161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1367246" y="2390503"/>
            <a:ext cx="1554481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"/>
          <p:cNvCxnSpPr>
            <a:cxnSpLocks/>
          </p:cNvCxnSpPr>
          <p:nvPr/>
        </p:nvCxnSpPr>
        <p:spPr>
          <a:xfrm flipV="1">
            <a:off x="1367246" y="957943"/>
            <a:ext cx="1227908" cy="266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92295" y="28219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132949" y="290469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608981" y="8930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66128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885509" y="2751910"/>
            <a:ext cx="4746171" cy="186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"/>
          <p:cNvCxnSpPr>
            <a:cxnSpLocks/>
          </p:cNvCxnSpPr>
          <p:nvPr/>
        </p:nvCxnSpPr>
        <p:spPr>
          <a:xfrm flipH="1" flipV="1">
            <a:off x="844731" y="1036320"/>
            <a:ext cx="4040778" cy="357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35540" y="10363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253211" y="230202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62865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943497" y="1550126"/>
            <a:ext cx="4781006" cy="24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7646237" y="16110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73336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429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2551611" y="3082834"/>
            <a:ext cx="2107475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H="1" flipV="1">
            <a:off x="4537167" y="3439886"/>
            <a:ext cx="121919" cy="183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4659086" y="2690950"/>
            <a:ext cx="1576251" cy="258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"/>
          <p:cNvCxnSpPr>
            <a:cxnSpLocks/>
          </p:cNvCxnSpPr>
          <p:nvPr/>
        </p:nvCxnSpPr>
        <p:spPr>
          <a:xfrm flipV="1">
            <a:off x="4659086" y="3082834"/>
            <a:ext cx="3143794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"/>
          <p:cNvCxnSpPr>
            <a:cxnSpLocks/>
          </p:cNvCxnSpPr>
          <p:nvPr/>
        </p:nvCxnSpPr>
        <p:spPr>
          <a:xfrm flipV="1">
            <a:off x="4659086" y="2403566"/>
            <a:ext cx="5050971" cy="287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1960954" y="31437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033594" y="34398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141069" y="27334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7717320" y="29181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9971426" y="11843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9905703" y="230777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25" name="Straight Arrow Connector 2"/>
          <p:cNvCxnSpPr>
            <a:cxnSpLocks/>
          </p:cNvCxnSpPr>
          <p:nvPr/>
        </p:nvCxnSpPr>
        <p:spPr>
          <a:xfrm flipV="1">
            <a:off x="4598126" y="1471749"/>
            <a:ext cx="5937069" cy="380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8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1286309" y="1010194"/>
            <a:ext cx="0" cy="356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H="1" flipV="1">
            <a:off x="7506789" y="4206240"/>
            <a:ext cx="377952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1286309" y="10101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92537" y="429767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670251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81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Adobe Experience Manager 6.2 Device Control Center </vt:lpstr>
      <vt:lpstr>Adobe Experience Manager 6.2 Adobe Player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Finamore</dc:creator>
  <cp:lastModifiedBy>Moveo Dim</cp:lastModifiedBy>
  <cp:revision>11</cp:revision>
  <dcterms:created xsi:type="dcterms:W3CDTF">2017-02-23T22:49:56Z</dcterms:created>
  <dcterms:modified xsi:type="dcterms:W3CDTF">2017-02-24T16:20:09Z</dcterms:modified>
</cp:coreProperties>
</file>