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Finamore" initials="AF" lastIdx="6" clrIdx="0">
    <p:extLst>
      <p:ext uri="{19B8F6BF-5375-455C-9EA6-DF929625EA0E}">
        <p15:presenceInfo xmlns:p15="http://schemas.microsoft.com/office/powerpoint/2012/main" userId="Alessio Fina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00.962" idx="3">
    <p:pos x="10" y="10"/>
    <p:text>Click Adobe Experience Manager -&gt; Menu Navigation -&gt; 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38.782" idx="4">
    <p:pos x="10" y="10"/>
    <p:text>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8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6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0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4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7084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2"/>
          <p:cNvCxnSpPr>
            <a:cxnSpLocks/>
          </p:cNvCxnSpPr>
          <p:nvPr/>
        </p:nvCxnSpPr>
        <p:spPr>
          <a:xfrm flipH="1">
            <a:off x="261257" y="130629"/>
            <a:ext cx="20465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7799" y="7837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6064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193074" y="1558834"/>
            <a:ext cx="1271452" cy="222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721467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43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1010194" y="2081349"/>
            <a:ext cx="775063" cy="179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1785257" y="2455817"/>
            <a:ext cx="269966" cy="141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1785257" y="975360"/>
            <a:ext cx="1306286" cy="289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36191" y="20864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40203" y="8821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257217" y="227115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6612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457759" y="20168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4537167" y="2386150"/>
            <a:ext cx="2447107" cy="266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"/>
          <p:cNvCxnSpPr>
            <a:cxnSpLocks/>
          </p:cNvCxnSpPr>
          <p:nvPr/>
        </p:nvCxnSpPr>
        <p:spPr>
          <a:xfrm flipH="1" flipV="1">
            <a:off x="400594" y="809897"/>
            <a:ext cx="4136573" cy="42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48640" y="7166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4242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6679474" y="3884023"/>
            <a:ext cx="2690950" cy="153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679474" y="351469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01935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4641669" y="3875314"/>
            <a:ext cx="4728755" cy="154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H="1" flipV="1">
            <a:off x="7332617" y="2960914"/>
            <a:ext cx="2037807" cy="245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67749" y="24340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884731" y="381949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4983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2"/>
          <p:cNvCxnSpPr>
            <a:cxnSpLocks/>
          </p:cNvCxnSpPr>
          <p:nvPr/>
        </p:nvCxnSpPr>
        <p:spPr>
          <a:xfrm flipH="1" flipV="1">
            <a:off x="6975566" y="4336869"/>
            <a:ext cx="957944" cy="185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426926" y="43368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6296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7933510" y="1062446"/>
            <a:ext cx="3675016" cy="512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1477897" y="123661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4021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Finamore</dc:creator>
  <cp:lastModifiedBy>Alessio Finamore</cp:lastModifiedBy>
  <cp:revision>9</cp:revision>
  <dcterms:created xsi:type="dcterms:W3CDTF">2017-02-23T22:49:56Z</dcterms:created>
  <dcterms:modified xsi:type="dcterms:W3CDTF">2017-02-24T17:00:01Z</dcterms:modified>
</cp:coreProperties>
</file>