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5" r:id="rId2"/>
    <p:sldId id="286" r:id="rId3"/>
    <p:sldId id="287" r:id="rId4"/>
    <p:sldId id="28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9658-ECBF-4640-AE3E-6D515C3777F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75D2-AA5C-914C-B4BE-231F37EF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375D2-AA5C-914C-B4BE-231F37EF69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API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375D2-AA5C-914C-B4BE-231F37EF6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Multi-region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375D2-AA5C-914C-B4BE-231F37EF6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nail image 1 of blog post titled &#10;&#9;&#10;&#9;&#10;&#9; &#10;&#9;&#10;&#9;&#10;&#9;&#10;&#9;&#9;&#9;&#9;&#10;&#9;&#9;&#10;&#9;&#9;&#9;&#10;&#9;&#9;&#9;&#9;&#10;&#9;&#9;&#9;&#9;&#9;&#9;&#10;&#9;&#9;&#9;&#9;&#9;&#9;&#9;Azure OpenAI Landing Zone reference architecture&#10;&#9;&#9;&#9;&#9;&#9;&#9;&#9;&#10;&#9;&#9;&#9;&#9;&#9;&#9;&#10;&#9;&#9;&#9;&#9;&#9;&#10;&#9;&#9;&#9;&#10;&#9;&#9;&#10;&#9;&#10;&#9;&#9;&#9;&#10;&#9;&#10;&#9;&#10;&#9;&#10;&#9;&#10;&#9;&#10;">
            <a:extLst>
              <a:ext uri="{FF2B5EF4-FFF2-40B4-BE49-F238E27FC236}">
                <a16:creationId xmlns:a16="http://schemas.microsoft.com/office/drawing/2014/main" id="{BA234FE8-4A90-CA41-AC93-3505B9AB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0"/>
            <a:ext cx="1148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6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Flows in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Flows are directed graphs of nodes, representing complex workflows.</a:t>
            </a:r>
          </a:p>
          <a:p>
            <a:r>
              <a:t>Flows can be nested and reused across different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Modularity in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Easily combine different components to build complex applications.</a:t>
            </a:r>
          </a:p>
          <a:p>
            <a:r>
              <a:t>Encourages reuse and modular design.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Flexibility in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complex workflows with minimal effort.</a:t>
            </a:r>
          </a:p>
          <a:p>
            <a:r>
              <a:t>Support for various language models and processing tasks.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in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 large-scale language model applications.</a:t>
            </a:r>
          </a:p>
          <a:p>
            <a:r>
              <a:t>Efficient processing and resource management.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a typical LangChain architecture.</a:t>
            </a:r>
          </a:p>
          <a:p>
            <a:r>
              <a:t>Components: Input interfaces, processing nodes, output interfaces, storage, and orchestration.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Diagram illustrating the reference architecture.</a:t>
            </a:r>
          </a:p>
          <a:p>
            <a:r>
              <a:t>Shows the flow of data and interactions between components.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 that accept user inputs.</a:t>
            </a:r>
          </a:p>
          <a:p>
            <a:r>
              <a:t>Examples: Web forms, chat interfaces, APIs.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 that process data using language models.</a:t>
            </a:r>
          </a:p>
          <a:p>
            <a:r>
              <a:t>Examples: Text analysis, sentiment analysis, summarization.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 that present results to users.</a:t>
            </a:r>
          </a:p>
          <a:p>
            <a:r>
              <a:t>Examples: Dashboards, reports, notifications.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 for storing data and intermediate results.</a:t>
            </a:r>
          </a:p>
          <a:p>
            <a:r>
              <a:t>Examples: Databases, data lakes, file storage.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umbnail image 1 of blog post titled &#10;&#9;&#10;&#9;&#10;&#9; &#10;&#9;&#10;&#9;&#10;&#9;&#10;&#9;&#9;&#9;&#9;&#10;&#9;&#9;&#10;&#9;&#9;&#9;&#10;&#9;&#9;&#9;&#9;&#10;&#9;&#9;&#9;&#9;&#9;&#9;&#10;&#9;&#9;&#9;&#9;&#9;&#9;&#9;Azure OpenAI Architecture Patterns and implementation steps&#10;&#9;&#9;&#9;&#9;&#9;&#9;&#9;&#10;&#9;&#9;&#9;&#9;&#9;&#9;&#10;&#9;&#9;&#9;&#9;&#9;&#10;&#9;&#9;&#9;&#10;&#9;&#9;&#10;&#9;&#10;&#9;&#9;&#9;&#10;&#9;&#10;&#9;&#10;&#9;&#10;&#9;&#10;&#9;&#10;">
            <a:extLst>
              <a:ext uri="{FF2B5EF4-FFF2-40B4-BE49-F238E27FC236}">
                <a16:creationId xmlns:a16="http://schemas.microsoft.com/office/drawing/2014/main" id="{70081497-759D-2341-BF96-4D867F86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90500"/>
            <a:ext cx="83185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2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 that manage the workflow and execution of nodes.</a:t>
            </a:r>
          </a:p>
          <a:p>
            <a:r>
              <a:t>Examples: Workflow engines, schedulers, message brokers.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Scalability: Ensuring the system can handle large volumes of data and users.</a:t>
            </a:r>
          </a:p>
          <a:p>
            <a:r>
              <a:t>Reliability: Ensuring high availability and fault tolerance.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privacy: Ensuring user data is protected and processed securely.</a:t>
            </a:r>
          </a:p>
          <a:p>
            <a:r>
              <a:t>Access control: Managing permissions and access to different components.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Strategies for optimizing the performance of LangChain applications.</a:t>
            </a:r>
          </a:p>
          <a:p>
            <a:r>
              <a:t>Examples: Caching, parallel processing, efficient data handling.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Monitoring: Tracking the performance and health of the system.</a:t>
            </a:r>
          </a:p>
          <a:p>
            <a:r>
              <a:t>Logging: Capturing detailed logs for debugging and analysis.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Other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Integrating LangChain applications with other enterprise systems.</a:t>
            </a:r>
          </a:p>
          <a:p>
            <a:r>
              <a:t>Examples: CRM, ERP, data warehouses.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Chatbot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a conversational agent using LangChain.</a:t>
            </a:r>
          </a:p>
          <a:p>
            <a:r>
              <a:t>Steps: Input handling, processing with language model, response generation.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Performing sentiment analysis on customer feedback.</a:t>
            </a:r>
          </a:p>
          <a:p>
            <a:r>
              <a:t>Steps: Input handling, text processing, sentiment analysis, reporting.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business processes with LangChain.</a:t>
            </a:r>
          </a:p>
          <a:p>
            <a:r>
              <a:t>Steps: Input handling, process automation, output generation.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Architects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Designing modular and reusable components.</a:t>
            </a:r>
          </a:p>
          <a:p>
            <a:r>
              <a:t>Ensuring scalability and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umbnail image 6 of blog post titled &#10;&#9;&#10;&#9;&#10;&#9; &#10;&#9;&#10;&#9;&#10;&#9;&#10;&#9;&#9;&#9;&#9;&#10;&#9;&#9;&#10;&#9;&#9;&#9;&#10;&#9;&#9;&#9;&#9;&#10;&#9;&#9;&#9;&#9;&#9;&#9;&#10;&#9;&#9;&#9;&#9;&#9;&#9;&#9;Azure OpenAI Architecture Patterns and implementation steps&#10;&#9;&#9;&#9;&#9;&#9;&#9;&#9;&#10;&#9;&#9;&#9;&#9;&#9;&#9;&#10;&#9;&#9;&#9;&#9;&#9;&#10;&#9;&#9;&#9;&#10;&#9;&#9;&#10;&#9;&#10;&#9;&#9;&#9;&#10;&#9;&#10;&#9;&#10;&#9;&#10;&#9;&#10;&#9;&#10;">
            <a:extLst>
              <a:ext uri="{FF2B5EF4-FFF2-40B4-BE49-F238E27FC236}">
                <a16:creationId xmlns:a16="http://schemas.microsoft.com/office/drawing/2014/main" id="{B5352BF5-5C06-5345-B82A-78779EAB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7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63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Installation: pip install langchain</a:t>
            </a:r>
          </a:p>
          <a:p>
            <a:r>
              <a:t>Basic Usage: Import and create chains to process language model outputs.</a:t>
            </a:r>
          </a:p>
          <a:p>
            <a:r>
              <a:t>Examples: Explore LangChain documentation for sample projects.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the LangChain community for support and collaboration.</a:t>
            </a:r>
          </a:p>
          <a:p>
            <a:r>
              <a:t>Resources: Documentation, forums, tutorials.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Upcoming features and enhancements.</a:t>
            </a:r>
          </a:p>
          <a:p>
            <a:r>
              <a:t>Expanding the ecosystem and community.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LangChain simplifies the development of language model applications.</a:t>
            </a:r>
          </a:p>
          <a:p>
            <a:r>
              <a:t>Provides modularity, flexibility, and scalability for a wide range of use cases.</a:t>
            </a:r>
          </a:p>
          <a:p>
            <a:r>
              <a:t>Start exploring LangChain today to enhance your language model projects.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nail image 17 of blog post titled &#10;&#9;&#10;&#9;&#10;&#9; &#10;&#9;&#10;&#9;&#10;&#9;&#10;&#9;&#9;&#9;&#9;&#10;&#9;&#9;&#10;&#9;&#9;&#9;&#10;&#9;&#9;&#9;&#9;&#10;&#9;&#9;&#9;&#9;&#9;&#9;&#10;&#9;&#9;&#9;&#9;&#9;&#9;&#9;Azure OpenAI Architecture Patterns and implementation steps&#10;&#9;&#9;&#9;&#9;&#9;&#9;&#9;&#10;&#9;&#9;&#9;&#9;&#9;&#9;&#10;&#9;&#9;&#9;&#9;&#9;&#10;&#9;&#9;&#9;&#10;&#9;&#9;&#10;&#9;&#10;&#9;&#9;&#9;&#10;&#9;&#10;&#9;&#10;&#9;&#10;&#9;&#10;&#9;&#10;">
            <a:extLst>
              <a:ext uri="{FF2B5EF4-FFF2-40B4-BE49-F238E27FC236}">
                <a16:creationId xmlns:a16="http://schemas.microsoft.com/office/drawing/2014/main" id="{F9F2F77A-EBA8-9C40-A2E7-BC23EB7A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" y="321275"/>
            <a:ext cx="12091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9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LangChain is a framework designed to simplify the development of applications that rely on language models.</a:t>
            </a:r>
          </a:p>
          <a:p>
            <a:r>
              <a:t>It provides tools and abstractions to build complex applications by chaining together different components in a flexible and modular 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of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Chains: Combine multiple components to form a single pipeline.</a:t>
            </a:r>
          </a:p>
          <a:p>
            <a:r>
              <a:t>Nodes: Individual components that perform specific tasks within a chain.</a:t>
            </a:r>
          </a:p>
          <a:p>
            <a:r>
              <a:t>Flows: Directed graphs of nodes, representing complex workflows.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 chain that takes a user's input, processes it with a language model, and performs a specific action based on the output.</a:t>
            </a:r>
          </a:p>
          <a:p>
            <a:r>
              <a:t>Example: User query -&gt; Language model -&gt; Response generation.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Chains can include branching, looping, and conditional logic.</a:t>
            </a:r>
          </a:p>
          <a:p>
            <a:r>
              <a:t>Example: User query -&gt; Language model -&gt; Conditional logic -&gt; Different responses.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Nodes in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Nodes are modular components that perform specific tasks.</a:t>
            </a:r>
          </a:p>
          <a:p>
            <a:r>
              <a:t>Examples: Input nodes, processing nodes, output nodes.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698</Words>
  <Application>Microsoft Macintosh PowerPoint</Application>
  <PresentationFormat>Widescreen</PresentationFormat>
  <Paragraphs>96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Introduction to LangChain</vt:lpstr>
      <vt:lpstr>Key Concepts of LangChain</vt:lpstr>
      <vt:lpstr>Simple Chains</vt:lpstr>
      <vt:lpstr>Advanced Chains</vt:lpstr>
      <vt:lpstr>Nodes in LangChain</vt:lpstr>
      <vt:lpstr>Flows in LangChain</vt:lpstr>
      <vt:lpstr>Modularity in LangChain</vt:lpstr>
      <vt:lpstr>Flexibility in LangChain</vt:lpstr>
      <vt:lpstr>Scalability in LangChain</vt:lpstr>
      <vt:lpstr>Reference Architecture</vt:lpstr>
      <vt:lpstr>Reference Architecture Diagram</vt:lpstr>
      <vt:lpstr>Input Interfaces</vt:lpstr>
      <vt:lpstr>Processing Nodes</vt:lpstr>
      <vt:lpstr>Output Interfaces</vt:lpstr>
      <vt:lpstr>Storage</vt:lpstr>
      <vt:lpstr>Orchestration</vt:lpstr>
      <vt:lpstr>Deployment Considerations</vt:lpstr>
      <vt:lpstr>Security Considerations</vt:lpstr>
      <vt:lpstr>Performance Optimization</vt:lpstr>
      <vt:lpstr>Monitoring and Logging</vt:lpstr>
      <vt:lpstr>Integration with Other Systems</vt:lpstr>
      <vt:lpstr>Case Study: Chatbot Development</vt:lpstr>
      <vt:lpstr>Case Study: Text Analysis</vt:lpstr>
      <vt:lpstr>Case Study: Automation</vt:lpstr>
      <vt:lpstr>Best Practices for Architects</vt:lpstr>
      <vt:lpstr>Getting Started with LangChain</vt:lpstr>
      <vt:lpstr>Community and Support</vt:lpstr>
      <vt:lpstr>Future of LangChain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Shantanu Pandey</cp:lastModifiedBy>
  <cp:revision>4</cp:revision>
  <dcterms:created xsi:type="dcterms:W3CDTF">2013-01-27T09:14:16Z</dcterms:created>
  <dcterms:modified xsi:type="dcterms:W3CDTF">2024-06-02T15:48:56Z</dcterms:modified>
  <cp:category/>
</cp:coreProperties>
</file>