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0" autoAdjust="0"/>
    <p:restoredTop sz="99409" autoAdjust="0"/>
  </p:normalViewPr>
  <p:slideViewPr>
    <p:cSldViewPr snapToGrid="0" snapToObjects="1">
      <p:cViewPr varScale="1">
        <p:scale>
          <a:sx n="89" d="100"/>
          <a:sy n="89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778F24D-EB19-4AE0-B015-2BEA6D5224F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778F24D-EB19-4AE0-B015-2BEA6D5224F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778F24D-EB19-4AE0-B015-2BEA6D5224F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778F24D-EB19-4AE0-B015-2BEA6D5224F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778F24D-EB19-4AE0-B015-2BEA6D5224F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778F24D-EB19-4AE0-B015-2BEA6D5224F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Weaponizing</a:t>
            </a:r>
            <a:r>
              <a:rPr lang="en-US" dirty="0" smtClean="0"/>
              <a:t>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Craft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485" y="3035143"/>
            <a:ext cx="3168111" cy="316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6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Thought Examples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19" y="3188936"/>
            <a:ext cx="1939460" cy="18485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893" y="4050607"/>
            <a:ext cx="1806953" cy="16768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55636"/>
          <a:stretch/>
        </p:blipFill>
        <p:spPr>
          <a:xfrm>
            <a:off x="6585741" y="2881714"/>
            <a:ext cx="1984859" cy="28457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7526" y="2444826"/>
            <a:ext cx="2980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Video Games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678893" y="3149994"/>
            <a:ext cx="1585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Movies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258" y="4313118"/>
            <a:ext cx="1580435" cy="144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2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 of These vs. Drones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0337" y="2533593"/>
            <a:ext cx="8089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Autonomous weapons would require no human intervention, but drones will have human pilots.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770" y="3526505"/>
            <a:ext cx="4513976" cy="28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9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Brimstone </a:t>
            </a:r>
            <a:r>
              <a:rPr lang="en-US" dirty="0" err="1" smtClean="0"/>
              <a:t>Missle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8477" b="33322"/>
          <a:stretch/>
        </p:blipFill>
        <p:spPr>
          <a:xfrm>
            <a:off x="2422596" y="2538512"/>
            <a:ext cx="1949448" cy="74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2514" b="31402"/>
          <a:stretch/>
        </p:blipFill>
        <p:spPr>
          <a:xfrm rot="10800000">
            <a:off x="3692800" y="4147971"/>
            <a:ext cx="846182" cy="3053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25327" b="26361"/>
          <a:stretch/>
        </p:blipFill>
        <p:spPr>
          <a:xfrm>
            <a:off x="2130114" y="5965757"/>
            <a:ext cx="1267206" cy="6122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25327" b="26361"/>
          <a:stretch/>
        </p:blipFill>
        <p:spPr>
          <a:xfrm>
            <a:off x="862908" y="5965757"/>
            <a:ext cx="1267206" cy="6122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25327" b="26361"/>
          <a:stretch/>
        </p:blipFill>
        <p:spPr>
          <a:xfrm>
            <a:off x="7683115" y="5965757"/>
            <a:ext cx="1267206" cy="612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529" y="5724210"/>
            <a:ext cx="1213400" cy="8109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909" y="5724210"/>
            <a:ext cx="1213400" cy="810956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715857" y="5595790"/>
            <a:ext cx="0" cy="11337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49595" y="5564042"/>
            <a:ext cx="0" cy="11337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39989" y="4723013"/>
            <a:ext cx="1213016" cy="11129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4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Brimstone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8477" b="33322"/>
          <a:stretch/>
        </p:blipFill>
        <p:spPr>
          <a:xfrm>
            <a:off x="5441185" y="2533593"/>
            <a:ext cx="1949448" cy="744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2514" b="31402"/>
          <a:stretch/>
        </p:blipFill>
        <p:spPr>
          <a:xfrm rot="10800000">
            <a:off x="2091140" y="4324623"/>
            <a:ext cx="846182" cy="3053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25327" b="26361"/>
          <a:stretch/>
        </p:blipFill>
        <p:spPr>
          <a:xfrm>
            <a:off x="2130114" y="5965757"/>
            <a:ext cx="1267206" cy="6122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25327" b="26361"/>
          <a:stretch/>
        </p:blipFill>
        <p:spPr>
          <a:xfrm>
            <a:off x="862908" y="5965757"/>
            <a:ext cx="1267206" cy="6122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25327" b="26361"/>
          <a:stretch/>
        </p:blipFill>
        <p:spPr>
          <a:xfrm>
            <a:off x="7683115" y="5965757"/>
            <a:ext cx="1267206" cy="612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529" y="5724210"/>
            <a:ext cx="1213400" cy="8109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909" y="5724210"/>
            <a:ext cx="1213400" cy="810956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715857" y="5595790"/>
            <a:ext cx="0" cy="11337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49595" y="5564042"/>
            <a:ext cx="0" cy="11337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t="32514" b="31402"/>
          <a:stretch/>
        </p:blipFill>
        <p:spPr>
          <a:xfrm rot="10800000">
            <a:off x="3397320" y="3853748"/>
            <a:ext cx="846182" cy="3053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32514" b="31402"/>
          <a:stretch/>
        </p:blipFill>
        <p:spPr>
          <a:xfrm rot="10800000">
            <a:off x="4626504" y="3526703"/>
            <a:ext cx="846182" cy="305343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endCxn id="7" idx="0"/>
          </p:cNvCxnSpPr>
          <p:nvPr/>
        </p:nvCxnSpPr>
        <p:spPr>
          <a:xfrm flipH="1">
            <a:off x="4137229" y="4073478"/>
            <a:ext cx="912366" cy="16507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068217" y="4324623"/>
            <a:ext cx="781471" cy="1399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799632" y="4916057"/>
            <a:ext cx="583014" cy="1049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5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Brimstone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39" y="5978677"/>
            <a:ext cx="764526" cy="66227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97" y="6006728"/>
            <a:ext cx="790988" cy="6851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019" y="5636080"/>
            <a:ext cx="790989" cy="6851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72144" y="5978677"/>
            <a:ext cx="961045" cy="57967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52666" y="5579938"/>
            <a:ext cx="961045" cy="57967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725887" y="6061272"/>
            <a:ext cx="961045" cy="57967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259019" y="5755525"/>
            <a:ext cx="961045" cy="57967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34" y="5579938"/>
            <a:ext cx="764526" cy="6622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54669"/>
          <a:stretch/>
        </p:blipFill>
        <p:spPr>
          <a:xfrm flipH="1">
            <a:off x="2879038" y="3528817"/>
            <a:ext cx="1759175" cy="85174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b="54669"/>
          <a:stretch/>
        </p:blipFill>
        <p:spPr>
          <a:xfrm flipH="1">
            <a:off x="4308488" y="2677075"/>
            <a:ext cx="1759175" cy="85174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/>
          <a:srcRect b="54669"/>
          <a:stretch/>
        </p:blipFill>
        <p:spPr>
          <a:xfrm flipH="1">
            <a:off x="5188075" y="3771388"/>
            <a:ext cx="1759175" cy="85174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594056" y="2260160"/>
            <a:ext cx="153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Jam Radar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10311" y="3159485"/>
            <a:ext cx="153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Surveillance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67663" y="3402056"/>
            <a:ext cx="205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Attack Enemy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33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1482" y="2376635"/>
            <a:ext cx="709025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Cost is material, not human, so less deterrent to declare war.</a:t>
            </a:r>
          </a:p>
          <a:p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Who wins?  </a:t>
            </a:r>
          </a:p>
          <a:p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Would the new norm be a bunch of robots fighting daily?</a:t>
            </a:r>
          </a:p>
          <a:p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As sad as it is</a:t>
            </a:r>
            <a:r>
              <a:rPr lang="mr-IN" sz="2000" dirty="0" smtClean="0"/>
              <a:t>…</a:t>
            </a:r>
            <a:r>
              <a:rPr lang="en-US" sz="2000" dirty="0" smtClean="0"/>
              <a:t>economic.  Many people’s careers are military based.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No emotions</a:t>
            </a:r>
            <a:r>
              <a:rPr lang="mr-IN" sz="2000" dirty="0" smtClean="0"/>
              <a:t>…</a:t>
            </a:r>
            <a:r>
              <a:rPr lang="en-US" sz="2000" dirty="0" smtClean="0"/>
              <a:t>basically a bunch of sociopathic killers?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0160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Doomed?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618" y="2669626"/>
            <a:ext cx="6022269" cy="31533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7271" y="5151080"/>
            <a:ext cx="1598326" cy="5149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25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35</TotalTime>
  <Words>99</Words>
  <Application>Microsoft Macintosh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Perception</vt:lpstr>
      <vt:lpstr>Weaponizing AI</vt:lpstr>
      <vt:lpstr>First Thought Examples</vt:lpstr>
      <vt:lpstr>Traits of These vs. Drones</vt:lpstr>
      <vt:lpstr>Brimstone Missle</vt:lpstr>
      <vt:lpstr>Brimstone</vt:lpstr>
      <vt:lpstr>Brimstone</vt:lpstr>
      <vt:lpstr>Downside</vt:lpstr>
      <vt:lpstr>Are We Doomed?</vt:lpstr>
    </vt:vector>
  </TitlesOfParts>
  <Company>Cars.com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Weapons</dc:title>
  <dc:creator>Brian Craft</dc:creator>
  <cp:lastModifiedBy>Brian Craft</cp:lastModifiedBy>
  <cp:revision>5</cp:revision>
  <dcterms:created xsi:type="dcterms:W3CDTF">2017-02-25T22:29:40Z</dcterms:created>
  <dcterms:modified xsi:type="dcterms:W3CDTF">2017-02-25T23:05:08Z</dcterms:modified>
</cp:coreProperties>
</file>