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E1E-D2A8-498A-8B26-FF03A8F24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9EF2C-10E7-4BA3-9E91-1AD2C51B2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B24C-C9C4-4DDD-B8B7-3299AB42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2480-49E3-43F7-A2A4-EA2F10F5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A2E99-5F21-4C03-8142-533A9CD1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D789-2D7B-436E-9B2B-8843EEB0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A95F2-31A8-4D0D-B828-BA9BC44EA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A9DF-DA43-44BD-BDA5-9AC939D2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DFA4-85F5-4431-A921-EE59A9C1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F840-427D-4165-9EB1-C971BCDC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7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0A379-9356-474C-B5F4-CE369C2A6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26496-53F5-4A8C-9517-D37994B0A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45E1-6EE4-4BA1-83B0-E89B3458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5485-718E-4A62-A14A-926613B0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DEF7-D49F-426B-8BDE-782809BC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907E-A65D-4F8A-AF18-960FEC62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776B-0FE7-4ED1-98EF-E2C95121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A968B-8CC7-41BE-9B97-2CEE1ED9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2025-F480-4AD9-93F8-9A247BCF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B595-63BC-403F-9DA2-0F4B940B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D77-1B1C-4F53-A52B-DC5E0B80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F87D-7F84-4578-BF41-78B9C73B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2EF3-166B-45F6-9655-EF7B8EA5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F50A-128B-4E44-9E73-55742D4B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A23E-5D73-4AA4-8604-DD89352E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0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624B-0361-41D6-9C11-051BEA4E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75B8-D5E6-4FBC-9DD9-5203FB074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0D0EA-4627-4381-86C7-FA798B6F4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D534E-4DFA-4F1A-8553-E23E9E2A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4C579-11EA-4E9B-AF66-359CD73B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791AC-F004-47A1-BE61-E9EE64A8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6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AA19-6105-4A6F-8327-F963FC9B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7D8B-9572-450D-AF91-53507D52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80E5D-15B5-4700-8D65-E9CA572DC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0C330-9127-47AC-8C91-CDF1B0511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6B117-B094-4FD8-8D7A-3FB35941A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2C5E7-AA9F-4066-A115-5AD83433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11060-7CDB-43A0-8FAE-7F783E8E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6ED40-9947-4C0F-9F6C-960FD710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9D46-DCBB-49E8-8E06-9ACCC223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77C89-1A32-4B8F-9E38-965AF20C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D760-B8A3-46EE-8F4A-DDD0293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5C4D-AD78-4FEB-8DC5-0373271E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B7BA5-D266-4478-B95F-DB88B4A9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B5DFA-1C91-4BBF-AE51-3462CA49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4033E-6D3C-4B68-AE83-53ED8338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301F-4947-4D61-A4CC-75429E0B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FE32-0A5E-4B51-9334-021D5546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EFF75-E88A-4543-8E4C-3FDC2732A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1D12-CE23-4F7F-8680-03922ACB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A6532-EEB0-4CC5-8C48-8F928644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5BFD8-6D08-492B-98F1-B3F3F8AA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45B4-5D92-4047-BF5D-00D62FEF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22A7F-0343-48FD-94F7-3B60D7731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FA244-EC52-4EBE-A9AA-710445912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35E3B-EAB3-46C3-A888-0C33935E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7779-5EE4-45F6-A044-1B5D5B05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6171E-A24A-4880-8606-7AD24A6E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665A0-72AA-4A1B-98F4-57382D61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175A7-3F3E-4DF9-8159-B0F2073F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87E9-C0FF-4BF9-970C-1E30B6865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36E9-FCD3-4820-88C4-BBF3F0DF9BB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EF6B-60DD-4F40-AC65-0462B21EC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B3BAF-1EE6-4422-8B71-79DCE18EB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F272-B476-4503-8316-0C0668F5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500D2-D547-41BD-A5B5-8AD15EB3A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1" y="335012"/>
            <a:ext cx="8504657" cy="618797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FFD81C21-7794-401A-B7A8-7B0E6076D4F8}"/>
              </a:ext>
            </a:extLst>
          </p:cNvPr>
          <p:cNvSpPr/>
          <p:nvPr/>
        </p:nvSpPr>
        <p:spPr>
          <a:xfrm rot="21349013">
            <a:off x="7557443" y="1887524"/>
            <a:ext cx="587228" cy="2384894"/>
          </a:xfrm>
          <a:prstGeom prst="rightBrace">
            <a:avLst>
              <a:gd name="adj1" fmla="val 397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28DE5-DA33-4D5A-92EB-5A017E3A36F1}"/>
              </a:ext>
            </a:extLst>
          </p:cNvPr>
          <p:cNvSpPr txBox="1"/>
          <p:nvPr/>
        </p:nvSpPr>
        <p:spPr>
          <a:xfrm>
            <a:off x="7029974" y="1241393"/>
            <a:ext cx="154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 other firms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66297-0FE9-45AE-B575-9877BFFC291B}"/>
              </a:ext>
            </a:extLst>
          </p:cNvPr>
          <p:cNvSpPr txBox="1"/>
          <p:nvPr/>
        </p:nvSpPr>
        <p:spPr>
          <a:xfrm>
            <a:off x="8199156" y="2710639"/>
            <a:ext cx="202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8 largest firms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921CF-DF20-4ABC-BF55-CA6591E31438}"/>
              </a:ext>
            </a:extLst>
          </p:cNvPr>
          <p:cNvSpPr txBox="1"/>
          <p:nvPr/>
        </p:nvSpPr>
        <p:spPr>
          <a:xfrm>
            <a:off x="8718001" y="3079971"/>
            <a:ext cx="134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13.9</a:t>
            </a:r>
            <a:r>
              <a:rPr lang="en-US" sz="1200" dirty="0"/>
              <a:t> </a:t>
            </a:r>
            <a:r>
              <a:rPr lang="en-US" sz="24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7538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Benson, Andrew Glen</dc:creator>
  <cp:lastModifiedBy>Benson, Andrew Glen</cp:lastModifiedBy>
  <cp:revision>4</cp:revision>
  <dcterms:created xsi:type="dcterms:W3CDTF">2022-01-10T20:55:09Z</dcterms:created>
  <dcterms:modified xsi:type="dcterms:W3CDTF">2022-01-10T22:04:31Z</dcterms:modified>
</cp:coreProperties>
</file>