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E2FC9-56CB-4ABD-A70B-13285504C0C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A701-A7D1-458D-AFCE-EF3B5904B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2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6A0BF0-09CB-478A-A0D2-B3E4736D135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5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A47B-5E35-4650-A462-7B4CE2EFF961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1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2EE-0DF4-4872-A8E8-666815778BC4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0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2E29-4286-4415-B30B-C7E62D878FD3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08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EED7-47C2-4C92-95E7-104DB4B838EC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1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2A03-386D-465A-BB9A-4213ED636EAE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6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528-030C-491B-87BE-17009B67D7B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3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FE9-8702-45F6-9BC8-0EF5D71A7F06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2C3A-C484-49BD-B58D-5713C35D89C7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0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5F01-247F-474C-91CF-E6253A882A93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1ACF-4A21-42BD-907C-415BEE41A34F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2446-FECB-4752-992A-02FA4EEB8CA3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94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303-E185-41C0-9E56-A0EB5B4CF66C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1718-007D-4F93-B578-B40896777A35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2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4B47-B842-409C-83F2-41F3E6728540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2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108B-A9D2-46D3-BA09-360979F77E32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77C4-E799-4071-A8F3-BC9C6EAE73DF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CB474E-6987-4095-8162-941CC2AD485E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8AAE51-D5C5-4A63-A143-376BE0444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40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7533-6793-4BD4-96B0-9FA483679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Агентно-ориентированное программирование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3324-AAB1-4159-974B-42B2C9BEC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4 курса фит нгу, группы 17208,</a:t>
            </a:r>
          </a:p>
          <a:p>
            <a:r>
              <a:rPr lang="ru-RU" dirty="0"/>
              <a:t>Гафиятуллин Альберт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512A-E197-447D-A59A-19E5AB9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3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F9A2-5D7A-4D3D-9433-24262DCD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ПРИМЕРЫ АОП ЯЗЫКОВ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536B-95D6-48FA-B3FD-9589CB9D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JADE</a:t>
            </a:r>
          </a:p>
          <a:p>
            <a:r>
              <a:rPr lang="en-US" dirty="0"/>
              <a:t>Jason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SARL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BEBC7-E620-4053-8AA6-07C6514C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1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C710-C41A-4750-9227-A9D0D171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Jason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1B12-9DDB-4225-9461-40FD2ED0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J</a:t>
            </a:r>
            <a:r>
              <a:rPr lang="ru-RU" b="1" i="1" dirty="0"/>
              <a:t>ason  </a:t>
            </a:r>
            <a:r>
              <a:rPr lang="ru-RU" dirty="0"/>
              <a:t>–  это перспективное инструментальное средство для создания МАС на основе комбинации двух языков – расширенного AgentSpeak и Java, разработанное сотрудниками Австралийского технологического университета.</a:t>
            </a:r>
          </a:p>
          <a:p>
            <a:pPr marL="0" indent="0">
              <a:buNone/>
            </a:pPr>
            <a:r>
              <a:rPr lang="ru-RU" b="1" i="1" dirty="0"/>
              <a:t>AgentSpeak</a:t>
            </a:r>
            <a:r>
              <a:rPr lang="ru-RU" dirty="0"/>
              <a:t> – это язык описания логики работы агентов и взаимодействий между ними, ориентированный на программирование BDI-модели.</a:t>
            </a:r>
          </a:p>
          <a:p>
            <a:pPr marL="0" indent="0">
              <a:buNone/>
            </a:pPr>
            <a:r>
              <a:rPr lang="ru-RU" dirty="0"/>
              <a:t>Java в Jason используется для программирования моделей специфических сред функционирования агентов, разработки пользовательских интерфейсов МАС и модификации стандартной работы самого Jason.</a:t>
            </a:r>
          </a:p>
          <a:p>
            <a:pPr marL="0" indent="0">
              <a:buNone/>
            </a:pPr>
            <a:r>
              <a:rPr lang="ru-RU" dirty="0"/>
              <a:t>Фактически Jason – это интерпретатор AgentSpeak, обладающий возможностью расширения функциональности за счет открытости и использования Java.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75FB9-6330-4DAA-87D6-4F22C1D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D425-1E93-4EC8-9192-332F5016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Убеждения в </a:t>
            </a:r>
            <a:r>
              <a:rPr lang="en-US" b="1" dirty="0" err="1"/>
              <a:t>jason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8A45-8B8E-4DB1-BCDC-49C61669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Убеждения в Jason формализуются в виде высказываний, предикатов или их строгих отрицаний, а также в виде правил, устанавливающих функциональную зависимость</a:t>
            </a:r>
            <a:r>
              <a:rPr lang="en-US" dirty="0"/>
              <a:t> </a:t>
            </a:r>
            <a:r>
              <a:rPr lang="ru-RU" dirty="0"/>
              <a:t>одних выражений от других.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Убеждения хранятся в базе убеждений агента, описывают декларативную составляющую его знаний, и могут меняться в процессе его работы.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b="1" dirty="0"/>
              <a:t>factorial(0,1).</a:t>
            </a:r>
            <a:r>
              <a:rPr lang="en-US" b="1" dirty="0"/>
              <a:t> </a:t>
            </a:r>
            <a:r>
              <a:rPr lang="ru-RU" dirty="0"/>
              <a:t>– убеждение-предикат, утверждающее, что факториал нуля равен единице.</a:t>
            </a:r>
            <a:endParaRPr lang="en-US" dirty="0"/>
          </a:p>
          <a:p>
            <a:pPr lvl="1"/>
            <a:r>
              <a:rPr lang="ru-RU" dirty="0"/>
              <a:t> </a:t>
            </a:r>
            <a:r>
              <a:rPr lang="ru-RU" b="1" dirty="0"/>
              <a:t>p(X,Y):-q(X,Z)&amp;d(Z,Y). </a:t>
            </a:r>
            <a:r>
              <a:rPr lang="ru-RU" dirty="0"/>
              <a:t>– предикат p(X,Y) станет убеждением, если имеются 2 убеждения q(X,Z) и  d(Z,Y) с общим термом 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AFCD-3BCE-4588-89A5-1E463CD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0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A05D-C00C-4311-B7FD-38CB292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в </a:t>
            </a:r>
            <a:r>
              <a:rPr lang="en-US" b="1" dirty="0" err="1"/>
              <a:t>jason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77CE-155D-41A0-B538-C8428D2E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Цели подразделяются на </a:t>
            </a:r>
            <a:r>
              <a:rPr lang="ru-RU" b="1" i="1" dirty="0"/>
              <a:t>достигаемые</a:t>
            </a:r>
            <a:r>
              <a:rPr lang="ru-RU" dirty="0"/>
              <a:t> и </a:t>
            </a:r>
            <a:r>
              <a:rPr lang="ru-RU" b="1" i="1" dirty="0"/>
              <a:t>цели-проверки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i="1" dirty="0"/>
              <a:t>Достигаемые цели</a:t>
            </a:r>
            <a:r>
              <a:rPr lang="ru-RU" i="1" dirty="0"/>
              <a:t> </a:t>
            </a:r>
            <a:r>
              <a:rPr lang="ru-RU" dirty="0"/>
              <a:t>– это </a:t>
            </a:r>
            <a:r>
              <a:rPr lang="ru-RU" b="1" i="1" dirty="0"/>
              <a:t>желаемые</a:t>
            </a:r>
            <a:r>
              <a:rPr lang="ru-RU" dirty="0"/>
              <a:t> убеждения, для формирования которых в обязательном порядке должен существовать </a:t>
            </a:r>
            <a:r>
              <a:rPr lang="ru-RU" b="1" i="1" dirty="0"/>
              <a:t>план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i="1" dirty="0"/>
              <a:t>Цели-проверки</a:t>
            </a:r>
            <a:r>
              <a:rPr lang="ru-RU" dirty="0"/>
              <a:t> – это цели, заключающиеся в определении значений термов заданных убеждений для дальнейших операций над ними в теле плана.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b="1" dirty="0"/>
              <a:t>!print_fact(5). </a:t>
            </a:r>
            <a:r>
              <a:rPr lang="ru-RU" dirty="0"/>
              <a:t>– цель </a:t>
            </a:r>
            <a:r>
              <a:rPr lang="en-US" dirty="0"/>
              <a:t>- </a:t>
            </a:r>
            <a:r>
              <a:rPr lang="ru-RU" dirty="0"/>
              <a:t>формирование убеждения print_fact(5)</a:t>
            </a:r>
            <a:r>
              <a:rPr lang="en-US" dirty="0"/>
              <a:t>;</a:t>
            </a:r>
          </a:p>
          <a:p>
            <a:pPr lvl="1"/>
            <a:r>
              <a:rPr lang="ru-RU" b="1" dirty="0"/>
              <a:t>?inLove(bob, X).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в базе убеждений будет найден предикат inLove(bob, X) и произойдет конкретизация переменной 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2CFE-1F52-49CA-84DA-0BD4942D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08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36A5-3851-4BD8-9F38-686286F3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ПЛАНЫ В </a:t>
            </a:r>
            <a:r>
              <a:rPr lang="en-US" b="1" dirty="0"/>
              <a:t>JSON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610C-0030-445B-98E3-18291674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Планы</a:t>
            </a:r>
            <a:r>
              <a:rPr lang="ru-RU" dirty="0"/>
              <a:t> описывают процедурную составляющую знаний агента.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План состоит из </a:t>
            </a:r>
            <a:r>
              <a:rPr lang="ru-RU" b="1" dirty="0"/>
              <a:t>четырех</a:t>
            </a:r>
            <a:r>
              <a:rPr lang="ru-RU" dirty="0"/>
              <a:t> частей:</a:t>
            </a:r>
            <a:endParaRPr lang="en-US" dirty="0"/>
          </a:p>
          <a:p>
            <a:pPr lvl="1"/>
            <a:r>
              <a:rPr lang="ru-RU" b="1" i="1" dirty="0"/>
              <a:t>Метки плана </a:t>
            </a:r>
            <a:r>
              <a:rPr lang="ru-RU" dirty="0"/>
              <a:t>(необязательна)</a:t>
            </a:r>
            <a:r>
              <a:rPr lang="en-US" dirty="0"/>
              <a:t> – </a:t>
            </a:r>
            <a:r>
              <a:rPr lang="ru-RU" dirty="0"/>
              <a:t>уникальный идентификатор, имя метки начинается с символа «@»;</a:t>
            </a:r>
            <a:endParaRPr lang="en-US" dirty="0"/>
          </a:p>
          <a:p>
            <a:pPr lvl="1"/>
            <a:r>
              <a:rPr lang="ru-RU" b="1" i="1" dirty="0"/>
              <a:t>События активации плана </a:t>
            </a:r>
            <a:r>
              <a:rPr lang="ru-RU" dirty="0"/>
              <a:t>-любое изменение, происходящее с убеждениями и целями, имена событий начинаются со знаков «+» и «-»</a:t>
            </a:r>
            <a:r>
              <a:rPr lang="en-US" dirty="0"/>
              <a:t>;</a:t>
            </a:r>
          </a:p>
          <a:p>
            <a:pPr lvl="1"/>
            <a:r>
              <a:rPr lang="ru-RU" b="1" i="1" dirty="0"/>
              <a:t>Контекстных ограничений </a:t>
            </a:r>
            <a:r>
              <a:rPr lang="ru-RU" dirty="0"/>
              <a:t>(могут отсутствовать)</a:t>
            </a:r>
            <a:r>
              <a:rPr lang="en-US" dirty="0"/>
              <a:t> - </a:t>
            </a:r>
            <a:r>
              <a:rPr lang="ru-RU" dirty="0"/>
              <a:t>дополнительные условия активации планов;</a:t>
            </a:r>
            <a:endParaRPr lang="en-US" dirty="0"/>
          </a:p>
          <a:p>
            <a:pPr lvl="1"/>
            <a:r>
              <a:rPr lang="ru-RU" b="1" i="1" dirty="0"/>
              <a:t>Содержания плана </a:t>
            </a:r>
            <a:r>
              <a:rPr lang="ru-RU" dirty="0"/>
              <a:t>(может отсутствовать) - это последовательность операций, реализующих предназначение плана. Обобщенная синтаксическая конструкция плана выглядит следующим образом</a:t>
            </a:r>
            <a:r>
              <a:rPr lang="en-US" dirty="0"/>
              <a:t>: </a:t>
            </a:r>
            <a:r>
              <a:rPr lang="ru-RU" b="1" dirty="0"/>
              <a:t>«Имя события : Контекстные ограничения &lt;- Тело плана.»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F6790-BA2E-4AB9-A300-94EEA235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8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697-4EA0-44FE-824B-9E58090A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ПРИМЕР ПРОГРАММЫ НА ЯЗЫКЕ </a:t>
            </a:r>
            <a:r>
              <a:rPr lang="en-US" b="1" dirty="0"/>
              <a:t>JASON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DAC2-A0EF-4EF0-BB51-EDDEA978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Вычисление факториала числа 5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sz="1600" dirty="0">
                <a:effectLst/>
              </a:rPr>
              <a:t>fact(0,1).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+fact(X,Y): X &lt; 5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effectLst/>
              </a:rPr>
              <a:t>&lt;- +fact(X+1, (X+1)*Y).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+fact(X,Y): X == 5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effectLst/>
              </a:rPr>
              <a:t>&lt;- .print("fact 5 == ", Y).</a:t>
            </a:r>
            <a:endParaRPr lang="ru-RU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4227-3E36-42A0-8D5B-DA921719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8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EB7D-F28D-4DEF-AB25-84CBFCA4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ВОПРОСЫ</a:t>
            </a:r>
            <a:r>
              <a:rPr lang="en-US" b="1"/>
              <a:t>?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7404-2B10-4AB6-8778-C48FB88E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EAAAC-B63E-4640-B8CD-DC62D619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44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E80A-B507-4F06-98DA-7C689FE5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Агентно-ориентированное программирование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D1A6-3AC0-42B3-97EC-47611EB8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Агентно-ориентированный подход</a:t>
            </a:r>
            <a:r>
              <a:rPr lang="ru-RU" dirty="0"/>
              <a:t> (в дальнейшем </a:t>
            </a:r>
            <a:r>
              <a:rPr lang="ru-RU" b="1" i="1" dirty="0"/>
              <a:t>АОП</a:t>
            </a:r>
            <a:r>
              <a:rPr lang="ru-RU" dirty="0"/>
              <a:t>) к программированию — разновидность представления программ или парадигма программирования, в которой основополагающими концепциями являются понятия </a:t>
            </a:r>
            <a:r>
              <a:rPr lang="ru-RU" b="1" i="1" dirty="0"/>
              <a:t>агента</a:t>
            </a:r>
            <a:r>
              <a:rPr lang="ru-RU" dirty="0"/>
              <a:t> и его </a:t>
            </a:r>
            <a:r>
              <a:rPr lang="ru-RU" b="1" i="1" dirty="0"/>
              <a:t>поведение</a:t>
            </a:r>
            <a:r>
              <a:rPr lang="ru-RU" dirty="0"/>
              <a:t>, зависящее от </a:t>
            </a:r>
            <a:r>
              <a:rPr lang="ru-RU" b="1" i="1" dirty="0"/>
              <a:t>среды</a:t>
            </a:r>
            <a:r>
              <a:rPr lang="ru-RU" dirty="0"/>
              <a:t>, в которой он находится.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8DC35-8934-413C-A338-F6730621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8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B68-FDB5-45C0-A012-17A81321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ПОНЯТИЯ в аоп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E74-4362-456A-9074-7A0306B3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Программный агент</a:t>
            </a:r>
            <a:r>
              <a:rPr lang="ru-RU" b="1" dirty="0"/>
              <a:t> </a:t>
            </a:r>
            <a:r>
              <a:rPr lang="ru-RU" dirty="0"/>
              <a:t>- это программа, которая вступает в отношение посредничества с пользователем или другой программой.</a:t>
            </a:r>
          </a:p>
          <a:p>
            <a:pPr marL="0" indent="0">
              <a:buNone/>
            </a:pPr>
            <a:r>
              <a:rPr lang="ru-RU" dirty="0"/>
              <a:t>Обладает </a:t>
            </a:r>
            <a:r>
              <a:rPr lang="ru-RU" b="1" i="1" dirty="0"/>
              <a:t>поведением</a:t>
            </a:r>
            <a:r>
              <a:rPr lang="en-US" dirty="0"/>
              <a:t>: </a:t>
            </a:r>
            <a:r>
              <a:rPr lang="ru-RU" dirty="0"/>
              <a:t>взаимодействует с внешней </a:t>
            </a:r>
            <a:r>
              <a:rPr lang="ru-RU" b="1" i="1" dirty="0"/>
              <a:t>средой</a:t>
            </a:r>
            <a:r>
              <a:rPr lang="ru-RU" dirty="0"/>
              <a:t>, способной модифицироваться или быть модифицированной другими агентами в зависимости от конкретных условий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84AA-18CE-4D0C-8A5D-AA38B18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5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BD4E-81B6-4E49-B91D-61F0A9A0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АГЕНТЫ В АОП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4009-4DF2-4974-AAFC-B3DC578C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Свойства </a:t>
            </a:r>
            <a:r>
              <a:rPr lang="ru-RU" b="1" dirty="0"/>
              <a:t>Агента</a:t>
            </a:r>
            <a:r>
              <a:rPr lang="en-US" dirty="0"/>
              <a:t>:</a:t>
            </a:r>
          </a:p>
          <a:p>
            <a:pPr lvl="1"/>
            <a:r>
              <a:rPr lang="ru-RU" b="1" i="1" dirty="0"/>
              <a:t>Живучесть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код не исполняется по требованию, а работает непрерывно и решает сам, когда он должен совершить какие-либо действия;</a:t>
            </a:r>
            <a:endParaRPr lang="en-US" dirty="0"/>
          </a:p>
          <a:p>
            <a:pPr lvl="1"/>
            <a:r>
              <a:rPr lang="ru-RU" b="1" i="1" dirty="0"/>
              <a:t>Автономность</a:t>
            </a:r>
            <a:r>
              <a:rPr lang="ru-RU" dirty="0"/>
              <a:t> </a:t>
            </a:r>
            <a:r>
              <a:rPr lang="en-US" dirty="0"/>
              <a:t> - </a:t>
            </a:r>
            <a:r>
              <a:rPr lang="ru-RU" dirty="0"/>
              <a:t>агент имеет способность выбора задач, приоритетов, целенаправленного поведения и принятия решений без участия человека;</a:t>
            </a:r>
            <a:endParaRPr lang="en-US" dirty="0"/>
          </a:p>
          <a:p>
            <a:pPr lvl="1"/>
            <a:r>
              <a:rPr lang="ru-RU" b="1" i="1" dirty="0"/>
              <a:t>Социальное поведение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агенты имеют возможность привлекать другие компоненты посредством определённых связей и координации действий, они могут совместно работать над выполнением задач;</a:t>
            </a:r>
            <a:endParaRPr lang="en-US" dirty="0"/>
          </a:p>
          <a:p>
            <a:pPr lvl="1"/>
            <a:r>
              <a:rPr lang="ru-RU" b="1" i="1" dirty="0"/>
              <a:t>Реактивность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агенты воспринимают контекст, в котором они работают, и реагируют на него должным образом.</a:t>
            </a:r>
          </a:p>
          <a:p>
            <a:pPr marL="0" indent="0">
              <a:buNone/>
            </a:pPr>
            <a:r>
              <a:rPr lang="ru-RU" sz="1600" b="1" i="1" dirty="0"/>
              <a:t>Многоагентная система </a:t>
            </a:r>
            <a:r>
              <a:rPr lang="ru-RU" sz="1600" dirty="0"/>
              <a:t>(</a:t>
            </a:r>
            <a:r>
              <a:rPr lang="ru-RU" sz="1600" b="1" i="1" dirty="0"/>
              <a:t>МАС</a:t>
            </a:r>
            <a:r>
              <a:rPr lang="ru-RU" sz="1600" dirty="0"/>
              <a:t>) – это система, в которой поставленная задача решается за счет совместной деятельности многих агентов в некоторой среде.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BAEF-78CB-45A4-B149-26BBC0F9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589C-0936-4887-AFE8-451DC3CC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АГЕНТЫ И ОБЪЕКТЫ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E4F8-3B3F-4FAF-B885-2A049058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Отличие агентов от объектов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Агенты более автономны, чем объекты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Агенты имеют более гибкое поведение и обладают реактивностью, проактивностью, социальным поведением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50B8-5C79-4E9C-BFFB-3A36EFE2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B673-F9D6-4DD0-B3DA-42224438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ПРИМЕРЫ АГЕНТОВ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71E8-6061-4014-984D-E25DE834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22540" cy="43652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Агентом является всё, что может рассматриваться как воспринимающее свою среду с помощью датчиков и воздействующее на эту среду с помощью исполнительных механизмов.</a:t>
            </a:r>
          </a:p>
          <a:p>
            <a:pPr marL="0" indent="0">
              <a:buNone/>
            </a:pPr>
            <a:r>
              <a:rPr lang="ru-RU" b="1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Агенты-покупатели или торговые боты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Пользовательские или персональные агенты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Агенты по мониторингу и наблюдению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Агенты по добыче и анализу данных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5F25D-4D54-483B-AF1C-D12BD43D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31" y="2107917"/>
            <a:ext cx="5888125" cy="23530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1AAD-A428-4F52-9178-35622781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82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F1CF-D426-4D66-9AC7-1CAC3BF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СРЕДА В АОП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F03F-EE69-4EF2-B763-D9DC4F78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Среда</a:t>
            </a:r>
            <a:r>
              <a:rPr lang="ru-RU" dirty="0"/>
              <a:t> с точки зрения агента  –  это все, что вне его и при этом доступно для восприятия и изменения. </a:t>
            </a:r>
          </a:p>
          <a:p>
            <a:pPr marL="0" indent="0">
              <a:buNone/>
            </a:pPr>
            <a:r>
              <a:rPr lang="ru-RU" dirty="0"/>
              <a:t>В зависимости от степени свободы среды, подразумевающей наличие в ней соответствующего типа агента, среды подразделяются на</a:t>
            </a:r>
            <a:r>
              <a:rPr lang="en-US" dirty="0"/>
              <a:t>:</a:t>
            </a:r>
          </a:p>
          <a:p>
            <a:pPr lvl="1"/>
            <a:r>
              <a:rPr lang="ru-RU" b="1" i="1" dirty="0"/>
              <a:t>Замкнутые</a:t>
            </a:r>
            <a:r>
              <a:rPr lang="en-US" b="1" i="1" dirty="0"/>
              <a:t> </a:t>
            </a:r>
            <a:r>
              <a:rPr lang="en-US" dirty="0"/>
              <a:t>- </a:t>
            </a:r>
            <a:r>
              <a:rPr lang="ru-RU" dirty="0"/>
              <a:t>конечное детерминированное или вероятностное описание всей среды, которое известно агенту априори или путём исследования.</a:t>
            </a:r>
          </a:p>
          <a:p>
            <a:pPr lvl="1"/>
            <a:r>
              <a:rPr lang="ru-RU" b="1" i="1" dirty="0"/>
              <a:t>Открытые -</a:t>
            </a:r>
            <a:r>
              <a:rPr lang="ru-RU" dirty="0"/>
              <a:t> конечное детерминированное или вероятностное описание локальной области среды, в которой находится агент и которое известно ему априори или путём исследования.</a:t>
            </a:r>
          </a:p>
          <a:p>
            <a:pPr lvl="1"/>
            <a:r>
              <a:rPr lang="ru-RU" b="1" i="1" dirty="0"/>
              <a:t>Трансформируемые </a:t>
            </a:r>
            <a:r>
              <a:rPr lang="ru-RU" i="1" dirty="0"/>
              <a:t>- </a:t>
            </a:r>
            <a:r>
              <a:rPr lang="ru-RU" dirty="0"/>
              <a:t>динамически развивающиеся среды, развивающей структурой которых является агент.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3921-719B-40CE-9712-77B3BCCC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FB47-CD4E-4FCB-A6B3-ECE1FAC8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ООП и АОП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0502-FBDF-4B4F-8AE2-39686E08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Агентно-ориентированный подход является частным случаем (специализацией) объектно-ориентированного программирования (ООП).</a:t>
            </a:r>
          </a:p>
          <a:p>
            <a:pPr marL="0" indent="0">
              <a:buNone/>
            </a:pPr>
            <a:r>
              <a:rPr lang="ru-RU" dirty="0"/>
              <a:t>Наличие у агента механизма целеобразования обеспечивает принципиально новый уровень автономии. Агент не обязательно выполняет распоряжения какого-либо другого агента или пользователя, он просто зависит от условий среды, включая цели и намерения других агентов. В отличие от объекта, агент может принять на себя определенные обязательства или, наоборот, отказаться от выполнения некоторой работы, мотивируя это отсутствием компетентности, занятостью другой задачей и т. п.</a:t>
            </a:r>
          </a:p>
          <a:p>
            <a:pPr marL="0" indent="0">
              <a:buNone/>
            </a:pPr>
            <a:r>
              <a:rPr lang="ru-RU" dirty="0"/>
              <a:t>В то же время, агент может выполнять такие действия как порождение, подавление и замена других агентов, активизация функций (как своих, так и у других агентов), активизация сценария деятельности, запоминание текущего состояния других агентов и пр.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2A617-8C8C-412F-AC1A-EBFA16A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2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24AF-7FEF-4AA9-9DD2-5C37F189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BDI-</a:t>
            </a:r>
            <a:r>
              <a:rPr lang="ru-RU" b="1" dirty="0"/>
              <a:t>модель агента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F630-0CEB-4409-BCFD-6AC36E55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Агенты рассматриваются как посредники, делегаты, искусственные представители интересов людей в некоторой виртуальной (или реальной) среде.</a:t>
            </a:r>
          </a:p>
          <a:p>
            <a:pPr marL="0" indent="0">
              <a:buNone/>
            </a:pPr>
            <a:r>
              <a:rPr lang="ru-RU" dirty="0"/>
              <a:t>Поэтому, когда говорят о поведении агентов и характеризуют их состояние, то употребляют такие термины как:</a:t>
            </a:r>
          </a:p>
          <a:p>
            <a:pPr lvl="1"/>
            <a:r>
              <a:rPr lang="ru-RU" b="1" i="1" dirty="0"/>
              <a:t>Убеждения</a:t>
            </a:r>
            <a:r>
              <a:rPr lang="ru-RU" sz="1400" dirty="0"/>
              <a:t> (</a:t>
            </a:r>
            <a:r>
              <a:rPr lang="ru-RU" dirty="0" err="1"/>
              <a:t>Beliefs</a:t>
            </a:r>
            <a:r>
              <a:rPr lang="ru-RU" sz="1400" dirty="0"/>
              <a:t>)</a:t>
            </a:r>
            <a:r>
              <a:rPr lang="en-US" sz="1400" dirty="0"/>
              <a:t> - </a:t>
            </a:r>
            <a:r>
              <a:rPr lang="ru-RU" dirty="0"/>
              <a:t>это декларативные знания, которые считаются истинными с точки зрения данного агента</a:t>
            </a:r>
            <a:r>
              <a:rPr lang="ru-RU" sz="1400" dirty="0"/>
              <a:t>; </a:t>
            </a:r>
          </a:p>
          <a:p>
            <a:pPr lvl="1"/>
            <a:r>
              <a:rPr lang="ru-RU" b="1" i="1" dirty="0"/>
              <a:t>Желания</a:t>
            </a:r>
            <a:r>
              <a:rPr lang="ru-RU" sz="1400" dirty="0"/>
              <a:t> (</a:t>
            </a:r>
            <a:r>
              <a:rPr lang="ru-RU" dirty="0" err="1"/>
              <a:t>Desires</a:t>
            </a:r>
            <a:r>
              <a:rPr lang="ru-RU" sz="1400" dirty="0"/>
              <a:t>)</a:t>
            </a:r>
            <a:r>
              <a:rPr lang="en-US" sz="1400" dirty="0"/>
              <a:t> - </a:t>
            </a:r>
            <a:r>
              <a:rPr lang="ru-RU" dirty="0"/>
              <a:t>это цели существования агента, т.е. его целевые состояния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b="1" i="1" dirty="0"/>
              <a:t>Намерения</a:t>
            </a:r>
            <a:r>
              <a:rPr lang="ru-RU" sz="1400" dirty="0"/>
              <a:t> (</a:t>
            </a:r>
            <a:r>
              <a:rPr lang="ru-RU" dirty="0" err="1"/>
              <a:t>Intention</a:t>
            </a:r>
            <a:r>
              <a:rPr lang="ru-RU" sz="1400" dirty="0"/>
              <a:t>)</a:t>
            </a:r>
            <a:r>
              <a:rPr lang="en-US" sz="1400" dirty="0"/>
              <a:t> - </a:t>
            </a:r>
            <a:r>
              <a:rPr lang="ru-RU" dirty="0"/>
              <a:t>это планы по достижению целей, принятые к исполнению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62512-4E85-4DD0-B9E9-0C898453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AE51-D5C5-4A63-A143-376BE0444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57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416</TotalTime>
  <Words>1096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Агентно-ориентированное программирование</vt:lpstr>
      <vt:lpstr>Агентно-ориентированное программирование</vt:lpstr>
      <vt:lpstr>ОСНОВНЫЕ ПОНЯТИЯ в аоп</vt:lpstr>
      <vt:lpstr>АГЕНТЫ В АОП</vt:lpstr>
      <vt:lpstr>АГЕНТЫ И ОБЪЕКТЫ</vt:lpstr>
      <vt:lpstr>ПРИМЕРЫ АГЕНТОВ</vt:lpstr>
      <vt:lpstr>СРЕДА В АОП</vt:lpstr>
      <vt:lpstr>ООП и АОП</vt:lpstr>
      <vt:lpstr>BDI-модель агента</vt:lpstr>
      <vt:lpstr>ПРИМЕРЫ АОП ЯЗЫКОВ</vt:lpstr>
      <vt:lpstr>Jason</vt:lpstr>
      <vt:lpstr>Убеждения в jason</vt:lpstr>
      <vt:lpstr>ЦЕЛИ в jason</vt:lpstr>
      <vt:lpstr>ПЛАНЫ В JSON</vt:lpstr>
      <vt:lpstr>ПРИМЕР ПРОГРАММЫ НА ЯЗЫКЕ JASON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Агентно-ориентированное программирование</dc:title>
  <dc:creator>Albert Gafiyatullin</dc:creator>
  <cp:lastModifiedBy>Albert Gafiyatullin</cp:lastModifiedBy>
  <cp:revision>20</cp:revision>
  <dcterms:created xsi:type="dcterms:W3CDTF">2020-10-26T12:56:14Z</dcterms:created>
  <dcterms:modified xsi:type="dcterms:W3CDTF">2020-10-26T19:56:43Z</dcterms:modified>
</cp:coreProperties>
</file>