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94B6-DD7B-4C79-A2AF-C09FC7C0244F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D209-D8A1-49DB-82F4-1E27E86F4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098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94B6-DD7B-4C79-A2AF-C09FC7C0244F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D209-D8A1-49DB-82F4-1E27E86F4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84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94B6-DD7B-4C79-A2AF-C09FC7C0244F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D209-D8A1-49DB-82F4-1E27E86F4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8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94B6-DD7B-4C79-A2AF-C09FC7C0244F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D209-D8A1-49DB-82F4-1E27E86F4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75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94B6-DD7B-4C79-A2AF-C09FC7C0244F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D209-D8A1-49DB-82F4-1E27E86F4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15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94B6-DD7B-4C79-A2AF-C09FC7C0244F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D209-D8A1-49DB-82F4-1E27E86F4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21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94B6-DD7B-4C79-A2AF-C09FC7C0244F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D209-D8A1-49DB-82F4-1E27E86F4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14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94B6-DD7B-4C79-A2AF-C09FC7C0244F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D209-D8A1-49DB-82F4-1E27E86F4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94B6-DD7B-4C79-A2AF-C09FC7C0244F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D209-D8A1-49DB-82F4-1E27E86F4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75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94B6-DD7B-4C79-A2AF-C09FC7C0244F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D209-D8A1-49DB-82F4-1E27E86F4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29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94B6-DD7B-4C79-A2AF-C09FC7C0244F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D209-D8A1-49DB-82F4-1E27E86F4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129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94B6-DD7B-4C79-A2AF-C09FC7C0244F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9D209-D8A1-49DB-82F4-1E27E86F4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44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3690850" y="2061474"/>
            <a:ext cx="7200000" cy="4081632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Cube 4"/>
          <p:cNvSpPr/>
          <p:nvPr/>
        </p:nvSpPr>
        <p:spPr>
          <a:xfrm>
            <a:off x="3691064" y="1695796"/>
            <a:ext cx="7200000" cy="4081418"/>
          </a:xfrm>
          <a:prstGeom prst="cub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7000011" y="290701"/>
            <a:ext cx="798022" cy="77308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>
            <a:off x="7399022" y="1063785"/>
            <a:ext cx="0" cy="96419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696690" y="623454"/>
            <a:ext cx="8313" cy="1072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89614" y="1695796"/>
            <a:ext cx="511020" cy="5237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05003" y="1695796"/>
            <a:ext cx="9975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58094" y="2718262"/>
            <a:ext cx="0" cy="342484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1141388" y="4772598"/>
            <a:ext cx="5543" cy="3739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64827" y="4110870"/>
            <a:ext cx="1454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Substrate</a:t>
            </a:r>
            <a:endParaRPr lang="en-CA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488188" y="5742737"/>
            <a:ext cx="88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Fixed</a:t>
            </a:r>
            <a:endParaRPr lang="en-CA" sz="24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708863" y="6325985"/>
            <a:ext cx="6166657" cy="2493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0060520" y="5146589"/>
            <a:ext cx="1080654" cy="111911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34676" y="4225401"/>
            <a:ext cx="723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290 Å</a:t>
            </a:r>
            <a:endParaRPr lang="en-CA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1203722" y="4772598"/>
            <a:ext cx="723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15 Å</a:t>
            </a:r>
            <a:endParaRPr lang="en-CA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567054" y="6375731"/>
            <a:ext cx="723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433 Å</a:t>
            </a:r>
            <a:endParaRPr lang="en-CA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708159" y="5583018"/>
            <a:ext cx="723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433 Å</a:t>
            </a:r>
            <a:endParaRPr lang="en-CA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436324" y="1295946"/>
            <a:ext cx="723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60 Å</a:t>
            </a:r>
            <a:endParaRPr lang="en-CA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596934" y="284899"/>
            <a:ext cx="852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z</a:t>
            </a:r>
            <a:r>
              <a:rPr lang="en-GB" sz="1600" b="1" dirty="0" smtClean="0"/>
              <a:t> (fixed)</a:t>
            </a:r>
            <a:endParaRPr lang="en-CA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099645" y="1357028"/>
            <a:ext cx="1141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y (periodic)</a:t>
            </a:r>
            <a:endParaRPr lang="en-CA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178472" y="1892197"/>
            <a:ext cx="1141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x</a:t>
            </a:r>
            <a:r>
              <a:rPr lang="en-GB" sz="1600" b="1" dirty="0" smtClean="0"/>
              <a:t> (periodic)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160145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Anastasis Paul Georgiou</dc:creator>
  <cp:lastModifiedBy>Anastasis Paul Georgiou</cp:lastModifiedBy>
  <cp:revision>3</cp:revision>
  <dcterms:created xsi:type="dcterms:W3CDTF">2024-05-13T17:32:23Z</dcterms:created>
  <dcterms:modified xsi:type="dcterms:W3CDTF">2024-05-13T17:44:36Z</dcterms:modified>
</cp:coreProperties>
</file>