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0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05T09:29:5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436 530,'3'-1,"0"-1,0 1,0 0,0 0,0 0,0 0,0 1,0 0,0-1,0 1,0 0,0 0,0-1,0 1,0 0,0 0,0 0,0 0,0 0,0 0,0 0,0 0,0 0,0 0,0 0,0 0,0 0,0 1,0-1,0 0,0 1,0-1,0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05T09:29:5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298 464,'-3'-1,"0"0,0 1,0-1,0 1,0 0,0 0,0 0,0 0,0 3,1 0,-1-1,3 1,-1 0,0 0,-1 0,2 0,0 0,0 0,0 0,3 0,-1 0,0 0,1-1,0 0,0 0,0-1,0 1,0-2,0 2,0-1,0-1,0 0,0 0,0 0,0-1,0 0,0 1,0-1,0-1,0 2,0-1,-1-2,0 0,-1 0,1 0,-1 0,0-1,-1 1,1 0,-1 0,0 0,1 0,-1 0,0 0,0 0,0 0,-2 0,-1 1,0 1,0-1,0 1,0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05T09:29:55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358 495,'-3'0,"0"0,0 0,0 1,0 0,0-1,0 0,1 3,1 0,1 0,0 0,0 0,0 0,0 0,1 0,2-2,0 0,0 0,0 0,0-1,0 0,0 0,0 0,0 0,0 0,0-2,-2-1,2 2,-3-2,0 0,0 0,0 0,-2 0,-1 1,2-1,-2 1,1-1,-1 2,0-1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customXml" Target="../ink/ink2.xml"/><Relationship Id="rId7" Type="http://schemas.openxmlformats.org/officeDocument/2006/relationships/image" Target="../media/image9.png"/><Relationship Id="rId6" Type="http://schemas.openxmlformats.org/officeDocument/2006/relationships/customXml" Target="../ink/ink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10" Type="http://schemas.openxmlformats.org/officeDocument/2006/relationships/customXml" Target="../ink/ink3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tags" Target="../tags/tag3.xml"/><Relationship Id="rId2" Type="http://schemas.openxmlformats.org/officeDocument/2006/relationships/image" Target="../media/image12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en-US" altLang="zh-CN"/>
              <a:t>ompare Model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en-US" altLang="zh-CN"/>
              <a:t>Jack Wu</a:t>
            </a:r>
            <a:endParaRPr lang="en-US" altLang="zh-CN"/>
          </a:p>
          <a:p>
            <a:pPr algn="r"/>
            <a:r>
              <a:rPr lang="en-US" altLang="zh-CN"/>
              <a:t>2023-11-04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重新写了整个程序</a:t>
            </a:r>
            <a:endParaRPr lang="zh-CN" altLang="en-US"/>
          </a:p>
          <a:p>
            <a:r>
              <a:rPr lang="zh-CN" altLang="en-US"/>
              <a:t>更方便调用</a:t>
            </a:r>
            <a:endParaRPr lang="zh-CN" altLang="en-US"/>
          </a:p>
          <a:p>
            <a:pPr lvl="1"/>
            <a:r>
              <a:rPr lang="zh-CN" altLang="en-US"/>
              <a:t>分离了计算和后处理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比较</a:t>
            </a:r>
            <a:r>
              <a:rPr lang="en-US" altLang="zh-CN">
                <a:solidFill>
                  <a:schemeClr val="tx1"/>
                </a:solidFill>
              </a:rPr>
              <a:t>model</a:t>
            </a:r>
            <a:r>
              <a:rPr lang="zh-CN" altLang="en-US">
                <a:solidFill>
                  <a:schemeClr val="tx1"/>
                </a:solidFill>
              </a:rPr>
              <a:t>直接的复杂度</a:t>
            </a:r>
            <a:endParaRPr lang="zh-CN" altLang="en-US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对比了</a:t>
            </a:r>
            <a:r>
              <a:rPr lang="en-US" altLang="zh-CN">
                <a:solidFill>
                  <a:schemeClr val="tx1"/>
                </a:solidFill>
              </a:rPr>
              <a:t>BOF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TDA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ACC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Next ToDo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这看不出什么啊</a:t>
            </a:r>
            <a:endParaRPr lang="zh-CN" altLang="en-US"/>
          </a:p>
          <a:p>
            <a:r>
              <a:rPr lang="zh-CN" altLang="en-US"/>
              <a:t>计当安出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trike="sngStrike"/>
              <a:t>使用最大的</a:t>
            </a:r>
            <a:r>
              <a:rPr lang="en-US" altLang="zh-CN" strike="sngStrike"/>
              <a:t>bar </a:t>
            </a:r>
            <a:r>
              <a:rPr lang="zh-CN" altLang="en-US" strike="sngStrike"/>
              <a:t>的</a:t>
            </a:r>
            <a:r>
              <a:rPr lang="en-US" altLang="zh-CN" strike="sngStrike"/>
              <a:t>max death </a:t>
            </a:r>
            <a:r>
              <a:rPr lang="zh-CN" altLang="en-US" strike="sngStrike"/>
              <a:t>对其他的</a:t>
            </a:r>
            <a:r>
              <a:rPr lang="zh-CN" altLang="en-US" strike="sngStrike"/>
              <a:t>归一化</a:t>
            </a:r>
            <a:endParaRPr lang="zh-CN" altLang="en-US" strike="sngStrike"/>
          </a:p>
          <a:p>
            <a:r>
              <a:rPr lang="en-US" altLang="zh-CN"/>
              <a:t>L1</a:t>
            </a:r>
            <a:r>
              <a:rPr lang="zh-CN" altLang="en-US"/>
              <a:t>下的存活时间、</a:t>
            </a:r>
            <a:r>
              <a:rPr lang="en-US" altLang="zh-CN"/>
              <a:t>max death </a:t>
            </a:r>
            <a:r>
              <a:rPr lang="zh-CN" altLang="en-US"/>
              <a:t>观察</a:t>
            </a:r>
            <a:endParaRPr lang="zh-CN" altLang="en-US"/>
          </a:p>
          <a:p>
            <a:pPr lvl="1"/>
            <a:r>
              <a:rPr lang="zh-CN" altLang="en-US"/>
              <a:t>更大范围的</a:t>
            </a:r>
            <a:r>
              <a:rPr lang="zh-CN" altLang="en-US"/>
              <a:t>角度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 strike="sngStrike">
                <a:solidFill>
                  <a:schemeClr val="tx1"/>
                </a:solidFill>
              </a:rPr>
              <a:t>ISIC2018 </a:t>
            </a:r>
            <a:r>
              <a:rPr lang="zh-CN" altLang="en-US" strike="sngStrike">
                <a:solidFill>
                  <a:schemeClr val="tx1"/>
                </a:solidFill>
              </a:rPr>
              <a:t>看看</a:t>
            </a:r>
            <a:r>
              <a:rPr lang="en-US" altLang="zh-CN" strike="sngStrike">
                <a:solidFill>
                  <a:schemeClr val="tx1"/>
                </a:solidFill>
              </a:rPr>
              <a:t>R0</a:t>
            </a:r>
            <a:endParaRPr lang="en-US" altLang="zh-CN" strike="sngStrike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trike="sngStrike">
                <a:solidFill>
                  <a:schemeClr val="tx1"/>
                </a:solidFill>
              </a:rPr>
              <a:t>只看</a:t>
            </a:r>
            <a:r>
              <a:rPr lang="en-US" altLang="zh-CN" strike="sngStrike">
                <a:solidFill>
                  <a:schemeClr val="tx1"/>
                </a:solidFill>
              </a:rPr>
              <a:t>input image</a:t>
            </a:r>
            <a:endParaRPr lang="en-US" altLang="zh-CN" strike="sngStrike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7470"/>
            <a:ext cx="10515600" cy="1066165"/>
          </a:xfrm>
        </p:spPr>
        <p:txBody>
          <a:bodyPr>
            <a:normAutofit/>
          </a:bodyPr>
          <a:p>
            <a:r>
              <a:rPr lang="en-US" altLang="zh-CN"/>
              <a:t>ACC</a:t>
            </a:r>
            <a:r>
              <a:rPr lang="zh-CN" altLang="en-US"/>
              <a:t>：</a:t>
            </a:r>
            <a:r>
              <a:rPr lang="en-US" altLang="zh-CN"/>
              <a:t>MLP</a:t>
            </a:r>
            <a:endParaRPr lang="en-US" altLang="zh-CN"/>
          </a:p>
        </p:txBody>
      </p:sp>
      <p:pic>
        <p:nvPicPr>
          <p:cNvPr id="4" name="图片 3" descr="test_acc_MLP_ang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060" y="1143635"/>
            <a:ext cx="5674360" cy="4255770"/>
          </a:xfrm>
          <a:prstGeom prst="rect">
            <a:avLst/>
          </a:prstGeom>
        </p:spPr>
      </p:pic>
      <p:pic>
        <p:nvPicPr>
          <p:cNvPr id="5" name="图片 4" descr="test_acc_MLP_ang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210" y="1143635"/>
            <a:ext cx="5627370" cy="4220845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BOF</a:t>
            </a:r>
            <a:r>
              <a:rPr lang="zh-CN" altLang="en-US"/>
              <a:t>：</a:t>
            </a:r>
            <a:r>
              <a:rPr lang="en-US" altLang="zh-CN"/>
              <a:t>Angle</a:t>
            </a:r>
            <a:endParaRPr lang="en-US" altLang="zh-CN"/>
          </a:p>
        </p:txBody>
      </p:sp>
      <p:pic>
        <p:nvPicPr>
          <p:cNvPr id="4" name="图片 3" descr="BOF_LeNet_ang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" y="1397000"/>
            <a:ext cx="12071350" cy="4023995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BOF</a:t>
            </a:r>
            <a:r>
              <a:rPr lang="zh-CN" altLang="en-US"/>
              <a:t>：</a:t>
            </a:r>
            <a:r>
              <a:rPr lang="en-US" altLang="zh-CN"/>
              <a:t>Scale</a:t>
            </a:r>
            <a:endParaRPr lang="en-US" altLang="zh-CN"/>
          </a:p>
        </p:txBody>
      </p:sp>
      <p:pic>
        <p:nvPicPr>
          <p:cNvPr id="4" name="图片 3" descr="BOF_LeNet_sca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" y="1397000"/>
            <a:ext cx="12089765" cy="402971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405" y="0"/>
            <a:ext cx="3871595" cy="919480"/>
          </a:xfrm>
        </p:spPr>
        <p:txBody>
          <a:bodyPr>
            <a:normAutofit/>
          </a:bodyPr>
          <a:p>
            <a:r>
              <a:rPr lang="en-US" altLang="zh-CN"/>
              <a:t>Compare </a:t>
            </a:r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200" y="213360"/>
            <a:ext cx="5923280" cy="706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All bars survive time sum</a:t>
            </a:r>
            <a:endParaRPr lang="en-US" altLang="zh-CN"/>
          </a:p>
        </p:txBody>
      </p:sp>
      <p:pic>
        <p:nvPicPr>
          <p:cNvPr id="16" name="图片 15" descr="L1_all_bars_survive_time_sum_1th_Tru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5" y="769620"/>
            <a:ext cx="3840000" cy="2880000"/>
          </a:xfrm>
          <a:prstGeom prst="rect">
            <a:avLst/>
          </a:prstGeom>
        </p:spPr>
      </p:pic>
      <p:pic>
        <p:nvPicPr>
          <p:cNvPr id="17" name="图片 16" descr="L1_all_bars_survive_time_sum_0th_Tru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180" y="814070"/>
            <a:ext cx="3840000" cy="2880000"/>
          </a:xfrm>
          <a:prstGeom prst="rect">
            <a:avLst/>
          </a:prstGeom>
        </p:spPr>
      </p:pic>
      <p:pic>
        <p:nvPicPr>
          <p:cNvPr id="18" name="图片 17" descr="L2_all_bars_survive_time_sum_1th_Tru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75" y="3843655"/>
            <a:ext cx="3840000" cy="2880000"/>
          </a:xfrm>
          <a:prstGeom prst="rect">
            <a:avLst/>
          </a:prstGeom>
        </p:spPr>
      </p:pic>
      <p:pic>
        <p:nvPicPr>
          <p:cNvPr id="19" name="图片 18" descr="L2_all_bars_survive_time_sum_0th_Tru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180" y="3888105"/>
            <a:ext cx="3840000" cy="2880000"/>
          </a:xfrm>
          <a:prstGeom prst="rect">
            <a:avLst/>
          </a:prstGeom>
        </p:spPr>
      </p:pic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3" name="墨迹 2"/>
              <p14:cNvContentPartPr/>
              <p14:nvPr/>
            </p14:nvContentPartPr>
            <p14:xfrm>
              <a:off x="2768600" y="3302000"/>
              <a:ext cx="2228850" cy="635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7"/>
            </p:blipFill>
            <p:spPr>
              <a:xfrm>
                <a:off x="2768600" y="3302000"/>
                <a:ext cx="22288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4" name="墨迹 3"/>
              <p14:cNvContentPartPr/>
              <p14:nvPr/>
            </p14:nvContentPartPr>
            <p14:xfrm>
              <a:off x="1644650" y="2876550"/>
              <a:ext cx="476250" cy="3873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9"/>
            </p:blipFill>
            <p:spPr>
              <a:xfrm>
                <a:off x="1644650" y="2876550"/>
                <a:ext cx="47625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5" name="墨迹 4"/>
              <p14:cNvContentPartPr/>
              <p14:nvPr/>
            </p14:nvContentPartPr>
            <p14:xfrm>
              <a:off x="2120900" y="3117850"/>
              <a:ext cx="241300" cy="2159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1"/>
            </p:blipFill>
            <p:spPr>
              <a:xfrm>
                <a:off x="2120900" y="3117850"/>
                <a:ext cx="241300" cy="2159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20405" y="0"/>
            <a:ext cx="3871595" cy="919480"/>
          </a:xfrm>
        </p:spPr>
        <p:txBody>
          <a:bodyPr>
            <a:normAutofit/>
          </a:bodyPr>
          <a:p>
            <a:r>
              <a:rPr lang="en-US" altLang="zh-CN"/>
              <a:t>Compare </a:t>
            </a:r>
            <a:r>
              <a:rPr lang="en-US" altLang="zh-CN"/>
              <a:t>Model</a:t>
            </a:r>
            <a:endParaRPr lang="en-US" altLang="zh-CN"/>
          </a:p>
        </p:txBody>
      </p:sp>
      <p:pic>
        <p:nvPicPr>
          <p:cNvPr id="12" name="图片 11" descr="L1_bar_number_1th_Tru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870"/>
            <a:ext cx="5472000" cy="4104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213360"/>
            <a:ext cx="5923280" cy="706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Bar </a:t>
            </a:r>
            <a:r>
              <a:rPr lang="en-US" altLang="zh-CN"/>
              <a:t>Number</a:t>
            </a:r>
            <a:endParaRPr lang="en-US" altLang="zh-CN"/>
          </a:p>
        </p:txBody>
      </p:sp>
      <p:pic>
        <p:nvPicPr>
          <p:cNvPr id="14" name="图片 13" descr="L2_bar_number_1th_Tru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470" y="1118870"/>
            <a:ext cx="5471999" cy="4104000"/>
          </a:xfrm>
          <a:prstGeom prst="rect">
            <a:avLst/>
          </a:prstGeom>
        </p:spPr>
      </p:pic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20405" y="0"/>
            <a:ext cx="3871595" cy="919480"/>
          </a:xfrm>
        </p:spPr>
        <p:txBody>
          <a:bodyPr>
            <a:normAutofit/>
          </a:bodyPr>
          <a:p>
            <a:r>
              <a:rPr lang="en-US" altLang="zh-CN"/>
              <a:t>Compare </a:t>
            </a:r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1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213360"/>
            <a:ext cx="5923280" cy="706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Death Len</a:t>
            </a:r>
            <a:endParaRPr lang="en-US" altLang="zh-CN"/>
          </a:p>
        </p:txBody>
      </p:sp>
      <p:pic>
        <p:nvPicPr>
          <p:cNvPr id="8" name="图片 7" descr="L1_death_len_0th_Tru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720" y="919480"/>
            <a:ext cx="3840000" cy="2880000"/>
          </a:xfrm>
          <a:prstGeom prst="rect">
            <a:avLst/>
          </a:prstGeom>
        </p:spPr>
      </p:pic>
      <p:pic>
        <p:nvPicPr>
          <p:cNvPr id="9" name="图片 8" descr="L1_death_len_1th_Tru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480" y="919480"/>
            <a:ext cx="3840000" cy="2880000"/>
          </a:xfrm>
          <a:prstGeom prst="rect">
            <a:avLst/>
          </a:prstGeom>
        </p:spPr>
      </p:pic>
      <p:pic>
        <p:nvPicPr>
          <p:cNvPr id="10" name="图片 9" descr="L2_death_len_1th_Tru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480" y="3978275"/>
            <a:ext cx="3840000" cy="2880000"/>
          </a:xfrm>
          <a:prstGeom prst="rect">
            <a:avLst/>
          </a:prstGeom>
        </p:spPr>
      </p:pic>
      <p:pic>
        <p:nvPicPr>
          <p:cNvPr id="12" name="图片 11" descr="L2_death_len_0th_Tru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6720" y="3978275"/>
            <a:ext cx="3840000" cy="2880000"/>
          </a:xfrm>
          <a:prstGeom prst="rect">
            <a:avLst/>
          </a:prstGeom>
        </p:spPr>
      </p:pic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20405" y="0"/>
            <a:ext cx="3871595" cy="919480"/>
          </a:xfrm>
        </p:spPr>
        <p:txBody>
          <a:bodyPr>
            <a:normAutofit/>
          </a:bodyPr>
          <a:p>
            <a:r>
              <a:rPr lang="en-US" altLang="zh-CN"/>
              <a:t>Compare </a:t>
            </a:r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1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213360"/>
            <a:ext cx="5923280" cy="706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Max Death</a:t>
            </a:r>
            <a:endParaRPr lang="en-US" altLang="zh-CN"/>
          </a:p>
        </p:txBody>
      </p:sp>
      <p:pic>
        <p:nvPicPr>
          <p:cNvPr id="4" name="图片 3" descr="L1_max_death_1th_Tru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320" y="919480"/>
            <a:ext cx="3840000" cy="2880000"/>
          </a:xfrm>
          <a:prstGeom prst="rect">
            <a:avLst/>
          </a:prstGeom>
        </p:spPr>
      </p:pic>
      <p:pic>
        <p:nvPicPr>
          <p:cNvPr id="5" name="图片 4" descr="L1_max_death_0th_Tru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430" y="919480"/>
            <a:ext cx="3840000" cy="2880000"/>
          </a:xfrm>
          <a:prstGeom prst="rect">
            <a:avLst/>
          </a:prstGeom>
        </p:spPr>
      </p:pic>
      <p:pic>
        <p:nvPicPr>
          <p:cNvPr id="6" name="图片 5" descr="L2_max_death_1th_Tru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320" y="3868420"/>
            <a:ext cx="3840000" cy="2880000"/>
          </a:xfrm>
          <a:prstGeom prst="rect">
            <a:avLst/>
          </a:prstGeom>
        </p:spPr>
      </p:pic>
      <p:pic>
        <p:nvPicPr>
          <p:cNvPr id="7" name="图片 6" descr="L2_max_death_0th_Tru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1430" y="3868420"/>
            <a:ext cx="3840000" cy="2880000"/>
          </a:xfrm>
          <a:prstGeom prst="rect">
            <a:avLst/>
          </a:prstGeom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L1_max_epsilon_bar_number_1th_Tru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6020" y="1269365"/>
            <a:ext cx="5760000" cy="4320000"/>
          </a:xfrm>
          <a:prstGeom prst="rect">
            <a:avLst/>
          </a:prstGeom>
        </p:spPr>
      </p:pic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20405" y="0"/>
            <a:ext cx="3871595" cy="919480"/>
          </a:xfrm>
        </p:spPr>
        <p:txBody>
          <a:bodyPr>
            <a:normAutofit/>
          </a:bodyPr>
          <a:p>
            <a:r>
              <a:rPr lang="en-US" altLang="zh-CN"/>
              <a:t>Compare </a:t>
            </a:r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13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213360"/>
            <a:ext cx="5923280" cy="706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Max epsilon bar number</a:t>
            </a:r>
            <a:endParaRPr lang="en-US" altLang="zh-CN"/>
          </a:p>
        </p:txBody>
      </p:sp>
      <p:pic>
        <p:nvPicPr>
          <p:cNvPr id="6" name="图片 5" descr="L2_max_epsilon_bar_number_0th_Tru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" y="1269365"/>
            <a:ext cx="5760000" cy="4320000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commondata" val="eyJoZGlkIjoiZjFmZWIzNDg2MmIzZjExOTIzMmViNTBmYTMwYTk0ZWY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WPS 演示</Application>
  <PresentationFormat>宽屏</PresentationFormat>
  <Paragraphs>102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Compare Model</vt:lpstr>
      <vt:lpstr>ACC：MLP</vt:lpstr>
      <vt:lpstr>BOF：Angle</vt:lpstr>
      <vt:lpstr>BOF：Scale</vt:lpstr>
      <vt:lpstr>Compare Model</vt:lpstr>
      <vt:lpstr>Compare Model</vt:lpstr>
      <vt:lpstr>Compare Model</vt:lpstr>
      <vt:lpstr>Compare Model</vt:lpstr>
      <vt:lpstr>Compare Model</vt:lpstr>
      <vt:lpstr>工作</vt:lpstr>
      <vt:lpstr>Next ToDo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jieke wu</dc:creator>
  <cp:lastModifiedBy>Jieke Wu</cp:lastModifiedBy>
  <cp:revision>8</cp:revision>
  <dcterms:created xsi:type="dcterms:W3CDTF">2023-08-09T12:44:00Z</dcterms:created>
  <dcterms:modified xsi:type="dcterms:W3CDTF">2023-12-05T11:49:59Z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2052-12.1.0.15712</vt:lpwstr>
  </property>
</Properties>
</file>