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colors3.xml" ContentType="application/vnd.ms-office.chartcolorstyle+xml"/>
  <Override PartName="/ppt/charts/colors4.xml" ContentType="application/vnd.ms-office.chartcolorstyle+xml"/>
  <Override PartName="/ppt/charts/colors5.xml" ContentType="application/vnd.ms-office.chartcolorstyle+xml"/>
  <Override PartName="/ppt/charts/colors6.xml" ContentType="application/vnd.ms-office.chartcolorstyle+xml"/>
  <Override PartName="/ppt/charts/colors7.xml" ContentType="application/vnd.ms-office.chartcolorstyle+xml"/>
  <Override PartName="/ppt/charts/colors8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charts/style3.xml" ContentType="application/vnd.ms-office.chartstyle+xml"/>
  <Override PartName="/ppt/charts/style4.xml" ContentType="application/vnd.ms-office.chartstyle+xml"/>
  <Override PartName="/ppt/charts/style5.xml" ContentType="application/vnd.ms-office.chartstyle+xml"/>
  <Override PartName="/ppt/charts/style6.xml" ContentType="application/vnd.ms-office.chartstyle+xml"/>
  <Override PartName="/ppt/charts/style7.xml" ContentType="application/vnd.ms-office.chartstyle+xml"/>
  <Override PartName="/ppt/charts/style8.xml" ContentType="application/vnd.ms-office.chartstyl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4" r:id="rId12"/>
  </p:sldIdLst>
  <p:sldSz cx="12192000" cy="6858000"/>
  <p:notesSz cx="6858000" cy="9144000"/>
  <p:custDataLst>
    <p:tags r:id="rId1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gs" Target="tags/tag44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D:\&#33258;&#23398;&#35745;&#31639;&#26426;\MY_Project\others_work\UNeXt-pytorch\models\with_random_augmentations\log.csv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file:///D:\&#33258;&#23398;&#35745;&#31639;&#26426;\MY_Project\others_work\UNeXt-pytorch\models\with_random_augmentations\log.csv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oleObject" Target="file:///D:\&#33258;&#23398;&#35745;&#31639;&#26426;\MY_Project\others_work\UNeXt-pytorch\models\without_augmentation\log.csv" TargetMode="External"/></Relationships>
</file>

<file path=ppt/charts/_rels/chart4.xml.rels><?xml version="1.0" encoding="UTF-8" standalone="yes"?>
<Relationships xmlns="http://schemas.openxmlformats.org/package/2006/relationships"><Relationship Id="rId3" Type="http://schemas.microsoft.com/office/2011/relationships/chartColorStyle" Target="colors4.xml"/><Relationship Id="rId2" Type="http://schemas.microsoft.com/office/2011/relationships/chartStyle" Target="style4.xml"/><Relationship Id="rId1" Type="http://schemas.openxmlformats.org/officeDocument/2006/relationships/oleObject" Target="file:///D:\&#33258;&#23398;&#35745;&#31639;&#26426;\MY_Project\others_work\UNeXt-pytorch\models\without_augmentation\log.csv" TargetMode="External"/></Relationships>
</file>

<file path=ppt/charts/_rels/chart5.xml.rels><?xml version="1.0" encoding="UTF-8" standalone="yes"?>
<Relationships xmlns="http://schemas.openxmlformats.org/package/2006/relationships"><Relationship Id="rId3" Type="http://schemas.microsoft.com/office/2011/relationships/chartColorStyle" Target="colors5.xml"/><Relationship Id="rId2" Type="http://schemas.microsoft.com/office/2011/relationships/chartStyle" Target="style5.xml"/><Relationship Id="rId1" Type="http://schemas.openxmlformats.org/officeDocument/2006/relationships/oleObject" Target="file:///D:\&#33258;&#23398;&#35745;&#31639;&#26426;\MY_Project\others_work\UNeXt-pytorch\models\with_random_augmentations_BUSI\log_ra.csv" TargetMode="External"/></Relationships>
</file>

<file path=ppt/charts/_rels/chart6.xml.rels><?xml version="1.0" encoding="UTF-8" standalone="yes"?>
<Relationships xmlns="http://schemas.openxmlformats.org/package/2006/relationships"><Relationship Id="rId3" Type="http://schemas.microsoft.com/office/2011/relationships/chartColorStyle" Target="colors6.xml"/><Relationship Id="rId2" Type="http://schemas.microsoft.com/office/2011/relationships/chartStyle" Target="style6.xml"/><Relationship Id="rId1" Type="http://schemas.openxmlformats.org/officeDocument/2006/relationships/oleObject" Target="file:///D:\&#33258;&#23398;&#35745;&#31639;&#26426;\MY_Project\others_work\UNeXt-pytorch\models\with_random_augmentations_BUSI\log_ra.csv" TargetMode="External"/></Relationships>
</file>

<file path=ppt/charts/_rels/chart7.xml.rels><?xml version="1.0" encoding="UTF-8" standalone="yes"?>
<Relationships xmlns="http://schemas.openxmlformats.org/package/2006/relationships"><Relationship Id="rId3" Type="http://schemas.microsoft.com/office/2011/relationships/chartColorStyle" Target="colors7.xml"/><Relationship Id="rId2" Type="http://schemas.microsoft.com/office/2011/relationships/chartStyle" Target="style7.xml"/><Relationship Id="rId1" Type="http://schemas.openxmlformats.org/officeDocument/2006/relationships/oleObject" Target="file:///D:\&#33258;&#23398;&#35745;&#31639;&#26426;\MY_Project\others_work\UNeXt-pytorch\models\without_augmentation_BUSI\log_nra.csv" TargetMode="External"/></Relationships>
</file>

<file path=ppt/charts/_rels/chart8.xml.rels><?xml version="1.0" encoding="UTF-8" standalone="yes"?>
<Relationships xmlns="http://schemas.openxmlformats.org/package/2006/relationships"><Relationship Id="rId3" Type="http://schemas.microsoft.com/office/2011/relationships/chartColorStyle" Target="colors8.xml"/><Relationship Id="rId2" Type="http://schemas.microsoft.com/office/2011/relationships/chartStyle" Target="style8.xml"/><Relationship Id="rId1" Type="http://schemas.openxmlformats.org/officeDocument/2006/relationships/oleObject" Target="file:///D:\&#33258;&#23398;&#35745;&#31639;&#26426;\MY_Project\others_work\UNeXt-pytorch\models\without_augmentation_BUSI\log_nra.csv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14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</a:p>
      </c:txPr>
    </c:title>
    <c:autoTitleDeleted val="0"/>
    <c:plotArea>
      <c:layout/>
      <c:scatterChart>
        <c:scatterStyle val="marker"/>
        <c:varyColors val="0"/>
        <c:ser>
          <c:idx val="0"/>
          <c:order val="0"/>
          <c:tx>
            <c:strRef>
              <c:f>log.csv!$F$1</c:f>
              <c:strCache>
                <c:ptCount val="1"/>
                <c:pt idx="0">
                  <c:v>val_iou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elete val="1"/>
          </c:dLbls>
          <c:yVal>
            <c:numRef>
              <c:f>log.csv!$F$2:$F$501</c:f>
              <c:numCache>
                <c:formatCode>General</c:formatCode>
                <c:ptCount val="500"/>
                <c:pt idx="0">
                  <c:v>0.613463142404099</c:v>
                </c:pt>
                <c:pt idx="1">
                  <c:v>0.624249632439587</c:v>
                </c:pt>
                <c:pt idx="2">
                  <c:v>0.651179033792951</c:v>
                </c:pt>
                <c:pt idx="3">
                  <c:v>0.697368371828582</c:v>
                </c:pt>
                <c:pt idx="4">
                  <c:v>0.705917044180397</c:v>
                </c:pt>
                <c:pt idx="5">
                  <c:v>0.72760167887357</c:v>
                </c:pt>
                <c:pt idx="6">
                  <c:v>0.731503888334435</c:v>
                </c:pt>
                <c:pt idx="7">
                  <c:v>0.729335527817053</c:v>
                </c:pt>
                <c:pt idx="8">
                  <c:v>0.746323331385643</c:v>
                </c:pt>
                <c:pt idx="9">
                  <c:v>0.74727424653374</c:v>
                </c:pt>
                <c:pt idx="10">
                  <c:v>0.752187099521691</c:v>
                </c:pt>
                <c:pt idx="11">
                  <c:v>0.752887060138366</c:v>
                </c:pt>
                <c:pt idx="12">
                  <c:v>0.769951548043811</c:v>
                </c:pt>
                <c:pt idx="13">
                  <c:v>0.765457918193793</c:v>
                </c:pt>
                <c:pt idx="14">
                  <c:v>0.74832840894496</c:v>
                </c:pt>
                <c:pt idx="15">
                  <c:v>0.767348688182318</c:v>
                </c:pt>
                <c:pt idx="16">
                  <c:v>0.755624330509891</c:v>
                </c:pt>
                <c:pt idx="17">
                  <c:v>0.770522761215895</c:v>
                </c:pt>
                <c:pt idx="18">
                  <c:v>0.787557379198181</c:v>
                </c:pt>
                <c:pt idx="19">
                  <c:v>0.761726760871041</c:v>
                </c:pt>
                <c:pt idx="20">
                  <c:v>0.784854496325638</c:v>
                </c:pt>
                <c:pt idx="21">
                  <c:v>0.778066640488404</c:v>
                </c:pt>
                <c:pt idx="22">
                  <c:v>0.776884687014421</c:v>
                </c:pt>
                <c:pt idx="23">
                  <c:v>0.790895847786177</c:v>
                </c:pt>
                <c:pt idx="24">
                  <c:v>0.758197878036199</c:v>
                </c:pt>
                <c:pt idx="25">
                  <c:v>0.778956437874305</c:v>
                </c:pt>
                <c:pt idx="26">
                  <c:v>0.775880994909595</c:v>
                </c:pt>
                <c:pt idx="27">
                  <c:v>0.770290633241566</c:v>
                </c:pt>
                <c:pt idx="28">
                  <c:v>0.790348480432163</c:v>
                </c:pt>
                <c:pt idx="29">
                  <c:v>0.779869052710737</c:v>
                </c:pt>
                <c:pt idx="30">
                  <c:v>0.794207915867406</c:v>
                </c:pt>
                <c:pt idx="31">
                  <c:v>0.777660883276287</c:v>
                </c:pt>
                <c:pt idx="32">
                  <c:v>0.784130718970214</c:v>
                </c:pt>
                <c:pt idx="33">
                  <c:v>0.791018130092279</c:v>
                </c:pt>
                <c:pt idx="34">
                  <c:v>0.794189692889525</c:v>
                </c:pt>
                <c:pt idx="35">
                  <c:v>0.79368469977608</c:v>
                </c:pt>
                <c:pt idx="36">
                  <c:v>0.788554321048396</c:v>
                </c:pt>
                <c:pt idx="37">
                  <c:v>0.792713312461508</c:v>
                </c:pt>
                <c:pt idx="38">
                  <c:v>0.795863026485906</c:v>
                </c:pt>
                <c:pt idx="39">
                  <c:v>0.783946538493973</c:v>
                </c:pt>
                <c:pt idx="40">
                  <c:v>0.794266648789039</c:v>
                </c:pt>
                <c:pt idx="41">
                  <c:v>0.802268044729232</c:v>
                </c:pt>
                <c:pt idx="42">
                  <c:v>0.797371739320043</c:v>
                </c:pt>
                <c:pt idx="43">
                  <c:v>0.789376559820415</c:v>
                </c:pt>
                <c:pt idx="44">
                  <c:v>0.794022112322166</c:v>
                </c:pt>
                <c:pt idx="45">
                  <c:v>0.800711997019151</c:v>
                </c:pt>
                <c:pt idx="46">
                  <c:v>0.787885143362632</c:v>
                </c:pt>
                <c:pt idx="47">
                  <c:v>0.798031500464352</c:v>
                </c:pt>
                <c:pt idx="48">
                  <c:v>0.79681778783128</c:v>
                </c:pt>
                <c:pt idx="49">
                  <c:v>0.784794450886075</c:v>
                </c:pt>
                <c:pt idx="50">
                  <c:v>0.801092279215357</c:v>
                </c:pt>
                <c:pt idx="51">
                  <c:v>0.788872153890733</c:v>
                </c:pt>
                <c:pt idx="52">
                  <c:v>0.790587886285427</c:v>
                </c:pt>
                <c:pt idx="53">
                  <c:v>0.715267834073048</c:v>
                </c:pt>
                <c:pt idx="54">
                  <c:v>0.800652572274918</c:v>
                </c:pt>
                <c:pt idx="55">
                  <c:v>0.790014413280325</c:v>
                </c:pt>
                <c:pt idx="56">
                  <c:v>0.787769353640526</c:v>
                </c:pt>
                <c:pt idx="57">
                  <c:v>0.781359625793111</c:v>
                </c:pt>
                <c:pt idx="58">
                  <c:v>0.807645208023659</c:v>
                </c:pt>
                <c:pt idx="59">
                  <c:v>0.790741765984398</c:v>
                </c:pt>
                <c:pt idx="60">
                  <c:v>0.803373745117449</c:v>
                </c:pt>
                <c:pt idx="61">
                  <c:v>0.773306120429899</c:v>
                </c:pt>
                <c:pt idx="62">
                  <c:v>0.802038891440269</c:v>
                </c:pt>
                <c:pt idx="63">
                  <c:v>0.798275855255461</c:v>
                </c:pt>
                <c:pt idx="64">
                  <c:v>0.78689951148044</c:v>
                </c:pt>
                <c:pt idx="65">
                  <c:v>0.79202255642553</c:v>
                </c:pt>
                <c:pt idx="66">
                  <c:v>0.77599518225293</c:v>
                </c:pt>
                <c:pt idx="67">
                  <c:v>0.806577434630453</c:v>
                </c:pt>
                <c:pt idx="68">
                  <c:v>0.788032313016964</c:v>
                </c:pt>
                <c:pt idx="69">
                  <c:v>0.799675704707879</c:v>
                </c:pt>
                <c:pt idx="70">
                  <c:v>0.801925304070647</c:v>
                </c:pt>
                <c:pt idx="71">
                  <c:v>0.79766771702184</c:v>
                </c:pt>
                <c:pt idx="72">
                  <c:v>0.805295022621736</c:v>
                </c:pt>
                <c:pt idx="73">
                  <c:v>0.800940391824084</c:v>
                </c:pt>
                <c:pt idx="74">
                  <c:v>0.778428467812769</c:v>
                </c:pt>
                <c:pt idx="75">
                  <c:v>0.810852694938787</c:v>
                </c:pt>
                <c:pt idx="76">
                  <c:v>0.811062334009236</c:v>
                </c:pt>
                <c:pt idx="77">
                  <c:v>0.75871086709939</c:v>
                </c:pt>
                <c:pt idx="78">
                  <c:v>0.814291087282077</c:v>
                </c:pt>
                <c:pt idx="79">
                  <c:v>0.783185607863352</c:v>
                </c:pt>
                <c:pt idx="80">
                  <c:v>0.801995321951527</c:v>
                </c:pt>
                <c:pt idx="81">
                  <c:v>0.754827795979537</c:v>
                </c:pt>
                <c:pt idx="82">
                  <c:v>0.810817520709851</c:v>
                </c:pt>
                <c:pt idx="83">
                  <c:v>0.79597664851267</c:v>
                </c:pt>
                <c:pt idx="84">
                  <c:v>0.810104856454533</c:v>
                </c:pt>
                <c:pt idx="85">
                  <c:v>0.792734036535638</c:v>
                </c:pt>
                <c:pt idx="86">
                  <c:v>0.802251155561037</c:v>
                </c:pt>
                <c:pt idx="87">
                  <c:v>0.796770317391532</c:v>
                </c:pt>
                <c:pt idx="88">
                  <c:v>0.793873942310693</c:v>
                </c:pt>
                <c:pt idx="89">
                  <c:v>0.777060950589827</c:v>
                </c:pt>
                <c:pt idx="90">
                  <c:v>0.802674578820016</c:v>
                </c:pt>
                <c:pt idx="91">
                  <c:v>0.806348472782225</c:v>
                </c:pt>
                <c:pt idx="92">
                  <c:v>0.804723841197346</c:v>
                </c:pt>
                <c:pt idx="93">
                  <c:v>0.778678631111843</c:v>
                </c:pt>
                <c:pt idx="94">
                  <c:v>0.799551254954032</c:v>
                </c:pt>
                <c:pt idx="95">
                  <c:v>0.795653765125877</c:v>
                </c:pt>
                <c:pt idx="96">
                  <c:v>0.793079715633447</c:v>
                </c:pt>
                <c:pt idx="97">
                  <c:v>0.805488210556149</c:v>
                </c:pt>
                <c:pt idx="98">
                  <c:v>0.770315800130133</c:v>
                </c:pt>
                <c:pt idx="99">
                  <c:v>0.755208865305371</c:v>
                </c:pt>
                <c:pt idx="100">
                  <c:v>0.773338289116875</c:v>
                </c:pt>
                <c:pt idx="101">
                  <c:v>0.775910302870813</c:v>
                </c:pt>
                <c:pt idx="102">
                  <c:v>0.809706273773641</c:v>
                </c:pt>
                <c:pt idx="103">
                  <c:v>0.805372027783328</c:v>
                </c:pt>
                <c:pt idx="104">
                  <c:v>0.775298197754621</c:v>
                </c:pt>
                <c:pt idx="105">
                  <c:v>0.781411548368389</c:v>
                </c:pt>
                <c:pt idx="106">
                  <c:v>0.805945532740274</c:v>
                </c:pt>
                <c:pt idx="107">
                  <c:v>0.805455966587984</c:v>
                </c:pt>
                <c:pt idx="108">
                  <c:v>0.801819732552991</c:v>
                </c:pt>
                <c:pt idx="109">
                  <c:v>0.811959321776254</c:v>
                </c:pt>
                <c:pt idx="110">
                  <c:v>0.817448312904925</c:v>
                </c:pt>
                <c:pt idx="111">
                  <c:v>0.786775763888886</c:v>
                </c:pt>
                <c:pt idx="112">
                  <c:v>0.808161690168274</c:v>
                </c:pt>
                <c:pt idx="113">
                  <c:v>0.822126786993322</c:v>
                </c:pt>
                <c:pt idx="114">
                  <c:v>0.668685775914817</c:v>
                </c:pt>
                <c:pt idx="115">
                  <c:v>0.800277297399452</c:v>
                </c:pt>
                <c:pt idx="116">
                  <c:v>0.800254508007522</c:v>
                </c:pt>
                <c:pt idx="117">
                  <c:v>0.811030466656654</c:v>
                </c:pt>
                <c:pt idx="118">
                  <c:v>0.817385951987035</c:v>
                </c:pt>
                <c:pt idx="119">
                  <c:v>0.814679254071287</c:v>
                </c:pt>
                <c:pt idx="120">
                  <c:v>0.794376757559341</c:v>
                </c:pt>
                <c:pt idx="121">
                  <c:v>0.81152703698478</c:v>
                </c:pt>
                <c:pt idx="122">
                  <c:v>0.80961050632732</c:v>
                </c:pt>
                <c:pt idx="123">
                  <c:v>0.818696209703438</c:v>
                </c:pt>
                <c:pt idx="124">
                  <c:v>0.809320207326192</c:v>
                </c:pt>
                <c:pt idx="125">
                  <c:v>0.790223122443071</c:v>
                </c:pt>
                <c:pt idx="126">
                  <c:v>0.368166110864252</c:v>
                </c:pt>
                <c:pt idx="127">
                  <c:v>0.809957174666432</c:v>
                </c:pt>
                <c:pt idx="128">
                  <c:v>0.815216819178253</c:v>
                </c:pt>
                <c:pt idx="129">
                  <c:v>0.816409618814295</c:v>
                </c:pt>
                <c:pt idx="130">
                  <c:v>0.768940500709085</c:v>
                </c:pt>
                <c:pt idx="131">
                  <c:v>0.809715245315804</c:v>
                </c:pt>
                <c:pt idx="132">
                  <c:v>0.813229936477547</c:v>
                </c:pt>
                <c:pt idx="133">
                  <c:v>0.797710484280869</c:v>
                </c:pt>
                <c:pt idx="134">
                  <c:v>0.815173347708922</c:v>
                </c:pt>
                <c:pt idx="135">
                  <c:v>0.818452268688871</c:v>
                </c:pt>
                <c:pt idx="136">
                  <c:v>0.816352715070892</c:v>
                </c:pt>
                <c:pt idx="137">
                  <c:v>0.81853627066313</c:v>
                </c:pt>
                <c:pt idx="138">
                  <c:v>0.814881083650575</c:v>
                </c:pt>
                <c:pt idx="139">
                  <c:v>0.80489920381684</c:v>
                </c:pt>
                <c:pt idx="140">
                  <c:v>0.814408538683627</c:v>
                </c:pt>
                <c:pt idx="141">
                  <c:v>0.819309061643764</c:v>
                </c:pt>
                <c:pt idx="142">
                  <c:v>0.802182808819484</c:v>
                </c:pt>
                <c:pt idx="143">
                  <c:v>0.811330384508368</c:v>
                </c:pt>
                <c:pt idx="144">
                  <c:v>0.821882838546026</c:v>
                </c:pt>
                <c:pt idx="145">
                  <c:v>0.814817297773293</c:v>
                </c:pt>
                <c:pt idx="146">
                  <c:v>0.823933380947027</c:v>
                </c:pt>
                <c:pt idx="147">
                  <c:v>0.810704234436645</c:v>
                </c:pt>
                <c:pt idx="148">
                  <c:v>0.820590752352873</c:v>
                </c:pt>
                <c:pt idx="149">
                  <c:v>0.814652237543489</c:v>
                </c:pt>
                <c:pt idx="150">
                  <c:v>0.793239787115101</c:v>
                </c:pt>
                <c:pt idx="151">
                  <c:v>0.552357333041704</c:v>
                </c:pt>
                <c:pt idx="152">
                  <c:v>0.812294186745105</c:v>
                </c:pt>
                <c:pt idx="153">
                  <c:v>0.822347680497083</c:v>
                </c:pt>
                <c:pt idx="154">
                  <c:v>0.811492692246887</c:v>
                </c:pt>
                <c:pt idx="155">
                  <c:v>0.803781088795617</c:v>
                </c:pt>
                <c:pt idx="156">
                  <c:v>0.821013021155916</c:v>
                </c:pt>
                <c:pt idx="157">
                  <c:v>0.822710166048049</c:v>
                </c:pt>
                <c:pt idx="158">
                  <c:v>0.811565349359971</c:v>
                </c:pt>
                <c:pt idx="159">
                  <c:v>0.803770041015505</c:v>
                </c:pt>
                <c:pt idx="160">
                  <c:v>0.818926778770077</c:v>
                </c:pt>
                <c:pt idx="161">
                  <c:v>0.823884382246128</c:v>
                </c:pt>
                <c:pt idx="162">
                  <c:v>0.684459036270159</c:v>
                </c:pt>
                <c:pt idx="163">
                  <c:v>0.81422416288573</c:v>
                </c:pt>
                <c:pt idx="164">
                  <c:v>0.817536401760186</c:v>
                </c:pt>
                <c:pt idx="165">
                  <c:v>0.798007832845952</c:v>
                </c:pt>
                <c:pt idx="166">
                  <c:v>0.819937541118396</c:v>
                </c:pt>
                <c:pt idx="167">
                  <c:v>0.809793611558141</c:v>
                </c:pt>
                <c:pt idx="168">
                  <c:v>0.802014736765559</c:v>
                </c:pt>
                <c:pt idx="169">
                  <c:v>0.774440103031085</c:v>
                </c:pt>
                <c:pt idx="170">
                  <c:v>0.806069612906979</c:v>
                </c:pt>
                <c:pt idx="171">
                  <c:v>0.797788443387998</c:v>
                </c:pt>
                <c:pt idx="172">
                  <c:v>0.79692397483974</c:v>
                </c:pt>
                <c:pt idx="173">
                  <c:v>0.804310206197694</c:v>
                </c:pt>
                <c:pt idx="174">
                  <c:v>0.799672444380833</c:v>
                </c:pt>
                <c:pt idx="175">
                  <c:v>0.800718605288598</c:v>
                </c:pt>
                <c:pt idx="176">
                  <c:v>0.813267723341322</c:v>
                </c:pt>
                <c:pt idx="177">
                  <c:v>0.814373037626329</c:v>
                </c:pt>
                <c:pt idx="178">
                  <c:v>0.81888200384788</c:v>
                </c:pt>
                <c:pt idx="179">
                  <c:v>0.818618560197329</c:v>
                </c:pt>
                <c:pt idx="180">
                  <c:v>0.804163916052317</c:v>
                </c:pt>
                <c:pt idx="181">
                  <c:v>0.810357281152772</c:v>
                </c:pt>
                <c:pt idx="182">
                  <c:v>0.817297515460478</c:v>
                </c:pt>
                <c:pt idx="183">
                  <c:v>0.82297266825041</c:v>
                </c:pt>
                <c:pt idx="184">
                  <c:v>0.818762834453618</c:v>
                </c:pt>
                <c:pt idx="185">
                  <c:v>0.81152049734817</c:v>
                </c:pt>
                <c:pt idx="186">
                  <c:v>0.824836229623638</c:v>
                </c:pt>
                <c:pt idx="187">
                  <c:v>0.823961579279375</c:v>
                </c:pt>
                <c:pt idx="188">
                  <c:v>0.823144432567408</c:v>
                </c:pt>
                <c:pt idx="189">
                  <c:v>0.798736394703837</c:v>
                </c:pt>
                <c:pt idx="190">
                  <c:v>0.81596574665558</c:v>
                </c:pt>
                <c:pt idx="191">
                  <c:v>0.818863844728359</c:v>
                </c:pt>
                <c:pt idx="192">
                  <c:v>0.773797183013867</c:v>
                </c:pt>
                <c:pt idx="193">
                  <c:v>0.820342747736544</c:v>
                </c:pt>
                <c:pt idx="194">
                  <c:v>0.820835666136054</c:v>
                </c:pt>
                <c:pt idx="195">
                  <c:v>0.819964196166991</c:v>
                </c:pt>
                <c:pt idx="196">
                  <c:v>0.816356492312623</c:v>
                </c:pt>
                <c:pt idx="197">
                  <c:v>0.790191340298689</c:v>
                </c:pt>
                <c:pt idx="198">
                  <c:v>0.786536203811399</c:v>
                </c:pt>
                <c:pt idx="199">
                  <c:v>0.819655208495019</c:v>
                </c:pt>
                <c:pt idx="200">
                  <c:v>0.819718594999552</c:v>
                </c:pt>
                <c:pt idx="201">
                  <c:v>0.818621838755769</c:v>
                </c:pt>
                <c:pt idx="202">
                  <c:v>0.782783942650357</c:v>
                </c:pt>
                <c:pt idx="203">
                  <c:v>0.811630898776358</c:v>
                </c:pt>
                <c:pt idx="204">
                  <c:v>0.814437200503348</c:v>
                </c:pt>
                <c:pt idx="205">
                  <c:v>0.819454945117757</c:v>
                </c:pt>
                <c:pt idx="206">
                  <c:v>0.818915871653051</c:v>
                </c:pt>
                <c:pt idx="207">
                  <c:v>0.8206113403621</c:v>
                </c:pt>
                <c:pt idx="208">
                  <c:v>0.822244976517394</c:v>
                </c:pt>
                <c:pt idx="209">
                  <c:v>0.820906674832703</c:v>
                </c:pt>
                <c:pt idx="210">
                  <c:v>0.813603654760722</c:v>
                </c:pt>
                <c:pt idx="211">
                  <c:v>0.820464349270158</c:v>
                </c:pt>
                <c:pt idx="212">
                  <c:v>0.814176852678754</c:v>
                </c:pt>
                <c:pt idx="213">
                  <c:v>0.797603470550553</c:v>
                </c:pt>
                <c:pt idx="214">
                  <c:v>0.813450580817316</c:v>
                </c:pt>
                <c:pt idx="215">
                  <c:v>0.819657714912442</c:v>
                </c:pt>
                <c:pt idx="216">
                  <c:v>0.82323628272715</c:v>
                </c:pt>
                <c:pt idx="217">
                  <c:v>0.808613622943543</c:v>
                </c:pt>
                <c:pt idx="218">
                  <c:v>0.817919812362876</c:v>
                </c:pt>
                <c:pt idx="219">
                  <c:v>0.828624268036495</c:v>
                </c:pt>
                <c:pt idx="220">
                  <c:v>0.817968098464358</c:v>
                </c:pt>
                <c:pt idx="221">
                  <c:v>0.811170106434576</c:v>
                </c:pt>
                <c:pt idx="222">
                  <c:v>0.809041941025671</c:v>
                </c:pt>
                <c:pt idx="223">
                  <c:v>0.825808678646569</c:v>
                </c:pt>
                <c:pt idx="224">
                  <c:v>0.819571161746477</c:v>
                </c:pt>
                <c:pt idx="225">
                  <c:v>0.819960370427155</c:v>
                </c:pt>
                <c:pt idx="226">
                  <c:v>0.816240149370216</c:v>
                </c:pt>
                <c:pt idx="227">
                  <c:v>0.821855275590509</c:v>
                </c:pt>
                <c:pt idx="228">
                  <c:v>0.811415207274947</c:v>
                </c:pt>
                <c:pt idx="229">
                  <c:v>0.789912166877033</c:v>
                </c:pt>
                <c:pt idx="230">
                  <c:v>0.817746623089724</c:v>
                </c:pt>
                <c:pt idx="231">
                  <c:v>0.805121784377999</c:v>
                </c:pt>
                <c:pt idx="232">
                  <c:v>0.807204928148134</c:v>
                </c:pt>
                <c:pt idx="233">
                  <c:v>0.817716133776505</c:v>
                </c:pt>
                <c:pt idx="234">
                  <c:v>0.821341656079069</c:v>
                </c:pt>
                <c:pt idx="235">
                  <c:v>0.79338624982574</c:v>
                </c:pt>
                <c:pt idx="236">
                  <c:v>0.816043975926806</c:v>
                </c:pt>
                <c:pt idx="237">
                  <c:v>0.825577880060272</c:v>
                </c:pt>
                <c:pt idx="238">
                  <c:v>0.816716261516424</c:v>
                </c:pt>
                <c:pt idx="239">
                  <c:v>0.819577821137368</c:v>
                </c:pt>
                <c:pt idx="240">
                  <c:v>0.825608215404814</c:v>
                </c:pt>
                <c:pt idx="241">
                  <c:v>0.824067609430099</c:v>
                </c:pt>
                <c:pt idx="242">
                  <c:v>0.826940093928406</c:v>
                </c:pt>
                <c:pt idx="243">
                  <c:v>0.814084511367207</c:v>
                </c:pt>
                <c:pt idx="244">
                  <c:v>0.827777244177536</c:v>
                </c:pt>
                <c:pt idx="245">
                  <c:v>0.818414390056972</c:v>
                </c:pt>
                <c:pt idx="246">
                  <c:v>0.81977698692259</c:v>
                </c:pt>
                <c:pt idx="247">
                  <c:v>0.795787081098044</c:v>
                </c:pt>
                <c:pt idx="248">
                  <c:v>0.815761279882135</c:v>
                </c:pt>
                <c:pt idx="249">
                  <c:v>0.817186916554856</c:v>
                </c:pt>
                <c:pt idx="250">
                  <c:v>0.820258982089185</c:v>
                </c:pt>
                <c:pt idx="251">
                  <c:v>0.809526967288179</c:v>
                </c:pt>
                <c:pt idx="252">
                  <c:v>0.815723870698719</c:v>
                </c:pt>
                <c:pt idx="253">
                  <c:v>0.821904426768238</c:v>
                </c:pt>
                <c:pt idx="254">
                  <c:v>0.795312303181882</c:v>
                </c:pt>
                <c:pt idx="255">
                  <c:v>0.823322491254346</c:v>
                </c:pt>
                <c:pt idx="256">
                  <c:v>0.814454192508778</c:v>
                </c:pt>
                <c:pt idx="257">
                  <c:v>0.808583876005291</c:v>
                </c:pt>
                <c:pt idx="258">
                  <c:v>0.816679924770112</c:v>
                </c:pt>
                <c:pt idx="259">
                  <c:v>0.792062319371133</c:v>
                </c:pt>
                <c:pt idx="260">
                  <c:v>0.816715806658786</c:v>
                </c:pt>
                <c:pt idx="261">
                  <c:v>0.818188887697527</c:v>
                </c:pt>
                <c:pt idx="262">
                  <c:v>0.812199850588795</c:v>
                </c:pt>
                <c:pt idx="263">
                  <c:v>0.811413994194071</c:v>
                </c:pt>
                <c:pt idx="264">
                  <c:v>0.810207009264069</c:v>
                </c:pt>
                <c:pt idx="265">
                  <c:v>0.81607777807961</c:v>
                </c:pt>
                <c:pt idx="266">
                  <c:v>0.808539487633376</c:v>
                </c:pt>
                <c:pt idx="267">
                  <c:v>0.820852413520777</c:v>
                </c:pt>
                <c:pt idx="268">
                  <c:v>0.828235081354982</c:v>
                </c:pt>
                <c:pt idx="269">
                  <c:v>0.824255780140844</c:v>
                </c:pt>
                <c:pt idx="270">
                  <c:v>0.818799690699298</c:v>
                </c:pt>
                <c:pt idx="271">
                  <c:v>0.776207502222358</c:v>
                </c:pt>
                <c:pt idx="272">
                  <c:v>0.818308828602204</c:v>
                </c:pt>
                <c:pt idx="273">
                  <c:v>0.824699233455409</c:v>
                </c:pt>
                <c:pt idx="274">
                  <c:v>0.8131821944742</c:v>
                </c:pt>
                <c:pt idx="275">
                  <c:v>0.819941543932189</c:v>
                </c:pt>
                <c:pt idx="276">
                  <c:v>0.825471365890038</c:v>
                </c:pt>
                <c:pt idx="277">
                  <c:v>0.823708494961895</c:v>
                </c:pt>
                <c:pt idx="278">
                  <c:v>0.819925396102162</c:v>
                </c:pt>
                <c:pt idx="279">
                  <c:v>0.819516414042515</c:v>
                </c:pt>
                <c:pt idx="280">
                  <c:v>0.819870988723327</c:v>
                </c:pt>
                <c:pt idx="281">
                  <c:v>0.821978569428646</c:v>
                </c:pt>
                <c:pt idx="282">
                  <c:v>0.812028113898495</c:v>
                </c:pt>
                <c:pt idx="283">
                  <c:v>0.806619811880703</c:v>
                </c:pt>
                <c:pt idx="284">
                  <c:v>0.819828820119072</c:v>
                </c:pt>
                <c:pt idx="285">
                  <c:v>0.824738544289492</c:v>
                </c:pt>
                <c:pt idx="286">
                  <c:v>0.826855312724266</c:v>
                </c:pt>
                <c:pt idx="287">
                  <c:v>0.822333181243654</c:v>
                </c:pt>
                <c:pt idx="288">
                  <c:v>0.812863264166117</c:v>
                </c:pt>
                <c:pt idx="289">
                  <c:v>0.819182128443416</c:v>
                </c:pt>
                <c:pt idx="290">
                  <c:v>0.818481728998369</c:v>
                </c:pt>
                <c:pt idx="291">
                  <c:v>0.823497469915119</c:v>
                </c:pt>
                <c:pt idx="292">
                  <c:v>0.818682985389974</c:v>
                </c:pt>
                <c:pt idx="293">
                  <c:v>0.820720093438606</c:v>
                </c:pt>
                <c:pt idx="294">
                  <c:v>0.813641097203617</c:v>
                </c:pt>
                <c:pt idx="295">
                  <c:v>0.817910150496223</c:v>
                </c:pt>
                <c:pt idx="296">
                  <c:v>0.812733891770467</c:v>
                </c:pt>
                <c:pt idx="297">
                  <c:v>0.804176101455077</c:v>
                </c:pt>
                <c:pt idx="298">
                  <c:v>0.819633647311638</c:v>
                </c:pt>
                <c:pt idx="299">
                  <c:v>0.815671241062984</c:v>
                </c:pt>
                <c:pt idx="300">
                  <c:v>0.814879513904094</c:v>
                </c:pt>
                <c:pt idx="301">
                  <c:v>0.827737463600599</c:v>
                </c:pt>
                <c:pt idx="302">
                  <c:v>0.825876178493973</c:v>
                </c:pt>
                <c:pt idx="303">
                  <c:v>0.806749022513345</c:v>
                </c:pt>
                <c:pt idx="304">
                  <c:v>0.818935857270441</c:v>
                </c:pt>
                <c:pt idx="305">
                  <c:v>0.826908773028124</c:v>
                </c:pt>
                <c:pt idx="306">
                  <c:v>0.82124902103559</c:v>
                </c:pt>
                <c:pt idx="307">
                  <c:v>0.823667686990157</c:v>
                </c:pt>
                <c:pt idx="308">
                  <c:v>0.823841144035357</c:v>
                </c:pt>
                <c:pt idx="309">
                  <c:v>0.826786775484492</c:v>
                </c:pt>
                <c:pt idx="310">
                  <c:v>0.82661611848731</c:v>
                </c:pt>
                <c:pt idx="311">
                  <c:v>0.823219792654898</c:v>
                </c:pt>
                <c:pt idx="312">
                  <c:v>0.821402898581239</c:v>
                </c:pt>
                <c:pt idx="313">
                  <c:v>0.814309010060813</c:v>
                </c:pt>
                <c:pt idx="314">
                  <c:v>0.816935400867514</c:v>
                </c:pt>
                <c:pt idx="315">
                  <c:v>0.819615765946841</c:v>
                </c:pt>
                <c:pt idx="316">
                  <c:v>0.820550143924485</c:v>
                </c:pt>
                <c:pt idx="317">
                  <c:v>0.820702933446557</c:v>
                </c:pt>
                <c:pt idx="318">
                  <c:v>0.819607590915005</c:v>
                </c:pt>
                <c:pt idx="319">
                  <c:v>0.815863162028439</c:v>
                </c:pt>
                <c:pt idx="320">
                  <c:v>0.819860925835261</c:v>
                </c:pt>
                <c:pt idx="321">
                  <c:v>0.820618384020439</c:v>
                </c:pt>
                <c:pt idx="322">
                  <c:v>0.815681033219642</c:v>
                </c:pt>
                <c:pt idx="323">
                  <c:v>0.817694920238725</c:v>
                </c:pt>
                <c:pt idx="324">
                  <c:v>0.822367853599722</c:v>
                </c:pt>
                <c:pt idx="325">
                  <c:v>0.810643957301181</c:v>
                </c:pt>
                <c:pt idx="326">
                  <c:v>0.822732267702916</c:v>
                </c:pt>
                <c:pt idx="327">
                  <c:v>0.810302979719642</c:v>
                </c:pt>
                <c:pt idx="328">
                  <c:v>0.823006195679579</c:v>
                </c:pt>
                <c:pt idx="329">
                  <c:v>0.813605415692938</c:v>
                </c:pt>
                <c:pt idx="330">
                  <c:v>0.823827686641857</c:v>
                </c:pt>
                <c:pt idx="331">
                  <c:v>0.821003821546937</c:v>
                </c:pt>
                <c:pt idx="332">
                  <c:v>0.822154897434931</c:v>
                </c:pt>
                <c:pt idx="333">
                  <c:v>0.826012074636873</c:v>
                </c:pt>
                <c:pt idx="334">
                  <c:v>0.813559730855743</c:v>
                </c:pt>
                <c:pt idx="335">
                  <c:v>0.816852627870428</c:v>
                </c:pt>
                <c:pt idx="336">
                  <c:v>0.812402641470629</c:v>
                </c:pt>
                <c:pt idx="337">
                  <c:v>0.822902130961023</c:v>
                </c:pt>
                <c:pt idx="338">
                  <c:v>0.817485593830258</c:v>
                </c:pt>
                <c:pt idx="339">
                  <c:v>0.822179010091434</c:v>
                </c:pt>
                <c:pt idx="340">
                  <c:v>0.814055038917485</c:v>
                </c:pt>
                <c:pt idx="341">
                  <c:v>0.820897436121693</c:v>
                </c:pt>
                <c:pt idx="342">
                  <c:v>0.823146650559436</c:v>
                </c:pt>
                <c:pt idx="343">
                  <c:v>0.823556659433427</c:v>
                </c:pt>
                <c:pt idx="344">
                  <c:v>0.822675004998704</c:v>
                </c:pt>
                <c:pt idx="345">
                  <c:v>0.817395377677808</c:v>
                </c:pt>
                <c:pt idx="346">
                  <c:v>0.820519624217514</c:v>
                </c:pt>
                <c:pt idx="347">
                  <c:v>0.822544567650538</c:v>
                </c:pt>
                <c:pt idx="348">
                  <c:v>0.820253378456834</c:v>
                </c:pt>
                <c:pt idx="349">
                  <c:v>0.806157188367923</c:v>
                </c:pt>
                <c:pt idx="350">
                  <c:v>0.823246162327069</c:v>
                </c:pt>
                <c:pt idx="351">
                  <c:v>0.823156372333259</c:v>
                </c:pt>
                <c:pt idx="352">
                  <c:v>0.820987342506553</c:v>
                </c:pt>
                <c:pt idx="353">
                  <c:v>0.812120519763507</c:v>
                </c:pt>
                <c:pt idx="354">
                  <c:v>0.816467127126854</c:v>
                </c:pt>
                <c:pt idx="355">
                  <c:v>0.814759762822011</c:v>
                </c:pt>
                <c:pt idx="356">
                  <c:v>0.824416996078054</c:v>
                </c:pt>
                <c:pt idx="357">
                  <c:v>0.821818322330913</c:v>
                </c:pt>
                <c:pt idx="358">
                  <c:v>0.818210108739513</c:v>
                </c:pt>
                <c:pt idx="359">
                  <c:v>0.822830640897444</c:v>
                </c:pt>
                <c:pt idx="360">
                  <c:v>0.81882847516648</c:v>
                </c:pt>
                <c:pt idx="361">
                  <c:v>0.820986673976576</c:v>
                </c:pt>
                <c:pt idx="362">
                  <c:v>0.819340010526695</c:v>
                </c:pt>
                <c:pt idx="363">
                  <c:v>0.824507051585957</c:v>
                </c:pt>
                <c:pt idx="364">
                  <c:v>0.819817476906646</c:v>
                </c:pt>
                <c:pt idx="365">
                  <c:v>0.823269638405628</c:v>
                </c:pt>
                <c:pt idx="366">
                  <c:v>0.823236060645421</c:v>
                </c:pt>
                <c:pt idx="367">
                  <c:v>0.81994147239824</c:v>
                </c:pt>
                <c:pt idx="368">
                  <c:v>0.820416721941526</c:v>
                </c:pt>
                <c:pt idx="369">
                  <c:v>0.818820067982928</c:v>
                </c:pt>
                <c:pt idx="370">
                  <c:v>0.820743809741683</c:v>
                </c:pt>
                <c:pt idx="371">
                  <c:v>0.824365830593925</c:v>
                </c:pt>
                <c:pt idx="372">
                  <c:v>0.823042369447265</c:v>
                </c:pt>
                <c:pt idx="373">
                  <c:v>0.819618021832215</c:v>
                </c:pt>
                <c:pt idx="374">
                  <c:v>0.823186153472368</c:v>
                </c:pt>
                <c:pt idx="375">
                  <c:v>0.823490583741612</c:v>
                </c:pt>
                <c:pt idx="376">
                  <c:v>0.825700875571562</c:v>
                </c:pt>
                <c:pt idx="377">
                  <c:v>0.816901537509167</c:v>
                </c:pt>
                <c:pt idx="378">
                  <c:v>0.824470804612041</c:v>
                </c:pt>
                <c:pt idx="379">
                  <c:v>0.824643222735105</c:v>
                </c:pt>
                <c:pt idx="380">
                  <c:v>0.818378226938319</c:v>
                </c:pt>
                <c:pt idx="381">
                  <c:v>0.817142217881577</c:v>
                </c:pt>
                <c:pt idx="382">
                  <c:v>0.820301371738526</c:v>
                </c:pt>
                <c:pt idx="383">
                  <c:v>0.823022370388542</c:v>
                </c:pt>
                <c:pt idx="384">
                  <c:v>0.820877974612246</c:v>
                </c:pt>
                <c:pt idx="385">
                  <c:v>0.820674272504095</c:v>
                </c:pt>
                <c:pt idx="386">
                  <c:v>0.825031209291092</c:v>
                </c:pt>
                <c:pt idx="387">
                  <c:v>0.829159059310988</c:v>
                </c:pt>
                <c:pt idx="388">
                  <c:v>0.823053066420858</c:v>
                </c:pt>
                <c:pt idx="389">
                  <c:v>0.82325995546866</c:v>
                </c:pt>
                <c:pt idx="390">
                  <c:v>0.813779699358946</c:v>
                </c:pt>
                <c:pt idx="391">
                  <c:v>0.817038401143974</c:v>
                </c:pt>
                <c:pt idx="392">
                  <c:v>0.819096369087388</c:v>
                </c:pt>
                <c:pt idx="393">
                  <c:v>0.823710889774187</c:v>
                </c:pt>
                <c:pt idx="394">
                  <c:v>0.819900312957428</c:v>
                </c:pt>
                <c:pt idx="395">
                  <c:v>0.819725124725113</c:v>
                </c:pt>
                <c:pt idx="396">
                  <c:v>0.81967407080946</c:v>
                </c:pt>
                <c:pt idx="397">
                  <c:v>0.819425776132819</c:v>
                </c:pt>
                <c:pt idx="398">
                  <c:v>0.820454575329104</c:v>
                </c:pt>
                <c:pt idx="399">
                  <c:v>0.817163344191823</c:v>
                </c:pt>
                <c:pt idx="400">
                  <c:v>0.817821262802638</c:v>
                </c:pt>
                <c:pt idx="401">
                  <c:v>0.821915531293224</c:v>
                </c:pt>
                <c:pt idx="402">
                  <c:v>0.820117935788682</c:v>
                </c:pt>
                <c:pt idx="403">
                  <c:v>0.823340780132831</c:v>
                </c:pt>
                <c:pt idx="404">
                  <c:v>0.82440495028887</c:v>
                </c:pt>
                <c:pt idx="405">
                  <c:v>0.822139054024427</c:v>
                </c:pt>
                <c:pt idx="406">
                  <c:v>0.819916563768604</c:v>
                </c:pt>
                <c:pt idx="407">
                  <c:v>0.824531084883482</c:v>
                </c:pt>
                <c:pt idx="408">
                  <c:v>0.821615803899909</c:v>
                </c:pt>
                <c:pt idx="409">
                  <c:v>0.821797210303959</c:v>
                </c:pt>
                <c:pt idx="410">
                  <c:v>0.822946904015452</c:v>
                </c:pt>
                <c:pt idx="411">
                  <c:v>0.818718294427648</c:v>
                </c:pt>
                <c:pt idx="412">
                  <c:v>0.824124493393773</c:v>
                </c:pt>
                <c:pt idx="413">
                  <c:v>0.821773535144082</c:v>
                </c:pt>
                <c:pt idx="414">
                  <c:v>0.822657123617066</c:v>
                </c:pt>
                <c:pt idx="415">
                  <c:v>0.817630641924662</c:v>
                </c:pt>
                <c:pt idx="416">
                  <c:v>0.822791582072951</c:v>
                </c:pt>
                <c:pt idx="417">
                  <c:v>0.81386089684699</c:v>
                </c:pt>
                <c:pt idx="418">
                  <c:v>0.820834988053895</c:v>
                </c:pt>
                <c:pt idx="419">
                  <c:v>0.821333283268816</c:v>
                </c:pt>
                <c:pt idx="420">
                  <c:v>0.824119000630363</c:v>
                </c:pt>
                <c:pt idx="421">
                  <c:v>0.82006057394124</c:v>
                </c:pt>
                <c:pt idx="422">
                  <c:v>0.819083918163038</c:v>
                </c:pt>
                <c:pt idx="423">
                  <c:v>0.822282854738808</c:v>
                </c:pt>
                <c:pt idx="424">
                  <c:v>0.823820019830488</c:v>
                </c:pt>
                <c:pt idx="425">
                  <c:v>0.81988780824818</c:v>
                </c:pt>
                <c:pt idx="426">
                  <c:v>0.821483574606987</c:v>
                </c:pt>
                <c:pt idx="427">
                  <c:v>0.816942549415345</c:v>
                </c:pt>
                <c:pt idx="428">
                  <c:v>0.819914052857857</c:v>
                </c:pt>
                <c:pt idx="429">
                  <c:v>0.819477706217763</c:v>
                </c:pt>
                <c:pt idx="430">
                  <c:v>0.817043635827615</c:v>
                </c:pt>
                <c:pt idx="431">
                  <c:v>0.822604709289497</c:v>
                </c:pt>
                <c:pt idx="432">
                  <c:v>0.823099675274189</c:v>
                </c:pt>
                <c:pt idx="433">
                  <c:v>0.823891927928869</c:v>
                </c:pt>
                <c:pt idx="434">
                  <c:v>0.818375762169798</c:v>
                </c:pt>
                <c:pt idx="435">
                  <c:v>0.818189332611343</c:v>
                </c:pt>
                <c:pt idx="436">
                  <c:v>0.819660725635116</c:v>
                </c:pt>
                <c:pt idx="437">
                  <c:v>0.820736815444284</c:v>
                </c:pt>
                <c:pt idx="438">
                  <c:v>0.824386884743088</c:v>
                </c:pt>
                <c:pt idx="439">
                  <c:v>0.822013925054641</c:v>
                </c:pt>
                <c:pt idx="440">
                  <c:v>0.819939223517848</c:v>
                </c:pt>
                <c:pt idx="441">
                  <c:v>0.817768722012079</c:v>
                </c:pt>
                <c:pt idx="442">
                  <c:v>0.815718127820535</c:v>
                </c:pt>
                <c:pt idx="443">
                  <c:v>0.817768657687271</c:v>
                </c:pt>
                <c:pt idx="444">
                  <c:v>0.8220745725853</c:v>
                </c:pt>
                <c:pt idx="445">
                  <c:v>0.81967387563781</c:v>
                </c:pt>
                <c:pt idx="446">
                  <c:v>0.822138586933988</c:v>
                </c:pt>
                <c:pt idx="447">
                  <c:v>0.820917875671688</c:v>
                </c:pt>
                <c:pt idx="448">
                  <c:v>0.82196522246463</c:v>
                </c:pt>
                <c:pt idx="449">
                  <c:v>0.822335243631955</c:v>
                </c:pt>
                <c:pt idx="450">
                  <c:v>0.820814776969685</c:v>
                </c:pt>
                <c:pt idx="451">
                  <c:v>0.822239587069614</c:v>
                </c:pt>
                <c:pt idx="452">
                  <c:v>0.822902907684962</c:v>
                </c:pt>
                <c:pt idx="453">
                  <c:v>0.820159733113982</c:v>
                </c:pt>
                <c:pt idx="454">
                  <c:v>0.819506893591079</c:v>
                </c:pt>
                <c:pt idx="455">
                  <c:v>0.822277893253075</c:v>
                </c:pt>
                <c:pt idx="456">
                  <c:v>0.819822973900901</c:v>
                </c:pt>
                <c:pt idx="457">
                  <c:v>0.820758047563382</c:v>
                </c:pt>
                <c:pt idx="458">
                  <c:v>0.823055015075457</c:v>
                </c:pt>
                <c:pt idx="459">
                  <c:v>0.821278935517652</c:v>
                </c:pt>
                <c:pt idx="460">
                  <c:v>0.822190826808755</c:v>
                </c:pt>
                <c:pt idx="461">
                  <c:v>0.820297340342481</c:v>
                </c:pt>
                <c:pt idx="462">
                  <c:v>0.820912187428478</c:v>
                </c:pt>
                <c:pt idx="463">
                  <c:v>0.822093680631746</c:v>
                </c:pt>
                <c:pt idx="464">
                  <c:v>0.820213551030321</c:v>
                </c:pt>
                <c:pt idx="465">
                  <c:v>0.815285465013503</c:v>
                </c:pt>
                <c:pt idx="466">
                  <c:v>0.819404106616641</c:v>
                </c:pt>
                <c:pt idx="467">
                  <c:v>0.822435097296148</c:v>
                </c:pt>
                <c:pt idx="468">
                  <c:v>0.820078170120282</c:v>
                </c:pt>
                <c:pt idx="469">
                  <c:v>0.823436408760316</c:v>
                </c:pt>
                <c:pt idx="470">
                  <c:v>0.818198711983814</c:v>
                </c:pt>
                <c:pt idx="471">
                  <c:v>0.821313456789712</c:v>
                </c:pt>
                <c:pt idx="472">
                  <c:v>0.818786531538657</c:v>
                </c:pt>
                <c:pt idx="473">
                  <c:v>0.817107299205785</c:v>
                </c:pt>
                <c:pt idx="474">
                  <c:v>0.817775677136225</c:v>
                </c:pt>
                <c:pt idx="475">
                  <c:v>0.821534511549587</c:v>
                </c:pt>
                <c:pt idx="476">
                  <c:v>0.821029963888547</c:v>
                </c:pt>
                <c:pt idx="477">
                  <c:v>0.822192315296646</c:v>
                </c:pt>
                <c:pt idx="478">
                  <c:v>0.819746892698472</c:v>
                </c:pt>
                <c:pt idx="479">
                  <c:v>0.822546389352403</c:v>
                </c:pt>
                <c:pt idx="480">
                  <c:v>0.82242174567727</c:v>
                </c:pt>
                <c:pt idx="481">
                  <c:v>0.82300821666535</c:v>
                </c:pt>
                <c:pt idx="482">
                  <c:v>0.819711148344195</c:v>
                </c:pt>
                <c:pt idx="483">
                  <c:v>0.819536296537751</c:v>
                </c:pt>
                <c:pt idx="484">
                  <c:v>0.818007563369129</c:v>
                </c:pt>
                <c:pt idx="485">
                  <c:v>0.819925709304095</c:v>
                </c:pt>
                <c:pt idx="486">
                  <c:v>0.819830293101812</c:v>
                </c:pt>
                <c:pt idx="487">
                  <c:v>0.821277775360991</c:v>
                </c:pt>
                <c:pt idx="488">
                  <c:v>0.820996209004907</c:v>
                </c:pt>
                <c:pt idx="489">
                  <c:v>0.821775782976994</c:v>
                </c:pt>
                <c:pt idx="490">
                  <c:v>0.822607131298748</c:v>
                </c:pt>
                <c:pt idx="491">
                  <c:v>0.820480043283559</c:v>
                </c:pt>
                <c:pt idx="492">
                  <c:v>0.820115309760483</c:v>
                </c:pt>
                <c:pt idx="493">
                  <c:v>0.819028204469256</c:v>
                </c:pt>
                <c:pt idx="494">
                  <c:v>0.821605583418449</c:v>
                </c:pt>
                <c:pt idx="495">
                  <c:v>0.822384528437451</c:v>
                </c:pt>
                <c:pt idx="496">
                  <c:v>0.82321810440613</c:v>
                </c:pt>
                <c:pt idx="497">
                  <c:v>0.817231577735683</c:v>
                </c:pt>
                <c:pt idx="498">
                  <c:v>0.821595566911142</c:v>
                </c:pt>
                <c:pt idx="499">
                  <c:v>0.816563457303744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3110874"/>
        <c:axId val="177481450"/>
      </c:scatterChart>
      <c:valAx>
        <c:axId val="20311087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bg1">
                  <a:lumMod val="902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77481450"/>
        <c:crosses val="autoZero"/>
        <c:crossBetween val="midCat"/>
      </c:valAx>
      <c:valAx>
        <c:axId val="17748145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902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3110874"/>
        <c:crosses val="autoZero"/>
        <c:crossBetween val="midCat"/>
      </c:valAx>
      <c:spPr>
        <a:noFill/>
        <a:ln w="9525" cap="flat" cmpd="sng" algn="ctr">
          <a:solidFill>
            <a:schemeClr val="tx1">
              <a:lumMod val="15000"/>
              <a:lumOff val="85000"/>
            </a:schemeClr>
          </a:solidFill>
          <a:round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14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</a:p>
      </c:txPr>
    </c:title>
    <c:autoTitleDeleted val="0"/>
    <c:plotArea>
      <c:layout/>
      <c:scatterChart>
        <c:scatterStyle val="marker"/>
        <c:varyColors val="0"/>
        <c:ser>
          <c:idx val="0"/>
          <c:order val="0"/>
          <c:tx>
            <c:strRef>
              <c:f>log.csv!$G$1</c:f>
              <c:strCache>
                <c:ptCount val="1"/>
                <c:pt idx="0">
                  <c:v>val_dice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elete val="1"/>
          </c:dLbls>
          <c:yVal>
            <c:numRef>
              <c:f>log.csv!$G$2:$G$501</c:f>
              <c:numCache>
                <c:formatCode>General</c:formatCode>
                <c:ptCount val="500"/>
                <c:pt idx="0">
                  <c:v>0.744985757948122</c:v>
                </c:pt>
                <c:pt idx="1">
                  <c:v>0.749879220086468</c:v>
                </c:pt>
                <c:pt idx="2">
                  <c:v>0.773067294045907</c:v>
                </c:pt>
                <c:pt idx="3">
                  <c:v>0.807890878782587</c:v>
                </c:pt>
                <c:pt idx="4">
                  <c:v>0.812241900998613</c:v>
                </c:pt>
                <c:pt idx="5">
                  <c:v>0.829722020090626</c:v>
                </c:pt>
                <c:pt idx="6">
                  <c:v>0.834298850782363</c:v>
                </c:pt>
                <c:pt idx="7">
                  <c:v>0.831340730229637</c:v>
                </c:pt>
                <c:pt idx="8">
                  <c:v>0.844089185063097</c:v>
                </c:pt>
                <c:pt idx="9">
                  <c:v>0.845089574385703</c:v>
                </c:pt>
                <c:pt idx="10">
                  <c:v>0.849690799891125</c:v>
                </c:pt>
                <c:pt idx="11">
                  <c:v>0.851426591206164</c:v>
                </c:pt>
                <c:pt idx="12">
                  <c:v>0.862043702157771</c:v>
                </c:pt>
                <c:pt idx="13">
                  <c:v>0.856116418158834</c:v>
                </c:pt>
                <c:pt idx="14">
                  <c:v>0.844283671534127</c:v>
                </c:pt>
                <c:pt idx="15">
                  <c:v>0.860147894950977</c:v>
                </c:pt>
                <c:pt idx="16">
                  <c:v>0.85331794878091</c:v>
                </c:pt>
                <c:pt idx="17">
                  <c:v>0.861794334920312</c:v>
                </c:pt>
                <c:pt idx="18">
                  <c:v>0.87474071603157</c:v>
                </c:pt>
                <c:pt idx="19">
                  <c:v>0.855712030603025</c:v>
                </c:pt>
                <c:pt idx="20">
                  <c:v>0.872743315001522</c:v>
                </c:pt>
                <c:pt idx="21">
                  <c:v>0.867983029395707</c:v>
                </c:pt>
                <c:pt idx="22">
                  <c:v>0.865297307176474</c:v>
                </c:pt>
                <c:pt idx="23">
                  <c:v>0.876962553654952</c:v>
                </c:pt>
                <c:pt idx="24">
                  <c:v>0.853053533878734</c:v>
                </c:pt>
                <c:pt idx="25">
                  <c:v>0.869148822323352</c:v>
                </c:pt>
                <c:pt idx="26">
                  <c:v>0.86534214845909</c:v>
                </c:pt>
                <c:pt idx="27">
                  <c:v>0.860635621522522</c:v>
                </c:pt>
                <c:pt idx="28">
                  <c:v>0.877095057700766</c:v>
                </c:pt>
                <c:pt idx="29">
                  <c:v>0.869861696217569</c:v>
                </c:pt>
                <c:pt idx="30">
                  <c:v>0.878964921250676</c:v>
                </c:pt>
                <c:pt idx="31">
                  <c:v>0.868270449557061</c:v>
                </c:pt>
                <c:pt idx="32">
                  <c:v>0.873138773483815</c:v>
                </c:pt>
                <c:pt idx="33">
                  <c:v>0.876732092036116</c:v>
                </c:pt>
                <c:pt idx="34">
                  <c:v>0.878713673973348</c:v>
                </c:pt>
                <c:pt idx="35">
                  <c:v>0.877915075713635</c:v>
                </c:pt>
                <c:pt idx="36">
                  <c:v>0.875976895216371</c:v>
                </c:pt>
                <c:pt idx="37">
                  <c:v>0.87835995594318</c:v>
                </c:pt>
                <c:pt idx="38">
                  <c:v>0.879888061254264</c:v>
                </c:pt>
                <c:pt idx="39">
                  <c:v>0.871524292078505</c:v>
                </c:pt>
                <c:pt idx="40">
                  <c:v>0.877906472788064</c:v>
                </c:pt>
                <c:pt idx="41">
                  <c:v>0.884388352858546</c:v>
                </c:pt>
                <c:pt idx="42">
                  <c:v>0.881200871174329</c:v>
                </c:pt>
                <c:pt idx="43">
                  <c:v>0.876381089303454</c:v>
                </c:pt>
                <c:pt idx="44">
                  <c:v>0.879322063996389</c:v>
                </c:pt>
                <c:pt idx="45">
                  <c:v>0.8834070260896</c:v>
                </c:pt>
                <c:pt idx="46">
                  <c:v>0.875537840993957</c:v>
                </c:pt>
                <c:pt idx="47">
                  <c:v>0.881312362644798</c:v>
                </c:pt>
                <c:pt idx="48">
                  <c:v>0.880819716303799</c:v>
                </c:pt>
                <c:pt idx="49">
                  <c:v>0.87321770880679</c:v>
                </c:pt>
                <c:pt idx="50">
                  <c:v>0.884126953481931</c:v>
                </c:pt>
                <c:pt idx="51">
                  <c:v>0.876273103164805</c:v>
                </c:pt>
                <c:pt idx="52">
                  <c:v>0.876282321113825</c:v>
                </c:pt>
                <c:pt idx="53">
                  <c:v>0.821869724435372</c:v>
                </c:pt>
                <c:pt idx="54">
                  <c:v>0.883861804350176</c:v>
                </c:pt>
                <c:pt idx="55">
                  <c:v>0.874697373750663</c:v>
                </c:pt>
                <c:pt idx="56">
                  <c:v>0.872905324199317</c:v>
                </c:pt>
                <c:pt idx="57">
                  <c:v>0.870906973779515</c:v>
                </c:pt>
                <c:pt idx="58">
                  <c:v>0.887897389111244</c:v>
                </c:pt>
                <c:pt idx="59">
                  <c:v>0.875631923043736</c:v>
                </c:pt>
                <c:pt idx="60">
                  <c:v>0.885213611369671</c:v>
                </c:pt>
                <c:pt idx="61">
                  <c:v>0.863486647598845</c:v>
                </c:pt>
                <c:pt idx="62">
                  <c:v>0.884701273133641</c:v>
                </c:pt>
                <c:pt idx="63">
                  <c:v>0.881184745710594</c:v>
                </c:pt>
                <c:pt idx="64">
                  <c:v>0.874980332736951</c:v>
                </c:pt>
                <c:pt idx="65">
                  <c:v>0.878798586657547</c:v>
                </c:pt>
                <c:pt idx="66">
                  <c:v>0.866304465989946</c:v>
                </c:pt>
                <c:pt idx="67">
                  <c:v>0.887813611860503</c:v>
                </c:pt>
                <c:pt idx="68">
                  <c:v>0.873546046651264</c:v>
                </c:pt>
                <c:pt idx="69">
                  <c:v>0.883143536307438</c:v>
                </c:pt>
                <c:pt idx="70">
                  <c:v>0.883844734053516</c:v>
                </c:pt>
                <c:pt idx="71">
                  <c:v>0.880205956566436</c:v>
                </c:pt>
                <c:pt idx="72">
                  <c:v>0.886692295228644</c:v>
                </c:pt>
                <c:pt idx="73">
                  <c:v>0.883012008678257</c:v>
                </c:pt>
                <c:pt idx="74">
                  <c:v>0.867435170788723</c:v>
                </c:pt>
                <c:pt idx="75">
                  <c:v>0.890865004260088</c:v>
                </c:pt>
                <c:pt idx="76">
                  <c:v>0.889966022830184</c:v>
                </c:pt>
                <c:pt idx="77">
                  <c:v>0.853323804901006</c:v>
                </c:pt>
                <c:pt idx="78">
                  <c:v>0.892347646738078</c:v>
                </c:pt>
                <c:pt idx="79">
                  <c:v>0.871261970723592</c:v>
                </c:pt>
                <c:pt idx="80">
                  <c:v>0.883928960234823</c:v>
                </c:pt>
                <c:pt idx="81">
                  <c:v>0.850285424239885</c:v>
                </c:pt>
                <c:pt idx="82">
                  <c:v>0.891002054782878</c:v>
                </c:pt>
                <c:pt idx="83">
                  <c:v>0.880000298039492</c:v>
                </c:pt>
                <c:pt idx="84">
                  <c:v>0.889406821119527</c:v>
                </c:pt>
                <c:pt idx="85">
                  <c:v>0.879474316902995</c:v>
                </c:pt>
                <c:pt idx="86">
                  <c:v>0.883948242459646</c:v>
                </c:pt>
                <c:pt idx="87">
                  <c:v>0.880126660564472</c:v>
                </c:pt>
                <c:pt idx="88">
                  <c:v>0.879082016184765</c:v>
                </c:pt>
                <c:pt idx="89">
                  <c:v>0.867453083071852</c:v>
                </c:pt>
                <c:pt idx="90">
                  <c:v>0.884464675163052</c:v>
                </c:pt>
                <c:pt idx="91">
                  <c:v>0.887423371549154</c:v>
                </c:pt>
                <c:pt idx="92">
                  <c:v>0.885926915463399</c:v>
                </c:pt>
                <c:pt idx="93">
                  <c:v>0.867224019537548</c:v>
                </c:pt>
                <c:pt idx="94">
                  <c:v>0.88268330006125</c:v>
                </c:pt>
                <c:pt idx="95">
                  <c:v>0.880350844936306</c:v>
                </c:pt>
                <c:pt idx="96">
                  <c:v>0.877628911654231</c:v>
                </c:pt>
                <c:pt idx="97">
                  <c:v>0.886420876814269</c:v>
                </c:pt>
                <c:pt idx="98">
                  <c:v>0.861304627320602</c:v>
                </c:pt>
                <c:pt idx="99">
                  <c:v>0.850643898527915</c:v>
                </c:pt>
                <c:pt idx="100">
                  <c:v>0.862737219946426</c:v>
                </c:pt>
                <c:pt idx="101">
                  <c:v>0.864562933145108</c:v>
                </c:pt>
                <c:pt idx="102">
                  <c:v>0.890121181092107</c:v>
                </c:pt>
                <c:pt idx="103">
                  <c:v>0.886697983446823</c:v>
                </c:pt>
                <c:pt idx="104">
                  <c:v>0.865149239523441</c:v>
                </c:pt>
                <c:pt idx="105">
                  <c:v>0.869582640405755</c:v>
                </c:pt>
                <c:pt idx="106">
                  <c:v>0.886360491184092</c:v>
                </c:pt>
                <c:pt idx="107">
                  <c:v>0.886416962372023</c:v>
                </c:pt>
                <c:pt idx="108">
                  <c:v>0.88362147333795</c:v>
                </c:pt>
                <c:pt idx="109">
                  <c:v>0.891610879882037</c:v>
                </c:pt>
                <c:pt idx="110">
                  <c:v>0.894991071371946</c:v>
                </c:pt>
                <c:pt idx="111">
                  <c:v>0.873048674709426</c:v>
                </c:pt>
                <c:pt idx="112">
                  <c:v>0.888834613457642</c:v>
                </c:pt>
                <c:pt idx="113">
                  <c:v>0.897739788970122</c:v>
                </c:pt>
                <c:pt idx="114">
                  <c:v>0.781462898038957</c:v>
                </c:pt>
                <c:pt idx="115">
                  <c:v>0.883519380047871</c:v>
                </c:pt>
                <c:pt idx="116">
                  <c:v>0.883358641699016</c:v>
                </c:pt>
                <c:pt idx="117">
                  <c:v>0.890271933822797</c:v>
                </c:pt>
                <c:pt idx="118">
                  <c:v>0.894833362559489</c:v>
                </c:pt>
                <c:pt idx="119">
                  <c:v>0.893423443972888</c:v>
                </c:pt>
                <c:pt idx="120">
                  <c:v>0.87797070983376</c:v>
                </c:pt>
                <c:pt idx="121">
                  <c:v>0.890540076660002</c:v>
                </c:pt>
                <c:pt idx="122">
                  <c:v>0.889776793205223</c:v>
                </c:pt>
                <c:pt idx="123">
                  <c:v>0.895732695881415</c:v>
                </c:pt>
                <c:pt idx="124">
                  <c:v>0.888797819584858</c:v>
                </c:pt>
                <c:pt idx="125">
                  <c:v>0.876162146382618</c:v>
                </c:pt>
                <c:pt idx="126">
                  <c:v>0.489230484915104</c:v>
                </c:pt>
                <c:pt idx="127">
                  <c:v>0.889430842852922</c:v>
                </c:pt>
                <c:pt idx="128">
                  <c:v>0.892921113613736</c:v>
                </c:pt>
                <c:pt idx="129">
                  <c:v>0.893482025143568</c:v>
                </c:pt>
                <c:pt idx="130">
                  <c:v>0.861482936124519</c:v>
                </c:pt>
                <c:pt idx="131">
                  <c:v>0.889440512572389</c:v>
                </c:pt>
                <c:pt idx="132">
                  <c:v>0.89105560386696</c:v>
                </c:pt>
                <c:pt idx="133">
                  <c:v>0.880436615981971</c:v>
                </c:pt>
                <c:pt idx="134">
                  <c:v>0.893393503966446</c:v>
                </c:pt>
                <c:pt idx="135">
                  <c:v>0.894982117082451</c:v>
                </c:pt>
                <c:pt idx="136">
                  <c:v>0.893230930217794</c:v>
                </c:pt>
                <c:pt idx="137">
                  <c:v>0.895431637282407</c:v>
                </c:pt>
                <c:pt idx="138">
                  <c:v>0.89193525508951</c:v>
                </c:pt>
                <c:pt idx="139">
                  <c:v>0.885167178162662</c:v>
                </c:pt>
                <c:pt idx="140">
                  <c:v>0.892543781235015</c:v>
                </c:pt>
                <c:pt idx="141">
                  <c:v>0.896221499146801</c:v>
                </c:pt>
                <c:pt idx="142">
                  <c:v>0.883645066156389</c:v>
                </c:pt>
                <c:pt idx="143">
                  <c:v>0.890710332866828</c:v>
                </c:pt>
                <c:pt idx="144">
                  <c:v>0.897880083983599</c:v>
                </c:pt>
                <c:pt idx="145">
                  <c:v>0.892307559194643</c:v>
                </c:pt>
                <c:pt idx="146">
                  <c:v>0.89858012825898</c:v>
                </c:pt>
                <c:pt idx="147">
                  <c:v>0.889736009665033</c:v>
                </c:pt>
                <c:pt idx="148">
                  <c:v>0.896623623351678</c:v>
                </c:pt>
                <c:pt idx="149">
                  <c:v>0.892773611533116</c:v>
                </c:pt>
                <c:pt idx="150">
                  <c:v>0.877789387798624</c:v>
                </c:pt>
                <c:pt idx="151">
                  <c:v>0.681543148558872</c:v>
                </c:pt>
                <c:pt idx="152">
                  <c:v>0.890809669562558</c:v>
                </c:pt>
                <c:pt idx="153">
                  <c:v>0.897970767612683</c:v>
                </c:pt>
                <c:pt idx="154">
                  <c:v>0.890440246034573</c:v>
                </c:pt>
                <c:pt idx="155">
                  <c:v>0.886049189174435</c:v>
                </c:pt>
                <c:pt idx="156">
                  <c:v>0.89724930186133</c:v>
                </c:pt>
                <c:pt idx="157">
                  <c:v>0.897903846771717</c:v>
                </c:pt>
                <c:pt idx="158">
                  <c:v>0.890494889184423</c:v>
                </c:pt>
                <c:pt idx="159">
                  <c:v>0.885230328702453</c:v>
                </c:pt>
                <c:pt idx="160">
                  <c:v>0.895670787701013</c:v>
                </c:pt>
                <c:pt idx="161">
                  <c:v>0.898774180330872</c:v>
                </c:pt>
                <c:pt idx="162">
                  <c:v>0.794234734726428</c:v>
                </c:pt>
                <c:pt idx="163">
                  <c:v>0.892176115011607</c:v>
                </c:pt>
                <c:pt idx="164">
                  <c:v>0.893847005763631</c:v>
                </c:pt>
                <c:pt idx="165">
                  <c:v>0.881898255707243</c:v>
                </c:pt>
                <c:pt idx="166">
                  <c:v>0.896063221124813</c:v>
                </c:pt>
                <c:pt idx="167">
                  <c:v>0.889269829374463</c:v>
                </c:pt>
                <c:pt idx="168">
                  <c:v>0.88334470317885</c:v>
                </c:pt>
                <c:pt idx="169">
                  <c:v>0.864182677996272</c:v>
                </c:pt>
                <c:pt idx="170">
                  <c:v>0.886857624399954</c:v>
                </c:pt>
                <c:pt idx="171">
                  <c:v>0.881316681975113</c:v>
                </c:pt>
                <c:pt idx="172">
                  <c:v>0.880355849485425</c:v>
                </c:pt>
                <c:pt idx="173">
                  <c:v>0.885293461939675</c:v>
                </c:pt>
                <c:pt idx="174">
                  <c:v>0.882522353466351</c:v>
                </c:pt>
                <c:pt idx="175">
                  <c:v>0.881944796751515</c:v>
                </c:pt>
                <c:pt idx="176">
                  <c:v>0.892108946825534</c:v>
                </c:pt>
                <c:pt idx="177">
                  <c:v>0.892176572286878</c:v>
                </c:pt>
                <c:pt idx="178">
                  <c:v>0.894773027466469</c:v>
                </c:pt>
                <c:pt idx="179">
                  <c:v>0.895083067688624</c:v>
                </c:pt>
                <c:pt idx="180">
                  <c:v>0.886036115852265</c:v>
                </c:pt>
                <c:pt idx="181">
                  <c:v>0.889900843929378</c:v>
                </c:pt>
                <c:pt idx="182">
                  <c:v>0.89398117884432</c:v>
                </c:pt>
                <c:pt idx="183">
                  <c:v>0.898645167576655</c:v>
                </c:pt>
                <c:pt idx="184">
                  <c:v>0.895576247129677</c:v>
                </c:pt>
                <c:pt idx="185">
                  <c:v>0.891287953047656</c:v>
                </c:pt>
                <c:pt idx="186">
                  <c:v>0.898885344948893</c:v>
                </c:pt>
                <c:pt idx="187">
                  <c:v>0.898525121206151</c:v>
                </c:pt>
                <c:pt idx="188">
                  <c:v>0.89788294702337</c:v>
                </c:pt>
                <c:pt idx="189">
                  <c:v>0.881164510227353</c:v>
                </c:pt>
                <c:pt idx="190">
                  <c:v>0.893755604100023</c:v>
                </c:pt>
                <c:pt idx="191">
                  <c:v>0.895704998538166</c:v>
                </c:pt>
                <c:pt idx="192">
                  <c:v>0.863354722729396</c:v>
                </c:pt>
                <c:pt idx="193">
                  <c:v>0.896586006801738</c:v>
                </c:pt>
                <c:pt idx="194">
                  <c:v>0.89744347537628</c:v>
                </c:pt>
                <c:pt idx="195">
                  <c:v>0.895647363598024</c:v>
                </c:pt>
                <c:pt idx="196">
                  <c:v>0.894269456815541</c:v>
                </c:pt>
                <c:pt idx="197">
                  <c:v>0.874546799728774</c:v>
                </c:pt>
                <c:pt idx="198">
                  <c:v>0.871727951312798</c:v>
                </c:pt>
                <c:pt idx="199">
                  <c:v>0.896138816323049</c:v>
                </c:pt>
                <c:pt idx="200">
                  <c:v>0.89613061486477</c:v>
                </c:pt>
                <c:pt idx="201">
                  <c:v>0.895510633451026</c:v>
                </c:pt>
                <c:pt idx="202">
                  <c:v>0.8698094406864</c:v>
                </c:pt>
                <c:pt idx="203">
                  <c:v>0.890836758446367</c:v>
                </c:pt>
                <c:pt idx="204">
                  <c:v>0.892886981889155</c:v>
                </c:pt>
                <c:pt idx="205">
                  <c:v>0.895501012577303</c:v>
                </c:pt>
                <c:pt idx="206">
                  <c:v>0.895622732207537</c:v>
                </c:pt>
                <c:pt idx="207">
                  <c:v>0.896482499468629</c:v>
                </c:pt>
                <c:pt idx="208">
                  <c:v>0.896987467098032</c:v>
                </c:pt>
                <c:pt idx="209">
                  <c:v>0.896400653115866</c:v>
                </c:pt>
                <c:pt idx="210">
                  <c:v>0.892124787904874</c:v>
                </c:pt>
                <c:pt idx="211">
                  <c:v>0.89644191469737</c:v>
                </c:pt>
                <c:pt idx="212">
                  <c:v>0.892117458638603</c:v>
                </c:pt>
                <c:pt idx="213">
                  <c:v>0.881165644344532</c:v>
                </c:pt>
                <c:pt idx="214">
                  <c:v>0.891548773938155</c:v>
                </c:pt>
                <c:pt idx="215">
                  <c:v>0.896306737947572</c:v>
                </c:pt>
                <c:pt idx="216">
                  <c:v>0.898013471813943</c:v>
                </c:pt>
                <c:pt idx="217">
                  <c:v>0.888485357403471</c:v>
                </c:pt>
                <c:pt idx="218">
                  <c:v>0.894829153817741</c:v>
                </c:pt>
                <c:pt idx="219">
                  <c:v>0.901995520011148</c:v>
                </c:pt>
                <c:pt idx="220">
                  <c:v>0.895285575284466</c:v>
                </c:pt>
                <c:pt idx="221">
                  <c:v>0.890065321469093</c:v>
                </c:pt>
                <c:pt idx="222">
                  <c:v>0.88890601494832</c:v>
                </c:pt>
                <c:pt idx="223">
                  <c:v>0.900514349289896</c:v>
                </c:pt>
                <c:pt idx="224">
                  <c:v>0.896465459756884</c:v>
                </c:pt>
                <c:pt idx="225">
                  <c:v>0.896177792151008</c:v>
                </c:pt>
                <c:pt idx="226">
                  <c:v>0.89390914379409</c:v>
                </c:pt>
                <c:pt idx="227">
                  <c:v>0.897555604786323</c:v>
                </c:pt>
                <c:pt idx="228">
                  <c:v>0.890466521159875</c:v>
                </c:pt>
                <c:pt idx="229">
                  <c:v>0.873998983562393</c:v>
                </c:pt>
                <c:pt idx="230">
                  <c:v>0.895188909815626</c:v>
                </c:pt>
                <c:pt idx="231">
                  <c:v>0.885556384062476</c:v>
                </c:pt>
                <c:pt idx="232">
                  <c:v>0.887156870344631</c:v>
                </c:pt>
                <c:pt idx="233">
                  <c:v>0.895118505844159</c:v>
                </c:pt>
                <c:pt idx="234">
                  <c:v>0.897294982805052</c:v>
                </c:pt>
                <c:pt idx="235">
                  <c:v>0.877780707825219</c:v>
                </c:pt>
                <c:pt idx="236">
                  <c:v>0.892926369889287</c:v>
                </c:pt>
                <c:pt idx="237">
                  <c:v>0.900169810065792</c:v>
                </c:pt>
                <c:pt idx="238">
                  <c:v>0.894119570307805</c:v>
                </c:pt>
                <c:pt idx="239">
                  <c:v>0.896272269885339</c:v>
                </c:pt>
                <c:pt idx="240">
                  <c:v>0.899874675577534</c:v>
                </c:pt>
                <c:pt idx="241">
                  <c:v>0.899031277095522</c:v>
                </c:pt>
                <c:pt idx="242">
                  <c:v>0.901125228246843</c:v>
                </c:pt>
                <c:pt idx="243">
                  <c:v>0.892194919269548</c:v>
                </c:pt>
                <c:pt idx="244">
                  <c:v>0.901402617853494</c:v>
                </c:pt>
                <c:pt idx="245">
                  <c:v>0.895553252880968</c:v>
                </c:pt>
                <c:pt idx="246">
                  <c:v>0.895667594797813</c:v>
                </c:pt>
                <c:pt idx="247">
                  <c:v>0.880576718092793</c:v>
                </c:pt>
                <c:pt idx="248">
                  <c:v>0.893561660717941</c:v>
                </c:pt>
                <c:pt idx="249">
                  <c:v>0.894712081967729</c:v>
                </c:pt>
                <c:pt idx="250">
                  <c:v>0.89680666149545</c:v>
                </c:pt>
                <c:pt idx="251">
                  <c:v>0.889027545937467</c:v>
                </c:pt>
                <c:pt idx="252">
                  <c:v>0.893506410481886</c:v>
                </c:pt>
                <c:pt idx="253">
                  <c:v>0.897412343304687</c:v>
                </c:pt>
                <c:pt idx="254">
                  <c:v>0.880580991312618</c:v>
                </c:pt>
                <c:pt idx="255">
                  <c:v>0.898516916304061</c:v>
                </c:pt>
                <c:pt idx="256">
                  <c:v>0.892407379968944</c:v>
                </c:pt>
                <c:pt idx="257">
                  <c:v>0.888154930730292</c:v>
                </c:pt>
                <c:pt idx="258">
                  <c:v>0.89365189392042</c:v>
                </c:pt>
                <c:pt idx="259">
                  <c:v>0.877342792896666</c:v>
                </c:pt>
                <c:pt idx="260">
                  <c:v>0.894287009565074</c:v>
                </c:pt>
                <c:pt idx="261">
                  <c:v>0.894887452542039</c:v>
                </c:pt>
                <c:pt idx="262">
                  <c:v>0.890726747912953</c:v>
                </c:pt>
                <c:pt idx="263">
                  <c:v>0.889968856900885</c:v>
                </c:pt>
                <c:pt idx="264">
                  <c:v>0.889813497833055</c:v>
                </c:pt>
                <c:pt idx="265">
                  <c:v>0.893684124167143</c:v>
                </c:pt>
                <c:pt idx="266">
                  <c:v>0.888259327357683</c:v>
                </c:pt>
                <c:pt idx="267">
                  <c:v>0.89681691762149</c:v>
                </c:pt>
                <c:pt idx="268">
                  <c:v>0.901470044726886</c:v>
                </c:pt>
                <c:pt idx="269">
                  <c:v>0.899337084191088</c:v>
                </c:pt>
                <c:pt idx="270">
                  <c:v>0.895329402562335</c:v>
                </c:pt>
                <c:pt idx="271">
                  <c:v>0.865264842240944</c:v>
                </c:pt>
                <c:pt idx="272">
                  <c:v>0.895412082067316</c:v>
                </c:pt>
                <c:pt idx="273">
                  <c:v>0.899328020847153</c:v>
                </c:pt>
                <c:pt idx="274">
                  <c:v>0.891201334710755</c:v>
                </c:pt>
                <c:pt idx="275">
                  <c:v>0.896531427001844</c:v>
                </c:pt>
                <c:pt idx="276">
                  <c:v>0.899598372639924</c:v>
                </c:pt>
                <c:pt idx="277">
                  <c:v>0.898566121866136</c:v>
                </c:pt>
                <c:pt idx="278">
                  <c:v>0.896464652913726</c:v>
                </c:pt>
                <c:pt idx="279">
                  <c:v>0.89610046816317</c:v>
                </c:pt>
                <c:pt idx="280">
                  <c:v>0.89633357071461</c:v>
                </c:pt>
                <c:pt idx="281">
                  <c:v>0.897293475001125</c:v>
                </c:pt>
                <c:pt idx="282">
                  <c:v>0.890441979424402</c:v>
                </c:pt>
                <c:pt idx="283">
                  <c:v>0.885771684502892</c:v>
                </c:pt>
                <c:pt idx="284">
                  <c:v>0.895699078470143</c:v>
                </c:pt>
                <c:pt idx="285">
                  <c:v>0.89947116747993</c:v>
                </c:pt>
                <c:pt idx="286">
                  <c:v>0.90071001794208</c:v>
                </c:pt>
                <c:pt idx="287">
                  <c:v>0.897513472869633</c:v>
                </c:pt>
                <c:pt idx="288">
                  <c:v>0.891244716670469</c:v>
                </c:pt>
                <c:pt idx="289">
                  <c:v>0.895535994930181</c:v>
                </c:pt>
                <c:pt idx="290">
                  <c:v>0.89543355490261</c:v>
                </c:pt>
                <c:pt idx="291">
                  <c:v>0.898239379946389</c:v>
                </c:pt>
                <c:pt idx="292">
                  <c:v>0.894964128937906</c:v>
                </c:pt>
                <c:pt idx="293">
                  <c:v>0.896773009660368</c:v>
                </c:pt>
                <c:pt idx="294">
                  <c:v>0.891754855415919</c:v>
                </c:pt>
                <c:pt idx="295">
                  <c:v>0.894238197369027</c:v>
                </c:pt>
                <c:pt idx="296">
                  <c:v>0.890972191380898</c:v>
                </c:pt>
                <c:pt idx="297">
                  <c:v>0.885353554477694</c:v>
                </c:pt>
                <c:pt idx="298">
                  <c:v>0.895592243240346</c:v>
                </c:pt>
                <c:pt idx="299">
                  <c:v>0.892687820714423</c:v>
                </c:pt>
                <c:pt idx="300">
                  <c:v>0.892641834387121</c:v>
                </c:pt>
                <c:pt idx="301">
                  <c:v>0.901285016640075</c:v>
                </c:pt>
                <c:pt idx="302">
                  <c:v>0.899644443407312</c:v>
                </c:pt>
                <c:pt idx="303">
                  <c:v>0.886762046131027</c:v>
                </c:pt>
                <c:pt idx="304">
                  <c:v>0.896080646447668</c:v>
                </c:pt>
                <c:pt idx="305">
                  <c:v>0.900876265328665</c:v>
                </c:pt>
                <c:pt idx="306">
                  <c:v>0.896776846223401</c:v>
                </c:pt>
                <c:pt idx="307">
                  <c:v>0.89896561989962</c:v>
                </c:pt>
                <c:pt idx="308">
                  <c:v>0.898754630572141</c:v>
                </c:pt>
                <c:pt idx="309">
                  <c:v>0.901107443053366</c:v>
                </c:pt>
                <c:pt idx="310">
                  <c:v>0.900675569864722</c:v>
                </c:pt>
                <c:pt idx="311">
                  <c:v>0.898231361435451</c:v>
                </c:pt>
                <c:pt idx="312">
                  <c:v>0.897615332445136</c:v>
                </c:pt>
                <c:pt idx="313">
                  <c:v>0.892104944556795</c:v>
                </c:pt>
                <c:pt idx="314">
                  <c:v>0.894669175968005</c:v>
                </c:pt>
                <c:pt idx="315">
                  <c:v>0.895568484507031</c:v>
                </c:pt>
                <c:pt idx="316">
                  <c:v>0.896757419017612</c:v>
                </c:pt>
                <c:pt idx="317">
                  <c:v>0.8972897204294</c:v>
                </c:pt>
                <c:pt idx="318">
                  <c:v>0.895564411571179</c:v>
                </c:pt>
                <c:pt idx="319">
                  <c:v>0.893511001229201</c:v>
                </c:pt>
                <c:pt idx="320">
                  <c:v>0.895943505998992</c:v>
                </c:pt>
                <c:pt idx="321">
                  <c:v>0.896461465567143</c:v>
                </c:pt>
                <c:pt idx="322">
                  <c:v>0.893778691525427</c:v>
                </c:pt>
                <c:pt idx="323">
                  <c:v>0.894955873360012</c:v>
                </c:pt>
                <c:pt idx="324">
                  <c:v>0.898356641957206</c:v>
                </c:pt>
                <c:pt idx="325">
                  <c:v>0.890176885162652</c:v>
                </c:pt>
                <c:pt idx="326">
                  <c:v>0.898478916588626</c:v>
                </c:pt>
                <c:pt idx="327">
                  <c:v>0.889620423313276</c:v>
                </c:pt>
                <c:pt idx="328">
                  <c:v>0.89821660809383</c:v>
                </c:pt>
                <c:pt idx="329">
                  <c:v>0.892184541463691</c:v>
                </c:pt>
                <c:pt idx="330">
                  <c:v>0.898832840743626</c:v>
                </c:pt>
                <c:pt idx="331">
                  <c:v>0.896920659967247</c:v>
                </c:pt>
                <c:pt idx="332">
                  <c:v>0.897447627614826</c:v>
                </c:pt>
                <c:pt idx="333">
                  <c:v>0.900576211580568</c:v>
                </c:pt>
                <c:pt idx="334">
                  <c:v>0.892282115541677</c:v>
                </c:pt>
                <c:pt idx="335">
                  <c:v>0.894439311871369</c:v>
                </c:pt>
                <c:pt idx="336">
                  <c:v>0.891206859911096</c:v>
                </c:pt>
                <c:pt idx="337">
                  <c:v>0.898460648980656</c:v>
                </c:pt>
                <c:pt idx="338">
                  <c:v>0.894713164815072</c:v>
                </c:pt>
                <c:pt idx="339">
                  <c:v>0.897728067240636</c:v>
                </c:pt>
                <c:pt idx="340">
                  <c:v>0.892514712448846</c:v>
                </c:pt>
                <c:pt idx="341">
                  <c:v>0.896963970764121</c:v>
                </c:pt>
                <c:pt idx="342">
                  <c:v>0.898319207336176</c:v>
                </c:pt>
                <c:pt idx="343">
                  <c:v>0.898846049512971</c:v>
                </c:pt>
                <c:pt idx="344">
                  <c:v>0.898427153450007</c:v>
                </c:pt>
                <c:pt idx="345">
                  <c:v>0.895052624965436</c:v>
                </c:pt>
                <c:pt idx="346">
                  <c:v>0.897010560065442</c:v>
                </c:pt>
                <c:pt idx="347">
                  <c:v>0.898052837700822</c:v>
                </c:pt>
                <c:pt idx="348">
                  <c:v>0.896098813115287</c:v>
                </c:pt>
                <c:pt idx="349">
                  <c:v>0.886108063418484</c:v>
                </c:pt>
                <c:pt idx="350">
                  <c:v>0.898804315394363</c:v>
                </c:pt>
                <c:pt idx="351">
                  <c:v>0.89886575054149</c:v>
                </c:pt>
                <c:pt idx="352">
                  <c:v>0.896893612197357</c:v>
                </c:pt>
                <c:pt idx="353">
                  <c:v>0.891059970671128</c:v>
                </c:pt>
                <c:pt idx="354">
                  <c:v>0.894392962155595</c:v>
                </c:pt>
                <c:pt idx="355">
                  <c:v>0.893248475791125</c:v>
                </c:pt>
                <c:pt idx="356">
                  <c:v>0.899066570931641</c:v>
                </c:pt>
                <c:pt idx="357">
                  <c:v>0.897585665537616</c:v>
                </c:pt>
                <c:pt idx="358">
                  <c:v>0.895173339000021</c:v>
                </c:pt>
                <c:pt idx="359">
                  <c:v>0.898138949006244</c:v>
                </c:pt>
                <c:pt idx="360">
                  <c:v>0.895995948175409</c:v>
                </c:pt>
                <c:pt idx="361">
                  <c:v>0.896679158406914</c:v>
                </c:pt>
                <c:pt idx="362">
                  <c:v>0.895391397756614</c:v>
                </c:pt>
                <c:pt idx="363">
                  <c:v>0.899427522533843</c:v>
                </c:pt>
                <c:pt idx="364">
                  <c:v>0.896471637878752</c:v>
                </c:pt>
                <c:pt idx="365">
                  <c:v>0.898668923856271</c:v>
                </c:pt>
                <c:pt idx="366">
                  <c:v>0.898390498770654</c:v>
                </c:pt>
                <c:pt idx="367">
                  <c:v>0.896308885442947</c:v>
                </c:pt>
                <c:pt idx="368">
                  <c:v>0.896581230566378</c:v>
                </c:pt>
                <c:pt idx="369">
                  <c:v>0.895266572783738</c:v>
                </c:pt>
                <c:pt idx="370">
                  <c:v>0.896733116225381</c:v>
                </c:pt>
                <c:pt idx="371">
                  <c:v>0.899241055453791</c:v>
                </c:pt>
                <c:pt idx="372">
                  <c:v>0.898240094030459</c:v>
                </c:pt>
                <c:pt idx="373">
                  <c:v>0.89640582223144</c:v>
                </c:pt>
                <c:pt idx="374">
                  <c:v>0.898421814197317</c:v>
                </c:pt>
                <c:pt idx="375">
                  <c:v>0.898712544860942</c:v>
                </c:pt>
                <c:pt idx="376">
                  <c:v>0.900218634490642</c:v>
                </c:pt>
                <c:pt idx="377">
                  <c:v>0.894516116158386</c:v>
                </c:pt>
                <c:pt idx="378">
                  <c:v>0.899149722955196</c:v>
                </c:pt>
                <c:pt idx="379">
                  <c:v>0.899602390527706</c:v>
                </c:pt>
                <c:pt idx="380">
                  <c:v>0.895125817461569</c:v>
                </c:pt>
                <c:pt idx="381">
                  <c:v>0.894783947549295</c:v>
                </c:pt>
                <c:pt idx="382">
                  <c:v>0.896893468020613</c:v>
                </c:pt>
                <c:pt idx="383">
                  <c:v>0.898516489324124</c:v>
                </c:pt>
                <c:pt idx="384">
                  <c:v>0.897023363573391</c:v>
                </c:pt>
                <c:pt idx="385">
                  <c:v>0.896556594593584</c:v>
                </c:pt>
                <c:pt idx="386">
                  <c:v>0.899629202534939</c:v>
                </c:pt>
                <c:pt idx="387">
                  <c:v>0.902458363993789</c:v>
                </c:pt>
                <c:pt idx="388">
                  <c:v>0.898526958734667</c:v>
                </c:pt>
                <c:pt idx="389">
                  <c:v>0.898758735952917</c:v>
                </c:pt>
                <c:pt idx="390">
                  <c:v>0.892182987433629</c:v>
                </c:pt>
                <c:pt idx="391">
                  <c:v>0.894582902393166</c:v>
                </c:pt>
                <c:pt idx="392">
                  <c:v>0.895926678602283</c:v>
                </c:pt>
                <c:pt idx="393">
                  <c:v>0.899291082471306</c:v>
                </c:pt>
                <c:pt idx="394">
                  <c:v>0.896585444414615</c:v>
                </c:pt>
                <c:pt idx="395">
                  <c:v>0.896491911044232</c:v>
                </c:pt>
                <c:pt idx="396">
                  <c:v>0.896563634281463</c:v>
                </c:pt>
                <c:pt idx="397">
                  <c:v>0.896421542022608</c:v>
                </c:pt>
                <c:pt idx="398">
                  <c:v>0.896657544927333</c:v>
                </c:pt>
                <c:pt idx="399">
                  <c:v>0.895044923808063</c:v>
                </c:pt>
                <c:pt idx="400">
                  <c:v>0.89537559447623</c:v>
                </c:pt>
                <c:pt idx="401">
                  <c:v>0.897731112083771</c:v>
                </c:pt>
                <c:pt idx="402">
                  <c:v>0.896505375604681</c:v>
                </c:pt>
                <c:pt idx="403">
                  <c:v>0.898773933023322</c:v>
                </c:pt>
                <c:pt idx="404">
                  <c:v>0.89925197698658</c:v>
                </c:pt>
                <c:pt idx="405">
                  <c:v>0.898110461617074</c:v>
                </c:pt>
                <c:pt idx="406">
                  <c:v>0.896843904924175</c:v>
                </c:pt>
                <c:pt idx="407">
                  <c:v>0.899486822556106</c:v>
                </c:pt>
                <c:pt idx="408">
                  <c:v>0.897634951866817</c:v>
                </c:pt>
                <c:pt idx="409">
                  <c:v>0.897610644587547</c:v>
                </c:pt>
                <c:pt idx="410">
                  <c:v>0.898294495050659</c:v>
                </c:pt>
                <c:pt idx="411">
                  <c:v>0.89518034474599</c:v>
                </c:pt>
                <c:pt idx="412">
                  <c:v>0.899161890286624</c:v>
                </c:pt>
                <c:pt idx="413">
                  <c:v>0.897633541014502</c:v>
                </c:pt>
                <c:pt idx="414">
                  <c:v>0.898539141376981</c:v>
                </c:pt>
                <c:pt idx="415">
                  <c:v>0.895108478036196</c:v>
                </c:pt>
                <c:pt idx="416">
                  <c:v>0.898152673544325</c:v>
                </c:pt>
                <c:pt idx="417">
                  <c:v>0.892895529021558</c:v>
                </c:pt>
                <c:pt idx="418">
                  <c:v>0.897592671155059</c:v>
                </c:pt>
                <c:pt idx="419">
                  <c:v>0.897637129794357</c:v>
                </c:pt>
                <c:pt idx="420">
                  <c:v>0.899309853975263</c:v>
                </c:pt>
                <c:pt idx="421">
                  <c:v>0.896407202969678</c:v>
                </c:pt>
                <c:pt idx="422">
                  <c:v>0.895920460066207</c:v>
                </c:pt>
                <c:pt idx="423">
                  <c:v>0.898155126088702</c:v>
                </c:pt>
                <c:pt idx="424">
                  <c:v>0.899320339127955</c:v>
                </c:pt>
                <c:pt idx="425">
                  <c:v>0.896570455506009</c:v>
                </c:pt>
                <c:pt idx="426">
                  <c:v>0.897527852234047</c:v>
                </c:pt>
                <c:pt idx="427">
                  <c:v>0.894022221069253</c:v>
                </c:pt>
                <c:pt idx="428">
                  <c:v>0.896206228327252</c:v>
                </c:pt>
                <c:pt idx="429">
                  <c:v>0.896061732580879</c:v>
                </c:pt>
                <c:pt idx="430">
                  <c:v>0.894521293016259</c:v>
                </c:pt>
                <c:pt idx="431">
                  <c:v>0.898271564758784</c:v>
                </c:pt>
                <c:pt idx="432">
                  <c:v>0.898485397186776</c:v>
                </c:pt>
                <c:pt idx="433">
                  <c:v>0.899091049578911</c:v>
                </c:pt>
                <c:pt idx="434">
                  <c:v>0.895523114398584</c:v>
                </c:pt>
                <c:pt idx="435">
                  <c:v>0.895312029992633</c:v>
                </c:pt>
                <c:pt idx="436">
                  <c:v>0.896423308414545</c:v>
                </c:pt>
                <c:pt idx="437">
                  <c:v>0.897235758332205</c:v>
                </c:pt>
                <c:pt idx="438">
                  <c:v>0.899332112977075</c:v>
                </c:pt>
                <c:pt idx="439">
                  <c:v>0.898214894248861</c:v>
                </c:pt>
                <c:pt idx="440">
                  <c:v>0.896648917819755</c:v>
                </c:pt>
                <c:pt idx="441">
                  <c:v>0.895208695898086</c:v>
                </c:pt>
                <c:pt idx="442">
                  <c:v>0.893739996669731</c:v>
                </c:pt>
                <c:pt idx="443">
                  <c:v>0.895317249252819</c:v>
                </c:pt>
                <c:pt idx="444">
                  <c:v>0.898066759148122</c:v>
                </c:pt>
                <c:pt idx="445">
                  <c:v>0.896372517680425</c:v>
                </c:pt>
                <c:pt idx="446">
                  <c:v>0.897917232737768</c:v>
                </c:pt>
                <c:pt idx="447">
                  <c:v>0.89730446633967</c:v>
                </c:pt>
                <c:pt idx="448">
                  <c:v>0.89801879510438</c:v>
                </c:pt>
                <c:pt idx="449">
                  <c:v>0.898097139625387</c:v>
                </c:pt>
                <c:pt idx="450">
                  <c:v>0.896883525520824</c:v>
                </c:pt>
                <c:pt idx="451">
                  <c:v>0.897729458409902</c:v>
                </c:pt>
                <c:pt idx="452">
                  <c:v>0.898204668294636</c:v>
                </c:pt>
                <c:pt idx="453">
                  <c:v>0.896700397892206</c:v>
                </c:pt>
                <c:pt idx="454">
                  <c:v>0.896062939970091</c:v>
                </c:pt>
                <c:pt idx="455">
                  <c:v>0.898152878429423</c:v>
                </c:pt>
                <c:pt idx="456">
                  <c:v>0.896430562620176</c:v>
                </c:pt>
                <c:pt idx="457">
                  <c:v>0.896883880465734</c:v>
                </c:pt>
                <c:pt idx="458">
                  <c:v>0.898335279991847</c:v>
                </c:pt>
                <c:pt idx="459">
                  <c:v>0.897610123522384</c:v>
                </c:pt>
                <c:pt idx="460">
                  <c:v>0.897904443425069</c:v>
                </c:pt>
                <c:pt idx="461">
                  <c:v>0.896526404194275</c:v>
                </c:pt>
                <c:pt idx="462">
                  <c:v>0.896810113913558</c:v>
                </c:pt>
                <c:pt idx="463">
                  <c:v>0.898072595981536</c:v>
                </c:pt>
                <c:pt idx="464">
                  <c:v>0.896900302122714</c:v>
                </c:pt>
                <c:pt idx="465">
                  <c:v>0.893495459626428</c:v>
                </c:pt>
                <c:pt idx="466">
                  <c:v>0.89614468490227</c:v>
                </c:pt>
                <c:pt idx="467">
                  <c:v>0.897876117218648</c:v>
                </c:pt>
                <c:pt idx="468">
                  <c:v>0.896854825365191</c:v>
                </c:pt>
                <c:pt idx="469">
                  <c:v>0.898619393700787</c:v>
                </c:pt>
                <c:pt idx="470">
                  <c:v>0.895214005319068</c:v>
                </c:pt>
                <c:pt idx="471">
                  <c:v>0.897828355832321</c:v>
                </c:pt>
                <c:pt idx="472">
                  <c:v>0.895766522812936</c:v>
                </c:pt>
                <c:pt idx="473">
                  <c:v>0.894868811423115</c:v>
                </c:pt>
                <c:pt idx="474">
                  <c:v>0.894996774506834</c:v>
                </c:pt>
                <c:pt idx="475">
                  <c:v>0.897932465599216</c:v>
                </c:pt>
                <c:pt idx="476">
                  <c:v>0.897449567740908</c:v>
                </c:pt>
                <c:pt idx="477">
                  <c:v>0.897834443022998</c:v>
                </c:pt>
                <c:pt idx="478">
                  <c:v>0.896206794581844</c:v>
                </c:pt>
                <c:pt idx="479">
                  <c:v>0.898156143483085</c:v>
                </c:pt>
                <c:pt idx="480">
                  <c:v>0.898446994308723</c:v>
                </c:pt>
                <c:pt idx="481">
                  <c:v>0.89878392779739</c:v>
                </c:pt>
                <c:pt idx="482">
                  <c:v>0.896354169191868</c:v>
                </c:pt>
                <c:pt idx="483">
                  <c:v>0.896327363116593</c:v>
                </c:pt>
                <c:pt idx="484">
                  <c:v>0.895273988508057</c:v>
                </c:pt>
                <c:pt idx="485">
                  <c:v>0.896281328322589</c:v>
                </c:pt>
                <c:pt idx="486">
                  <c:v>0.896324249338102</c:v>
                </c:pt>
                <c:pt idx="487">
                  <c:v>0.897073426423297</c:v>
                </c:pt>
                <c:pt idx="488">
                  <c:v>0.897447511296191</c:v>
                </c:pt>
                <c:pt idx="489">
                  <c:v>0.897966968079691</c:v>
                </c:pt>
                <c:pt idx="490">
                  <c:v>0.898327327350239</c:v>
                </c:pt>
                <c:pt idx="491">
                  <c:v>0.897094748354307</c:v>
                </c:pt>
                <c:pt idx="492">
                  <c:v>0.896883527374357</c:v>
                </c:pt>
                <c:pt idx="493">
                  <c:v>0.895915918365557</c:v>
                </c:pt>
                <c:pt idx="494">
                  <c:v>0.897647132693541</c:v>
                </c:pt>
                <c:pt idx="495">
                  <c:v>0.898142860218636</c:v>
                </c:pt>
                <c:pt idx="496">
                  <c:v>0.89861833748616</c:v>
                </c:pt>
                <c:pt idx="497">
                  <c:v>0.894813977989455</c:v>
                </c:pt>
                <c:pt idx="498">
                  <c:v>0.897423014171491</c:v>
                </c:pt>
                <c:pt idx="499">
                  <c:v>0.893832913488732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0198675"/>
        <c:axId val="436583354"/>
      </c:scatterChart>
      <c:valAx>
        <c:axId val="15019867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bg1">
                  <a:lumMod val="902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436583354"/>
        <c:crosses val="autoZero"/>
        <c:crossBetween val="midCat"/>
      </c:valAx>
      <c:valAx>
        <c:axId val="43658335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902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50198675"/>
        <c:crosses val="autoZero"/>
        <c:crossBetween val="midCat"/>
      </c:valAx>
      <c:spPr>
        <a:noFill/>
        <a:ln w="9525" cap="flat" cmpd="sng" algn="ctr">
          <a:solidFill>
            <a:schemeClr val="tx1">
              <a:lumMod val="15000"/>
              <a:lumOff val="85000"/>
            </a:schemeClr>
          </a:solidFill>
          <a:round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14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</a:p>
      </c:txPr>
    </c:title>
    <c:autoTitleDeleted val="0"/>
    <c:plotArea>
      <c:layout>
        <c:manualLayout>
          <c:layoutTarget val="inner"/>
          <c:xMode val="edge"/>
          <c:yMode val="edge"/>
          <c:x val="0.0398157894736842"/>
          <c:y val="0.326388888888889"/>
          <c:w val="0.904065789473684"/>
          <c:h val="0.605648148148148"/>
        </c:manualLayout>
      </c:layout>
      <c:scatterChart>
        <c:scatterStyle val="marker"/>
        <c:varyColors val="0"/>
        <c:ser>
          <c:idx val="0"/>
          <c:order val="0"/>
          <c:tx>
            <c:strRef>
              <c:f>log.csv!$F$1</c:f>
              <c:strCache>
                <c:ptCount val="1"/>
                <c:pt idx="0">
                  <c:v>val_iou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elete val="1"/>
          </c:dLbls>
          <c:yVal>
            <c:numRef>
              <c:f>log.csv!$F$2:$F$501</c:f>
              <c:numCache>
                <c:formatCode>General</c:formatCode>
                <c:ptCount val="500"/>
                <c:pt idx="0">
                  <c:v>0.557260947376652</c:v>
                </c:pt>
                <c:pt idx="1">
                  <c:v>0.687768039380578</c:v>
                </c:pt>
                <c:pt idx="2">
                  <c:v>0.653277007544511</c:v>
                </c:pt>
                <c:pt idx="3">
                  <c:v>0.718640344951571</c:v>
                </c:pt>
                <c:pt idx="4">
                  <c:v>0.695486331669785</c:v>
                </c:pt>
                <c:pt idx="5">
                  <c:v>0.728923771110833</c:v>
                </c:pt>
                <c:pt idx="6">
                  <c:v>0.706198910851137</c:v>
                </c:pt>
                <c:pt idx="7">
                  <c:v>0.742543352942619</c:v>
                </c:pt>
                <c:pt idx="8">
                  <c:v>0.747459370367351</c:v>
                </c:pt>
                <c:pt idx="9">
                  <c:v>0.763545044187425</c:v>
                </c:pt>
                <c:pt idx="10">
                  <c:v>0.75102226277531</c:v>
                </c:pt>
                <c:pt idx="11">
                  <c:v>0.756815079979254</c:v>
                </c:pt>
                <c:pt idx="12">
                  <c:v>0.652426253631406</c:v>
                </c:pt>
                <c:pt idx="13">
                  <c:v>0.758904117970249</c:v>
                </c:pt>
                <c:pt idx="14">
                  <c:v>0.743060995158661</c:v>
                </c:pt>
                <c:pt idx="15">
                  <c:v>0.772604380028873</c:v>
                </c:pt>
                <c:pt idx="16">
                  <c:v>0.744706070714091</c:v>
                </c:pt>
                <c:pt idx="17">
                  <c:v>0.726320013940254</c:v>
                </c:pt>
                <c:pt idx="18">
                  <c:v>0.775685529957365</c:v>
                </c:pt>
                <c:pt idx="19">
                  <c:v>0.772182391773858</c:v>
                </c:pt>
                <c:pt idx="20">
                  <c:v>0.787188176075378</c:v>
                </c:pt>
                <c:pt idx="21">
                  <c:v>0.77010582210147</c:v>
                </c:pt>
                <c:pt idx="22">
                  <c:v>0.770209579783918</c:v>
                </c:pt>
                <c:pt idx="23">
                  <c:v>0.794301645720889</c:v>
                </c:pt>
                <c:pt idx="24">
                  <c:v>0.786497887798633</c:v>
                </c:pt>
                <c:pt idx="25">
                  <c:v>0.761232437269292</c:v>
                </c:pt>
                <c:pt idx="26">
                  <c:v>0.768407715417249</c:v>
                </c:pt>
                <c:pt idx="27">
                  <c:v>0.795588885238506</c:v>
                </c:pt>
                <c:pt idx="28">
                  <c:v>0.746350495049355</c:v>
                </c:pt>
                <c:pt idx="29">
                  <c:v>0.771471147432405</c:v>
                </c:pt>
                <c:pt idx="30">
                  <c:v>0.787146916085106</c:v>
                </c:pt>
                <c:pt idx="31">
                  <c:v>0.783032140933529</c:v>
                </c:pt>
                <c:pt idx="32">
                  <c:v>0.777876432884626</c:v>
                </c:pt>
                <c:pt idx="33">
                  <c:v>0.778754433052375</c:v>
                </c:pt>
                <c:pt idx="34">
                  <c:v>0.792534252566925</c:v>
                </c:pt>
                <c:pt idx="35">
                  <c:v>0.766743447879893</c:v>
                </c:pt>
                <c:pt idx="36">
                  <c:v>0.780115742763963</c:v>
                </c:pt>
                <c:pt idx="37">
                  <c:v>0.780189262110694</c:v>
                </c:pt>
                <c:pt idx="38">
                  <c:v>0.781898343558633</c:v>
                </c:pt>
                <c:pt idx="39">
                  <c:v>0.79617430153244</c:v>
                </c:pt>
                <c:pt idx="40">
                  <c:v>0.799349707212193</c:v>
                </c:pt>
                <c:pt idx="41">
                  <c:v>0.801803392658569</c:v>
                </c:pt>
                <c:pt idx="42">
                  <c:v>0.802005280751047</c:v>
                </c:pt>
                <c:pt idx="43">
                  <c:v>0.785682554803219</c:v>
                </c:pt>
                <c:pt idx="44">
                  <c:v>0.794863764158835</c:v>
                </c:pt>
                <c:pt idx="45">
                  <c:v>0.78525683514839</c:v>
                </c:pt>
                <c:pt idx="46">
                  <c:v>0.761706507487018</c:v>
                </c:pt>
                <c:pt idx="47">
                  <c:v>0.805292936929911</c:v>
                </c:pt>
                <c:pt idx="48">
                  <c:v>0.801479369935191</c:v>
                </c:pt>
                <c:pt idx="49">
                  <c:v>0.804731824409998</c:v>
                </c:pt>
                <c:pt idx="50">
                  <c:v>0.777223127076278</c:v>
                </c:pt>
                <c:pt idx="51">
                  <c:v>0.784230000664222</c:v>
                </c:pt>
                <c:pt idx="52">
                  <c:v>0.792154069857892</c:v>
                </c:pt>
                <c:pt idx="53">
                  <c:v>0.630550232307085</c:v>
                </c:pt>
                <c:pt idx="54">
                  <c:v>0.803946042469226</c:v>
                </c:pt>
                <c:pt idx="55">
                  <c:v>0.769606837995624</c:v>
                </c:pt>
                <c:pt idx="56">
                  <c:v>0.8036560253598</c:v>
                </c:pt>
                <c:pt idx="57">
                  <c:v>0.794022178441729</c:v>
                </c:pt>
                <c:pt idx="58">
                  <c:v>0.799677263219591</c:v>
                </c:pt>
                <c:pt idx="59">
                  <c:v>0.766871569211187</c:v>
                </c:pt>
                <c:pt idx="60">
                  <c:v>0.794165086106571</c:v>
                </c:pt>
                <c:pt idx="61">
                  <c:v>0.794733022796314</c:v>
                </c:pt>
                <c:pt idx="62">
                  <c:v>0.803519070062623</c:v>
                </c:pt>
                <c:pt idx="63">
                  <c:v>0.720607304410951</c:v>
                </c:pt>
                <c:pt idx="64">
                  <c:v>0.809161277623672</c:v>
                </c:pt>
                <c:pt idx="65">
                  <c:v>0.797632049784449</c:v>
                </c:pt>
                <c:pt idx="66">
                  <c:v>0.815950622261502</c:v>
                </c:pt>
                <c:pt idx="67">
                  <c:v>0.787925938222815</c:v>
                </c:pt>
                <c:pt idx="68">
                  <c:v>0.804999148622601</c:v>
                </c:pt>
                <c:pt idx="69">
                  <c:v>0.799477638320158</c:v>
                </c:pt>
                <c:pt idx="70">
                  <c:v>0.799949557021623</c:v>
                </c:pt>
                <c:pt idx="71">
                  <c:v>0.80881989350969</c:v>
                </c:pt>
                <c:pt idx="72">
                  <c:v>0.791346827355293</c:v>
                </c:pt>
                <c:pt idx="73">
                  <c:v>0.805484119908388</c:v>
                </c:pt>
                <c:pt idx="74">
                  <c:v>0.755046355145215</c:v>
                </c:pt>
                <c:pt idx="75">
                  <c:v>0.779892048509569</c:v>
                </c:pt>
                <c:pt idx="76">
                  <c:v>0.795240580791476</c:v>
                </c:pt>
                <c:pt idx="77">
                  <c:v>0.802166382480568</c:v>
                </c:pt>
                <c:pt idx="78">
                  <c:v>0.80258161912023</c:v>
                </c:pt>
                <c:pt idx="79">
                  <c:v>0.806459056133051</c:v>
                </c:pt>
                <c:pt idx="80">
                  <c:v>0.735145035836683</c:v>
                </c:pt>
                <c:pt idx="81">
                  <c:v>0.807225962866866</c:v>
                </c:pt>
                <c:pt idx="82">
                  <c:v>0.805199754844513</c:v>
                </c:pt>
                <c:pt idx="83">
                  <c:v>0.790260855488918</c:v>
                </c:pt>
                <c:pt idx="84">
                  <c:v>0.800957378979388</c:v>
                </c:pt>
                <c:pt idx="85">
                  <c:v>0.80959861102085</c:v>
                </c:pt>
                <c:pt idx="86">
                  <c:v>0.795913352650051</c:v>
                </c:pt>
                <c:pt idx="87">
                  <c:v>0.795831000137136</c:v>
                </c:pt>
                <c:pt idx="88">
                  <c:v>0.813143641165239</c:v>
                </c:pt>
                <c:pt idx="89">
                  <c:v>0.783659587562027</c:v>
                </c:pt>
                <c:pt idx="90">
                  <c:v>0.799182745967039</c:v>
                </c:pt>
                <c:pt idx="91">
                  <c:v>0.816639153174919</c:v>
                </c:pt>
                <c:pt idx="92">
                  <c:v>0.810200544875876</c:v>
                </c:pt>
                <c:pt idx="93">
                  <c:v>0.805119264718587</c:v>
                </c:pt>
                <c:pt idx="94">
                  <c:v>0.798266472964453</c:v>
                </c:pt>
                <c:pt idx="95">
                  <c:v>0.789634709148718</c:v>
                </c:pt>
                <c:pt idx="96">
                  <c:v>0.817784872323884</c:v>
                </c:pt>
                <c:pt idx="97">
                  <c:v>0.809510150103494</c:v>
                </c:pt>
                <c:pt idx="98">
                  <c:v>0.789263937677723</c:v>
                </c:pt>
                <c:pt idx="99">
                  <c:v>0.810338208472653</c:v>
                </c:pt>
                <c:pt idx="100">
                  <c:v>0.785567495873721</c:v>
                </c:pt>
                <c:pt idx="101">
                  <c:v>0.805020225814271</c:v>
                </c:pt>
                <c:pt idx="102">
                  <c:v>0.812770646937397</c:v>
                </c:pt>
                <c:pt idx="103">
                  <c:v>0.777998571704713</c:v>
                </c:pt>
                <c:pt idx="104">
                  <c:v>0.765346820531778</c:v>
                </c:pt>
                <c:pt idx="105">
                  <c:v>0.779554889026941</c:v>
                </c:pt>
                <c:pt idx="106">
                  <c:v>0.806125695460301</c:v>
                </c:pt>
                <c:pt idx="107">
                  <c:v>0.807301864251313</c:v>
                </c:pt>
                <c:pt idx="108">
                  <c:v>0.785572604939341</c:v>
                </c:pt>
                <c:pt idx="109">
                  <c:v>0.798536181671293</c:v>
                </c:pt>
                <c:pt idx="110">
                  <c:v>0.805223815667133</c:v>
                </c:pt>
                <c:pt idx="111">
                  <c:v>0.797750726858436</c:v>
                </c:pt>
                <c:pt idx="112">
                  <c:v>0.805385487351593</c:v>
                </c:pt>
                <c:pt idx="113">
                  <c:v>0.785258991533259</c:v>
                </c:pt>
                <c:pt idx="114">
                  <c:v>0.797074026458633</c:v>
                </c:pt>
                <c:pt idx="115">
                  <c:v>0.813279138076887</c:v>
                </c:pt>
                <c:pt idx="116">
                  <c:v>0.811676674572845</c:v>
                </c:pt>
                <c:pt idx="117">
                  <c:v>0.810281083067579</c:v>
                </c:pt>
                <c:pt idx="118">
                  <c:v>0.804550699733779</c:v>
                </c:pt>
                <c:pt idx="119">
                  <c:v>0.794964238451707</c:v>
                </c:pt>
                <c:pt idx="120">
                  <c:v>0.791641675619602</c:v>
                </c:pt>
                <c:pt idx="121">
                  <c:v>0.733642464853164</c:v>
                </c:pt>
                <c:pt idx="122">
                  <c:v>0.8080380090954</c:v>
                </c:pt>
                <c:pt idx="123">
                  <c:v>0.787681547492141</c:v>
                </c:pt>
                <c:pt idx="124">
                  <c:v>0.801301712351774</c:v>
                </c:pt>
                <c:pt idx="125">
                  <c:v>0.818912999229832</c:v>
                </c:pt>
                <c:pt idx="126">
                  <c:v>0.814694070506646</c:v>
                </c:pt>
                <c:pt idx="127">
                  <c:v>0.810627213983393</c:v>
                </c:pt>
                <c:pt idx="128">
                  <c:v>0.773108177847572</c:v>
                </c:pt>
                <c:pt idx="129">
                  <c:v>0.796365051446629</c:v>
                </c:pt>
                <c:pt idx="130">
                  <c:v>0.820573459470159</c:v>
                </c:pt>
                <c:pt idx="131">
                  <c:v>0.819655180173617</c:v>
                </c:pt>
                <c:pt idx="132">
                  <c:v>0.799660353330605</c:v>
                </c:pt>
                <c:pt idx="133">
                  <c:v>0.793068416543224</c:v>
                </c:pt>
                <c:pt idx="134">
                  <c:v>0.813397362263218</c:v>
                </c:pt>
                <c:pt idx="135">
                  <c:v>0.794677459715591</c:v>
                </c:pt>
                <c:pt idx="136">
                  <c:v>0.798676715903741</c:v>
                </c:pt>
                <c:pt idx="137">
                  <c:v>0.817457725915289</c:v>
                </c:pt>
                <c:pt idx="138">
                  <c:v>0.801868431793335</c:v>
                </c:pt>
                <c:pt idx="139">
                  <c:v>0.809648732548534</c:v>
                </c:pt>
                <c:pt idx="140">
                  <c:v>0.809716221950787</c:v>
                </c:pt>
                <c:pt idx="141">
                  <c:v>0.795373234707545</c:v>
                </c:pt>
                <c:pt idx="142">
                  <c:v>0.816972089765513</c:v>
                </c:pt>
                <c:pt idx="143">
                  <c:v>0.812916879741963</c:v>
                </c:pt>
                <c:pt idx="144">
                  <c:v>0.765881471657829</c:v>
                </c:pt>
                <c:pt idx="145">
                  <c:v>0.812827649142994</c:v>
                </c:pt>
                <c:pt idx="146">
                  <c:v>0.814977063670802</c:v>
                </c:pt>
                <c:pt idx="147">
                  <c:v>0.817963780275506</c:v>
                </c:pt>
                <c:pt idx="148">
                  <c:v>0.784453620063752</c:v>
                </c:pt>
                <c:pt idx="149">
                  <c:v>0.752542463804271</c:v>
                </c:pt>
                <c:pt idx="150">
                  <c:v>0.820383903754772</c:v>
                </c:pt>
                <c:pt idx="151">
                  <c:v>0.815108892784089</c:v>
                </c:pt>
                <c:pt idx="152">
                  <c:v>0.815107096529582</c:v>
                </c:pt>
                <c:pt idx="153">
                  <c:v>0.803573377716205</c:v>
                </c:pt>
                <c:pt idx="154">
                  <c:v>0.815311167333863</c:v>
                </c:pt>
                <c:pt idx="155">
                  <c:v>0.825569309912687</c:v>
                </c:pt>
                <c:pt idx="156">
                  <c:v>0.814253239042882</c:v>
                </c:pt>
                <c:pt idx="157">
                  <c:v>0.786506507873031</c:v>
                </c:pt>
                <c:pt idx="158">
                  <c:v>0.792293366025409</c:v>
                </c:pt>
                <c:pt idx="159">
                  <c:v>0.819507606695716</c:v>
                </c:pt>
                <c:pt idx="160">
                  <c:v>0.807783160655936</c:v>
                </c:pt>
                <c:pt idx="161">
                  <c:v>0.806906781319649</c:v>
                </c:pt>
                <c:pt idx="162">
                  <c:v>0.807753610514246</c:v>
                </c:pt>
                <c:pt idx="163">
                  <c:v>0.817441018139666</c:v>
                </c:pt>
                <c:pt idx="164">
                  <c:v>0.786244165441894</c:v>
                </c:pt>
                <c:pt idx="165">
                  <c:v>0.792323725990561</c:v>
                </c:pt>
                <c:pt idx="166">
                  <c:v>0.818875139877399</c:v>
                </c:pt>
                <c:pt idx="167">
                  <c:v>0.799047646028759</c:v>
                </c:pt>
                <c:pt idx="168">
                  <c:v>0.806703615984849</c:v>
                </c:pt>
                <c:pt idx="169">
                  <c:v>0.798260146641876</c:v>
                </c:pt>
                <c:pt idx="170">
                  <c:v>0.812669560324794</c:v>
                </c:pt>
                <c:pt idx="171">
                  <c:v>0.812698451806107</c:v>
                </c:pt>
                <c:pt idx="172">
                  <c:v>0.811125569674177</c:v>
                </c:pt>
                <c:pt idx="173">
                  <c:v>0.801493130482687</c:v>
                </c:pt>
                <c:pt idx="174">
                  <c:v>0.816847717260786</c:v>
                </c:pt>
                <c:pt idx="175">
                  <c:v>0.784164124786396</c:v>
                </c:pt>
                <c:pt idx="176">
                  <c:v>0.80664934723476</c:v>
                </c:pt>
                <c:pt idx="177">
                  <c:v>0.807670824525225</c:v>
                </c:pt>
                <c:pt idx="178">
                  <c:v>0.807612161868259</c:v>
                </c:pt>
                <c:pt idx="179">
                  <c:v>0.793642094766642</c:v>
                </c:pt>
                <c:pt idx="180">
                  <c:v>0.821251150028296</c:v>
                </c:pt>
                <c:pt idx="181">
                  <c:v>0.806429109663962</c:v>
                </c:pt>
                <c:pt idx="182">
                  <c:v>0.814378882984375</c:v>
                </c:pt>
                <c:pt idx="183">
                  <c:v>0.801694132693202</c:v>
                </c:pt>
                <c:pt idx="184">
                  <c:v>0.812302925934807</c:v>
                </c:pt>
                <c:pt idx="185">
                  <c:v>0.805855422877614</c:v>
                </c:pt>
                <c:pt idx="186">
                  <c:v>0.798727272866902</c:v>
                </c:pt>
                <c:pt idx="187">
                  <c:v>0.816111507315164</c:v>
                </c:pt>
                <c:pt idx="188">
                  <c:v>0.819088885994639</c:v>
                </c:pt>
                <c:pt idx="189">
                  <c:v>0.822548711293801</c:v>
                </c:pt>
                <c:pt idx="190">
                  <c:v>0.811374482561089</c:v>
                </c:pt>
                <c:pt idx="191">
                  <c:v>0.793570586337137</c:v>
                </c:pt>
                <c:pt idx="192">
                  <c:v>0.785741131492699</c:v>
                </c:pt>
                <c:pt idx="193">
                  <c:v>0.806438535744901</c:v>
                </c:pt>
                <c:pt idx="194">
                  <c:v>0.720740751747601</c:v>
                </c:pt>
                <c:pt idx="195">
                  <c:v>0.818938480203258</c:v>
                </c:pt>
                <c:pt idx="196">
                  <c:v>0.793203149979261</c:v>
                </c:pt>
                <c:pt idx="197">
                  <c:v>0.823575823586687</c:v>
                </c:pt>
                <c:pt idx="198">
                  <c:v>0.811057168305106</c:v>
                </c:pt>
                <c:pt idx="199">
                  <c:v>0.815593826738632</c:v>
                </c:pt>
                <c:pt idx="200">
                  <c:v>0.810886633170726</c:v>
                </c:pt>
                <c:pt idx="201">
                  <c:v>0.810170298806491</c:v>
                </c:pt>
                <c:pt idx="202">
                  <c:v>0.78985558032932</c:v>
                </c:pt>
                <c:pt idx="203">
                  <c:v>0.813860192188737</c:v>
                </c:pt>
                <c:pt idx="204">
                  <c:v>0.815855976726335</c:v>
                </c:pt>
                <c:pt idx="205">
                  <c:v>0.818427984441267</c:v>
                </c:pt>
                <c:pt idx="206">
                  <c:v>0.801017850119871</c:v>
                </c:pt>
                <c:pt idx="207">
                  <c:v>0.792928911737164</c:v>
                </c:pt>
                <c:pt idx="208">
                  <c:v>0.82314745097862</c:v>
                </c:pt>
                <c:pt idx="209">
                  <c:v>0.81098328562557</c:v>
                </c:pt>
                <c:pt idx="210">
                  <c:v>0.808148116560811</c:v>
                </c:pt>
                <c:pt idx="211">
                  <c:v>0.809788371255769</c:v>
                </c:pt>
                <c:pt idx="212">
                  <c:v>0.80277916033006</c:v>
                </c:pt>
                <c:pt idx="213">
                  <c:v>0.82223937038587</c:v>
                </c:pt>
                <c:pt idx="214">
                  <c:v>0.707071083413944</c:v>
                </c:pt>
                <c:pt idx="215">
                  <c:v>0.806185965454034</c:v>
                </c:pt>
                <c:pt idx="216">
                  <c:v>0.816396678487211</c:v>
                </c:pt>
                <c:pt idx="217">
                  <c:v>0.814895164508654</c:v>
                </c:pt>
                <c:pt idx="218">
                  <c:v>0.812961791265599</c:v>
                </c:pt>
                <c:pt idx="219">
                  <c:v>0.789019179875691</c:v>
                </c:pt>
                <c:pt idx="220">
                  <c:v>0.802714434649718</c:v>
                </c:pt>
                <c:pt idx="221">
                  <c:v>0.805449149774408</c:v>
                </c:pt>
                <c:pt idx="222">
                  <c:v>0.785447297015626</c:v>
                </c:pt>
                <c:pt idx="223">
                  <c:v>0.804654826358163</c:v>
                </c:pt>
                <c:pt idx="224">
                  <c:v>0.811910729088861</c:v>
                </c:pt>
                <c:pt idx="225">
                  <c:v>0.817380130693121</c:v>
                </c:pt>
                <c:pt idx="226">
                  <c:v>0.816164493157602</c:v>
                </c:pt>
                <c:pt idx="227">
                  <c:v>0.810084445213152</c:v>
                </c:pt>
                <c:pt idx="228">
                  <c:v>0.817266293601748</c:v>
                </c:pt>
                <c:pt idx="229">
                  <c:v>0.818389482668017</c:v>
                </c:pt>
                <c:pt idx="230">
                  <c:v>0.826022326288587</c:v>
                </c:pt>
                <c:pt idx="231">
                  <c:v>0.821515517578461</c:v>
                </c:pt>
                <c:pt idx="232">
                  <c:v>0.799599046226312</c:v>
                </c:pt>
                <c:pt idx="233">
                  <c:v>0.795078654068611</c:v>
                </c:pt>
                <c:pt idx="234">
                  <c:v>0.814609812313907</c:v>
                </c:pt>
                <c:pt idx="235">
                  <c:v>0.812260238442626</c:v>
                </c:pt>
                <c:pt idx="236">
                  <c:v>0.810709164106922</c:v>
                </c:pt>
                <c:pt idx="237">
                  <c:v>0.811929384506894</c:v>
                </c:pt>
                <c:pt idx="238">
                  <c:v>0.788012610611396</c:v>
                </c:pt>
                <c:pt idx="239">
                  <c:v>0.757846769840604</c:v>
                </c:pt>
                <c:pt idx="240">
                  <c:v>0.810036818601747</c:v>
                </c:pt>
                <c:pt idx="241">
                  <c:v>0.813687062454465</c:v>
                </c:pt>
                <c:pt idx="242">
                  <c:v>0.817807810280608</c:v>
                </c:pt>
                <c:pt idx="243">
                  <c:v>0.81456598352039</c:v>
                </c:pt>
                <c:pt idx="244">
                  <c:v>0.814192724434802</c:v>
                </c:pt>
                <c:pt idx="245">
                  <c:v>0.811293892684907</c:v>
                </c:pt>
                <c:pt idx="246">
                  <c:v>0.816760257380869</c:v>
                </c:pt>
                <c:pt idx="247">
                  <c:v>0.82337041189919</c:v>
                </c:pt>
                <c:pt idx="248">
                  <c:v>0.814180356462733</c:v>
                </c:pt>
                <c:pt idx="249">
                  <c:v>0.823994549641051</c:v>
                </c:pt>
                <c:pt idx="250">
                  <c:v>0.813485673724597</c:v>
                </c:pt>
                <c:pt idx="251">
                  <c:v>0.80816986520571</c:v>
                </c:pt>
                <c:pt idx="252">
                  <c:v>0.815694455912747</c:v>
                </c:pt>
                <c:pt idx="253">
                  <c:v>0.81858959737687</c:v>
                </c:pt>
                <c:pt idx="254">
                  <c:v>0.792290530491662</c:v>
                </c:pt>
                <c:pt idx="255">
                  <c:v>0.81306687824701</c:v>
                </c:pt>
                <c:pt idx="256">
                  <c:v>0.811945404439472</c:v>
                </c:pt>
                <c:pt idx="257">
                  <c:v>0.811457162841488</c:v>
                </c:pt>
                <c:pt idx="258">
                  <c:v>0.813497657967606</c:v>
                </c:pt>
                <c:pt idx="259">
                  <c:v>0.812660049819238</c:v>
                </c:pt>
                <c:pt idx="260">
                  <c:v>0.822102519472033</c:v>
                </c:pt>
                <c:pt idx="261">
                  <c:v>0.819154592706792</c:v>
                </c:pt>
                <c:pt idx="262">
                  <c:v>0.819539570731834</c:v>
                </c:pt>
                <c:pt idx="263">
                  <c:v>0.805113452699376</c:v>
                </c:pt>
                <c:pt idx="264">
                  <c:v>0.815883940716492</c:v>
                </c:pt>
                <c:pt idx="265">
                  <c:v>0.809478042985311</c:v>
                </c:pt>
                <c:pt idx="266">
                  <c:v>0.816525594626665</c:v>
                </c:pt>
                <c:pt idx="267">
                  <c:v>0.823856219808546</c:v>
                </c:pt>
                <c:pt idx="268">
                  <c:v>0.819990278569014</c:v>
                </c:pt>
                <c:pt idx="269">
                  <c:v>0.813010280073903</c:v>
                </c:pt>
                <c:pt idx="270">
                  <c:v>0.819982819712768</c:v>
                </c:pt>
                <c:pt idx="271">
                  <c:v>0.816297767189664</c:v>
                </c:pt>
                <c:pt idx="272">
                  <c:v>0.813542869180886</c:v>
                </c:pt>
                <c:pt idx="273">
                  <c:v>0.806752501907869</c:v>
                </c:pt>
                <c:pt idx="274">
                  <c:v>0.821865019633054</c:v>
                </c:pt>
                <c:pt idx="275">
                  <c:v>0.822196513651793</c:v>
                </c:pt>
                <c:pt idx="276">
                  <c:v>0.810713992571914</c:v>
                </c:pt>
                <c:pt idx="277">
                  <c:v>0.808500999013514</c:v>
                </c:pt>
                <c:pt idx="278">
                  <c:v>0.817698058250792</c:v>
                </c:pt>
                <c:pt idx="279">
                  <c:v>0.809393872188188</c:v>
                </c:pt>
                <c:pt idx="280">
                  <c:v>0.821781757977918</c:v>
                </c:pt>
                <c:pt idx="281">
                  <c:v>0.802102733445656</c:v>
                </c:pt>
                <c:pt idx="282">
                  <c:v>0.817807148957772</c:v>
                </c:pt>
                <c:pt idx="283">
                  <c:v>0.818833587127953</c:v>
                </c:pt>
                <c:pt idx="284">
                  <c:v>0.818360862316209</c:v>
                </c:pt>
                <c:pt idx="285">
                  <c:v>0.815381979924793</c:v>
                </c:pt>
                <c:pt idx="286">
                  <c:v>0.809881926213276</c:v>
                </c:pt>
                <c:pt idx="287">
                  <c:v>0.820004118387994</c:v>
                </c:pt>
                <c:pt idx="288">
                  <c:v>0.819711482866367</c:v>
                </c:pt>
                <c:pt idx="289">
                  <c:v>0.821394238999867</c:v>
                </c:pt>
                <c:pt idx="290">
                  <c:v>0.80984728596887</c:v>
                </c:pt>
                <c:pt idx="291">
                  <c:v>0.784585589659681</c:v>
                </c:pt>
                <c:pt idx="292">
                  <c:v>0.814295460011871</c:v>
                </c:pt>
                <c:pt idx="293">
                  <c:v>0.81568960100746</c:v>
                </c:pt>
                <c:pt idx="294">
                  <c:v>0.821420121984386</c:v>
                </c:pt>
                <c:pt idx="295">
                  <c:v>0.817061897874578</c:v>
                </c:pt>
                <c:pt idx="296">
                  <c:v>0.814634792438493</c:v>
                </c:pt>
                <c:pt idx="297">
                  <c:v>0.820515143639526</c:v>
                </c:pt>
                <c:pt idx="298">
                  <c:v>0.818731189997258</c:v>
                </c:pt>
                <c:pt idx="299">
                  <c:v>0.815156466395209</c:v>
                </c:pt>
                <c:pt idx="300">
                  <c:v>0.817963669729083</c:v>
                </c:pt>
                <c:pt idx="301">
                  <c:v>0.822106370719654</c:v>
                </c:pt>
                <c:pt idx="302">
                  <c:v>0.820731761331801</c:v>
                </c:pt>
                <c:pt idx="303">
                  <c:v>0.816208790727559</c:v>
                </c:pt>
                <c:pt idx="304">
                  <c:v>0.81101624214427</c:v>
                </c:pt>
                <c:pt idx="305">
                  <c:v>0.818087532949706</c:v>
                </c:pt>
                <c:pt idx="306">
                  <c:v>0.79728368715668</c:v>
                </c:pt>
                <c:pt idx="307">
                  <c:v>0.817523782834482</c:v>
                </c:pt>
                <c:pt idx="308">
                  <c:v>0.823362778432333</c:v>
                </c:pt>
                <c:pt idx="309">
                  <c:v>0.820415072794414</c:v>
                </c:pt>
                <c:pt idx="310">
                  <c:v>0.818684274311198</c:v>
                </c:pt>
                <c:pt idx="311">
                  <c:v>0.820925975199425</c:v>
                </c:pt>
                <c:pt idx="312">
                  <c:v>0.799946541891155</c:v>
                </c:pt>
                <c:pt idx="313">
                  <c:v>0.818659363039182</c:v>
                </c:pt>
                <c:pt idx="314">
                  <c:v>0.819968562878434</c:v>
                </c:pt>
                <c:pt idx="315">
                  <c:v>0.822239660993546</c:v>
                </c:pt>
                <c:pt idx="316">
                  <c:v>0.815015877053525</c:v>
                </c:pt>
                <c:pt idx="317">
                  <c:v>0.810674581889199</c:v>
                </c:pt>
                <c:pt idx="318">
                  <c:v>0.820459848680553</c:v>
                </c:pt>
                <c:pt idx="319">
                  <c:v>0.817214790640402</c:v>
                </c:pt>
                <c:pt idx="320">
                  <c:v>0.817962337697441</c:v>
                </c:pt>
                <c:pt idx="321">
                  <c:v>0.821410043679789</c:v>
                </c:pt>
                <c:pt idx="322">
                  <c:v>0.814661893411369</c:v>
                </c:pt>
                <c:pt idx="323">
                  <c:v>0.815215489897267</c:v>
                </c:pt>
                <c:pt idx="324">
                  <c:v>0.820582992068702</c:v>
                </c:pt>
                <c:pt idx="325">
                  <c:v>0.820050014388749</c:v>
                </c:pt>
                <c:pt idx="326">
                  <c:v>0.782060119432099</c:v>
                </c:pt>
                <c:pt idx="327">
                  <c:v>0.823247196998597</c:v>
                </c:pt>
                <c:pt idx="328">
                  <c:v>0.817664623894702</c:v>
                </c:pt>
                <c:pt idx="329">
                  <c:v>0.822816572226569</c:v>
                </c:pt>
                <c:pt idx="330">
                  <c:v>0.81676215755081</c:v>
                </c:pt>
                <c:pt idx="331">
                  <c:v>0.817564114229179</c:v>
                </c:pt>
                <c:pt idx="332">
                  <c:v>0.818729794118326</c:v>
                </c:pt>
                <c:pt idx="333">
                  <c:v>0.818996235606509</c:v>
                </c:pt>
                <c:pt idx="334">
                  <c:v>0.820701466597268</c:v>
                </c:pt>
                <c:pt idx="335">
                  <c:v>0.821900533314167</c:v>
                </c:pt>
                <c:pt idx="336">
                  <c:v>0.811625324752201</c:v>
                </c:pt>
                <c:pt idx="337">
                  <c:v>0.812263629616438</c:v>
                </c:pt>
                <c:pt idx="338">
                  <c:v>0.822778649748049</c:v>
                </c:pt>
                <c:pt idx="339">
                  <c:v>0.808919422856061</c:v>
                </c:pt>
                <c:pt idx="340">
                  <c:v>0.815263390587841</c:v>
                </c:pt>
                <c:pt idx="341">
                  <c:v>0.80880049322444</c:v>
                </c:pt>
                <c:pt idx="342">
                  <c:v>0.811537051165756</c:v>
                </c:pt>
                <c:pt idx="343">
                  <c:v>0.819427689061427</c:v>
                </c:pt>
                <c:pt idx="344">
                  <c:v>0.825124059071313</c:v>
                </c:pt>
                <c:pt idx="345">
                  <c:v>0.814225628298584</c:v>
                </c:pt>
                <c:pt idx="346">
                  <c:v>0.817200209217834</c:v>
                </c:pt>
                <c:pt idx="347">
                  <c:v>0.819751072136904</c:v>
                </c:pt>
                <c:pt idx="348">
                  <c:v>0.818170493305192</c:v>
                </c:pt>
                <c:pt idx="349">
                  <c:v>0.822440212951847</c:v>
                </c:pt>
                <c:pt idx="350">
                  <c:v>0.815114916596989</c:v>
                </c:pt>
                <c:pt idx="351">
                  <c:v>0.812366007605516</c:v>
                </c:pt>
                <c:pt idx="352">
                  <c:v>0.81916778078786</c:v>
                </c:pt>
                <c:pt idx="353">
                  <c:v>0.819923082982556</c:v>
                </c:pt>
                <c:pt idx="354">
                  <c:v>0.819439937456775</c:v>
                </c:pt>
                <c:pt idx="355">
                  <c:v>0.814610467085556</c:v>
                </c:pt>
                <c:pt idx="356">
                  <c:v>0.819409524080191</c:v>
                </c:pt>
                <c:pt idx="357">
                  <c:v>0.818901006602226</c:v>
                </c:pt>
                <c:pt idx="358">
                  <c:v>0.813941709846695</c:v>
                </c:pt>
                <c:pt idx="359">
                  <c:v>0.809369761864807</c:v>
                </c:pt>
                <c:pt idx="360">
                  <c:v>0.819903138563846</c:v>
                </c:pt>
                <c:pt idx="361">
                  <c:v>0.814388672452825</c:v>
                </c:pt>
                <c:pt idx="362">
                  <c:v>0.816550520436026</c:v>
                </c:pt>
                <c:pt idx="363">
                  <c:v>0.819644566390928</c:v>
                </c:pt>
                <c:pt idx="364">
                  <c:v>0.811972203983434</c:v>
                </c:pt>
                <c:pt idx="365">
                  <c:v>0.821483252437806</c:v>
                </c:pt>
                <c:pt idx="366">
                  <c:v>0.819957385556637</c:v>
                </c:pt>
                <c:pt idx="367">
                  <c:v>0.821877519918683</c:v>
                </c:pt>
                <c:pt idx="368">
                  <c:v>0.825083147112149</c:v>
                </c:pt>
                <c:pt idx="369">
                  <c:v>0.81640244724985</c:v>
                </c:pt>
                <c:pt idx="370">
                  <c:v>0.819654795620231</c:v>
                </c:pt>
                <c:pt idx="371">
                  <c:v>0.816158457773093</c:v>
                </c:pt>
                <c:pt idx="372">
                  <c:v>0.81941360118885</c:v>
                </c:pt>
                <c:pt idx="373">
                  <c:v>0.818409934920939</c:v>
                </c:pt>
                <c:pt idx="374">
                  <c:v>0.817730403344617</c:v>
                </c:pt>
                <c:pt idx="375">
                  <c:v>0.820526934778681</c:v>
                </c:pt>
                <c:pt idx="376">
                  <c:v>0.820005058569983</c:v>
                </c:pt>
                <c:pt idx="377">
                  <c:v>0.80956077347092</c:v>
                </c:pt>
                <c:pt idx="378">
                  <c:v>0.824900617390108</c:v>
                </c:pt>
                <c:pt idx="379">
                  <c:v>0.820379266196661</c:v>
                </c:pt>
                <c:pt idx="380">
                  <c:v>0.819604148903415</c:v>
                </c:pt>
                <c:pt idx="381">
                  <c:v>0.819171648642144</c:v>
                </c:pt>
                <c:pt idx="382">
                  <c:v>0.820452697028757</c:v>
                </c:pt>
                <c:pt idx="383">
                  <c:v>0.816387686888207</c:v>
                </c:pt>
                <c:pt idx="384">
                  <c:v>0.82258065323374</c:v>
                </c:pt>
                <c:pt idx="385">
                  <c:v>0.821562678503758</c:v>
                </c:pt>
                <c:pt idx="386">
                  <c:v>0.824062664168086</c:v>
                </c:pt>
                <c:pt idx="387">
                  <c:v>0.817743408723292</c:v>
                </c:pt>
                <c:pt idx="388">
                  <c:v>0.816078545965772</c:v>
                </c:pt>
                <c:pt idx="389">
                  <c:v>0.812125729352701</c:v>
                </c:pt>
                <c:pt idx="390">
                  <c:v>0.82107833687514</c:v>
                </c:pt>
                <c:pt idx="391">
                  <c:v>0.815918165649189</c:v>
                </c:pt>
                <c:pt idx="392">
                  <c:v>0.822988112266451</c:v>
                </c:pt>
                <c:pt idx="393">
                  <c:v>0.82061847103761</c:v>
                </c:pt>
                <c:pt idx="394">
                  <c:v>0.813890426578403</c:v>
                </c:pt>
                <c:pt idx="395">
                  <c:v>0.822264599771011</c:v>
                </c:pt>
                <c:pt idx="396">
                  <c:v>0.820486197528445</c:v>
                </c:pt>
                <c:pt idx="397">
                  <c:v>0.82037995362832</c:v>
                </c:pt>
                <c:pt idx="398">
                  <c:v>0.821277318263341</c:v>
                </c:pt>
                <c:pt idx="399">
                  <c:v>0.820923553036101</c:v>
                </c:pt>
                <c:pt idx="400">
                  <c:v>0.818916240168259</c:v>
                </c:pt>
                <c:pt idx="401">
                  <c:v>0.820027037035076</c:v>
                </c:pt>
                <c:pt idx="402">
                  <c:v>0.816425531192144</c:v>
                </c:pt>
                <c:pt idx="403">
                  <c:v>0.822139536533656</c:v>
                </c:pt>
                <c:pt idx="404">
                  <c:v>0.822099930980425</c:v>
                </c:pt>
                <c:pt idx="405">
                  <c:v>0.819590565236923</c:v>
                </c:pt>
                <c:pt idx="406">
                  <c:v>0.821193152824519</c:v>
                </c:pt>
                <c:pt idx="407">
                  <c:v>0.823345330665258</c:v>
                </c:pt>
                <c:pt idx="408">
                  <c:v>0.817555127908336</c:v>
                </c:pt>
                <c:pt idx="409">
                  <c:v>0.821438956676877</c:v>
                </c:pt>
                <c:pt idx="410">
                  <c:v>0.820455585940459</c:v>
                </c:pt>
                <c:pt idx="411">
                  <c:v>0.819982523353817</c:v>
                </c:pt>
                <c:pt idx="412">
                  <c:v>0.822280714754991</c:v>
                </c:pt>
                <c:pt idx="413">
                  <c:v>0.820694693948694</c:v>
                </c:pt>
                <c:pt idx="414">
                  <c:v>0.817663953388348</c:v>
                </c:pt>
                <c:pt idx="415">
                  <c:v>0.819417565155895</c:v>
                </c:pt>
                <c:pt idx="416">
                  <c:v>0.817381403897545</c:v>
                </c:pt>
                <c:pt idx="417">
                  <c:v>0.819811710462697</c:v>
                </c:pt>
                <c:pt idx="418">
                  <c:v>0.821774746577794</c:v>
                </c:pt>
                <c:pt idx="419">
                  <c:v>0.820703403400452</c:v>
                </c:pt>
                <c:pt idx="420">
                  <c:v>0.820539340567329</c:v>
                </c:pt>
                <c:pt idx="421">
                  <c:v>0.822348382598987</c:v>
                </c:pt>
                <c:pt idx="422">
                  <c:v>0.82183652804801</c:v>
                </c:pt>
                <c:pt idx="423">
                  <c:v>0.817970415243006</c:v>
                </c:pt>
                <c:pt idx="424">
                  <c:v>0.817850663413894</c:v>
                </c:pt>
                <c:pt idx="425">
                  <c:v>0.822212995632481</c:v>
                </c:pt>
                <c:pt idx="426">
                  <c:v>0.824247329268389</c:v>
                </c:pt>
                <c:pt idx="427">
                  <c:v>0.808088587239392</c:v>
                </c:pt>
                <c:pt idx="428">
                  <c:v>0.820846896231452</c:v>
                </c:pt>
                <c:pt idx="429">
                  <c:v>0.819993530470169</c:v>
                </c:pt>
                <c:pt idx="430">
                  <c:v>0.821153005405435</c:v>
                </c:pt>
                <c:pt idx="431">
                  <c:v>0.822477965055444</c:v>
                </c:pt>
                <c:pt idx="432">
                  <c:v>0.821623516888181</c:v>
                </c:pt>
                <c:pt idx="433">
                  <c:v>0.821911360099557</c:v>
                </c:pt>
                <c:pt idx="434">
                  <c:v>0.821922702239974</c:v>
                </c:pt>
                <c:pt idx="435">
                  <c:v>0.818179250407988</c:v>
                </c:pt>
                <c:pt idx="436">
                  <c:v>0.812218260630867</c:v>
                </c:pt>
                <c:pt idx="437">
                  <c:v>0.818653753392153</c:v>
                </c:pt>
                <c:pt idx="438">
                  <c:v>0.818215353609521</c:v>
                </c:pt>
                <c:pt idx="439">
                  <c:v>0.819481078949286</c:v>
                </c:pt>
                <c:pt idx="440">
                  <c:v>0.819536477206144</c:v>
                </c:pt>
                <c:pt idx="441">
                  <c:v>0.817634913825302</c:v>
                </c:pt>
                <c:pt idx="442">
                  <c:v>0.823263057453041</c:v>
                </c:pt>
                <c:pt idx="443">
                  <c:v>0.820236419618729</c:v>
                </c:pt>
                <c:pt idx="444">
                  <c:v>0.821829347724567</c:v>
                </c:pt>
                <c:pt idx="445">
                  <c:v>0.823337852953543</c:v>
                </c:pt>
                <c:pt idx="446">
                  <c:v>0.818129484539946</c:v>
                </c:pt>
                <c:pt idx="447">
                  <c:v>0.820642224694408</c:v>
                </c:pt>
                <c:pt idx="448">
                  <c:v>0.820880379190098</c:v>
                </c:pt>
                <c:pt idx="449">
                  <c:v>0.818546062122289</c:v>
                </c:pt>
                <c:pt idx="450">
                  <c:v>0.819439603486359</c:v>
                </c:pt>
                <c:pt idx="451">
                  <c:v>0.819143647693578</c:v>
                </c:pt>
                <c:pt idx="452">
                  <c:v>0.816024423412537</c:v>
                </c:pt>
                <c:pt idx="453">
                  <c:v>0.820146812517668</c:v>
                </c:pt>
                <c:pt idx="454">
                  <c:v>0.820024796944703</c:v>
                </c:pt>
                <c:pt idx="455">
                  <c:v>0.82211669781454</c:v>
                </c:pt>
                <c:pt idx="456">
                  <c:v>0.820144901950089</c:v>
                </c:pt>
                <c:pt idx="457">
                  <c:v>0.820770780606052</c:v>
                </c:pt>
                <c:pt idx="458">
                  <c:v>0.816936819818606</c:v>
                </c:pt>
                <c:pt idx="459">
                  <c:v>0.821238733817256</c:v>
                </c:pt>
                <c:pt idx="460">
                  <c:v>0.818770287812309</c:v>
                </c:pt>
                <c:pt idx="461">
                  <c:v>0.823035736952502</c:v>
                </c:pt>
                <c:pt idx="462">
                  <c:v>0.818543924052142</c:v>
                </c:pt>
                <c:pt idx="463">
                  <c:v>0.817534314031598</c:v>
                </c:pt>
                <c:pt idx="464">
                  <c:v>0.82337322171273</c:v>
                </c:pt>
                <c:pt idx="465">
                  <c:v>0.821868254657477</c:v>
                </c:pt>
                <c:pt idx="466">
                  <c:v>0.821608983138944</c:v>
                </c:pt>
                <c:pt idx="467">
                  <c:v>0.82094041025243</c:v>
                </c:pt>
                <c:pt idx="468">
                  <c:v>0.82232808638426</c:v>
                </c:pt>
                <c:pt idx="469">
                  <c:v>0.817580114016825</c:v>
                </c:pt>
                <c:pt idx="470">
                  <c:v>0.820276258531734</c:v>
                </c:pt>
                <c:pt idx="471">
                  <c:v>0.820050877330379</c:v>
                </c:pt>
                <c:pt idx="472">
                  <c:v>0.819385228490887</c:v>
                </c:pt>
                <c:pt idx="473">
                  <c:v>0.820335599299438</c:v>
                </c:pt>
                <c:pt idx="474">
                  <c:v>0.819615866947137</c:v>
                </c:pt>
                <c:pt idx="475">
                  <c:v>0.820230905323246</c:v>
                </c:pt>
                <c:pt idx="476">
                  <c:v>0.819856579739705</c:v>
                </c:pt>
                <c:pt idx="477">
                  <c:v>0.82199988088021</c:v>
                </c:pt>
                <c:pt idx="478">
                  <c:v>0.82003745193922</c:v>
                </c:pt>
                <c:pt idx="479">
                  <c:v>0.820617100649206</c:v>
                </c:pt>
                <c:pt idx="480">
                  <c:v>0.822454408489064</c:v>
                </c:pt>
                <c:pt idx="481">
                  <c:v>0.820284488794342</c:v>
                </c:pt>
                <c:pt idx="482">
                  <c:v>0.822922228011533</c:v>
                </c:pt>
                <c:pt idx="483">
                  <c:v>0.819832228344553</c:v>
                </c:pt>
                <c:pt idx="484">
                  <c:v>0.820799574765786</c:v>
                </c:pt>
                <c:pt idx="485">
                  <c:v>0.821194328607673</c:v>
                </c:pt>
                <c:pt idx="486">
                  <c:v>0.818486405043512</c:v>
                </c:pt>
                <c:pt idx="487">
                  <c:v>0.822710116058473</c:v>
                </c:pt>
                <c:pt idx="488">
                  <c:v>0.82191777110359</c:v>
                </c:pt>
                <c:pt idx="489">
                  <c:v>0.821630982779074</c:v>
                </c:pt>
                <c:pt idx="490">
                  <c:v>0.820171152448957</c:v>
                </c:pt>
                <c:pt idx="491">
                  <c:v>0.819144336337624</c:v>
                </c:pt>
                <c:pt idx="492">
                  <c:v>0.820991523000873</c:v>
                </c:pt>
                <c:pt idx="493">
                  <c:v>0.820556046286662</c:v>
                </c:pt>
                <c:pt idx="494">
                  <c:v>0.820065891220133</c:v>
                </c:pt>
                <c:pt idx="495">
                  <c:v>0.819203165126608</c:v>
                </c:pt>
                <c:pt idx="496">
                  <c:v>0.822845805888161</c:v>
                </c:pt>
                <c:pt idx="497">
                  <c:v>0.821144764849879</c:v>
                </c:pt>
                <c:pt idx="498">
                  <c:v>0.820108861095325</c:v>
                </c:pt>
                <c:pt idx="499">
                  <c:v>0.818391962262314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1020357"/>
        <c:axId val="299869460"/>
      </c:scatterChart>
      <c:valAx>
        <c:axId val="21102035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bg1">
                  <a:lumMod val="902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99869460"/>
        <c:crosses val="autoZero"/>
        <c:crossBetween val="midCat"/>
      </c:valAx>
      <c:valAx>
        <c:axId val="2998694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902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11020357"/>
        <c:crosses val="autoZero"/>
        <c:crossBetween val="midCat"/>
      </c:valAx>
      <c:spPr>
        <a:noFill/>
        <a:ln w="9525" cap="flat" cmpd="sng" algn="ctr">
          <a:solidFill>
            <a:schemeClr val="tx1">
              <a:lumMod val="15000"/>
              <a:lumOff val="85000"/>
            </a:schemeClr>
          </a:solidFill>
          <a:round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14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</a:p>
      </c:txPr>
    </c:title>
    <c:autoTitleDeleted val="0"/>
    <c:plotArea>
      <c:layout/>
      <c:scatterChart>
        <c:scatterStyle val="marker"/>
        <c:varyColors val="0"/>
        <c:ser>
          <c:idx val="0"/>
          <c:order val="0"/>
          <c:tx>
            <c:strRef>
              <c:f>log.csv!$G$1</c:f>
              <c:strCache>
                <c:ptCount val="1"/>
                <c:pt idx="0">
                  <c:v>val_dice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elete val="1"/>
          </c:dLbls>
          <c:yVal>
            <c:numRef>
              <c:f>log.csv!$G$2:$G$501</c:f>
              <c:numCache>
                <c:formatCode>General</c:formatCode>
                <c:ptCount val="500"/>
                <c:pt idx="0">
                  <c:v>0.693191394968055</c:v>
                </c:pt>
                <c:pt idx="1">
                  <c:v>0.803243029938332</c:v>
                </c:pt>
                <c:pt idx="2">
                  <c:v>0.771095442334437</c:v>
                </c:pt>
                <c:pt idx="3">
                  <c:v>0.825393053175891</c:v>
                </c:pt>
                <c:pt idx="4">
                  <c:v>0.80786767496998</c:v>
                </c:pt>
                <c:pt idx="5">
                  <c:v>0.831798928602112</c:v>
                </c:pt>
                <c:pt idx="6">
                  <c:v>0.811035184790657</c:v>
                </c:pt>
                <c:pt idx="7">
                  <c:v>0.84290857471746</c:v>
                </c:pt>
                <c:pt idx="8">
                  <c:v>0.844931520029989</c:v>
                </c:pt>
                <c:pt idx="9">
                  <c:v>0.857989768225526</c:v>
                </c:pt>
                <c:pt idx="10">
                  <c:v>0.847689937674831</c:v>
                </c:pt>
                <c:pt idx="11">
                  <c:v>0.851833293888157</c:v>
                </c:pt>
                <c:pt idx="12">
                  <c:v>0.769777198642278</c:v>
                </c:pt>
                <c:pt idx="13">
                  <c:v>0.852812154469931</c:v>
                </c:pt>
                <c:pt idx="14">
                  <c:v>0.841914884859701</c:v>
                </c:pt>
                <c:pt idx="15">
                  <c:v>0.862537774346297</c:v>
                </c:pt>
                <c:pt idx="16">
                  <c:v>0.842185203872374</c:v>
                </c:pt>
                <c:pt idx="17">
                  <c:v>0.827915505507204</c:v>
                </c:pt>
                <c:pt idx="18">
                  <c:v>0.866727047591922</c:v>
                </c:pt>
                <c:pt idx="19">
                  <c:v>0.861068514960751</c:v>
                </c:pt>
                <c:pt idx="20">
                  <c:v>0.873921080980675</c:v>
                </c:pt>
                <c:pt idx="21">
                  <c:v>0.862897359144163</c:v>
                </c:pt>
                <c:pt idx="22">
                  <c:v>0.862633155917001</c:v>
                </c:pt>
                <c:pt idx="23">
                  <c:v>0.878921562757385</c:v>
                </c:pt>
                <c:pt idx="24">
                  <c:v>0.872835220054787</c:v>
                </c:pt>
                <c:pt idx="25">
                  <c:v>0.854683896918005</c:v>
                </c:pt>
                <c:pt idx="26">
                  <c:v>0.859554201482799</c:v>
                </c:pt>
                <c:pt idx="27">
                  <c:v>0.87956903581645</c:v>
                </c:pt>
                <c:pt idx="28">
                  <c:v>0.845707729162202</c:v>
                </c:pt>
                <c:pt idx="29">
                  <c:v>0.862543399356341</c:v>
                </c:pt>
                <c:pt idx="30">
                  <c:v>0.871774673413015</c:v>
                </c:pt>
                <c:pt idx="31">
                  <c:v>0.870912171530064</c:v>
                </c:pt>
                <c:pt idx="32">
                  <c:v>0.867074322652644</c:v>
                </c:pt>
                <c:pt idx="33">
                  <c:v>0.867850461281401</c:v>
                </c:pt>
                <c:pt idx="34">
                  <c:v>0.877732907182078</c:v>
                </c:pt>
                <c:pt idx="35">
                  <c:v>0.860674185301607</c:v>
                </c:pt>
                <c:pt idx="36">
                  <c:v>0.870167299593766</c:v>
                </c:pt>
                <c:pt idx="37">
                  <c:v>0.868014759604344</c:v>
                </c:pt>
                <c:pt idx="38">
                  <c:v>0.871597678976174</c:v>
                </c:pt>
                <c:pt idx="39">
                  <c:v>0.879814971756717</c:v>
                </c:pt>
                <c:pt idx="40">
                  <c:v>0.882341148680062</c:v>
                </c:pt>
                <c:pt idx="41">
                  <c:v>0.883864010159224</c:v>
                </c:pt>
                <c:pt idx="42">
                  <c:v>0.884116071762926</c:v>
                </c:pt>
                <c:pt idx="43">
                  <c:v>0.872831897822606</c:v>
                </c:pt>
                <c:pt idx="44">
                  <c:v>0.878866099807189</c:v>
                </c:pt>
                <c:pt idx="45">
                  <c:v>0.87261825124814</c:v>
                </c:pt>
                <c:pt idx="46">
                  <c:v>0.854374662032937</c:v>
                </c:pt>
                <c:pt idx="47">
                  <c:v>0.886259815007185</c:v>
                </c:pt>
                <c:pt idx="48">
                  <c:v>0.884805902536884</c:v>
                </c:pt>
                <c:pt idx="49">
                  <c:v>0.886209620294204</c:v>
                </c:pt>
                <c:pt idx="50">
                  <c:v>0.868155258691801</c:v>
                </c:pt>
                <c:pt idx="51">
                  <c:v>0.872727873628523</c:v>
                </c:pt>
                <c:pt idx="52">
                  <c:v>0.876465752365758</c:v>
                </c:pt>
                <c:pt idx="53">
                  <c:v>0.749171100733038</c:v>
                </c:pt>
                <c:pt idx="54">
                  <c:v>0.885848045313896</c:v>
                </c:pt>
                <c:pt idx="55">
                  <c:v>0.861901352903663</c:v>
                </c:pt>
                <c:pt idx="56">
                  <c:v>0.8854302037797</c:v>
                </c:pt>
                <c:pt idx="57">
                  <c:v>0.879018568756149</c:v>
                </c:pt>
                <c:pt idx="58">
                  <c:v>0.882572486469366</c:v>
                </c:pt>
                <c:pt idx="59">
                  <c:v>0.859881951872955</c:v>
                </c:pt>
                <c:pt idx="60">
                  <c:v>0.879861724438582</c:v>
                </c:pt>
                <c:pt idx="61">
                  <c:v>0.879885522871225</c:v>
                </c:pt>
                <c:pt idx="62">
                  <c:v>0.883556661204387</c:v>
                </c:pt>
                <c:pt idx="63">
                  <c:v>0.822645070059044</c:v>
                </c:pt>
                <c:pt idx="64">
                  <c:v>0.889155112296388</c:v>
                </c:pt>
                <c:pt idx="65">
                  <c:v>0.880821907915717</c:v>
                </c:pt>
                <c:pt idx="66">
                  <c:v>0.893573482817982</c:v>
                </c:pt>
                <c:pt idx="67">
                  <c:v>0.873078586642322</c:v>
                </c:pt>
                <c:pt idx="68">
                  <c:v>0.886518638371845</c:v>
                </c:pt>
                <c:pt idx="69">
                  <c:v>0.881851535235036</c:v>
                </c:pt>
                <c:pt idx="70">
                  <c:v>0.88390400281909</c:v>
                </c:pt>
                <c:pt idx="71">
                  <c:v>0.888990654718968</c:v>
                </c:pt>
                <c:pt idx="72">
                  <c:v>0.876405197713217</c:v>
                </c:pt>
                <c:pt idx="73">
                  <c:v>0.886618412284107</c:v>
                </c:pt>
                <c:pt idx="74">
                  <c:v>0.850988299645126</c:v>
                </c:pt>
                <c:pt idx="75">
                  <c:v>0.868202098253052</c:v>
                </c:pt>
                <c:pt idx="76">
                  <c:v>0.878981528881795</c:v>
                </c:pt>
                <c:pt idx="77">
                  <c:v>0.883980781450876</c:v>
                </c:pt>
                <c:pt idx="78">
                  <c:v>0.884013368293715</c:v>
                </c:pt>
                <c:pt idx="79">
                  <c:v>0.886849025871182</c:v>
                </c:pt>
                <c:pt idx="80">
                  <c:v>0.838386077750731</c:v>
                </c:pt>
                <c:pt idx="81">
                  <c:v>0.887108795509211</c:v>
                </c:pt>
                <c:pt idx="82">
                  <c:v>0.886526854764768</c:v>
                </c:pt>
                <c:pt idx="83">
                  <c:v>0.876127807401074</c:v>
                </c:pt>
                <c:pt idx="84">
                  <c:v>0.883539235840046</c:v>
                </c:pt>
                <c:pt idx="85">
                  <c:v>0.889037947587729</c:v>
                </c:pt>
                <c:pt idx="86">
                  <c:v>0.881017608249451</c:v>
                </c:pt>
                <c:pt idx="87">
                  <c:v>0.880080547904858</c:v>
                </c:pt>
                <c:pt idx="88">
                  <c:v>0.891438019117402</c:v>
                </c:pt>
                <c:pt idx="89">
                  <c:v>0.873132114055272</c:v>
                </c:pt>
                <c:pt idx="90">
                  <c:v>0.881824251657988</c:v>
                </c:pt>
                <c:pt idx="91">
                  <c:v>0.894469461924431</c:v>
                </c:pt>
                <c:pt idx="92">
                  <c:v>0.890204808811559</c:v>
                </c:pt>
                <c:pt idx="93">
                  <c:v>0.886462630886193</c:v>
                </c:pt>
                <c:pt idx="94">
                  <c:v>0.882582565496304</c:v>
                </c:pt>
                <c:pt idx="95">
                  <c:v>0.875981650582701</c:v>
                </c:pt>
                <c:pt idx="96">
                  <c:v>0.894145734377011</c:v>
                </c:pt>
                <c:pt idx="97">
                  <c:v>0.8890827378503</c:v>
                </c:pt>
                <c:pt idx="98">
                  <c:v>0.875176534058831</c:v>
                </c:pt>
                <c:pt idx="99">
                  <c:v>0.890195622105694</c:v>
                </c:pt>
                <c:pt idx="100">
                  <c:v>0.871994748779035</c:v>
                </c:pt>
                <c:pt idx="101">
                  <c:v>0.885420678181615</c:v>
                </c:pt>
                <c:pt idx="102">
                  <c:v>0.891140783044554</c:v>
                </c:pt>
                <c:pt idx="103">
                  <c:v>0.866300090228309</c:v>
                </c:pt>
                <c:pt idx="104">
                  <c:v>0.858424347810774</c:v>
                </c:pt>
                <c:pt idx="105">
                  <c:v>0.868275714323821</c:v>
                </c:pt>
                <c:pt idx="106">
                  <c:v>0.886787233656941</c:v>
                </c:pt>
                <c:pt idx="107">
                  <c:v>0.887764042978654</c:v>
                </c:pt>
                <c:pt idx="108">
                  <c:v>0.872326813652027</c:v>
                </c:pt>
                <c:pt idx="109">
                  <c:v>0.881580540973924</c:v>
                </c:pt>
                <c:pt idx="110">
                  <c:v>0.886179087772316</c:v>
                </c:pt>
                <c:pt idx="111">
                  <c:v>0.881369435886855</c:v>
                </c:pt>
                <c:pt idx="112">
                  <c:v>0.886551617541046</c:v>
                </c:pt>
                <c:pt idx="113">
                  <c:v>0.872103906922923</c:v>
                </c:pt>
                <c:pt idx="114">
                  <c:v>0.880727003197344</c:v>
                </c:pt>
                <c:pt idx="115">
                  <c:v>0.890676232307763</c:v>
                </c:pt>
                <c:pt idx="116">
                  <c:v>0.890712317820825</c:v>
                </c:pt>
                <c:pt idx="117">
                  <c:v>0.889376424031329</c:v>
                </c:pt>
                <c:pt idx="118">
                  <c:v>0.885516253110617</c:v>
                </c:pt>
                <c:pt idx="119">
                  <c:v>0.879116822997822</c:v>
                </c:pt>
                <c:pt idx="120">
                  <c:v>0.877819711847804</c:v>
                </c:pt>
                <c:pt idx="121">
                  <c:v>0.831784355237602</c:v>
                </c:pt>
                <c:pt idx="122">
                  <c:v>0.888136468007374</c:v>
                </c:pt>
                <c:pt idx="123">
                  <c:v>0.875037666491501</c:v>
                </c:pt>
                <c:pt idx="124">
                  <c:v>0.883151867767345</c:v>
                </c:pt>
                <c:pt idx="125">
                  <c:v>0.894945900725529</c:v>
                </c:pt>
                <c:pt idx="126">
                  <c:v>0.892951180409036</c:v>
                </c:pt>
                <c:pt idx="127">
                  <c:v>0.89056903179985</c:v>
                </c:pt>
                <c:pt idx="128">
                  <c:v>0.862101534924398</c:v>
                </c:pt>
                <c:pt idx="129">
                  <c:v>0.878834860289294</c:v>
                </c:pt>
                <c:pt idx="130">
                  <c:v>0.896733565066751</c:v>
                </c:pt>
                <c:pt idx="131">
                  <c:v>0.896795207400816</c:v>
                </c:pt>
                <c:pt idx="132">
                  <c:v>0.882616923009705</c:v>
                </c:pt>
                <c:pt idx="133">
                  <c:v>0.87955694351193</c:v>
                </c:pt>
                <c:pt idx="134">
                  <c:v>0.892206774399915</c:v>
                </c:pt>
                <c:pt idx="135">
                  <c:v>0.878391669241025</c:v>
                </c:pt>
                <c:pt idx="136">
                  <c:v>0.882472838973665</c:v>
                </c:pt>
                <c:pt idx="137">
                  <c:v>0.893882984856664</c:v>
                </c:pt>
                <c:pt idx="138">
                  <c:v>0.884299451269706</c:v>
                </c:pt>
                <c:pt idx="139">
                  <c:v>0.889794167725417</c:v>
                </c:pt>
                <c:pt idx="140">
                  <c:v>0.889176856322377</c:v>
                </c:pt>
                <c:pt idx="141">
                  <c:v>0.879912415926833</c:v>
                </c:pt>
                <c:pt idx="142">
                  <c:v>0.894433931693953</c:v>
                </c:pt>
                <c:pt idx="143">
                  <c:v>0.891419043119978</c:v>
                </c:pt>
                <c:pt idx="144">
                  <c:v>0.858312992182351</c:v>
                </c:pt>
                <c:pt idx="145">
                  <c:v>0.891283898805742</c:v>
                </c:pt>
                <c:pt idx="146">
                  <c:v>0.892901612455266</c:v>
                </c:pt>
                <c:pt idx="147">
                  <c:v>0.894232780183299</c:v>
                </c:pt>
                <c:pt idx="148">
                  <c:v>0.869370246082772</c:v>
                </c:pt>
                <c:pt idx="149">
                  <c:v>0.846794607569012</c:v>
                </c:pt>
                <c:pt idx="150">
                  <c:v>0.896517124742134</c:v>
                </c:pt>
                <c:pt idx="151">
                  <c:v>0.892715035346575</c:v>
                </c:pt>
                <c:pt idx="152">
                  <c:v>0.892757479432124</c:v>
                </c:pt>
                <c:pt idx="153">
                  <c:v>0.885110986298286</c:v>
                </c:pt>
                <c:pt idx="154">
                  <c:v>0.893049728514984</c:v>
                </c:pt>
                <c:pt idx="155">
                  <c:v>0.900175795744453</c:v>
                </c:pt>
                <c:pt idx="156">
                  <c:v>0.891891640105049</c:v>
                </c:pt>
                <c:pt idx="157">
                  <c:v>0.872830189462559</c:v>
                </c:pt>
                <c:pt idx="158">
                  <c:v>0.876193232091426</c:v>
                </c:pt>
                <c:pt idx="159">
                  <c:v>0.896000572295289</c:v>
                </c:pt>
                <c:pt idx="160">
                  <c:v>0.888323414530929</c:v>
                </c:pt>
                <c:pt idx="161">
                  <c:v>0.886898126125542</c:v>
                </c:pt>
                <c:pt idx="162">
                  <c:v>0.88769673745512</c:v>
                </c:pt>
                <c:pt idx="163">
                  <c:v>0.894256952519148</c:v>
                </c:pt>
                <c:pt idx="164">
                  <c:v>0.874238921144814</c:v>
                </c:pt>
                <c:pt idx="165">
                  <c:v>0.878503192477417</c:v>
                </c:pt>
                <c:pt idx="166">
                  <c:v>0.895331894880085</c:v>
                </c:pt>
                <c:pt idx="167">
                  <c:v>0.882427144399665</c:v>
                </c:pt>
                <c:pt idx="168">
                  <c:v>0.887105917242197</c:v>
                </c:pt>
                <c:pt idx="169">
                  <c:v>0.881259652608745</c:v>
                </c:pt>
                <c:pt idx="170">
                  <c:v>0.891022522613175</c:v>
                </c:pt>
                <c:pt idx="171">
                  <c:v>0.890929624470099</c:v>
                </c:pt>
                <c:pt idx="172">
                  <c:v>0.88998094915645</c:v>
                </c:pt>
                <c:pt idx="173">
                  <c:v>0.884137640976374</c:v>
                </c:pt>
                <c:pt idx="174">
                  <c:v>0.893925752163935</c:v>
                </c:pt>
                <c:pt idx="175">
                  <c:v>0.870654100492726</c:v>
                </c:pt>
                <c:pt idx="176">
                  <c:v>0.886844949426906</c:v>
                </c:pt>
                <c:pt idx="177">
                  <c:v>0.888017887238137</c:v>
                </c:pt>
                <c:pt idx="178">
                  <c:v>0.887860356759514</c:v>
                </c:pt>
                <c:pt idx="179">
                  <c:v>0.877607287042186</c:v>
                </c:pt>
                <c:pt idx="180">
                  <c:v>0.897355720204545</c:v>
                </c:pt>
                <c:pt idx="181">
                  <c:v>0.88792879608449</c:v>
                </c:pt>
                <c:pt idx="182">
                  <c:v>0.892513581429676</c:v>
                </c:pt>
                <c:pt idx="183">
                  <c:v>0.884688970905571</c:v>
                </c:pt>
                <c:pt idx="184">
                  <c:v>0.891330239533193</c:v>
                </c:pt>
                <c:pt idx="185">
                  <c:v>0.886269894849212</c:v>
                </c:pt>
                <c:pt idx="186">
                  <c:v>0.881701575227285</c:v>
                </c:pt>
                <c:pt idx="187">
                  <c:v>0.893213808508913</c:v>
                </c:pt>
                <c:pt idx="188">
                  <c:v>0.895747697279274</c:v>
                </c:pt>
                <c:pt idx="189">
                  <c:v>0.898119290050668</c:v>
                </c:pt>
                <c:pt idx="190">
                  <c:v>0.890226957986947</c:v>
                </c:pt>
                <c:pt idx="191">
                  <c:v>0.878593628260419</c:v>
                </c:pt>
                <c:pt idx="192">
                  <c:v>0.873219430814891</c:v>
                </c:pt>
                <c:pt idx="193">
                  <c:v>0.887880616957043</c:v>
                </c:pt>
                <c:pt idx="194">
                  <c:v>0.82163016862173</c:v>
                </c:pt>
                <c:pt idx="195">
                  <c:v>0.895900413114405</c:v>
                </c:pt>
                <c:pt idx="196">
                  <c:v>0.878031218832734</c:v>
                </c:pt>
                <c:pt idx="197">
                  <c:v>0.898491090242281</c:v>
                </c:pt>
                <c:pt idx="198">
                  <c:v>0.890223913847141</c:v>
                </c:pt>
                <c:pt idx="199">
                  <c:v>0.892744139364276</c:v>
                </c:pt>
                <c:pt idx="200">
                  <c:v>0.8897794681425</c:v>
                </c:pt>
                <c:pt idx="201">
                  <c:v>0.889367590210137</c:v>
                </c:pt>
                <c:pt idx="202">
                  <c:v>0.875460665993873</c:v>
                </c:pt>
                <c:pt idx="203">
                  <c:v>0.891823827201131</c:v>
                </c:pt>
                <c:pt idx="204">
                  <c:v>0.893620813598368</c:v>
                </c:pt>
                <c:pt idx="205">
                  <c:v>0.89470155284726</c:v>
                </c:pt>
                <c:pt idx="206">
                  <c:v>0.883604580327853</c:v>
                </c:pt>
                <c:pt idx="207">
                  <c:v>0.87887232232226</c:v>
                </c:pt>
                <c:pt idx="208">
                  <c:v>0.898785950139398</c:v>
                </c:pt>
                <c:pt idx="209">
                  <c:v>0.890603123084647</c:v>
                </c:pt>
                <c:pt idx="210">
                  <c:v>0.888127021539463</c:v>
                </c:pt>
                <c:pt idx="211">
                  <c:v>0.890061800277966</c:v>
                </c:pt>
                <c:pt idx="212">
                  <c:v>0.88428839815115</c:v>
                </c:pt>
                <c:pt idx="213">
                  <c:v>0.897494993024055</c:v>
                </c:pt>
                <c:pt idx="214">
                  <c:v>0.816102031623445</c:v>
                </c:pt>
                <c:pt idx="215">
                  <c:v>0.886605239345476</c:v>
                </c:pt>
                <c:pt idx="216">
                  <c:v>0.893466888888172</c:v>
                </c:pt>
                <c:pt idx="217">
                  <c:v>0.892845943880693</c:v>
                </c:pt>
                <c:pt idx="218">
                  <c:v>0.891399656698074</c:v>
                </c:pt>
                <c:pt idx="219">
                  <c:v>0.874830542221484</c:v>
                </c:pt>
                <c:pt idx="220">
                  <c:v>0.882745750718596</c:v>
                </c:pt>
                <c:pt idx="221">
                  <c:v>0.88638326859691</c:v>
                </c:pt>
                <c:pt idx="222">
                  <c:v>0.871467409674701</c:v>
                </c:pt>
                <c:pt idx="223">
                  <c:v>0.886098458653122</c:v>
                </c:pt>
                <c:pt idx="224">
                  <c:v>0.890524509403249</c:v>
                </c:pt>
                <c:pt idx="225">
                  <c:v>0.894603672334377</c:v>
                </c:pt>
                <c:pt idx="226">
                  <c:v>0.894237228868023</c:v>
                </c:pt>
                <c:pt idx="227">
                  <c:v>0.88924552445687</c:v>
                </c:pt>
                <c:pt idx="228">
                  <c:v>0.894316632016485</c:v>
                </c:pt>
                <c:pt idx="229">
                  <c:v>0.894964899521866</c:v>
                </c:pt>
                <c:pt idx="230">
                  <c:v>0.9000034727199</c:v>
                </c:pt>
                <c:pt idx="231">
                  <c:v>0.896576242287237</c:v>
                </c:pt>
                <c:pt idx="232">
                  <c:v>0.883022832828255</c:v>
                </c:pt>
                <c:pt idx="233">
                  <c:v>0.879037910607017</c:v>
                </c:pt>
                <c:pt idx="234">
                  <c:v>0.892521726318676</c:v>
                </c:pt>
                <c:pt idx="235">
                  <c:v>0.891486345921169</c:v>
                </c:pt>
                <c:pt idx="236">
                  <c:v>0.889694017956524</c:v>
                </c:pt>
                <c:pt idx="237">
                  <c:v>0.891309928156532</c:v>
                </c:pt>
                <c:pt idx="238">
                  <c:v>0.87339587093694</c:v>
                </c:pt>
                <c:pt idx="239">
                  <c:v>0.850798698967844</c:v>
                </c:pt>
                <c:pt idx="240">
                  <c:v>0.889881758794778</c:v>
                </c:pt>
                <c:pt idx="241">
                  <c:v>0.892132243175313</c:v>
                </c:pt>
                <c:pt idx="242">
                  <c:v>0.894309355733058</c:v>
                </c:pt>
                <c:pt idx="243">
                  <c:v>0.892612339938354</c:v>
                </c:pt>
                <c:pt idx="244">
                  <c:v>0.89198070404285</c:v>
                </c:pt>
                <c:pt idx="245">
                  <c:v>0.89089089393111</c:v>
                </c:pt>
                <c:pt idx="246">
                  <c:v>0.89349899677728</c:v>
                </c:pt>
                <c:pt idx="247">
                  <c:v>0.897909158033046</c:v>
                </c:pt>
                <c:pt idx="248">
                  <c:v>0.892239345598378</c:v>
                </c:pt>
                <c:pt idx="249">
                  <c:v>0.898701179787883</c:v>
                </c:pt>
                <c:pt idx="250">
                  <c:v>0.891395713645959</c:v>
                </c:pt>
                <c:pt idx="251">
                  <c:v>0.888290692117136</c:v>
                </c:pt>
                <c:pt idx="252">
                  <c:v>0.893686080454297</c:v>
                </c:pt>
                <c:pt idx="253">
                  <c:v>0.89545093721281</c:v>
                </c:pt>
                <c:pt idx="254">
                  <c:v>0.875471328195406</c:v>
                </c:pt>
                <c:pt idx="255">
                  <c:v>0.891325516194831</c:v>
                </c:pt>
                <c:pt idx="256">
                  <c:v>0.890291160446691</c:v>
                </c:pt>
                <c:pt idx="257">
                  <c:v>0.890549758468709</c:v>
                </c:pt>
                <c:pt idx="258">
                  <c:v>0.891909657271918</c:v>
                </c:pt>
                <c:pt idx="259">
                  <c:v>0.891455851718577</c:v>
                </c:pt>
                <c:pt idx="260">
                  <c:v>0.897434960855474</c:v>
                </c:pt>
                <c:pt idx="261">
                  <c:v>0.895520783681094</c:v>
                </c:pt>
                <c:pt idx="262">
                  <c:v>0.895959579673843</c:v>
                </c:pt>
                <c:pt idx="263">
                  <c:v>0.885720765800753</c:v>
                </c:pt>
                <c:pt idx="264">
                  <c:v>0.893252338101774</c:v>
                </c:pt>
                <c:pt idx="265">
                  <c:v>0.889551213570446</c:v>
                </c:pt>
                <c:pt idx="266">
                  <c:v>0.894095214536581</c:v>
                </c:pt>
                <c:pt idx="267">
                  <c:v>0.898385462054139</c:v>
                </c:pt>
                <c:pt idx="268">
                  <c:v>0.895673509127247</c:v>
                </c:pt>
                <c:pt idx="269">
                  <c:v>0.891665959530048</c:v>
                </c:pt>
                <c:pt idx="270">
                  <c:v>0.89560889849144</c:v>
                </c:pt>
                <c:pt idx="271">
                  <c:v>0.893981243965488</c:v>
                </c:pt>
                <c:pt idx="272">
                  <c:v>0.891426231977947</c:v>
                </c:pt>
                <c:pt idx="273">
                  <c:v>0.887192890601576</c:v>
                </c:pt>
                <c:pt idx="274">
                  <c:v>0.897558589388478</c:v>
                </c:pt>
                <c:pt idx="275">
                  <c:v>0.897553211527317</c:v>
                </c:pt>
                <c:pt idx="276">
                  <c:v>0.890168470527301</c:v>
                </c:pt>
                <c:pt idx="277">
                  <c:v>0.888484319095605</c:v>
                </c:pt>
                <c:pt idx="278">
                  <c:v>0.894282355642333</c:v>
                </c:pt>
                <c:pt idx="279">
                  <c:v>0.887600628861638</c:v>
                </c:pt>
                <c:pt idx="280">
                  <c:v>0.896665097572748</c:v>
                </c:pt>
                <c:pt idx="281">
                  <c:v>0.882850454555904</c:v>
                </c:pt>
                <c:pt idx="282">
                  <c:v>0.894449089480446</c:v>
                </c:pt>
                <c:pt idx="283">
                  <c:v>0.895671094255542</c:v>
                </c:pt>
                <c:pt idx="284">
                  <c:v>0.895100765188973</c:v>
                </c:pt>
                <c:pt idx="285">
                  <c:v>0.892897614852399</c:v>
                </c:pt>
                <c:pt idx="286">
                  <c:v>0.888960719094559</c:v>
                </c:pt>
                <c:pt idx="287">
                  <c:v>0.896224047487834</c:v>
                </c:pt>
                <c:pt idx="288">
                  <c:v>0.895666361325684</c:v>
                </c:pt>
                <c:pt idx="289">
                  <c:v>0.896902075359044</c:v>
                </c:pt>
                <c:pt idx="290">
                  <c:v>0.889553935757007</c:v>
                </c:pt>
                <c:pt idx="291">
                  <c:v>0.872307473651183</c:v>
                </c:pt>
                <c:pt idx="292">
                  <c:v>0.891876465967076</c:v>
                </c:pt>
                <c:pt idx="293">
                  <c:v>0.893982970878499</c:v>
                </c:pt>
                <c:pt idx="294">
                  <c:v>0.896577616343234</c:v>
                </c:pt>
                <c:pt idx="295">
                  <c:v>0.894274273789502</c:v>
                </c:pt>
                <c:pt idx="296">
                  <c:v>0.892322105158062</c:v>
                </c:pt>
                <c:pt idx="297">
                  <c:v>0.896385957503663</c:v>
                </c:pt>
                <c:pt idx="298">
                  <c:v>0.895359226643628</c:v>
                </c:pt>
                <c:pt idx="299">
                  <c:v>0.892909844109353</c:v>
                </c:pt>
                <c:pt idx="300">
                  <c:v>0.894412542707778</c:v>
                </c:pt>
                <c:pt idx="301">
                  <c:v>0.897567480437656</c:v>
                </c:pt>
                <c:pt idx="302">
                  <c:v>0.896530872184364</c:v>
                </c:pt>
                <c:pt idx="303">
                  <c:v>0.893291527374531</c:v>
                </c:pt>
                <c:pt idx="304">
                  <c:v>0.890161763197671</c:v>
                </c:pt>
                <c:pt idx="305">
                  <c:v>0.895295644687667</c:v>
                </c:pt>
                <c:pt idx="306">
                  <c:v>0.881003018664638</c:v>
                </c:pt>
                <c:pt idx="307">
                  <c:v>0.894854779792345</c:v>
                </c:pt>
                <c:pt idx="308">
                  <c:v>0.898244863140157</c:v>
                </c:pt>
                <c:pt idx="309">
                  <c:v>0.896084956141747</c:v>
                </c:pt>
                <c:pt idx="310">
                  <c:v>0.894954811548914</c:v>
                </c:pt>
                <c:pt idx="311">
                  <c:v>0.897279835504073</c:v>
                </c:pt>
                <c:pt idx="312">
                  <c:v>0.882774632556386</c:v>
                </c:pt>
                <c:pt idx="313">
                  <c:v>0.895219737363161</c:v>
                </c:pt>
                <c:pt idx="314">
                  <c:v>0.895989139130573</c:v>
                </c:pt>
                <c:pt idx="315">
                  <c:v>0.897552462227591</c:v>
                </c:pt>
                <c:pt idx="316">
                  <c:v>0.893023850379112</c:v>
                </c:pt>
                <c:pt idx="317">
                  <c:v>0.889211988242915</c:v>
                </c:pt>
                <c:pt idx="318">
                  <c:v>0.896435997905445</c:v>
                </c:pt>
                <c:pt idx="319">
                  <c:v>0.893872261814462</c:v>
                </c:pt>
                <c:pt idx="320">
                  <c:v>0.895113778060488</c:v>
                </c:pt>
                <c:pt idx="321">
                  <c:v>0.896950897158778</c:v>
                </c:pt>
                <c:pt idx="322">
                  <c:v>0.892592722525772</c:v>
                </c:pt>
                <c:pt idx="323">
                  <c:v>0.893171144040805</c:v>
                </c:pt>
                <c:pt idx="324">
                  <c:v>0.896624406697637</c:v>
                </c:pt>
                <c:pt idx="325">
                  <c:v>0.895747619089862</c:v>
                </c:pt>
                <c:pt idx="326">
                  <c:v>0.871561768560013</c:v>
                </c:pt>
                <c:pt idx="327">
                  <c:v>0.898334874503855</c:v>
                </c:pt>
                <c:pt idx="328">
                  <c:v>0.894070867091065</c:v>
                </c:pt>
                <c:pt idx="329">
                  <c:v>0.898236172386006</c:v>
                </c:pt>
                <c:pt idx="330">
                  <c:v>0.893704566019408</c:v>
                </c:pt>
                <c:pt idx="331">
                  <c:v>0.894911269696858</c:v>
                </c:pt>
                <c:pt idx="332">
                  <c:v>0.895611974118514</c:v>
                </c:pt>
                <c:pt idx="333">
                  <c:v>0.894892122242252</c:v>
                </c:pt>
                <c:pt idx="334">
                  <c:v>0.896361000947858</c:v>
                </c:pt>
                <c:pt idx="335">
                  <c:v>0.897753742485256</c:v>
                </c:pt>
                <c:pt idx="336">
                  <c:v>0.890369806905003</c:v>
                </c:pt>
                <c:pt idx="337">
                  <c:v>0.891197980326325</c:v>
                </c:pt>
                <c:pt idx="338">
                  <c:v>0.897941367123861</c:v>
                </c:pt>
                <c:pt idx="339">
                  <c:v>0.888249010478426</c:v>
                </c:pt>
                <c:pt idx="340">
                  <c:v>0.893051958350622</c:v>
                </c:pt>
                <c:pt idx="341">
                  <c:v>0.887628699828507</c:v>
                </c:pt>
                <c:pt idx="342">
                  <c:v>0.89021466059038</c:v>
                </c:pt>
                <c:pt idx="343">
                  <c:v>0.895761364240759</c:v>
                </c:pt>
                <c:pt idx="344">
                  <c:v>0.899647856311229</c:v>
                </c:pt>
                <c:pt idx="345">
                  <c:v>0.891882882696156</c:v>
                </c:pt>
                <c:pt idx="346">
                  <c:v>0.893923408414739</c:v>
                </c:pt>
                <c:pt idx="347">
                  <c:v>0.896332108617262</c:v>
                </c:pt>
                <c:pt idx="348">
                  <c:v>0.894650945633868</c:v>
                </c:pt>
                <c:pt idx="349">
                  <c:v>0.897404892761583</c:v>
                </c:pt>
                <c:pt idx="350">
                  <c:v>0.893345554095331</c:v>
                </c:pt>
                <c:pt idx="351">
                  <c:v>0.890958310825904</c:v>
                </c:pt>
                <c:pt idx="352">
                  <c:v>0.895902882546671</c:v>
                </c:pt>
                <c:pt idx="353">
                  <c:v>0.896312700328512</c:v>
                </c:pt>
                <c:pt idx="354">
                  <c:v>0.895243625566988</c:v>
                </c:pt>
                <c:pt idx="355">
                  <c:v>0.891892581406593</c:v>
                </c:pt>
                <c:pt idx="356">
                  <c:v>0.895779335426241</c:v>
                </c:pt>
                <c:pt idx="357">
                  <c:v>0.895164733380316</c:v>
                </c:pt>
                <c:pt idx="358">
                  <c:v>0.891940991460923</c:v>
                </c:pt>
                <c:pt idx="359">
                  <c:v>0.889030089385327</c:v>
                </c:pt>
                <c:pt idx="360">
                  <c:v>0.895786411485892</c:v>
                </c:pt>
                <c:pt idx="361">
                  <c:v>0.891451500611225</c:v>
                </c:pt>
                <c:pt idx="362">
                  <c:v>0.89390783044767</c:v>
                </c:pt>
                <c:pt idx="363">
                  <c:v>0.895615795903548</c:v>
                </c:pt>
                <c:pt idx="364">
                  <c:v>0.890676793747438</c:v>
                </c:pt>
                <c:pt idx="365">
                  <c:v>0.897147105977428</c:v>
                </c:pt>
                <c:pt idx="366">
                  <c:v>0.896125136640998</c:v>
                </c:pt>
                <c:pt idx="367">
                  <c:v>0.897223946339605</c:v>
                </c:pt>
                <c:pt idx="368">
                  <c:v>0.899528364882309</c:v>
                </c:pt>
                <c:pt idx="369">
                  <c:v>0.893810872340279</c:v>
                </c:pt>
                <c:pt idx="370">
                  <c:v>0.895465049594803</c:v>
                </c:pt>
                <c:pt idx="371">
                  <c:v>0.893564280961316</c:v>
                </c:pt>
                <c:pt idx="372">
                  <c:v>0.895615445449939</c:v>
                </c:pt>
                <c:pt idx="373">
                  <c:v>0.895383614879169</c:v>
                </c:pt>
                <c:pt idx="374">
                  <c:v>0.894588363055317</c:v>
                </c:pt>
                <c:pt idx="375">
                  <c:v>0.89668406413377</c:v>
                </c:pt>
                <c:pt idx="376">
                  <c:v>0.896147314243359</c:v>
                </c:pt>
                <c:pt idx="377">
                  <c:v>0.889208387607408</c:v>
                </c:pt>
                <c:pt idx="378">
                  <c:v>0.899417135925376</c:v>
                </c:pt>
                <c:pt idx="379">
                  <c:v>0.896159829091559</c:v>
                </c:pt>
                <c:pt idx="380">
                  <c:v>0.89557541546175</c:v>
                </c:pt>
                <c:pt idx="381">
                  <c:v>0.895281015824013</c:v>
                </c:pt>
                <c:pt idx="382">
                  <c:v>0.896600452892835</c:v>
                </c:pt>
                <c:pt idx="383">
                  <c:v>0.894077525141196</c:v>
                </c:pt>
                <c:pt idx="384">
                  <c:v>0.8978023518013</c:v>
                </c:pt>
                <c:pt idx="385">
                  <c:v>0.897264367607017</c:v>
                </c:pt>
                <c:pt idx="386">
                  <c:v>0.898733407608807</c:v>
                </c:pt>
                <c:pt idx="387">
                  <c:v>0.894660783305583</c:v>
                </c:pt>
                <c:pt idx="388">
                  <c:v>0.893292565511996</c:v>
                </c:pt>
                <c:pt idx="389">
                  <c:v>0.890816773489881</c:v>
                </c:pt>
                <c:pt idx="390">
                  <c:v>0.896597973833941</c:v>
                </c:pt>
                <c:pt idx="391">
                  <c:v>0.892938331063938</c:v>
                </c:pt>
                <c:pt idx="392">
                  <c:v>0.898171896721796</c:v>
                </c:pt>
                <c:pt idx="393">
                  <c:v>0.896452139813002</c:v>
                </c:pt>
                <c:pt idx="394">
                  <c:v>0.892364875626721</c:v>
                </c:pt>
                <c:pt idx="395">
                  <c:v>0.897688125680151</c:v>
                </c:pt>
                <c:pt idx="396">
                  <c:v>0.896523105149328</c:v>
                </c:pt>
                <c:pt idx="397">
                  <c:v>0.896558616913014</c:v>
                </c:pt>
                <c:pt idx="398">
                  <c:v>0.896810028569655</c:v>
                </c:pt>
                <c:pt idx="399">
                  <c:v>0.896546342249262</c:v>
                </c:pt>
                <c:pt idx="400">
                  <c:v>0.89506287968596</c:v>
                </c:pt>
                <c:pt idx="401">
                  <c:v>0.89622981832818</c:v>
                </c:pt>
                <c:pt idx="402">
                  <c:v>0.893505229246012</c:v>
                </c:pt>
                <c:pt idx="403">
                  <c:v>0.897468730733735</c:v>
                </c:pt>
                <c:pt idx="404">
                  <c:v>0.897596534773735</c:v>
                </c:pt>
                <c:pt idx="405">
                  <c:v>0.89583244068499</c:v>
                </c:pt>
                <c:pt idx="406">
                  <c:v>0.897228522613807</c:v>
                </c:pt>
                <c:pt idx="407">
                  <c:v>0.89842658314042</c:v>
                </c:pt>
                <c:pt idx="408">
                  <c:v>0.894938522668463</c:v>
                </c:pt>
                <c:pt idx="409">
                  <c:v>0.896858506219053</c:v>
                </c:pt>
                <c:pt idx="410">
                  <c:v>0.896218087547329</c:v>
                </c:pt>
                <c:pt idx="411">
                  <c:v>0.896211429211946</c:v>
                </c:pt>
                <c:pt idx="412">
                  <c:v>0.897611917629972</c:v>
                </c:pt>
                <c:pt idx="413">
                  <c:v>0.896636970789529</c:v>
                </c:pt>
                <c:pt idx="414">
                  <c:v>0.894780133224821</c:v>
                </c:pt>
                <c:pt idx="415">
                  <c:v>0.89590397284929</c:v>
                </c:pt>
                <c:pt idx="416">
                  <c:v>0.894237819949876</c:v>
                </c:pt>
                <c:pt idx="417">
                  <c:v>0.895941491304923</c:v>
                </c:pt>
                <c:pt idx="418">
                  <c:v>0.897365664785966</c:v>
                </c:pt>
                <c:pt idx="419">
                  <c:v>0.896597098987847</c:v>
                </c:pt>
                <c:pt idx="420">
                  <c:v>0.896702148731423</c:v>
                </c:pt>
                <c:pt idx="421">
                  <c:v>0.897339699336595</c:v>
                </c:pt>
                <c:pt idx="422">
                  <c:v>0.897549766794834</c:v>
                </c:pt>
                <c:pt idx="423">
                  <c:v>0.894805203232902</c:v>
                </c:pt>
                <c:pt idx="424">
                  <c:v>0.89511262449753</c:v>
                </c:pt>
                <c:pt idx="425">
                  <c:v>0.897647336714701</c:v>
                </c:pt>
                <c:pt idx="426">
                  <c:v>0.898986273048901</c:v>
                </c:pt>
                <c:pt idx="427">
                  <c:v>0.888506158656555</c:v>
                </c:pt>
                <c:pt idx="428">
                  <c:v>0.896750143195002</c:v>
                </c:pt>
                <c:pt idx="429">
                  <c:v>0.896286685407969</c:v>
                </c:pt>
                <c:pt idx="430">
                  <c:v>0.896949812936031</c:v>
                </c:pt>
                <c:pt idx="431">
                  <c:v>0.897733245697875</c:v>
                </c:pt>
                <c:pt idx="432">
                  <c:v>0.897302567851381</c:v>
                </c:pt>
                <c:pt idx="433">
                  <c:v>0.897387376250474</c:v>
                </c:pt>
                <c:pt idx="434">
                  <c:v>0.897460830730501</c:v>
                </c:pt>
                <c:pt idx="435">
                  <c:v>0.894922499724176</c:v>
                </c:pt>
                <c:pt idx="436">
                  <c:v>0.89072500335087</c:v>
                </c:pt>
                <c:pt idx="437">
                  <c:v>0.895494907119804</c:v>
                </c:pt>
                <c:pt idx="438">
                  <c:v>0.89501650738879</c:v>
                </c:pt>
                <c:pt idx="439">
                  <c:v>0.895998406701541</c:v>
                </c:pt>
                <c:pt idx="440">
                  <c:v>0.896029461085159</c:v>
                </c:pt>
                <c:pt idx="441">
                  <c:v>0.894702706676833</c:v>
                </c:pt>
                <c:pt idx="442">
                  <c:v>0.898385202688771</c:v>
                </c:pt>
                <c:pt idx="443">
                  <c:v>0.896330620242882</c:v>
                </c:pt>
                <c:pt idx="444">
                  <c:v>0.897574033189506</c:v>
                </c:pt>
                <c:pt idx="445">
                  <c:v>0.898486967566754</c:v>
                </c:pt>
                <c:pt idx="446">
                  <c:v>0.895201752841395</c:v>
                </c:pt>
                <c:pt idx="447">
                  <c:v>0.896518906964355</c:v>
                </c:pt>
                <c:pt idx="448">
                  <c:v>0.896739536973927</c:v>
                </c:pt>
                <c:pt idx="449">
                  <c:v>0.89514484544437</c:v>
                </c:pt>
                <c:pt idx="450">
                  <c:v>0.896053187806722</c:v>
                </c:pt>
                <c:pt idx="451">
                  <c:v>0.895735249336491</c:v>
                </c:pt>
                <c:pt idx="452">
                  <c:v>0.893425197996203</c:v>
                </c:pt>
                <c:pt idx="453">
                  <c:v>0.896599704815998</c:v>
                </c:pt>
                <c:pt idx="454">
                  <c:v>0.896150508834985</c:v>
                </c:pt>
                <c:pt idx="455">
                  <c:v>0.897443713153634</c:v>
                </c:pt>
                <c:pt idx="456">
                  <c:v>0.896303623329953</c:v>
                </c:pt>
                <c:pt idx="457">
                  <c:v>0.896783354938761</c:v>
                </c:pt>
                <c:pt idx="458">
                  <c:v>0.894372494136955</c:v>
                </c:pt>
                <c:pt idx="459">
                  <c:v>0.897134466472828</c:v>
                </c:pt>
                <c:pt idx="460">
                  <c:v>0.895388608159343</c:v>
                </c:pt>
                <c:pt idx="461">
                  <c:v>0.898387147779807</c:v>
                </c:pt>
                <c:pt idx="462">
                  <c:v>0.895389755049528</c:v>
                </c:pt>
                <c:pt idx="463">
                  <c:v>0.894737371151078</c:v>
                </c:pt>
                <c:pt idx="464">
                  <c:v>0.898531474716115</c:v>
                </c:pt>
                <c:pt idx="465">
                  <c:v>0.897460132617562</c:v>
                </c:pt>
                <c:pt idx="466">
                  <c:v>0.897270920748843</c:v>
                </c:pt>
                <c:pt idx="467">
                  <c:v>0.896663273741315</c:v>
                </c:pt>
                <c:pt idx="468">
                  <c:v>0.897673726136598</c:v>
                </c:pt>
                <c:pt idx="469">
                  <c:v>0.894695036980506</c:v>
                </c:pt>
                <c:pt idx="470">
                  <c:v>0.896282455574546</c:v>
                </c:pt>
                <c:pt idx="471">
                  <c:v>0.896235305248225</c:v>
                </c:pt>
                <c:pt idx="472">
                  <c:v>0.896051557629556</c:v>
                </c:pt>
                <c:pt idx="473">
                  <c:v>0.896536869883463</c:v>
                </c:pt>
                <c:pt idx="474">
                  <c:v>0.895793967358884</c:v>
                </c:pt>
                <c:pt idx="475">
                  <c:v>0.89628532235912</c:v>
                </c:pt>
                <c:pt idx="476">
                  <c:v>0.896056522444447</c:v>
                </c:pt>
                <c:pt idx="477">
                  <c:v>0.89749442137826</c:v>
                </c:pt>
                <c:pt idx="478">
                  <c:v>0.896220763477553</c:v>
                </c:pt>
                <c:pt idx="479">
                  <c:v>0.896471193492925</c:v>
                </c:pt>
                <c:pt idx="480">
                  <c:v>0.897789374271461</c:v>
                </c:pt>
                <c:pt idx="481">
                  <c:v>0.896417082160229</c:v>
                </c:pt>
                <c:pt idx="482">
                  <c:v>0.8981514400356</c:v>
                </c:pt>
                <c:pt idx="483">
                  <c:v>0.89600147482031</c:v>
                </c:pt>
                <c:pt idx="484">
                  <c:v>0.896993463052301</c:v>
                </c:pt>
                <c:pt idx="485">
                  <c:v>0.89696095206936</c:v>
                </c:pt>
                <c:pt idx="486">
                  <c:v>0.895133051699676</c:v>
                </c:pt>
                <c:pt idx="487">
                  <c:v>0.898023192474656</c:v>
                </c:pt>
                <c:pt idx="488">
                  <c:v>0.897552026877575</c:v>
                </c:pt>
                <c:pt idx="489">
                  <c:v>0.897265558863147</c:v>
                </c:pt>
                <c:pt idx="490">
                  <c:v>0.896216228046968</c:v>
                </c:pt>
                <c:pt idx="491">
                  <c:v>0.895726486218296</c:v>
                </c:pt>
                <c:pt idx="492">
                  <c:v>0.896790950747937</c:v>
                </c:pt>
                <c:pt idx="493">
                  <c:v>0.896649726803048</c:v>
                </c:pt>
                <c:pt idx="494">
                  <c:v>0.896423089058004</c:v>
                </c:pt>
                <c:pt idx="495">
                  <c:v>0.895777259714214</c:v>
                </c:pt>
                <c:pt idx="496">
                  <c:v>0.898136154596469</c:v>
                </c:pt>
                <c:pt idx="497">
                  <c:v>0.896994667266052</c:v>
                </c:pt>
                <c:pt idx="498">
                  <c:v>0.896448240241164</c:v>
                </c:pt>
                <c:pt idx="499">
                  <c:v>0.895375261066032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23401607"/>
        <c:axId val="49457175"/>
      </c:scatterChart>
      <c:valAx>
        <c:axId val="82340160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bg1">
                  <a:lumMod val="902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49457175"/>
        <c:crosses val="autoZero"/>
        <c:crossBetween val="midCat"/>
      </c:valAx>
      <c:valAx>
        <c:axId val="494571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902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823401607"/>
        <c:crosses val="autoZero"/>
        <c:crossBetween val="midCat"/>
      </c:valAx>
      <c:spPr>
        <a:noFill/>
        <a:ln w="9525" cap="flat" cmpd="sng" algn="ctr">
          <a:solidFill>
            <a:schemeClr val="tx1">
              <a:lumMod val="15000"/>
              <a:lumOff val="85000"/>
            </a:schemeClr>
          </a:solidFill>
          <a:round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14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</a:p>
      </c:txPr>
    </c:title>
    <c:autoTitleDeleted val="0"/>
    <c:plotArea>
      <c:layout/>
      <c:scatterChart>
        <c:scatterStyle val="marker"/>
        <c:varyColors val="0"/>
        <c:ser>
          <c:idx val="0"/>
          <c:order val="0"/>
          <c:tx>
            <c:strRef>
              <c:f>log_ra.csv!$F$1</c:f>
              <c:strCache>
                <c:ptCount val="1"/>
                <c:pt idx="0">
                  <c:v>val_iou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elete val="1"/>
          </c:dLbls>
          <c:yVal>
            <c:numRef>
              <c:f>log_ra.csv!$F$2:$F$501</c:f>
              <c:numCache>
                <c:formatCode>General</c:formatCode>
                <c:ptCount val="500"/>
                <c:pt idx="0">
                  <c:v>0.255752092463596</c:v>
                </c:pt>
                <c:pt idx="1">
                  <c:v>0.304048806793306</c:v>
                </c:pt>
                <c:pt idx="2">
                  <c:v>0.258134519560159</c:v>
                </c:pt>
                <c:pt idx="3">
                  <c:v>0.316887194948032</c:v>
                </c:pt>
                <c:pt idx="4">
                  <c:v>0.326523956531815</c:v>
                </c:pt>
                <c:pt idx="5">
                  <c:v>0.332356337834501</c:v>
                </c:pt>
                <c:pt idx="6">
                  <c:v>0.308656829929433</c:v>
                </c:pt>
                <c:pt idx="7">
                  <c:v>0.162048698635598</c:v>
                </c:pt>
                <c:pt idx="8">
                  <c:v>0.376546518480591</c:v>
                </c:pt>
                <c:pt idx="9">
                  <c:v>0.311707011204365</c:v>
                </c:pt>
                <c:pt idx="10">
                  <c:v>0.416943809833027</c:v>
                </c:pt>
                <c:pt idx="11">
                  <c:v>0.403444519257968</c:v>
                </c:pt>
                <c:pt idx="12">
                  <c:v>0.301040492269109</c:v>
                </c:pt>
                <c:pt idx="13">
                  <c:v>0.375783572508361</c:v>
                </c:pt>
                <c:pt idx="14">
                  <c:v>0.477262481362074</c:v>
                </c:pt>
                <c:pt idx="15">
                  <c:v>0.415180775960686</c:v>
                </c:pt>
                <c:pt idx="16">
                  <c:v>0.460417184036458</c:v>
                </c:pt>
                <c:pt idx="17">
                  <c:v>0.496058443533187</c:v>
                </c:pt>
                <c:pt idx="18">
                  <c:v>0.514836635315678</c:v>
                </c:pt>
                <c:pt idx="19">
                  <c:v>0.538570200086945</c:v>
                </c:pt>
                <c:pt idx="20">
                  <c:v>0.502023883249225</c:v>
                </c:pt>
                <c:pt idx="21">
                  <c:v>0.472326464786538</c:v>
                </c:pt>
                <c:pt idx="22">
                  <c:v>0.411778753521129</c:v>
                </c:pt>
                <c:pt idx="23">
                  <c:v>0.469077430502611</c:v>
                </c:pt>
                <c:pt idx="24">
                  <c:v>0.439005555253176</c:v>
                </c:pt>
                <c:pt idx="25">
                  <c:v>0.536183102387252</c:v>
                </c:pt>
                <c:pt idx="26">
                  <c:v>0.541520278253364</c:v>
                </c:pt>
                <c:pt idx="27">
                  <c:v>0.472458309126632</c:v>
                </c:pt>
                <c:pt idx="28">
                  <c:v>0.508417536435689</c:v>
                </c:pt>
                <c:pt idx="29">
                  <c:v>0.553205867937658</c:v>
                </c:pt>
                <c:pt idx="30">
                  <c:v>0.553752994157088</c:v>
                </c:pt>
                <c:pt idx="31">
                  <c:v>0.526987004095923</c:v>
                </c:pt>
                <c:pt idx="32">
                  <c:v>0.542455166232147</c:v>
                </c:pt>
                <c:pt idx="33">
                  <c:v>0.431974266056289</c:v>
                </c:pt>
                <c:pt idx="34">
                  <c:v>0.527502487238603</c:v>
                </c:pt>
                <c:pt idx="35">
                  <c:v>0.53087785615047</c:v>
                </c:pt>
                <c:pt idx="36">
                  <c:v>0.497678506991056</c:v>
                </c:pt>
                <c:pt idx="37">
                  <c:v>0.553366062496708</c:v>
                </c:pt>
                <c:pt idx="38">
                  <c:v>0.564341675986611</c:v>
                </c:pt>
                <c:pt idx="39">
                  <c:v>0.569082343141579</c:v>
                </c:pt>
                <c:pt idx="40">
                  <c:v>0.557891322716178</c:v>
                </c:pt>
                <c:pt idx="41">
                  <c:v>0.577473673701616</c:v>
                </c:pt>
                <c:pt idx="42">
                  <c:v>0.566550819092592</c:v>
                </c:pt>
                <c:pt idx="43">
                  <c:v>0.548332146742627</c:v>
                </c:pt>
                <c:pt idx="44">
                  <c:v>0.543423816533987</c:v>
                </c:pt>
                <c:pt idx="45">
                  <c:v>0.550737128160132</c:v>
                </c:pt>
                <c:pt idx="46">
                  <c:v>0.594762049550173</c:v>
                </c:pt>
                <c:pt idx="47">
                  <c:v>0.580633365932495</c:v>
                </c:pt>
                <c:pt idx="48">
                  <c:v>0.582290467245462</c:v>
                </c:pt>
                <c:pt idx="49">
                  <c:v>0.583097480966461</c:v>
                </c:pt>
                <c:pt idx="50">
                  <c:v>0.570403614163287</c:v>
                </c:pt>
                <c:pt idx="51">
                  <c:v>0.579742852765789</c:v>
                </c:pt>
                <c:pt idx="52">
                  <c:v>0.592888308422187</c:v>
                </c:pt>
                <c:pt idx="53">
                  <c:v>0.587038561427839</c:v>
                </c:pt>
                <c:pt idx="54">
                  <c:v>0.561134487493722</c:v>
                </c:pt>
                <c:pt idx="55">
                  <c:v>0.583249393972017</c:v>
                </c:pt>
                <c:pt idx="56">
                  <c:v>0.565348691426857</c:v>
                </c:pt>
                <c:pt idx="57">
                  <c:v>0.568851394901405</c:v>
                </c:pt>
                <c:pt idx="58">
                  <c:v>0.579461132516678</c:v>
                </c:pt>
                <c:pt idx="59">
                  <c:v>0.578816225483521</c:v>
                </c:pt>
                <c:pt idx="60">
                  <c:v>0.559313892943701</c:v>
                </c:pt>
                <c:pt idx="61">
                  <c:v>0.589344025945802</c:v>
                </c:pt>
                <c:pt idx="62">
                  <c:v>0.607914939315158</c:v>
                </c:pt>
                <c:pt idx="63">
                  <c:v>0.607951764228822</c:v>
                </c:pt>
                <c:pt idx="64">
                  <c:v>0.589181382432759</c:v>
                </c:pt>
                <c:pt idx="65">
                  <c:v>0.459596215336619</c:v>
                </c:pt>
                <c:pt idx="66">
                  <c:v>0.584057687530002</c:v>
                </c:pt>
                <c:pt idx="67">
                  <c:v>0.583196431821925</c:v>
                </c:pt>
                <c:pt idx="68">
                  <c:v>0.588759419854273</c:v>
                </c:pt>
                <c:pt idx="69">
                  <c:v>0.528412825637549</c:v>
                </c:pt>
                <c:pt idx="70">
                  <c:v>0.599713592829334</c:v>
                </c:pt>
                <c:pt idx="71">
                  <c:v>0.575459724114251</c:v>
                </c:pt>
                <c:pt idx="72">
                  <c:v>0.611689356408525</c:v>
                </c:pt>
                <c:pt idx="73">
                  <c:v>0.562156993693745</c:v>
                </c:pt>
                <c:pt idx="74">
                  <c:v>0.594651935752841</c:v>
                </c:pt>
                <c:pt idx="75">
                  <c:v>0.598150837237804</c:v>
                </c:pt>
                <c:pt idx="76">
                  <c:v>0.587292343793987</c:v>
                </c:pt>
                <c:pt idx="77">
                  <c:v>0.585474966250391</c:v>
                </c:pt>
                <c:pt idx="78">
                  <c:v>0.599492494697898</c:v>
                </c:pt>
                <c:pt idx="79">
                  <c:v>0.523491541894243</c:v>
                </c:pt>
                <c:pt idx="80">
                  <c:v>0.554247287065365</c:v>
                </c:pt>
                <c:pt idx="81">
                  <c:v>0.585192230894159</c:v>
                </c:pt>
                <c:pt idx="82">
                  <c:v>0.571486285808457</c:v>
                </c:pt>
                <c:pt idx="83">
                  <c:v>0.577667103580619</c:v>
                </c:pt>
                <c:pt idx="84">
                  <c:v>0.598669595256456</c:v>
                </c:pt>
                <c:pt idx="85">
                  <c:v>0.592859052491582</c:v>
                </c:pt>
                <c:pt idx="86">
                  <c:v>0.555214562500437</c:v>
                </c:pt>
                <c:pt idx="87">
                  <c:v>0.58341593832816</c:v>
                </c:pt>
                <c:pt idx="88">
                  <c:v>0.563870813183111</c:v>
                </c:pt>
                <c:pt idx="89">
                  <c:v>0.576656925897486</c:v>
                </c:pt>
                <c:pt idx="90">
                  <c:v>0.552172724207808</c:v>
                </c:pt>
                <c:pt idx="91">
                  <c:v>0.577214942147657</c:v>
                </c:pt>
                <c:pt idx="92">
                  <c:v>0.601974770921708</c:v>
                </c:pt>
                <c:pt idx="93">
                  <c:v>0.41912500619898</c:v>
                </c:pt>
                <c:pt idx="94">
                  <c:v>0.606822053316488</c:v>
                </c:pt>
                <c:pt idx="95">
                  <c:v>0.597141480456959</c:v>
                </c:pt>
                <c:pt idx="96">
                  <c:v>0.593149920737094</c:v>
                </c:pt>
                <c:pt idx="97">
                  <c:v>0.583646728160036</c:v>
                </c:pt>
                <c:pt idx="98">
                  <c:v>0.585759096002632</c:v>
                </c:pt>
                <c:pt idx="99">
                  <c:v>0.576633502159659</c:v>
                </c:pt>
                <c:pt idx="100">
                  <c:v>0.58321590274728</c:v>
                </c:pt>
                <c:pt idx="101">
                  <c:v>0.540814244376004</c:v>
                </c:pt>
                <c:pt idx="102">
                  <c:v>0.594109321477646</c:v>
                </c:pt>
                <c:pt idx="103">
                  <c:v>0.599620306159094</c:v>
                </c:pt>
                <c:pt idx="104">
                  <c:v>0.584721530906531</c:v>
                </c:pt>
                <c:pt idx="105">
                  <c:v>0.586138424900751</c:v>
                </c:pt>
                <c:pt idx="106">
                  <c:v>0.59411454220548</c:v>
                </c:pt>
                <c:pt idx="107">
                  <c:v>0.573787970311825</c:v>
                </c:pt>
                <c:pt idx="108">
                  <c:v>0.606683166483764</c:v>
                </c:pt>
                <c:pt idx="109">
                  <c:v>0.611620293636964</c:v>
                </c:pt>
                <c:pt idx="110">
                  <c:v>0.555455158396416</c:v>
                </c:pt>
                <c:pt idx="111">
                  <c:v>0.614130306080083</c:v>
                </c:pt>
                <c:pt idx="112">
                  <c:v>0.581398923165683</c:v>
                </c:pt>
                <c:pt idx="113">
                  <c:v>0.579238965247489</c:v>
                </c:pt>
                <c:pt idx="114">
                  <c:v>0.594622031315608</c:v>
                </c:pt>
                <c:pt idx="115">
                  <c:v>0.601378112197016</c:v>
                </c:pt>
                <c:pt idx="116">
                  <c:v>0.596316590576314</c:v>
                </c:pt>
                <c:pt idx="117">
                  <c:v>0.569244383727616</c:v>
                </c:pt>
                <c:pt idx="118">
                  <c:v>0.557634806490683</c:v>
                </c:pt>
                <c:pt idx="119">
                  <c:v>0.580176505331265</c:v>
                </c:pt>
                <c:pt idx="120">
                  <c:v>0.602799682613355</c:v>
                </c:pt>
                <c:pt idx="121">
                  <c:v>0.592916498991259</c:v>
                </c:pt>
                <c:pt idx="122">
                  <c:v>0.564622656390557</c:v>
                </c:pt>
                <c:pt idx="123">
                  <c:v>0.552349812981163</c:v>
                </c:pt>
                <c:pt idx="124">
                  <c:v>0.597073957569622</c:v>
                </c:pt>
                <c:pt idx="125">
                  <c:v>0.614561133181396</c:v>
                </c:pt>
                <c:pt idx="126">
                  <c:v>0.571024163355558</c:v>
                </c:pt>
                <c:pt idx="127">
                  <c:v>0.601217162944176</c:v>
                </c:pt>
                <c:pt idx="128">
                  <c:v>0.593760781269696</c:v>
                </c:pt>
                <c:pt idx="129">
                  <c:v>0.578826528879637</c:v>
                </c:pt>
                <c:pt idx="130">
                  <c:v>0.584042334244332</c:v>
                </c:pt>
                <c:pt idx="131">
                  <c:v>0.593957760949966</c:v>
                </c:pt>
                <c:pt idx="132">
                  <c:v>0.577836616109592</c:v>
                </c:pt>
                <c:pt idx="133">
                  <c:v>0.594856165723014</c:v>
                </c:pt>
                <c:pt idx="134">
                  <c:v>0.590671221258369</c:v>
                </c:pt>
                <c:pt idx="135">
                  <c:v>0.572663540911545</c:v>
                </c:pt>
                <c:pt idx="136">
                  <c:v>0.573316831036824</c:v>
                </c:pt>
                <c:pt idx="137">
                  <c:v>0.586652690651839</c:v>
                </c:pt>
                <c:pt idx="138">
                  <c:v>0.570210494192645</c:v>
                </c:pt>
                <c:pt idx="139">
                  <c:v>0.574962914972506</c:v>
                </c:pt>
                <c:pt idx="140">
                  <c:v>0.610714262488143</c:v>
                </c:pt>
                <c:pt idx="141">
                  <c:v>0.568859479666083</c:v>
                </c:pt>
                <c:pt idx="142">
                  <c:v>0.600048494148837</c:v>
                </c:pt>
                <c:pt idx="143">
                  <c:v>0.596169584625621</c:v>
                </c:pt>
                <c:pt idx="144">
                  <c:v>0.573169923796552</c:v>
                </c:pt>
                <c:pt idx="145">
                  <c:v>0.574039171916376</c:v>
                </c:pt>
                <c:pt idx="146">
                  <c:v>0.577955641779871</c:v>
                </c:pt>
                <c:pt idx="147">
                  <c:v>0.567934414308251</c:v>
                </c:pt>
                <c:pt idx="148">
                  <c:v>0.58352614663239</c:v>
                </c:pt>
                <c:pt idx="149">
                  <c:v>0.590813137092062</c:v>
                </c:pt>
                <c:pt idx="150">
                  <c:v>0.57702141709346</c:v>
                </c:pt>
                <c:pt idx="151">
                  <c:v>0.555765478410711</c:v>
                </c:pt>
                <c:pt idx="152">
                  <c:v>0.566340706248069</c:v>
                </c:pt>
                <c:pt idx="153">
                  <c:v>0.584302030047988</c:v>
                </c:pt>
                <c:pt idx="154">
                  <c:v>0.603428645203394</c:v>
                </c:pt>
                <c:pt idx="155">
                  <c:v>0.59500251462062</c:v>
                </c:pt>
                <c:pt idx="156">
                  <c:v>0.596408271509762</c:v>
                </c:pt>
                <c:pt idx="157">
                  <c:v>0.608957002154892</c:v>
                </c:pt>
                <c:pt idx="158">
                  <c:v>0.577850919558201</c:v>
                </c:pt>
                <c:pt idx="159">
                  <c:v>0.368126191607549</c:v>
                </c:pt>
                <c:pt idx="160">
                  <c:v>0.607685173541778</c:v>
                </c:pt>
                <c:pt idx="161">
                  <c:v>0.615217568223501</c:v>
                </c:pt>
                <c:pt idx="162">
                  <c:v>0.60896950245529</c:v>
                </c:pt>
                <c:pt idx="163">
                  <c:v>0.600472447330889</c:v>
                </c:pt>
                <c:pt idx="164">
                  <c:v>0.603250938538062</c:v>
                </c:pt>
                <c:pt idx="165">
                  <c:v>0.584044952217676</c:v>
                </c:pt>
                <c:pt idx="166">
                  <c:v>0.586845813925786</c:v>
                </c:pt>
                <c:pt idx="167">
                  <c:v>0.616674983526879</c:v>
                </c:pt>
                <c:pt idx="168">
                  <c:v>0.588289478994369</c:v>
                </c:pt>
                <c:pt idx="169">
                  <c:v>0.597895092583483</c:v>
                </c:pt>
                <c:pt idx="170">
                  <c:v>0.602648819042665</c:v>
                </c:pt>
                <c:pt idx="171">
                  <c:v>0.568435558680578</c:v>
                </c:pt>
                <c:pt idx="172">
                  <c:v>0.569317427525393</c:v>
                </c:pt>
                <c:pt idx="173">
                  <c:v>0.616036409440172</c:v>
                </c:pt>
                <c:pt idx="174">
                  <c:v>0.591099281657154</c:v>
                </c:pt>
                <c:pt idx="175">
                  <c:v>0.574338957741064</c:v>
                </c:pt>
                <c:pt idx="176">
                  <c:v>0.613080951749225</c:v>
                </c:pt>
                <c:pt idx="177">
                  <c:v>0.6180077854788</c:v>
                </c:pt>
                <c:pt idx="178">
                  <c:v>0.600827771347322</c:v>
                </c:pt>
                <c:pt idx="179">
                  <c:v>0.600062210192728</c:v>
                </c:pt>
                <c:pt idx="180">
                  <c:v>0.611937660977911</c:v>
                </c:pt>
                <c:pt idx="181">
                  <c:v>0.596368734748857</c:v>
                </c:pt>
                <c:pt idx="182">
                  <c:v>0.602306864792259</c:v>
                </c:pt>
                <c:pt idx="183">
                  <c:v>0.596718371841302</c:v>
                </c:pt>
                <c:pt idx="184">
                  <c:v>0.583409469418118</c:v>
                </c:pt>
                <c:pt idx="185">
                  <c:v>0.582329018513466</c:v>
                </c:pt>
                <c:pt idx="186">
                  <c:v>0.593460399359837</c:v>
                </c:pt>
                <c:pt idx="187">
                  <c:v>0.597175614657855</c:v>
                </c:pt>
                <c:pt idx="188">
                  <c:v>0.591792978754315</c:v>
                </c:pt>
                <c:pt idx="189">
                  <c:v>0.588794557932595</c:v>
                </c:pt>
                <c:pt idx="190">
                  <c:v>0.601874961243253</c:v>
                </c:pt>
                <c:pt idx="191">
                  <c:v>0.555814969390226</c:v>
                </c:pt>
                <c:pt idx="192">
                  <c:v>0.613032094996654</c:v>
                </c:pt>
                <c:pt idx="193">
                  <c:v>0.606122918989805</c:v>
                </c:pt>
                <c:pt idx="194">
                  <c:v>0.581974564955637</c:v>
                </c:pt>
                <c:pt idx="195">
                  <c:v>0.598606900560092</c:v>
                </c:pt>
                <c:pt idx="196">
                  <c:v>0.602753747925385</c:v>
                </c:pt>
                <c:pt idx="197">
                  <c:v>0.601253649632505</c:v>
                </c:pt>
                <c:pt idx="198">
                  <c:v>0.619819671383284</c:v>
                </c:pt>
                <c:pt idx="199">
                  <c:v>0.603155168190817</c:v>
                </c:pt>
                <c:pt idx="200">
                  <c:v>0.59938149596274</c:v>
                </c:pt>
                <c:pt idx="201">
                  <c:v>0.598416675030031</c:v>
                </c:pt>
                <c:pt idx="202">
                  <c:v>0.604490606599102</c:v>
                </c:pt>
                <c:pt idx="203">
                  <c:v>0.607590914092278</c:v>
                </c:pt>
                <c:pt idx="204">
                  <c:v>0.604105687063842</c:v>
                </c:pt>
                <c:pt idx="205">
                  <c:v>0.598657663358919</c:v>
                </c:pt>
                <c:pt idx="206">
                  <c:v>0.605005295762962</c:v>
                </c:pt>
                <c:pt idx="207">
                  <c:v>0.561205650951856</c:v>
                </c:pt>
                <c:pt idx="208">
                  <c:v>0.604723901546821</c:v>
                </c:pt>
                <c:pt idx="209">
                  <c:v>0.602363424670784</c:v>
                </c:pt>
                <c:pt idx="210">
                  <c:v>0.585404706305163</c:v>
                </c:pt>
                <c:pt idx="211">
                  <c:v>0.587876145576514</c:v>
                </c:pt>
                <c:pt idx="212">
                  <c:v>0.592994356139553</c:v>
                </c:pt>
                <c:pt idx="213">
                  <c:v>0.597310448680825</c:v>
                </c:pt>
                <c:pt idx="214">
                  <c:v>0.606079666273315</c:v>
                </c:pt>
                <c:pt idx="215">
                  <c:v>0.600599066905734</c:v>
                </c:pt>
                <c:pt idx="216">
                  <c:v>0.575642295534886</c:v>
                </c:pt>
                <c:pt idx="217">
                  <c:v>0.619886994997564</c:v>
                </c:pt>
                <c:pt idx="218">
                  <c:v>0.601625842291466</c:v>
                </c:pt>
                <c:pt idx="219">
                  <c:v>0.603993751032092</c:v>
                </c:pt>
                <c:pt idx="220">
                  <c:v>0.585518899651985</c:v>
                </c:pt>
                <c:pt idx="221">
                  <c:v>0.613250526808016</c:v>
                </c:pt>
                <c:pt idx="222">
                  <c:v>0.584132764304953</c:v>
                </c:pt>
                <c:pt idx="223">
                  <c:v>0.594896851610041</c:v>
                </c:pt>
                <c:pt idx="224">
                  <c:v>0.58503757998768</c:v>
                </c:pt>
                <c:pt idx="225">
                  <c:v>0.559226649824204</c:v>
                </c:pt>
                <c:pt idx="226">
                  <c:v>0.584285794796596</c:v>
                </c:pt>
                <c:pt idx="227">
                  <c:v>0.585442426171859</c:v>
                </c:pt>
                <c:pt idx="228">
                  <c:v>0.602677886999824</c:v>
                </c:pt>
                <c:pt idx="229">
                  <c:v>0.596720428088029</c:v>
                </c:pt>
                <c:pt idx="230">
                  <c:v>0.612274289400448</c:v>
                </c:pt>
                <c:pt idx="231">
                  <c:v>0.596847502690918</c:v>
                </c:pt>
                <c:pt idx="232">
                  <c:v>0.594710957899427</c:v>
                </c:pt>
                <c:pt idx="233">
                  <c:v>0.600935742695541</c:v>
                </c:pt>
                <c:pt idx="234">
                  <c:v>0.571446468929391</c:v>
                </c:pt>
                <c:pt idx="235">
                  <c:v>0.630397203223788</c:v>
                </c:pt>
                <c:pt idx="236">
                  <c:v>0.615331010020006</c:v>
                </c:pt>
                <c:pt idx="237">
                  <c:v>0.599682977499045</c:v>
                </c:pt>
                <c:pt idx="238">
                  <c:v>0.606241987048128</c:v>
                </c:pt>
                <c:pt idx="239">
                  <c:v>0.611829537133613</c:v>
                </c:pt>
                <c:pt idx="240">
                  <c:v>0.594345113284641</c:v>
                </c:pt>
                <c:pt idx="241">
                  <c:v>0.595355043177893</c:v>
                </c:pt>
                <c:pt idx="242">
                  <c:v>0.600599642666048</c:v>
                </c:pt>
                <c:pt idx="243">
                  <c:v>0.600528849878077</c:v>
                </c:pt>
                <c:pt idx="244">
                  <c:v>0.574847377020935</c:v>
                </c:pt>
                <c:pt idx="245">
                  <c:v>0.605931368365369</c:v>
                </c:pt>
                <c:pt idx="246">
                  <c:v>0.597161247119867</c:v>
                </c:pt>
                <c:pt idx="247">
                  <c:v>0.597075748016928</c:v>
                </c:pt>
                <c:pt idx="248">
                  <c:v>0.598483310697077</c:v>
                </c:pt>
                <c:pt idx="249">
                  <c:v>0.589425886744953</c:v>
                </c:pt>
                <c:pt idx="250">
                  <c:v>0.592568941044779</c:v>
                </c:pt>
                <c:pt idx="251">
                  <c:v>0.594299510414944</c:v>
                </c:pt>
                <c:pt idx="252">
                  <c:v>0.591716449531479</c:v>
                </c:pt>
                <c:pt idx="253">
                  <c:v>0.573102017433087</c:v>
                </c:pt>
                <c:pt idx="254">
                  <c:v>0.602409978820229</c:v>
                </c:pt>
                <c:pt idx="255">
                  <c:v>0.596627294653532</c:v>
                </c:pt>
                <c:pt idx="256">
                  <c:v>0.596487340476244</c:v>
                </c:pt>
                <c:pt idx="257">
                  <c:v>0.588059170384591</c:v>
                </c:pt>
                <c:pt idx="258">
                  <c:v>0.598916025053501</c:v>
                </c:pt>
                <c:pt idx="259">
                  <c:v>0.600776710318296</c:v>
                </c:pt>
                <c:pt idx="260">
                  <c:v>0.589085299524244</c:v>
                </c:pt>
                <c:pt idx="261">
                  <c:v>0.598184024940988</c:v>
                </c:pt>
                <c:pt idx="262">
                  <c:v>0.600490396170882</c:v>
                </c:pt>
                <c:pt idx="263">
                  <c:v>0.577276465266314</c:v>
                </c:pt>
                <c:pt idx="264">
                  <c:v>0.581985642233999</c:v>
                </c:pt>
                <c:pt idx="265">
                  <c:v>0.577049638015919</c:v>
                </c:pt>
                <c:pt idx="266">
                  <c:v>0.597828513945857</c:v>
                </c:pt>
                <c:pt idx="267">
                  <c:v>0.571282832721637</c:v>
                </c:pt>
                <c:pt idx="268">
                  <c:v>0.589189759323563</c:v>
                </c:pt>
                <c:pt idx="269">
                  <c:v>0.594716162380006</c:v>
                </c:pt>
                <c:pt idx="270">
                  <c:v>0.588747205905925</c:v>
                </c:pt>
                <c:pt idx="271">
                  <c:v>0.572809856760539</c:v>
                </c:pt>
                <c:pt idx="272">
                  <c:v>0.581005648202204</c:v>
                </c:pt>
                <c:pt idx="273">
                  <c:v>0.539767050938429</c:v>
                </c:pt>
                <c:pt idx="274">
                  <c:v>0.563365601852904</c:v>
                </c:pt>
                <c:pt idx="275">
                  <c:v>0.593462248015412</c:v>
                </c:pt>
                <c:pt idx="276">
                  <c:v>0.588772091336014</c:v>
                </c:pt>
                <c:pt idx="277">
                  <c:v>0.587650147983558</c:v>
                </c:pt>
                <c:pt idx="278">
                  <c:v>0.588898739119426</c:v>
                </c:pt>
                <c:pt idx="279">
                  <c:v>0.589559974649044</c:v>
                </c:pt>
                <c:pt idx="280">
                  <c:v>0.578836408003752</c:v>
                </c:pt>
                <c:pt idx="281">
                  <c:v>0.599050441788601</c:v>
                </c:pt>
                <c:pt idx="282">
                  <c:v>0.574400163513937</c:v>
                </c:pt>
                <c:pt idx="283">
                  <c:v>0.58179609350588</c:v>
                </c:pt>
                <c:pt idx="284">
                  <c:v>0.598710506425303</c:v>
                </c:pt>
                <c:pt idx="285">
                  <c:v>0.593227495236132</c:v>
                </c:pt>
                <c:pt idx="286">
                  <c:v>0.596049853310242</c:v>
                </c:pt>
                <c:pt idx="287">
                  <c:v>0.590426867401495</c:v>
                </c:pt>
                <c:pt idx="288">
                  <c:v>0.600892695686035</c:v>
                </c:pt>
                <c:pt idx="289">
                  <c:v>0.591939066201552</c:v>
                </c:pt>
                <c:pt idx="290">
                  <c:v>0.58962034388169</c:v>
                </c:pt>
                <c:pt idx="291">
                  <c:v>0.594877505133766</c:v>
                </c:pt>
                <c:pt idx="292">
                  <c:v>0.605683471333682</c:v>
                </c:pt>
                <c:pt idx="293">
                  <c:v>0.596096157971283</c:v>
                </c:pt>
                <c:pt idx="294">
                  <c:v>0.593964662563618</c:v>
                </c:pt>
                <c:pt idx="295">
                  <c:v>0.590012963089718</c:v>
                </c:pt>
                <c:pt idx="296">
                  <c:v>0.592487600787993</c:v>
                </c:pt>
                <c:pt idx="297">
                  <c:v>0.610827813222484</c:v>
                </c:pt>
                <c:pt idx="298">
                  <c:v>0.580849417987223</c:v>
                </c:pt>
                <c:pt idx="299">
                  <c:v>0.598330389923142</c:v>
                </c:pt>
                <c:pt idx="300">
                  <c:v>0.607740975811573</c:v>
                </c:pt>
                <c:pt idx="301">
                  <c:v>0.587647319022455</c:v>
                </c:pt>
                <c:pt idx="302">
                  <c:v>0.599652312824935</c:v>
                </c:pt>
                <c:pt idx="303">
                  <c:v>0.574593891070333</c:v>
                </c:pt>
                <c:pt idx="304">
                  <c:v>0.594774792196976</c:v>
                </c:pt>
                <c:pt idx="305">
                  <c:v>0.570752402156651</c:v>
                </c:pt>
                <c:pt idx="306">
                  <c:v>0.573019102187011</c:v>
                </c:pt>
                <c:pt idx="307">
                  <c:v>0.596052585929166</c:v>
                </c:pt>
                <c:pt idx="308">
                  <c:v>0.576935463580499</c:v>
                </c:pt>
                <c:pt idx="309">
                  <c:v>0.580529271334835</c:v>
                </c:pt>
                <c:pt idx="310">
                  <c:v>0.585858589994045</c:v>
                </c:pt>
                <c:pt idx="311">
                  <c:v>0.61151174965028</c:v>
                </c:pt>
                <c:pt idx="312">
                  <c:v>0.59470152747317</c:v>
                </c:pt>
                <c:pt idx="313">
                  <c:v>0.576803927745228</c:v>
                </c:pt>
                <c:pt idx="314">
                  <c:v>0.595879358877533</c:v>
                </c:pt>
                <c:pt idx="315">
                  <c:v>0.588960899418372</c:v>
                </c:pt>
                <c:pt idx="316">
                  <c:v>0.586296599022132</c:v>
                </c:pt>
                <c:pt idx="317">
                  <c:v>0.602969312002731</c:v>
                </c:pt>
                <c:pt idx="318">
                  <c:v>0.600837392024721</c:v>
                </c:pt>
                <c:pt idx="319">
                  <c:v>0.602004719568503</c:v>
                </c:pt>
                <c:pt idx="320">
                  <c:v>0.586042666525079</c:v>
                </c:pt>
                <c:pt idx="321">
                  <c:v>0.600084508356952</c:v>
                </c:pt>
                <c:pt idx="322">
                  <c:v>0.605889164279549</c:v>
                </c:pt>
                <c:pt idx="323">
                  <c:v>0.59824199975601</c:v>
                </c:pt>
                <c:pt idx="324">
                  <c:v>0.61212124587547</c:v>
                </c:pt>
                <c:pt idx="325">
                  <c:v>0.593016667547791</c:v>
                </c:pt>
                <c:pt idx="326">
                  <c:v>0.591155468943747</c:v>
                </c:pt>
                <c:pt idx="327">
                  <c:v>0.587058056391219</c:v>
                </c:pt>
                <c:pt idx="328">
                  <c:v>0.601314477050754</c:v>
                </c:pt>
                <c:pt idx="329">
                  <c:v>0.595628513468085</c:v>
                </c:pt>
                <c:pt idx="330">
                  <c:v>0.589878473721841</c:v>
                </c:pt>
                <c:pt idx="331">
                  <c:v>0.583557610202772</c:v>
                </c:pt>
                <c:pt idx="332">
                  <c:v>0.585985669885857</c:v>
                </c:pt>
                <c:pt idx="333">
                  <c:v>0.590486717434207</c:v>
                </c:pt>
                <c:pt idx="334">
                  <c:v>0.58420480304275</c:v>
                </c:pt>
                <c:pt idx="335">
                  <c:v>0.592806263798569</c:v>
                </c:pt>
                <c:pt idx="336">
                  <c:v>0.592431001550592</c:v>
                </c:pt>
                <c:pt idx="337">
                  <c:v>0.596163788191208</c:v>
                </c:pt>
                <c:pt idx="338">
                  <c:v>0.584609334165064</c:v>
                </c:pt>
                <c:pt idx="339">
                  <c:v>0.585361046054998</c:v>
                </c:pt>
                <c:pt idx="340">
                  <c:v>0.579857095179712</c:v>
                </c:pt>
                <c:pt idx="341">
                  <c:v>0.590042860643157</c:v>
                </c:pt>
                <c:pt idx="342">
                  <c:v>0.586098410478585</c:v>
                </c:pt>
                <c:pt idx="343">
                  <c:v>0.555191332991188</c:v>
                </c:pt>
                <c:pt idx="344">
                  <c:v>0.582295781764071</c:v>
                </c:pt>
                <c:pt idx="345">
                  <c:v>0.600953062193696</c:v>
                </c:pt>
                <c:pt idx="346">
                  <c:v>0.583673650687604</c:v>
                </c:pt>
                <c:pt idx="347">
                  <c:v>0.598966081569404</c:v>
                </c:pt>
                <c:pt idx="348">
                  <c:v>0.598394091733629</c:v>
                </c:pt>
                <c:pt idx="349">
                  <c:v>0.604435471661485</c:v>
                </c:pt>
                <c:pt idx="350">
                  <c:v>0.597793171848097</c:v>
                </c:pt>
                <c:pt idx="351">
                  <c:v>0.60072397126688</c:v>
                </c:pt>
                <c:pt idx="352">
                  <c:v>0.60010286989855</c:v>
                </c:pt>
                <c:pt idx="353">
                  <c:v>0.604098669706782</c:v>
                </c:pt>
                <c:pt idx="354">
                  <c:v>0.59890334988228</c:v>
                </c:pt>
                <c:pt idx="355">
                  <c:v>0.601803176924771</c:v>
                </c:pt>
                <c:pt idx="356">
                  <c:v>0.59041818829533</c:v>
                </c:pt>
                <c:pt idx="357">
                  <c:v>0.586069182579093</c:v>
                </c:pt>
                <c:pt idx="358">
                  <c:v>0.591362093894255</c:v>
                </c:pt>
                <c:pt idx="359">
                  <c:v>0.581064737769213</c:v>
                </c:pt>
                <c:pt idx="360">
                  <c:v>0.589874399851803</c:v>
                </c:pt>
                <c:pt idx="361">
                  <c:v>0.59856989197809</c:v>
                </c:pt>
                <c:pt idx="362">
                  <c:v>0.594727790992289</c:v>
                </c:pt>
                <c:pt idx="363">
                  <c:v>0.57762073604798</c:v>
                </c:pt>
                <c:pt idx="364">
                  <c:v>0.600970469284297</c:v>
                </c:pt>
                <c:pt idx="365">
                  <c:v>0.592990581478982</c:v>
                </c:pt>
                <c:pt idx="366">
                  <c:v>0.5813525797671</c:v>
                </c:pt>
                <c:pt idx="367">
                  <c:v>0.57853124294589</c:v>
                </c:pt>
                <c:pt idx="368">
                  <c:v>0.586457732595964</c:v>
                </c:pt>
                <c:pt idx="369">
                  <c:v>0.577639242977936</c:v>
                </c:pt>
                <c:pt idx="370">
                  <c:v>0.5981748587892</c:v>
                </c:pt>
                <c:pt idx="371">
                  <c:v>0.58895360918015</c:v>
                </c:pt>
                <c:pt idx="372">
                  <c:v>0.593107251896212</c:v>
                </c:pt>
                <c:pt idx="373">
                  <c:v>0.600139047915822</c:v>
                </c:pt>
                <c:pt idx="374">
                  <c:v>0.597602377201111</c:v>
                </c:pt>
                <c:pt idx="375">
                  <c:v>0.59888033479776</c:v>
                </c:pt>
                <c:pt idx="376">
                  <c:v>0.593019682312578</c:v>
                </c:pt>
                <c:pt idx="377">
                  <c:v>0.594459261984379</c:v>
                </c:pt>
                <c:pt idx="378">
                  <c:v>0.598089355044539</c:v>
                </c:pt>
                <c:pt idx="379">
                  <c:v>0.593354561109979</c:v>
                </c:pt>
                <c:pt idx="380">
                  <c:v>0.596211341464437</c:v>
                </c:pt>
                <c:pt idx="381">
                  <c:v>0.598618211555169</c:v>
                </c:pt>
                <c:pt idx="382">
                  <c:v>0.59848796990445</c:v>
                </c:pt>
                <c:pt idx="383">
                  <c:v>0.593011649181721</c:v>
                </c:pt>
                <c:pt idx="384">
                  <c:v>0.583193097599902</c:v>
                </c:pt>
                <c:pt idx="385">
                  <c:v>0.586842446427602</c:v>
                </c:pt>
                <c:pt idx="386">
                  <c:v>0.593374213054613</c:v>
                </c:pt>
                <c:pt idx="387">
                  <c:v>0.591200292787053</c:v>
                </c:pt>
                <c:pt idx="388">
                  <c:v>0.594129596703729</c:v>
                </c:pt>
                <c:pt idx="389">
                  <c:v>0.584651613039628</c:v>
                </c:pt>
                <c:pt idx="390">
                  <c:v>0.590469212211627</c:v>
                </c:pt>
                <c:pt idx="391">
                  <c:v>0.594747434306464</c:v>
                </c:pt>
                <c:pt idx="392">
                  <c:v>0.591313624333048</c:v>
                </c:pt>
                <c:pt idx="393">
                  <c:v>0.593509446293889</c:v>
                </c:pt>
                <c:pt idx="394">
                  <c:v>0.58459810843875</c:v>
                </c:pt>
                <c:pt idx="395">
                  <c:v>0.589008958651389</c:v>
                </c:pt>
                <c:pt idx="396">
                  <c:v>0.593412597076618</c:v>
                </c:pt>
                <c:pt idx="397">
                  <c:v>0.587511085966634</c:v>
                </c:pt>
                <c:pt idx="398">
                  <c:v>0.592899268663314</c:v>
                </c:pt>
                <c:pt idx="399">
                  <c:v>0.596170885118186</c:v>
                </c:pt>
                <c:pt idx="400">
                  <c:v>0.584940993073303</c:v>
                </c:pt>
                <c:pt idx="401">
                  <c:v>0.586690844695961</c:v>
                </c:pt>
                <c:pt idx="402">
                  <c:v>0.5881541205071</c:v>
                </c:pt>
                <c:pt idx="403">
                  <c:v>0.590823285902847</c:v>
                </c:pt>
                <c:pt idx="404">
                  <c:v>0.587336686983848</c:v>
                </c:pt>
                <c:pt idx="405">
                  <c:v>0.591809003892407</c:v>
                </c:pt>
                <c:pt idx="406">
                  <c:v>0.595261105614575</c:v>
                </c:pt>
                <c:pt idx="407">
                  <c:v>0.581728601259565</c:v>
                </c:pt>
                <c:pt idx="408">
                  <c:v>0.598469251054303</c:v>
                </c:pt>
                <c:pt idx="409">
                  <c:v>0.594280796325296</c:v>
                </c:pt>
                <c:pt idx="410">
                  <c:v>0.594437077251566</c:v>
                </c:pt>
                <c:pt idx="411">
                  <c:v>0.591894190581312</c:v>
                </c:pt>
                <c:pt idx="412">
                  <c:v>0.582374535456449</c:v>
                </c:pt>
                <c:pt idx="413">
                  <c:v>0.591505493604558</c:v>
                </c:pt>
                <c:pt idx="414">
                  <c:v>0.580268018026139</c:v>
                </c:pt>
                <c:pt idx="415">
                  <c:v>0.594339255377341</c:v>
                </c:pt>
                <c:pt idx="416">
                  <c:v>0.584223335390108</c:v>
                </c:pt>
                <c:pt idx="417">
                  <c:v>0.581129896984542</c:v>
                </c:pt>
                <c:pt idx="418">
                  <c:v>0.579452828849622</c:v>
                </c:pt>
                <c:pt idx="419">
                  <c:v>0.584766614976613</c:v>
                </c:pt>
                <c:pt idx="420">
                  <c:v>0.594761956957741</c:v>
                </c:pt>
                <c:pt idx="421">
                  <c:v>0.587015427315135</c:v>
                </c:pt>
                <c:pt idx="422">
                  <c:v>0.586544267369269</c:v>
                </c:pt>
                <c:pt idx="423">
                  <c:v>0.584091249123427</c:v>
                </c:pt>
                <c:pt idx="424">
                  <c:v>0.579668250252</c:v>
                </c:pt>
                <c:pt idx="425">
                  <c:v>0.590981428242509</c:v>
                </c:pt>
                <c:pt idx="426">
                  <c:v>0.578592629380418</c:v>
                </c:pt>
                <c:pt idx="427">
                  <c:v>0.584641061541233</c:v>
                </c:pt>
                <c:pt idx="428">
                  <c:v>0.582459579275996</c:v>
                </c:pt>
                <c:pt idx="429">
                  <c:v>0.585162827713548</c:v>
                </c:pt>
                <c:pt idx="430">
                  <c:v>0.595163356508384</c:v>
                </c:pt>
                <c:pt idx="431">
                  <c:v>0.589489504327311</c:v>
                </c:pt>
                <c:pt idx="432">
                  <c:v>0.576561465773834</c:v>
                </c:pt>
                <c:pt idx="433">
                  <c:v>0.573435841075842</c:v>
                </c:pt>
                <c:pt idx="434">
                  <c:v>0.587894732358728</c:v>
                </c:pt>
                <c:pt idx="435">
                  <c:v>0.598118808165585</c:v>
                </c:pt>
                <c:pt idx="436">
                  <c:v>0.584101110556363</c:v>
                </c:pt>
                <c:pt idx="437">
                  <c:v>0.583024841341995</c:v>
                </c:pt>
                <c:pt idx="438">
                  <c:v>0.589651891158212</c:v>
                </c:pt>
                <c:pt idx="439">
                  <c:v>0.580735604160293</c:v>
                </c:pt>
                <c:pt idx="440">
                  <c:v>0.586758826035708</c:v>
                </c:pt>
                <c:pt idx="441">
                  <c:v>0.591941878952623</c:v>
                </c:pt>
                <c:pt idx="442">
                  <c:v>0.585395403267912</c:v>
                </c:pt>
                <c:pt idx="443">
                  <c:v>0.593097873344969</c:v>
                </c:pt>
                <c:pt idx="444">
                  <c:v>0.598098479104376</c:v>
                </c:pt>
                <c:pt idx="445">
                  <c:v>0.589918180470783</c:v>
                </c:pt>
                <c:pt idx="446">
                  <c:v>0.588771989632709</c:v>
                </c:pt>
                <c:pt idx="447">
                  <c:v>0.591133456399806</c:v>
                </c:pt>
                <c:pt idx="448">
                  <c:v>0.580164210226794</c:v>
                </c:pt>
                <c:pt idx="449">
                  <c:v>0.583611694539134</c:v>
                </c:pt>
                <c:pt idx="450">
                  <c:v>0.581659927741522</c:v>
                </c:pt>
                <c:pt idx="451">
                  <c:v>0.57727591282437</c:v>
                </c:pt>
                <c:pt idx="452">
                  <c:v>0.57737889736038</c:v>
                </c:pt>
                <c:pt idx="453">
                  <c:v>0.589784880258342</c:v>
                </c:pt>
                <c:pt idx="454">
                  <c:v>0.581106367542443</c:v>
                </c:pt>
                <c:pt idx="455">
                  <c:v>0.582729263232644</c:v>
                </c:pt>
                <c:pt idx="456">
                  <c:v>0.573246083545707</c:v>
                </c:pt>
                <c:pt idx="457">
                  <c:v>0.583137902113062</c:v>
                </c:pt>
                <c:pt idx="458">
                  <c:v>0.586483652145891</c:v>
                </c:pt>
                <c:pt idx="459">
                  <c:v>0.588634505889311</c:v>
                </c:pt>
                <c:pt idx="460">
                  <c:v>0.584801767940754</c:v>
                </c:pt>
                <c:pt idx="461">
                  <c:v>0.578720958842235</c:v>
                </c:pt>
                <c:pt idx="462">
                  <c:v>0.581213343231878</c:v>
                </c:pt>
                <c:pt idx="463">
                  <c:v>0.585094717352088</c:v>
                </c:pt>
                <c:pt idx="464">
                  <c:v>0.57530941402629</c:v>
                </c:pt>
                <c:pt idx="465">
                  <c:v>0.584922183768734</c:v>
                </c:pt>
                <c:pt idx="466">
                  <c:v>0.582540517801373</c:v>
                </c:pt>
                <c:pt idx="467">
                  <c:v>0.580612095963896</c:v>
                </c:pt>
                <c:pt idx="468">
                  <c:v>0.577277763119955</c:v>
                </c:pt>
                <c:pt idx="469">
                  <c:v>0.573691462825642</c:v>
                </c:pt>
                <c:pt idx="470">
                  <c:v>0.583163179647274</c:v>
                </c:pt>
                <c:pt idx="471">
                  <c:v>0.578618506215199</c:v>
                </c:pt>
                <c:pt idx="472">
                  <c:v>0.573543948530623</c:v>
                </c:pt>
                <c:pt idx="473">
                  <c:v>0.583284164648879</c:v>
                </c:pt>
                <c:pt idx="474">
                  <c:v>0.58178068437052</c:v>
                </c:pt>
                <c:pt idx="475">
                  <c:v>0.576405779471622</c:v>
                </c:pt>
                <c:pt idx="476">
                  <c:v>0.58392485237035</c:v>
                </c:pt>
                <c:pt idx="477">
                  <c:v>0.58536514450016</c:v>
                </c:pt>
                <c:pt idx="478">
                  <c:v>0.583237861893613</c:v>
                </c:pt>
                <c:pt idx="479">
                  <c:v>0.582430159240314</c:v>
                </c:pt>
                <c:pt idx="480">
                  <c:v>0.590446036028275</c:v>
                </c:pt>
                <c:pt idx="481">
                  <c:v>0.592652474793951</c:v>
                </c:pt>
                <c:pt idx="482">
                  <c:v>0.587873957598825</c:v>
                </c:pt>
                <c:pt idx="483">
                  <c:v>0.586049039624846</c:v>
                </c:pt>
                <c:pt idx="484">
                  <c:v>0.592721216532073</c:v>
                </c:pt>
                <c:pt idx="485">
                  <c:v>0.581554942805773</c:v>
                </c:pt>
                <c:pt idx="486">
                  <c:v>0.583766552988638</c:v>
                </c:pt>
                <c:pt idx="487">
                  <c:v>0.577585668713099</c:v>
                </c:pt>
                <c:pt idx="488">
                  <c:v>0.583291139137312</c:v>
                </c:pt>
                <c:pt idx="489">
                  <c:v>0.582062411391502</c:v>
                </c:pt>
                <c:pt idx="490">
                  <c:v>0.580745879440772</c:v>
                </c:pt>
                <c:pt idx="491">
                  <c:v>0.580042720037325</c:v>
                </c:pt>
                <c:pt idx="492">
                  <c:v>0.580374215358488</c:v>
                </c:pt>
                <c:pt idx="493">
                  <c:v>0.575316940497288</c:v>
                </c:pt>
                <c:pt idx="494">
                  <c:v>0.574530400685818</c:v>
                </c:pt>
                <c:pt idx="495">
                  <c:v>0.575348867877115</c:v>
                </c:pt>
                <c:pt idx="496">
                  <c:v>0.587432478076404</c:v>
                </c:pt>
                <c:pt idx="497">
                  <c:v>0.58128594234636</c:v>
                </c:pt>
                <c:pt idx="498">
                  <c:v>0.577722532069732</c:v>
                </c:pt>
                <c:pt idx="499">
                  <c:v>0.583865496715188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5696695"/>
        <c:axId val="291076871"/>
      </c:scatterChart>
      <c:valAx>
        <c:axId val="12569669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bg1">
                  <a:lumMod val="902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91076871"/>
        <c:crosses val="autoZero"/>
        <c:crossBetween val="midCat"/>
      </c:valAx>
      <c:valAx>
        <c:axId val="2910768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902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25696695"/>
        <c:crosses val="autoZero"/>
        <c:crossBetween val="midCat"/>
      </c:valAx>
      <c:spPr>
        <a:noFill/>
        <a:ln w="9525" cap="flat" cmpd="sng" algn="ctr">
          <a:solidFill>
            <a:schemeClr val="tx1">
              <a:lumMod val="15000"/>
              <a:lumOff val="85000"/>
            </a:schemeClr>
          </a:solidFill>
          <a:round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14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</a:p>
      </c:txPr>
    </c:title>
    <c:autoTitleDeleted val="0"/>
    <c:plotArea>
      <c:layout/>
      <c:scatterChart>
        <c:scatterStyle val="marker"/>
        <c:varyColors val="0"/>
        <c:ser>
          <c:idx val="0"/>
          <c:order val="0"/>
          <c:tx>
            <c:strRef>
              <c:f>log_ra.csv!$G$1</c:f>
              <c:strCache>
                <c:ptCount val="1"/>
                <c:pt idx="0">
                  <c:v>val_dice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elete val="1"/>
          </c:dLbls>
          <c:yVal>
            <c:numRef>
              <c:f>log_ra.csv!$G$2:$G$501</c:f>
              <c:numCache>
                <c:formatCode>General</c:formatCode>
                <c:ptCount val="500"/>
                <c:pt idx="0">
                  <c:v>0.395179329323609</c:v>
                </c:pt>
                <c:pt idx="1">
                  <c:v>0.450996613373704</c:v>
                </c:pt>
                <c:pt idx="2">
                  <c:v>0.396635478678872</c:v>
                </c:pt>
                <c:pt idx="3">
                  <c:v>0.465915898689453</c:v>
                </c:pt>
                <c:pt idx="4">
                  <c:v>0.476440235236705</c:v>
                </c:pt>
                <c:pt idx="5">
                  <c:v>0.480559113979091</c:v>
                </c:pt>
                <c:pt idx="6">
                  <c:v>0.454181013595929</c:v>
                </c:pt>
                <c:pt idx="7">
                  <c:v>0.270545147408091</c:v>
                </c:pt>
                <c:pt idx="8">
                  <c:v>0.526061112432055</c:v>
                </c:pt>
                <c:pt idx="9">
                  <c:v>0.460116706137769</c:v>
                </c:pt>
                <c:pt idx="10">
                  <c:v>0.565937181563137</c:v>
                </c:pt>
                <c:pt idx="11">
                  <c:v>0.556279762708189</c:v>
                </c:pt>
                <c:pt idx="12">
                  <c:v>0.44607645904385</c:v>
                </c:pt>
                <c:pt idx="13">
                  <c:v>0.526737467878451</c:v>
                </c:pt>
                <c:pt idx="14">
                  <c:v>0.626007756961002</c:v>
                </c:pt>
                <c:pt idx="15">
                  <c:v>0.568471573084626</c:v>
                </c:pt>
                <c:pt idx="16">
                  <c:v>0.607994316125398</c:v>
                </c:pt>
                <c:pt idx="17">
                  <c:v>0.637467353930276</c:v>
                </c:pt>
                <c:pt idx="18">
                  <c:v>0.657002365434522</c:v>
                </c:pt>
                <c:pt idx="19">
                  <c:v>0.676095563456924</c:v>
                </c:pt>
                <c:pt idx="20">
                  <c:v>0.646024968371784</c:v>
                </c:pt>
                <c:pt idx="21">
                  <c:v>0.618572347082639</c:v>
                </c:pt>
                <c:pt idx="22">
                  <c:v>0.563931465705853</c:v>
                </c:pt>
                <c:pt idx="23">
                  <c:v>0.615140137846165</c:v>
                </c:pt>
                <c:pt idx="24">
                  <c:v>0.589559821599112</c:v>
                </c:pt>
                <c:pt idx="25">
                  <c:v>0.67342123826701</c:v>
                </c:pt>
                <c:pt idx="26">
                  <c:v>0.679062233684011</c:v>
                </c:pt>
                <c:pt idx="27">
                  <c:v>0.620834434481426</c:v>
                </c:pt>
                <c:pt idx="28">
                  <c:v>0.648052746330761</c:v>
                </c:pt>
                <c:pt idx="29">
                  <c:v>0.68651225370216</c:v>
                </c:pt>
                <c:pt idx="30">
                  <c:v>0.685642933878022</c:v>
                </c:pt>
                <c:pt idx="31">
                  <c:v>0.670214746888898</c:v>
                </c:pt>
                <c:pt idx="32">
                  <c:v>0.679319180621644</c:v>
                </c:pt>
                <c:pt idx="33">
                  <c:v>0.583301204094965</c:v>
                </c:pt>
                <c:pt idx="34">
                  <c:v>0.667178663126296</c:v>
                </c:pt>
                <c:pt idx="35">
                  <c:v>0.668916435005879</c:v>
                </c:pt>
                <c:pt idx="36">
                  <c:v>0.645839265579732</c:v>
                </c:pt>
                <c:pt idx="37">
                  <c:v>0.689233035092883</c:v>
                </c:pt>
                <c:pt idx="38">
                  <c:v>0.699295538012581</c:v>
                </c:pt>
                <c:pt idx="39">
                  <c:v>0.70210495849082</c:v>
                </c:pt>
                <c:pt idx="40">
                  <c:v>0.691271923367158</c:v>
                </c:pt>
                <c:pt idx="41">
                  <c:v>0.710137154099428</c:v>
                </c:pt>
                <c:pt idx="42">
                  <c:v>0.701597836815352</c:v>
                </c:pt>
                <c:pt idx="43">
                  <c:v>0.687709777417047</c:v>
                </c:pt>
                <c:pt idx="44">
                  <c:v>0.681033618800501</c:v>
                </c:pt>
                <c:pt idx="45">
                  <c:v>0.68929147089126</c:v>
                </c:pt>
                <c:pt idx="46">
                  <c:v>0.723598853153351</c:v>
                </c:pt>
                <c:pt idx="47">
                  <c:v>0.71001215745967</c:v>
                </c:pt>
                <c:pt idx="48">
                  <c:v>0.713167711827783</c:v>
                </c:pt>
                <c:pt idx="49">
                  <c:v>0.711618076346</c:v>
                </c:pt>
                <c:pt idx="50">
                  <c:v>0.705988748624931</c:v>
                </c:pt>
                <c:pt idx="51">
                  <c:v>0.713064050761803</c:v>
                </c:pt>
                <c:pt idx="52">
                  <c:v>0.725457931339663</c:v>
                </c:pt>
                <c:pt idx="53">
                  <c:v>0.713428836100858</c:v>
                </c:pt>
                <c:pt idx="54">
                  <c:v>0.699967634131295</c:v>
                </c:pt>
                <c:pt idx="55">
                  <c:v>0.712860004185282</c:v>
                </c:pt>
                <c:pt idx="56">
                  <c:v>0.695717040721809</c:v>
                </c:pt>
                <c:pt idx="57">
                  <c:v>0.709187062731954</c:v>
                </c:pt>
                <c:pt idx="58">
                  <c:v>0.715978567112024</c:v>
                </c:pt>
                <c:pt idx="59">
                  <c:v>0.710658937918653</c:v>
                </c:pt>
                <c:pt idx="60">
                  <c:v>0.696359702900511</c:v>
                </c:pt>
                <c:pt idx="61">
                  <c:v>0.722079931163165</c:v>
                </c:pt>
                <c:pt idx="62">
                  <c:v>0.736463105870555</c:v>
                </c:pt>
                <c:pt idx="63">
                  <c:v>0.737333950791646</c:v>
                </c:pt>
                <c:pt idx="64">
                  <c:v>0.720995301284069</c:v>
                </c:pt>
                <c:pt idx="65">
                  <c:v>0.611052982445571</c:v>
                </c:pt>
                <c:pt idx="66">
                  <c:v>0.717626132647618</c:v>
                </c:pt>
                <c:pt idx="67">
                  <c:v>0.717819474114911</c:v>
                </c:pt>
                <c:pt idx="68">
                  <c:v>0.720458266785384</c:v>
                </c:pt>
                <c:pt idx="69">
                  <c:v>0.670798852542827</c:v>
                </c:pt>
                <c:pt idx="70">
                  <c:v>0.731239804527905</c:v>
                </c:pt>
                <c:pt idx="71">
                  <c:v>0.709881689924465</c:v>
                </c:pt>
                <c:pt idx="72">
                  <c:v>0.738579030975734</c:v>
                </c:pt>
                <c:pt idx="73">
                  <c:v>0.694017164262344</c:v>
                </c:pt>
                <c:pt idx="74">
                  <c:v>0.727255895559763</c:v>
                </c:pt>
                <c:pt idx="75">
                  <c:v>0.729431766505289</c:v>
                </c:pt>
                <c:pt idx="76">
                  <c:v>0.715425135574397</c:v>
                </c:pt>
                <c:pt idx="77">
                  <c:v>0.712825323543333</c:v>
                </c:pt>
                <c:pt idx="78">
                  <c:v>0.726156273088809</c:v>
                </c:pt>
                <c:pt idx="79">
                  <c:v>0.663754992351566</c:v>
                </c:pt>
                <c:pt idx="80">
                  <c:v>0.691293693580035</c:v>
                </c:pt>
                <c:pt idx="81">
                  <c:v>0.715076253336654</c:v>
                </c:pt>
                <c:pt idx="82">
                  <c:v>0.705908496877209</c:v>
                </c:pt>
                <c:pt idx="83">
                  <c:v>0.708917963259165</c:v>
                </c:pt>
                <c:pt idx="84">
                  <c:v>0.724776902952159</c:v>
                </c:pt>
                <c:pt idx="85">
                  <c:v>0.718205041944539</c:v>
                </c:pt>
                <c:pt idx="86">
                  <c:v>0.686593458120882</c:v>
                </c:pt>
                <c:pt idx="87">
                  <c:v>0.71382620518149</c:v>
                </c:pt>
                <c:pt idx="88">
                  <c:v>0.700493204863069</c:v>
                </c:pt>
                <c:pt idx="89">
                  <c:v>0.708858950363363</c:v>
                </c:pt>
                <c:pt idx="90">
                  <c:v>0.689887152901058</c:v>
                </c:pt>
                <c:pt idx="91">
                  <c:v>0.711852122810967</c:v>
                </c:pt>
                <c:pt idx="92">
                  <c:v>0.732938026901073</c:v>
                </c:pt>
                <c:pt idx="93">
                  <c:v>0.559490304503272</c:v>
                </c:pt>
                <c:pt idx="94">
                  <c:v>0.731781676692768</c:v>
                </c:pt>
                <c:pt idx="95">
                  <c:v>0.724058838884826</c:v>
                </c:pt>
                <c:pt idx="96">
                  <c:v>0.724353707388314</c:v>
                </c:pt>
                <c:pt idx="97">
                  <c:v>0.715018998016453</c:v>
                </c:pt>
                <c:pt idx="98">
                  <c:v>0.716738894123053</c:v>
                </c:pt>
                <c:pt idx="99">
                  <c:v>0.707596693993846</c:v>
                </c:pt>
                <c:pt idx="100">
                  <c:v>0.71203087360197</c:v>
                </c:pt>
                <c:pt idx="101">
                  <c:v>0.680638143709181</c:v>
                </c:pt>
                <c:pt idx="102">
                  <c:v>0.724716451167001</c:v>
                </c:pt>
                <c:pt idx="103">
                  <c:v>0.727512845853199</c:v>
                </c:pt>
                <c:pt idx="104">
                  <c:v>0.714672457767361</c:v>
                </c:pt>
                <c:pt idx="105">
                  <c:v>0.714499935086573</c:v>
                </c:pt>
                <c:pt idx="106">
                  <c:v>0.721718907471835</c:v>
                </c:pt>
                <c:pt idx="107">
                  <c:v>0.706340921959993</c:v>
                </c:pt>
                <c:pt idx="108">
                  <c:v>0.734380994111652</c:v>
                </c:pt>
                <c:pt idx="109">
                  <c:v>0.737117571383675</c:v>
                </c:pt>
                <c:pt idx="110">
                  <c:v>0.691090960447126</c:v>
                </c:pt>
                <c:pt idx="111">
                  <c:v>0.738083593692778</c:v>
                </c:pt>
                <c:pt idx="112">
                  <c:v>0.715938478542236</c:v>
                </c:pt>
                <c:pt idx="113">
                  <c:v>0.710241541713832</c:v>
                </c:pt>
                <c:pt idx="114">
                  <c:v>0.729529487037041</c:v>
                </c:pt>
                <c:pt idx="115">
                  <c:v>0.728686473476541</c:v>
                </c:pt>
                <c:pt idx="116">
                  <c:v>0.72540942763458</c:v>
                </c:pt>
                <c:pt idx="117">
                  <c:v>0.702572605615648</c:v>
                </c:pt>
                <c:pt idx="118">
                  <c:v>0.69287465316016</c:v>
                </c:pt>
                <c:pt idx="119">
                  <c:v>0.709921915331216</c:v>
                </c:pt>
                <c:pt idx="120">
                  <c:v>0.728199735093181</c:v>
                </c:pt>
                <c:pt idx="121">
                  <c:v>0.720998680433957</c:v>
                </c:pt>
                <c:pt idx="122">
                  <c:v>0.696393747924326</c:v>
                </c:pt>
                <c:pt idx="123">
                  <c:v>0.694634743525466</c:v>
                </c:pt>
                <c:pt idx="124">
                  <c:v>0.725054651552199</c:v>
                </c:pt>
                <c:pt idx="125">
                  <c:v>0.740679442735945</c:v>
                </c:pt>
                <c:pt idx="126">
                  <c:v>0.704810373315476</c:v>
                </c:pt>
                <c:pt idx="127">
                  <c:v>0.731097832416445</c:v>
                </c:pt>
                <c:pt idx="128">
                  <c:v>0.723675397092919</c:v>
                </c:pt>
                <c:pt idx="129">
                  <c:v>0.71247886715918</c:v>
                </c:pt>
                <c:pt idx="130">
                  <c:v>0.712815194724595</c:v>
                </c:pt>
                <c:pt idx="131">
                  <c:v>0.721734487227118</c:v>
                </c:pt>
                <c:pt idx="132">
                  <c:v>0.710728345709759</c:v>
                </c:pt>
                <c:pt idx="133">
                  <c:v>0.722456537901923</c:v>
                </c:pt>
                <c:pt idx="134">
                  <c:v>0.719313528952475</c:v>
                </c:pt>
                <c:pt idx="135">
                  <c:v>0.705122951470972</c:v>
                </c:pt>
                <c:pt idx="136">
                  <c:v>0.710059313008873</c:v>
                </c:pt>
                <c:pt idx="137">
                  <c:v>0.717380502166271</c:v>
                </c:pt>
                <c:pt idx="138">
                  <c:v>0.704538365243653</c:v>
                </c:pt>
                <c:pt idx="139">
                  <c:v>0.709701490647904</c:v>
                </c:pt>
                <c:pt idx="140">
                  <c:v>0.738863633930359</c:v>
                </c:pt>
                <c:pt idx="141">
                  <c:v>0.704627158299321</c:v>
                </c:pt>
                <c:pt idx="142">
                  <c:v>0.728635562647202</c:v>
                </c:pt>
                <c:pt idx="143">
                  <c:v>0.729603317881938</c:v>
                </c:pt>
                <c:pt idx="144">
                  <c:v>0.704581298377383</c:v>
                </c:pt>
                <c:pt idx="145">
                  <c:v>0.700559281046056</c:v>
                </c:pt>
                <c:pt idx="146">
                  <c:v>0.711165075959556</c:v>
                </c:pt>
                <c:pt idx="147">
                  <c:v>0.70007699711255</c:v>
                </c:pt>
                <c:pt idx="148">
                  <c:v>0.713480968789907</c:v>
                </c:pt>
                <c:pt idx="149">
                  <c:v>0.719110638183873</c:v>
                </c:pt>
                <c:pt idx="150">
                  <c:v>0.71015516195609</c:v>
                </c:pt>
                <c:pt idx="151">
                  <c:v>0.691986556827894</c:v>
                </c:pt>
                <c:pt idx="152">
                  <c:v>0.704718419528787</c:v>
                </c:pt>
                <c:pt idx="153">
                  <c:v>0.717719901611998</c:v>
                </c:pt>
                <c:pt idx="154">
                  <c:v>0.735092598174459</c:v>
                </c:pt>
                <c:pt idx="155">
                  <c:v>0.72316322936025</c:v>
                </c:pt>
                <c:pt idx="156">
                  <c:v>0.726251285521281</c:v>
                </c:pt>
                <c:pt idx="157">
                  <c:v>0.736559843119372</c:v>
                </c:pt>
                <c:pt idx="158">
                  <c:v>0.713340377529118</c:v>
                </c:pt>
                <c:pt idx="159">
                  <c:v>0.519741172181417</c:v>
                </c:pt>
                <c:pt idx="160">
                  <c:v>0.734692529665676</c:v>
                </c:pt>
                <c:pt idx="161">
                  <c:v>0.739622007866649</c:v>
                </c:pt>
                <c:pt idx="162">
                  <c:v>0.735917101840726</c:v>
                </c:pt>
                <c:pt idx="163">
                  <c:v>0.726992772732224</c:v>
                </c:pt>
                <c:pt idx="164">
                  <c:v>0.729011472908401</c:v>
                </c:pt>
                <c:pt idx="165">
                  <c:v>0.710196191738766</c:v>
                </c:pt>
                <c:pt idx="166">
                  <c:v>0.713479218696439</c:v>
                </c:pt>
                <c:pt idx="167">
                  <c:v>0.74111222013475</c:v>
                </c:pt>
                <c:pt idx="168">
                  <c:v>0.720813792181214</c:v>
                </c:pt>
                <c:pt idx="169">
                  <c:v>0.725326140092039</c:v>
                </c:pt>
                <c:pt idx="170">
                  <c:v>0.727738729154533</c:v>
                </c:pt>
                <c:pt idx="171">
                  <c:v>0.703113478810582</c:v>
                </c:pt>
                <c:pt idx="172">
                  <c:v>0.701404653715787</c:v>
                </c:pt>
                <c:pt idx="173">
                  <c:v>0.742045587061136</c:v>
                </c:pt>
                <c:pt idx="174">
                  <c:v>0.724347841973657</c:v>
                </c:pt>
                <c:pt idx="175">
                  <c:v>0.711557033858047</c:v>
                </c:pt>
                <c:pt idx="176">
                  <c:v>0.74057802418455</c:v>
                </c:pt>
                <c:pt idx="177">
                  <c:v>0.74318170491183</c:v>
                </c:pt>
                <c:pt idx="178">
                  <c:v>0.726653520226938</c:v>
                </c:pt>
                <c:pt idx="179">
                  <c:v>0.723788008694523</c:v>
                </c:pt>
                <c:pt idx="180">
                  <c:v>0.736751446890909</c:v>
                </c:pt>
                <c:pt idx="181">
                  <c:v>0.725809629266772</c:v>
                </c:pt>
                <c:pt idx="182">
                  <c:v>0.728879820531473</c:v>
                </c:pt>
                <c:pt idx="183">
                  <c:v>0.727423909326136</c:v>
                </c:pt>
                <c:pt idx="184">
                  <c:v>0.714555244212371</c:v>
                </c:pt>
                <c:pt idx="185">
                  <c:v>0.710742231749458</c:v>
                </c:pt>
                <c:pt idx="186">
                  <c:v>0.721606606990778</c:v>
                </c:pt>
                <c:pt idx="187">
                  <c:v>0.727212441105712</c:v>
                </c:pt>
                <c:pt idx="188">
                  <c:v>0.71999705327981</c:v>
                </c:pt>
                <c:pt idx="189">
                  <c:v>0.718609535250305</c:v>
                </c:pt>
                <c:pt idx="190">
                  <c:v>0.727190358338981</c:v>
                </c:pt>
                <c:pt idx="191">
                  <c:v>0.686229949599639</c:v>
                </c:pt>
                <c:pt idx="192">
                  <c:v>0.737038886064137</c:v>
                </c:pt>
                <c:pt idx="193">
                  <c:v>0.734033613096284</c:v>
                </c:pt>
                <c:pt idx="194">
                  <c:v>0.716911889171743</c:v>
                </c:pt>
                <c:pt idx="195">
                  <c:v>0.725916234231632</c:v>
                </c:pt>
                <c:pt idx="196">
                  <c:v>0.730985086109499</c:v>
                </c:pt>
                <c:pt idx="197">
                  <c:v>0.729846361893015</c:v>
                </c:pt>
                <c:pt idx="198">
                  <c:v>0.744166663729488</c:v>
                </c:pt>
                <c:pt idx="199">
                  <c:v>0.730787734272705</c:v>
                </c:pt>
                <c:pt idx="200">
                  <c:v>0.727279547069617</c:v>
                </c:pt>
                <c:pt idx="201">
                  <c:v>0.724685336183941</c:v>
                </c:pt>
                <c:pt idx="202">
                  <c:v>0.73027409114389</c:v>
                </c:pt>
                <c:pt idx="203">
                  <c:v>0.732836727669271</c:v>
                </c:pt>
                <c:pt idx="204">
                  <c:v>0.729912851345042</c:v>
                </c:pt>
                <c:pt idx="205">
                  <c:v>0.725856971538116</c:v>
                </c:pt>
                <c:pt idx="206">
                  <c:v>0.729667024482503</c:v>
                </c:pt>
                <c:pt idx="207">
                  <c:v>0.695076916204631</c:v>
                </c:pt>
                <c:pt idx="208">
                  <c:v>0.731575383008235</c:v>
                </c:pt>
                <c:pt idx="209">
                  <c:v>0.726425041377466</c:v>
                </c:pt>
                <c:pt idx="210">
                  <c:v>0.715187944187608</c:v>
                </c:pt>
                <c:pt idx="211">
                  <c:v>0.719292927432053</c:v>
                </c:pt>
                <c:pt idx="212">
                  <c:v>0.721713115326795</c:v>
                </c:pt>
                <c:pt idx="213">
                  <c:v>0.722904602510946</c:v>
                </c:pt>
                <c:pt idx="214">
                  <c:v>0.730031535690796</c:v>
                </c:pt>
                <c:pt idx="215">
                  <c:v>0.728880247822537</c:v>
                </c:pt>
                <c:pt idx="216">
                  <c:v>0.706523803187872</c:v>
                </c:pt>
                <c:pt idx="217">
                  <c:v>0.743581568434077</c:v>
                </c:pt>
                <c:pt idx="218">
                  <c:v>0.727512010958635</c:v>
                </c:pt>
                <c:pt idx="219">
                  <c:v>0.730162317237854</c:v>
                </c:pt>
                <c:pt idx="220">
                  <c:v>0.715891319780194</c:v>
                </c:pt>
                <c:pt idx="221">
                  <c:v>0.737112959072884</c:v>
                </c:pt>
                <c:pt idx="222">
                  <c:v>0.714282221096789</c:v>
                </c:pt>
                <c:pt idx="223">
                  <c:v>0.724268151405152</c:v>
                </c:pt>
                <c:pt idx="224">
                  <c:v>0.71460269242916</c:v>
                </c:pt>
                <c:pt idx="225">
                  <c:v>0.694234108644153</c:v>
                </c:pt>
                <c:pt idx="226">
                  <c:v>0.715985868512551</c:v>
                </c:pt>
                <c:pt idx="227">
                  <c:v>0.712707772132078</c:v>
                </c:pt>
                <c:pt idx="228">
                  <c:v>0.728217706931956</c:v>
                </c:pt>
                <c:pt idx="229">
                  <c:v>0.725440628405591</c:v>
                </c:pt>
                <c:pt idx="230">
                  <c:v>0.735682700395087</c:v>
                </c:pt>
                <c:pt idx="231">
                  <c:v>0.725470669248996</c:v>
                </c:pt>
                <c:pt idx="232">
                  <c:v>0.723199727832406</c:v>
                </c:pt>
                <c:pt idx="233">
                  <c:v>0.728805557389858</c:v>
                </c:pt>
                <c:pt idx="234">
                  <c:v>0.700837900067711</c:v>
                </c:pt>
                <c:pt idx="235">
                  <c:v>0.751010444115607</c:v>
                </c:pt>
                <c:pt idx="236">
                  <c:v>0.738169105166761</c:v>
                </c:pt>
                <c:pt idx="237">
                  <c:v>0.727166717076029</c:v>
                </c:pt>
                <c:pt idx="238">
                  <c:v>0.733563808094991</c:v>
                </c:pt>
                <c:pt idx="239">
                  <c:v>0.736593504199078</c:v>
                </c:pt>
                <c:pt idx="240">
                  <c:v>0.723383002915724</c:v>
                </c:pt>
                <c:pt idx="241">
                  <c:v>0.723186717493275</c:v>
                </c:pt>
                <c:pt idx="242">
                  <c:v>0.730013675623004</c:v>
                </c:pt>
                <c:pt idx="243">
                  <c:v>0.727310026520988</c:v>
                </c:pt>
                <c:pt idx="244">
                  <c:v>0.70731068903043</c:v>
                </c:pt>
                <c:pt idx="245">
                  <c:v>0.730064774515574</c:v>
                </c:pt>
                <c:pt idx="246">
                  <c:v>0.722596204200607</c:v>
                </c:pt>
                <c:pt idx="247">
                  <c:v>0.722929330095087</c:v>
                </c:pt>
                <c:pt idx="248">
                  <c:v>0.726162399239552</c:v>
                </c:pt>
                <c:pt idx="249">
                  <c:v>0.720797147672241</c:v>
                </c:pt>
                <c:pt idx="250">
                  <c:v>0.720398116488156</c:v>
                </c:pt>
                <c:pt idx="251">
                  <c:v>0.7210163216655</c:v>
                </c:pt>
                <c:pt idx="252">
                  <c:v>0.720969630578172</c:v>
                </c:pt>
                <c:pt idx="253">
                  <c:v>0.703899972714925</c:v>
                </c:pt>
                <c:pt idx="254">
                  <c:v>0.729898664379399</c:v>
                </c:pt>
                <c:pt idx="255">
                  <c:v>0.725486912063318</c:v>
                </c:pt>
                <c:pt idx="256">
                  <c:v>0.724516893448598</c:v>
                </c:pt>
                <c:pt idx="257">
                  <c:v>0.719206900658389</c:v>
                </c:pt>
                <c:pt idx="258">
                  <c:v>0.724242355571735</c:v>
                </c:pt>
                <c:pt idx="259">
                  <c:v>0.726016765723078</c:v>
                </c:pt>
                <c:pt idx="260">
                  <c:v>0.7178496174856</c:v>
                </c:pt>
                <c:pt idx="261">
                  <c:v>0.723005077933232</c:v>
                </c:pt>
                <c:pt idx="262">
                  <c:v>0.725449327032101</c:v>
                </c:pt>
                <c:pt idx="263">
                  <c:v>0.708087106291405</c:v>
                </c:pt>
                <c:pt idx="264">
                  <c:v>0.713444121841955</c:v>
                </c:pt>
                <c:pt idx="265">
                  <c:v>0.708178927848303</c:v>
                </c:pt>
                <c:pt idx="266">
                  <c:v>0.726422522630849</c:v>
                </c:pt>
                <c:pt idx="267">
                  <c:v>0.702744804532615</c:v>
                </c:pt>
                <c:pt idx="268">
                  <c:v>0.719702331923005</c:v>
                </c:pt>
                <c:pt idx="269">
                  <c:v>0.722295333882291</c:v>
                </c:pt>
                <c:pt idx="270">
                  <c:v>0.718306344180893</c:v>
                </c:pt>
                <c:pt idx="271">
                  <c:v>0.70542833778195</c:v>
                </c:pt>
                <c:pt idx="272">
                  <c:v>0.711933036657768</c:v>
                </c:pt>
                <c:pt idx="273">
                  <c:v>0.676156559041513</c:v>
                </c:pt>
                <c:pt idx="274">
                  <c:v>0.697594265064373</c:v>
                </c:pt>
                <c:pt idx="275">
                  <c:v>0.719865329462015</c:v>
                </c:pt>
                <c:pt idx="276">
                  <c:v>0.717684843685554</c:v>
                </c:pt>
                <c:pt idx="277">
                  <c:v>0.71679682973759</c:v>
                </c:pt>
                <c:pt idx="278">
                  <c:v>0.717188578018219</c:v>
                </c:pt>
                <c:pt idx="279">
                  <c:v>0.716572272732875</c:v>
                </c:pt>
                <c:pt idx="280">
                  <c:v>0.709785924266555</c:v>
                </c:pt>
                <c:pt idx="281">
                  <c:v>0.728326384021115</c:v>
                </c:pt>
                <c:pt idx="282">
                  <c:v>0.707470308661955</c:v>
                </c:pt>
                <c:pt idx="283">
                  <c:v>0.712743245402268</c:v>
                </c:pt>
                <c:pt idx="284">
                  <c:v>0.725986584588624</c:v>
                </c:pt>
                <c:pt idx="285">
                  <c:v>0.718524722075733</c:v>
                </c:pt>
                <c:pt idx="286">
                  <c:v>0.722959670254028</c:v>
                </c:pt>
                <c:pt idx="287">
                  <c:v>0.720834210630202</c:v>
                </c:pt>
                <c:pt idx="288">
                  <c:v>0.727227350612715</c:v>
                </c:pt>
                <c:pt idx="289">
                  <c:v>0.720350428980466</c:v>
                </c:pt>
                <c:pt idx="290">
                  <c:v>0.716316202851191</c:v>
                </c:pt>
                <c:pt idx="291">
                  <c:v>0.722449120695857</c:v>
                </c:pt>
                <c:pt idx="292">
                  <c:v>0.731558875892701</c:v>
                </c:pt>
                <c:pt idx="293">
                  <c:v>0.723366483576002</c:v>
                </c:pt>
                <c:pt idx="294">
                  <c:v>0.722014384762775</c:v>
                </c:pt>
                <c:pt idx="295">
                  <c:v>0.717666843896565</c:v>
                </c:pt>
                <c:pt idx="296">
                  <c:v>0.722749373198491</c:v>
                </c:pt>
                <c:pt idx="297">
                  <c:v>0.735848410940861</c:v>
                </c:pt>
                <c:pt idx="298">
                  <c:v>0.711399848124047</c:v>
                </c:pt>
                <c:pt idx="299">
                  <c:v>0.725511898756633</c:v>
                </c:pt>
                <c:pt idx="300">
                  <c:v>0.733706842782477</c:v>
                </c:pt>
                <c:pt idx="301">
                  <c:v>0.71732018001731</c:v>
                </c:pt>
                <c:pt idx="302">
                  <c:v>0.728058986074089</c:v>
                </c:pt>
                <c:pt idx="303">
                  <c:v>0.705507231443727</c:v>
                </c:pt>
                <c:pt idx="304">
                  <c:v>0.722832648578879</c:v>
                </c:pt>
                <c:pt idx="305">
                  <c:v>0.704440588843823</c:v>
                </c:pt>
                <c:pt idx="306">
                  <c:v>0.706214316965602</c:v>
                </c:pt>
                <c:pt idx="307">
                  <c:v>0.724686310104934</c:v>
                </c:pt>
                <c:pt idx="308">
                  <c:v>0.709014624055291</c:v>
                </c:pt>
                <c:pt idx="309">
                  <c:v>0.713329657391856</c:v>
                </c:pt>
                <c:pt idx="310">
                  <c:v>0.716826375698705</c:v>
                </c:pt>
                <c:pt idx="311">
                  <c:v>0.736384897961628</c:v>
                </c:pt>
                <c:pt idx="312">
                  <c:v>0.720934678466732</c:v>
                </c:pt>
                <c:pt idx="313">
                  <c:v>0.709386685634896</c:v>
                </c:pt>
                <c:pt idx="314">
                  <c:v>0.723189127805189</c:v>
                </c:pt>
                <c:pt idx="315">
                  <c:v>0.718133831907291</c:v>
                </c:pt>
                <c:pt idx="316">
                  <c:v>0.715116734816741</c:v>
                </c:pt>
                <c:pt idx="317">
                  <c:v>0.728811417299045</c:v>
                </c:pt>
                <c:pt idx="318">
                  <c:v>0.728520531033647</c:v>
                </c:pt>
                <c:pt idx="319">
                  <c:v>0.730658527804239</c:v>
                </c:pt>
                <c:pt idx="320">
                  <c:v>0.716042835183086</c:v>
                </c:pt>
                <c:pt idx="321">
                  <c:v>0.728614477657618</c:v>
                </c:pt>
                <c:pt idx="322">
                  <c:v>0.732745990334953</c:v>
                </c:pt>
                <c:pt idx="323">
                  <c:v>0.728055498489074</c:v>
                </c:pt>
                <c:pt idx="324">
                  <c:v>0.736526898446409</c:v>
                </c:pt>
                <c:pt idx="325">
                  <c:v>0.722519624104684</c:v>
                </c:pt>
                <c:pt idx="326">
                  <c:v>0.721529498555815</c:v>
                </c:pt>
                <c:pt idx="327">
                  <c:v>0.718415639611682</c:v>
                </c:pt>
                <c:pt idx="328">
                  <c:v>0.729664415909838</c:v>
                </c:pt>
                <c:pt idx="329">
                  <c:v>0.72556654863826</c:v>
                </c:pt>
                <c:pt idx="330">
                  <c:v>0.719980979089258</c:v>
                </c:pt>
                <c:pt idx="331">
                  <c:v>0.714567630172694</c:v>
                </c:pt>
                <c:pt idx="332">
                  <c:v>0.716719498178885</c:v>
                </c:pt>
                <c:pt idx="333">
                  <c:v>0.721909044027578</c:v>
                </c:pt>
                <c:pt idx="334">
                  <c:v>0.716157573748217</c:v>
                </c:pt>
                <c:pt idx="335">
                  <c:v>0.722372713639162</c:v>
                </c:pt>
                <c:pt idx="336">
                  <c:v>0.722276003359982</c:v>
                </c:pt>
                <c:pt idx="337">
                  <c:v>0.724168831395879</c:v>
                </c:pt>
                <c:pt idx="338">
                  <c:v>0.716475957361124</c:v>
                </c:pt>
                <c:pt idx="339">
                  <c:v>0.716297810850591</c:v>
                </c:pt>
                <c:pt idx="340">
                  <c:v>0.711420703756871</c:v>
                </c:pt>
                <c:pt idx="341">
                  <c:v>0.72033271519121</c:v>
                </c:pt>
                <c:pt idx="342">
                  <c:v>0.716249668176947</c:v>
                </c:pt>
                <c:pt idx="343">
                  <c:v>0.687222341929811</c:v>
                </c:pt>
                <c:pt idx="344">
                  <c:v>0.713428790151859</c:v>
                </c:pt>
                <c:pt idx="345">
                  <c:v>0.729507341811971</c:v>
                </c:pt>
                <c:pt idx="346">
                  <c:v>0.714086730628193</c:v>
                </c:pt>
                <c:pt idx="347">
                  <c:v>0.725733562110343</c:v>
                </c:pt>
                <c:pt idx="348">
                  <c:v>0.726680669734193</c:v>
                </c:pt>
                <c:pt idx="349">
                  <c:v>0.732714740786665</c:v>
                </c:pt>
                <c:pt idx="350">
                  <c:v>0.724754770971836</c:v>
                </c:pt>
                <c:pt idx="351">
                  <c:v>0.727859847028067</c:v>
                </c:pt>
                <c:pt idx="352">
                  <c:v>0.728329569086994</c:v>
                </c:pt>
                <c:pt idx="353">
                  <c:v>0.73178427744416</c:v>
                </c:pt>
                <c:pt idx="354">
                  <c:v>0.726025068625766</c:v>
                </c:pt>
                <c:pt idx="355">
                  <c:v>0.728187845626924</c:v>
                </c:pt>
                <c:pt idx="356">
                  <c:v>0.719305384790277</c:v>
                </c:pt>
                <c:pt idx="357">
                  <c:v>0.715870666279453</c:v>
                </c:pt>
                <c:pt idx="358">
                  <c:v>0.721255817050346</c:v>
                </c:pt>
                <c:pt idx="359">
                  <c:v>0.71164918467429</c:v>
                </c:pt>
                <c:pt idx="360">
                  <c:v>0.71826506197173</c:v>
                </c:pt>
                <c:pt idx="361">
                  <c:v>0.726042809539595</c:v>
                </c:pt>
                <c:pt idx="362">
                  <c:v>0.723382031421127</c:v>
                </c:pt>
                <c:pt idx="363">
                  <c:v>0.708512043229887</c:v>
                </c:pt>
                <c:pt idx="364">
                  <c:v>0.728306412370198</c:v>
                </c:pt>
                <c:pt idx="365">
                  <c:v>0.721510574896868</c:v>
                </c:pt>
                <c:pt idx="366">
                  <c:v>0.712266296093037</c:v>
                </c:pt>
                <c:pt idx="367">
                  <c:v>0.710662545281627</c:v>
                </c:pt>
                <c:pt idx="368">
                  <c:v>0.716854503743622</c:v>
                </c:pt>
                <c:pt idx="369">
                  <c:v>0.710297157038887</c:v>
                </c:pt>
                <c:pt idx="370">
                  <c:v>0.7261207298087</c:v>
                </c:pt>
                <c:pt idx="371">
                  <c:v>0.71910802280539</c:v>
                </c:pt>
                <c:pt idx="372">
                  <c:v>0.722139618237254</c:v>
                </c:pt>
                <c:pt idx="373">
                  <c:v>0.728711793191394</c:v>
                </c:pt>
                <c:pt idx="374">
                  <c:v>0.725309358699658</c:v>
                </c:pt>
                <c:pt idx="375">
                  <c:v>0.726723286558025</c:v>
                </c:pt>
                <c:pt idx="376">
                  <c:v>0.721189769041279</c:v>
                </c:pt>
                <c:pt idx="377">
                  <c:v>0.722564222032172</c:v>
                </c:pt>
                <c:pt idx="378">
                  <c:v>0.726647721953381</c:v>
                </c:pt>
                <c:pt idx="379">
                  <c:v>0.72344225151571</c:v>
                </c:pt>
                <c:pt idx="380">
                  <c:v>0.725114795689843</c:v>
                </c:pt>
                <c:pt idx="381">
                  <c:v>0.726593487283353</c:v>
                </c:pt>
                <c:pt idx="382">
                  <c:v>0.72723738548705</c:v>
                </c:pt>
                <c:pt idx="383">
                  <c:v>0.722250004107732</c:v>
                </c:pt>
                <c:pt idx="384">
                  <c:v>0.71470549971781</c:v>
                </c:pt>
                <c:pt idx="385">
                  <c:v>0.717426714090876</c:v>
                </c:pt>
                <c:pt idx="386">
                  <c:v>0.722035566740493</c:v>
                </c:pt>
                <c:pt idx="387">
                  <c:v>0.720229996079187</c:v>
                </c:pt>
                <c:pt idx="388">
                  <c:v>0.724265872443467</c:v>
                </c:pt>
                <c:pt idx="389">
                  <c:v>0.715955807808362</c:v>
                </c:pt>
                <c:pt idx="390">
                  <c:v>0.720783713284292</c:v>
                </c:pt>
                <c:pt idx="391">
                  <c:v>0.724203382446674</c:v>
                </c:pt>
                <c:pt idx="392">
                  <c:v>0.720657335567774</c:v>
                </c:pt>
                <c:pt idx="393">
                  <c:v>0.722040910742285</c:v>
                </c:pt>
                <c:pt idx="394">
                  <c:v>0.715440881934933</c:v>
                </c:pt>
                <c:pt idx="395">
                  <c:v>0.719949733372346</c:v>
                </c:pt>
                <c:pt idx="396">
                  <c:v>0.723202126534026</c:v>
                </c:pt>
                <c:pt idx="397">
                  <c:v>0.7189153118651</c:v>
                </c:pt>
                <c:pt idx="398">
                  <c:v>0.723376989242611</c:v>
                </c:pt>
                <c:pt idx="399">
                  <c:v>0.725572248880041</c:v>
                </c:pt>
                <c:pt idx="400">
                  <c:v>0.715534217078668</c:v>
                </c:pt>
                <c:pt idx="401">
                  <c:v>0.717866225710215</c:v>
                </c:pt>
                <c:pt idx="402">
                  <c:v>0.718161363009584</c:v>
                </c:pt>
                <c:pt idx="403">
                  <c:v>0.721752657939204</c:v>
                </c:pt>
                <c:pt idx="404">
                  <c:v>0.717615107237309</c:v>
                </c:pt>
                <c:pt idx="405">
                  <c:v>0.722535968257994</c:v>
                </c:pt>
                <c:pt idx="406">
                  <c:v>0.723782063246481</c:v>
                </c:pt>
                <c:pt idx="407">
                  <c:v>0.714021453205229</c:v>
                </c:pt>
                <c:pt idx="408">
                  <c:v>0.728616897994845</c:v>
                </c:pt>
                <c:pt idx="409">
                  <c:v>0.724657328846762</c:v>
                </c:pt>
                <c:pt idx="410">
                  <c:v>0.724499217785807</c:v>
                </c:pt>
                <c:pt idx="411">
                  <c:v>0.721313328490671</c:v>
                </c:pt>
                <c:pt idx="412">
                  <c:v>0.714654031184048</c:v>
                </c:pt>
                <c:pt idx="413">
                  <c:v>0.721371312806489</c:v>
                </c:pt>
                <c:pt idx="414">
                  <c:v>0.712175443863806</c:v>
                </c:pt>
                <c:pt idx="415">
                  <c:v>0.723334375898093</c:v>
                </c:pt>
                <c:pt idx="416">
                  <c:v>0.715233653896777</c:v>
                </c:pt>
                <c:pt idx="417">
                  <c:v>0.713108909981954</c:v>
                </c:pt>
                <c:pt idx="418">
                  <c:v>0.711318088120257</c:v>
                </c:pt>
                <c:pt idx="419">
                  <c:v>0.716484588406775</c:v>
                </c:pt>
                <c:pt idx="420">
                  <c:v>0.725308507664508</c:v>
                </c:pt>
                <c:pt idx="421">
                  <c:v>0.7187976741298</c:v>
                </c:pt>
                <c:pt idx="422">
                  <c:v>0.717611521227627</c:v>
                </c:pt>
                <c:pt idx="423">
                  <c:v>0.715783245131805</c:v>
                </c:pt>
                <c:pt idx="424">
                  <c:v>0.712091305090026</c:v>
                </c:pt>
                <c:pt idx="425">
                  <c:v>0.7218070868832</c:v>
                </c:pt>
                <c:pt idx="426">
                  <c:v>0.71106223125359</c:v>
                </c:pt>
                <c:pt idx="427">
                  <c:v>0.715369346398893</c:v>
                </c:pt>
                <c:pt idx="428">
                  <c:v>0.714039012201575</c:v>
                </c:pt>
                <c:pt idx="429">
                  <c:v>0.715597364332449</c:v>
                </c:pt>
                <c:pt idx="430">
                  <c:v>0.724025746469507</c:v>
                </c:pt>
                <c:pt idx="431">
                  <c:v>0.718942679978024</c:v>
                </c:pt>
                <c:pt idx="432">
                  <c:v>0.708939966099636</c:v>
                </c:pt>
                <c:pt idx="433">
                  <c:v>0.706869457957677</c:v>
                </c:pt>
                <c:pt idx="434">
                  <c:v>0.718393380966236</c:v>
                </c:pt>
                <c:pt idx="435">
                  <c:v>0.726803344095761</c:v>
                </c:pt>
                <c:pt idx="436">
                  <c:v>0.715329821834677</c:v>
                </c:pt>
                <c:pt idx="437">
                  <c:v>0.714333715184608</c:v>
                </c:pt>
                <c:pt idx="438">
                  <c:v>0.719150002344188</c:v>
                </c:pt>
                <c:pt idx="439">
                  <c:v>0.712924929412568</c:v>
                </c:pt>
                <c:pt idx="440">
                  <c:v>0.717861501886893</c:v>
                </c:pt>
                <c:pt idx="441">
                  <c:v>0.721569945488971</c:v>
                </c:pt>
                <c:pt idx="442">
                  <c:v>0.716409427592442</c:v>
                </c:pt>
                <c:pt idx="443">
                  <c:v>0.721425119282598</c:v>
                </c:pt>
                <c:pt idx="444">
                  <c:v>0.725109787604662</c:v>
                </c:pt>
                <c:pt idx="445">
                  <c:v>0.720370239561008</c:v>
                </c:pt>
                <c:pt idx="446">
                  <c:v>0.71925331695151</c:v>
                </c:pt>
                <c:pt idx="447">
                  <c:v>0.721514368836262</c:v>
                </c:pt>
                <c:pt idx="448">
                  <c:v>0.712365763668185</c:v>
                </c:pt>
                <c:pt idx="449">
                  <c:v>0.715529275102511</c:v>
                </c:pt>
                <c:pt idx="450">
                  <c:v>0.713493288396238</c:v>
                </c:pt>
                <c:pt idx="451">
                  <c:v>0.709599619618035</c:v>
                </c:pt>
                <c:pt idx="452">
                  <c:v>0.709440491548197</c:v>
                </c:pt>
                <c:pt idx="453">
                  <c:v>0.719783697129301</c:v>
                </c:pt>
                <c:pt idx="454">
                  <c:v>0.71339517117144</c:v>
                </c:pt>
                <c:pt idx="455">
                  <c:v>0.714506486858868</c:v>
                </c:pt>
                <c:pt idx="456">
                  <c:v>0.706154834959518</c:v>
                </c:pt>
                <c:pt idx="457">
                  <c:v>0.714781793979803</c:v>
                </c:pt>
                <c:pt idx="458">
                  <c:v>0.717041749792548</c:v>
                </c:pt>
                <c:pt idx="459">
                  <c:v>0.718514014050033</c:v>
                </c:pt>
                <c:pt idx="460">
                  <c:v>0.716348592161606</c:v>
                </c:pt>
                <c:pt idx="461">
                  <c:v>0.710510644578853</c:v>
                </c:pt>
                <c:pt idx="462">
                  <c:v>0.712857184532818</c:v>
                </c:pt>
                <c:pt idx="463">
                  <c:v>0.716454856277195</c:v>
                </c:pt>
                <c:pt idx="464">
                  <c:v>0.707023574633066</c:v>
                </c:pt>
                <c:pt idx="465">
                  <c:v>0.713865242224686</c:v>
                </c:pt>
                <c:pt idx="466">
                  <c:v>0.713248040055112</c:v>
                </c:pt>
                <c:pt idx="467">
                  <c:v>0.712020973043153</c:v>
                </c:pt>
                <c:pt idx="468">
                  <c:v>0.709140255505392</c:v>
                </c:pt>
                <c:pt idx="469">
                  <c:v>0.705929167251799</c:v>
                </c:pt>
                <c:pt idx="470">
                  <c:v>0.713682058231772</c:v>
                </c:pt>
                <c:pt idx="471">
                  <c:v>0.710181344594518</c:v>
                </c:pt>
                <c:pt idx="472">
                  <c:v>0.706414799764502</c:v>
                </c:pt>
                <c:pt idx="473">
                  <c:v>0.714932860479253</c:v>
                </c:pt>
                <c:pt idx="474">
                  <c:v>0.713640760338865</c:v>
                </c:pt>
                <c:pt idx="475">
                  <c:v>0.709039338460448</c:v>
                </c:pt>
                <c:pt idx="476">
                  <c:v>0.715776611099766</c:v>
                </c:pt>
                <c:pt idx="477">
                  <c:v>0.716077636131845</c:v>
                </c:pt>
                <c:pt idx="478">
                  <c:v>0.714808291385523</c:v>
                </c:pt>
                <c:pt idx="479">
                  <c:v>0.714368639864854</c:v>
                </c:pt>
                <c:pt idx="480">
                  <c:v>0.72055312220737</c:v>
                </c:pt>
                <c:pt idx="481">
                  <c:v>0.72273996870019</c:v>
                </c:pt>
                <c:pt idx="482">
                  <c:v>0.719033140145799</c:v>
                </c:pt>
                <c:pt idx="483">
                  <c:v>0.717337178039492</c:v>
                </c:pt>
                <c:pt idx="484">
                  <c:v>0.722434254654569</c:v>
                </c:pt>
                <c:pt idx="485">
                  <c:v>0.713446788438776</c:v>
                </c:pt>
                <c:pt idx="486">
                  <c:v>0.714690518523078</c:v>
                </c:pt>
                <c:pt idx="487">
                  <c:v>0.710286882193305</c:v>
                </c:pt>
                <c:pt idx="488">
                  <c:v>0.713979256421942</c:v>
                </c:pt>
                <c:pt idx="489">
                  <c:v>0.713440933360163</c:v>
                </c:pt>
                <c:pt idx="490">
                  <c:v>0.71298420783977</c:v>
                </c:pt>
                <c:pt idx="491">
                  <c:v>0.712529025411127</c:v>
                </c:pt>
                <c:pt idx="492">
                  <c:v>0.711913000970029</c:v>
                </c:pt>
                <c:pt idx="493">
                  <c:v>0.707788433697753</c:v>
                </c:pt>
                <c:pt idx="494">
                  <c:v>0.707117818615094</c:v>
                </c:pt>
                <c:pt idx="495">
                  <c:v>0.708195228745993</c:v>
                </c:pt>
                <c:pt idx="496">
                  <c:v>0.718425941472794</c:v>
                </c:pt>
                <c:pt idx="497">
                  <c:v>0.712884686231499</c:v>
                </c:pt>
                <c:pt idx="498">
                  <c:v>0.710094311101031</c:v>
                </c:pt>
                <c:pt idx="499">
                  <c:v>0.715045673390941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6679739"/>
        <c:axId val="878291619"/>
      </c:scatterChart>
      <c:valAx>
        <c:axId val="10667973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bg1">
                  <a:lumMod val="902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878291619"/>
        <c:crosses val="autoZero"/>
        <c:crossBetween val="midCat"/>
      </c:valAx>
      <c:valAx>
        <c:axId val="8782916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902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06679739"/>
        <c:crosses val="autoZero"/>
        <c:crossBetween val="midCat"/>
      </c:valAx>
      <c:spPr>
        <a:noFill/>
        <a:ln w="9525" cap="flat" cmpd="sng" algn="ctr">
          <a:solidFill>
            <a:schemeClr val="tx1">
              <a:lumMod val="15000"/>
              <a:lumOff val="85000"/>
            </a:schemeClr>
          </a:solidFill>
          <a:round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14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</a:p>
      </c:txPr>
    </c:title>
    <c:autoTitleDeleted val="0"/>
    <c:plotArea>
      <c:layout/>
      <c:scatterChart>
        <c:scatterStyle val="marker"/>
        <c:varyColors val="0"/>
        <c:ser>
          <c:idx val="0"/>
          <c:order val="0"/>
          <c:tx>
            <c:strRef>
              <c:f>log_nra.csv!$F$1</c:f>
              <c:strCache>
                <c:ptCount val="1"/>
                <c:pt idx="0">
                  <c:v>val_iou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elete val="1"/>
          </c:dLbls>
          <c:yVal>
            <c:numRef>
              <c:f>log_nra.csv!$F$2:$F$501</c:f>
              <c:numCache>
                <c:formatCode>General</c:formatCode>
                <c:ptCount val="500"/>
                <c:pt idx="0">
                  <c:v>0.327669168270924</c:v>
                </c:pt>
                <c:pt idx="1">
                  <c:v>0.29643038307538</c:v>
                </c:pt>
                <c:pt idx="2">
                  <c:v>0.304426748088613</c:v>
                </c:pt>
                <c:pt idx="3">
                  <c:v>0.293761122124365</c:v>
                </c:pt>
                <c:pt idx="4">
                  <c:v>0.444160588197988</c:v>
                </c:pt>
                <c:pt idx="5">
                  <c:v>0.345293906062872</c:v>
                </c:pt>
                <c:pt idx="6">
                  <c:v>0.441456077814344</c:v>
                </c:pt>
                <c:pt idx="7">
                  <c:v>0.37394787739363</c:v>
                </c:pt>
                <c:pt idx="8">
                  <c:v>0.375645379103727</c:v>
                </c:pt>
                <c:pt idx="9">
                  <c:v>0.497868853802688</c:v>
                </c:pt>
                <c:pt idx="10">
                  <c:v>0.471605024844611</c:v>
                </c:pt>
                <c:pt idx="11">
                  <c:v>0.505537308429164</c:v>
                </c:pt>
                <c:pt idx="12">
                  <c:v>0.402332777063156</c:v>
                </c:pt>
                <c:pt idx="13">
                  <c:v>0.434855421291922</c:v>
                </c:pt>
                <c:pt idx="14">
                  <c:v>0.374549923644222</c:v>
                </c:pt>
                <c:pt idx="15">
                  <c:v>0.476886277982113</c:v>
                </c:pt>
                <c:pt idx="16">
                  <c:v>0.52983922196623</c:v>
                </c:pt>
                <c:pt idx="17">
                  <c:v>0.523617359364495</c:v>
                </c:pt>
                <c:pt idx="18">
                  <c:v>0.554314633017795</c:v>
                </c:pt>
                <c:pt idx="19">
                  <c:v>0.51542456881251</c:v>
                </c:pt>
                <c:pt idx="20">
                  <c:v>0.502321685257356</c:v>
                </c:pt>
                <c:pt idx="21">
                  <c:v>0.575463102894243</c:v>
                </c:pt>
                <c:pt idx="22">
                  <c:v>0.553437576043009</c:v>
                </c:pt>
                <c:pt idx="23">
                  <c:v>0.518585803156625</c:v>
                </c:pt>
                <c:pt idx="24">
                  <c:v>0.466071559999369</c:v>
                </c:pt>
                <c:pt idx="25">
                  <c:v>0.54707453979441</c:v>
                </c:pt>
                <c:pt idx="26">
                  <c:v>0.560945514920075</c:v>
                </c:pt>
                <c:pt idx="27">
                  <c:v>0.501420343006192</c:v>
                </c:pt>
                <c:pt idx="28">
                  <c:v>0.569925714049261</c:v>
                </c:pt>
                <c:pt idx="29">
                  <c:v>0.566846725644913</c:v>
                </c:pt>
                <c:pt idx="30">
                  <c:v>0.562354906385927</c:v>
                </c:pt>
                <c:pt idx="31">
                  <c:v>0.567438701980766</c:v>
                </c:pt>
                <c:pt idx="32">
                  <c:v>0.574057689507721</c:v>
                </c:pt>
                <c:pt idx="33">
                  <c:v>0.559953786921045</c:v>
                </c:pt>
                <c:pt idx="34">
                  <c:v>0.566835679381728</c:v>
                </c:pt>
                <c:pt idx="35">
                  <c:v>0.572689930530877</c:v>
                </c:pt>
                <c:pt idx="36">
                  <c:v>0.586166990123149</c:v>
                </c:pt>
                <c:pt idx="37">
                  <c:v>0.529292929939099</c:v>
                </c:pt>
                <c:pt idx="38">
                  <c:v>0.543707453529598</c:v>
                </c:pt>
                <c:pt idx="39">
                  <c:v>0.551244452619097</c:v>
                </c:pt>
                <c:pt idx="40">
                  <c:v>0.459503659132158</c:v>
                </c:pt>
                <c:pt idx="41">
                  <c:v>0.47924326163322</c:v>
                </c:pt>
                <c:pt idx="42">
                  <c:v>0.562361599713145</c:v>
                </c:pt>
                <c:pt idx="43">
                  <c:v>0.608810803081557</c:v>
                </c:pt>
                <c:pt idx="44">
                  <c:v>0.432986395769114</c:v>
                </c:pt>
                <c:pt idx="45">
                  <c:v>0.485045779015087</c:v>
                </c:pt>
                <c:pt idx="46">
                  <c:v>0.574761154313545</c:v>
                </c:pt>
                <c:pt idx="47">
                  <c:v>0.49005088436243</c:v>
                </c:pt>
                <c:pt idx="48">
                  <c:v>0.584510500172403</c:v>
                </c:pt>
                <c:pt idx="49">
                  <c:v>0.583219435772188</c:v>
                </c:pt>
                <c:pt idx="50">
                  <c:v>0.601136258413888</c:v>
                </c:pt>
                <c:pt idx="51">
                  <c:v>0.56893812958477</c:v>
                </c:pt>
                <c:pt idx="52">
                  <c:v>0.571390960602386</c:v>
                </c:pt>
                <c:pt idx="53">
                  <c:v>0.586607642755217</c:v>
                </c:pt>
                <c:pt idx="54">
                  <c:v>0.553439951646027</c:v>
                </c:pt>
                <c:pt idx="55">
                  <c:v>0.592750641647059</c:v>
                </c:pt>
                <c:pt idx="56">
                  <c:v>0.597875878560487</c:v>
                </c:pt>
                <c:pt idx="57">
                  <c:v>0.591791392059298</c:v>
                </c:pt>
                <c:pt idx="58">
                  <c:v>0.590845210500946</c:v>
                </c:pt>
                <c:pt idx="59">
                  <c:v>0.607360529106683</c:v>
                </c:pt>
                <c:pt idx="60">
                  <c:v>0.585134761913771</c:v>
                </c:pt>
                <c:pt idx="61">
                  <c:v>0.474617036138915</c:v>
                </c:pt>
                <c:pt idx="62">
                  <c:v>0.579003009482245</c:v>
                </c:pt>
                <c:pt idx="63">
                  <c:v>0.519855931254653</c:v>
                </c:pt>
                <c:pt idx="64">
                  <c:v>0.583505886090415</c:v>
                </c:pt>
                <c:pt idx="65">
                  <c:v>0.584551853099561</c:v>
                </c:pt>
                <c:pt idx="66">
                  <c:v>0.61341015187584</c:v>
                </c:pt>
                <c:pt idx="67">
                  <c:v>0.576922010678228</c:v>
                </c:pt>
                <c:pt idx="68">
                  <c:v>0.573085082777529</c:v>
                </c:pt>
                <c:pt idx="69">
                  <c:v>0.561522615630166</c:v>
                </c:pt>
                <c:pt idx="70">
                  <c:v>0.61734794294419</c:v>
                </c:pt>
                <c:pt idx="71">
                  <c:v>0.588195643994338</c:v>
                </c:pt>
                <c:pt idx="72">
                  <c:v>0.55307531925714</c:v>
                </c:pt>
                <c:pt idx="73">
                  <c:v>0.600185084585692</c:v>
                </c:pt>
                <c:pt idx="74">
                  <c:v>0.567664731114991</c:v>
                </c:pt>
                <c:pt idx="75">
                  <c:v>0.563764328951862</c:v>
                </c:pt>
                <c:pt idx="76">
                  <c:v>0.611425131034043</c:v>
                </c:pt>
                <c:pt idx="77">
                  <c:v>0.556504307798671</c:v>
                </c:pt>
                <c:pt idx="78">
                  <c:v>0.604596789647052</c:v>
                </c:pt>
                <c:pt idx="79">
                  <c:v>0.377331531751173</c:v>
                </c:pt>
                <c:pt idx="80">
                  <c:v>0.505580854980076</c:v>
                </c:pt>
                <c:pt idx="81">
                  <c:v>0.568212341225066</c:v>
                </c:pt>
                <c:pt idx="82">
                  <c:v>0.568457428302905</c:v>
                </c:pt>
                <c:pt idx="83">
                  <c:v>0.575822718446291</c:v>
                </c:pt>
                <c:pt idx="84">
                  <c:v>0.593228260952502</c:v>
                </c:pt>
                <c:pt idx="85">
                  <c:v>0.524593906582083</c:v>
                </c:pt>
                <c:pt idx="86">
                  <c:v>0.588088132576961</c:v>
                </c:pt>
                <c:pt idx="87">
                  <c:v>0.596942619837216</c:v>
                </c:pt>
                <c:pt idx="88">
                  <c:v>0.608228169264133</c:v>
                </c:pt>
                <c:pt idx="89">
                  <c:v>0.57417996006264</c:v>
                </c:pt>
                <c:pt idx="90">
                  <c:v>0.569432417643522</c:v>
                </c:pt>
                <c:pt idx="91">
                  <c:v>0.595634810775591</c:v>
                </c:pt>
                <c:pt idx="92">
                  <c:v>0.485836752960406</c:v>
                </c:pt>
                <c:pt idx="93">
                  <c:v>0.59992695034243</c:v>
                </c:pt>
                <c:pt idx="94">
                  <c:v>0.600935676044552</c:v>
                </c:pt>
                <c:pt idx="95">
                  <c:v>0.56168320517388</c:v>
                </c:pt>
                <c:pt idx="96">
                  <c:v>0.604001363021336</c:v>
                </c:pt>
                <c:pt idx="97">
                  <c:v>0.554385740874286</c:v>
                </c:pt>
                <c:pt idx="98">
                  <c:v>0.558550844685968</c:v>
                </c:pt>
                <c:pt idx="99">
                  <c:v>0.407687343088859</c:v>
                </c:pt>
                <c:pt idx="100">
                  <c:v>0.596140455239043</c:v>
                </c:pt>
                <c:pt idx="101">
                  <c:v>0.5466141424983</c:v>
                </c:pt>
                <c:pt idx="102">
                  <c:v>0.576617752572415</c:v>
                </c:pt>
                <c:pt idx="103">
                  <c:v>0.558932321550091</c:v>
                </c:pt>
                <c:pt idx="104">
                  <c:v>0.594030154577895</c:v>
                </c:pt>
                <c:pt idx="105">
                  <c:v>0.533179977275026</c:v>
                </c:pt>
                <c:pt idx="106">
                  <c:v>0.566173424168865</c:v>
                </c:pt>
                <c:pt idx="107">
                  <c:v>0.599028853578249</c:v>
                </c:pt>
                <c:pt idx="108">
                  <c:v>0.584014545634163</c:v>
                </c:pt>
                <c:pt idx="109">
                  <c:v>0.350895982994902</c:v>
                </c:pt>
                <c:pt idx="110">
                  <c:v>0.559172165187835</c:v>
                </c:pt>
                <c:pt idx="111">
                  <c:v>0.535430999689407</c:v>
                </c:pt>
                <c:pt idx="112">
                  <c:v>0.601172111454116</c:v>
                </c:pt>
                <c:pt idx="113">
                  <c:v>0.596457962798503</c:v>
                </c:pt>
                <c:pt idx="114">
                  <c:v>0.612336443513435</c:v>
                </c:pt>
                <c:pt idx="115">
                  <c:v>0.598297461061143</c:v>
                </c:pt>
                <c:pt idx="116">
                  <c:v>0.60124231383801</c:v>
                </c:pt>
                <c:pt idx="117">
                  <c:v>0.60564246569862</c:v>
                </c:pt>
                <c:pt idx="118">
                  <c:v>0.571226638285563</c:v>
                </c:pt>
                <c:pt idx="119">
                  <c:v>0.59344338808466</c:v>
                </c:pt>
                <c:pt idx="120">
                  <c:v>0.505645014760435</c:v>
                </c:pt>
                <c:pt idx="121">
                  <c:v>0.579351569151169</c:v>
                </c:pt>
                <c:pt idx="122">
                  <c:v>0.574840929688926</c:v>
                </c:pt>
                <c:pt idx="123">
                  <c:v>0.553636781977595</c:v>
                </c:pt>
                <c:pt idx="124">
                  <c:v>0.592310266833179</c:v>
                </c:pt>
                <c:pt idx="125">
                  <c:v>0.572069090837316</c:v>
                </c:pt>
                <c:pt idx="126">
                  <c:v>0.574055731770481</c:v>
                </c:pt>
                <c:pt idx="127">
                  <c:v>0.566662244238331</c:v>
                </c:pt>
                <c:pt idx="128">
                  <c:v>0.598257228579423</c:v>
                </c:pt>
                <c:pt idx="129">
                  <c:v>0.597315265552035</c:v>
                </c:pt>
                <c:pt idx="130">
                  <c:v>0.582995543778506</c:v>
                </c:pt>
                <c:pt idx="131">
                  <c:v>0.440260957224254</c:v>
                </c:pt>
                <c:pt idx="132">
                  <c:v>0.59265754142819</c:v>
                </c:pt>
                <c:pt idx="133">
                  <c:v>0.577904647997893</c:v>
                </c:pt>
                <c:pt idx="134">
                  <c:v>0.580335088820082</c:v>
                </c:pt>
                <c:pt idx="135">
                  <c:v>0.596226229099132</c:v>
                </c:pt>
                <c:pt idx="136">
                  <c:v>0.596261088197846</c:v>
                </c:pt>
                <c:pt idx="137">
                  <c:v>0.596890889337097</c:v>
                </c:pt>
                <c:pt idx="138">
                  <c:v>0.573992047472153</c:v>
                </c:pt>
                <c:pt idx="139">
                  <c:v>0.598160564570694</c:v>
                </c:pt>
                <c:pt idx="140">
                  <c:v>0.602171618230133</c:v>
                </c:pt>
                <c:pt idx="141">
                  <c:v>0.550799562731522</c:v>
                </c:pt>
                <c:pt idx="142">
                  <c:v>0.591322770693053</c:v>
                </c:pt>
                <c:pt idx="143">
                  <c:v>0.583092490013422</c:v>
                </c:pt>
                <c:pt idx="144">
                  <c:v>0.580377298104571</c:v>
                </c:pt>
                <c:pt idx="145">
                  <c:v>0.56634621244973</c:v>
                </c:pt>
                <c:pt idx="146">
                  <c:v>0.321707173725991</c:v>
                </c:pt>
                <c:pt idx="147">
                  <c:v>0.585183855774277</c:v>
                </c:pt>
                <c:pt idx="148">
                  <c:v>0.605920228026973</c:v>
                </c:pt>
                <c:pt idx="149">
                  <c:v>0.599682162771261</c:v>
                </c:pt>
                <c:pt idx="150">
                  <c:v>0.579977238299015</c:v>
                </c:pt>
                <c:pt idx="151">
                  <c:v>0.486396196037917</c:v>
                </c:pt>
                <c:pt idx="152">
                  <c:v>0.570287761354473</c:v>
                </c:pt>
                <c:pt idx="153">
                  <c:v>0.531159031288914</c:v>
                </c:pt>
                <c:pt idx="154">
                  <c:v>0.590176422181674</c:v>
                </c:pt>
                <c:pt idx="155">
                  <c:v>0.56572588309809</c:v>
                </c:pt>
                <c:pt idx="156">
                  <c:v>0.571320686341277</c:v>
                </c:pt>
                <c:pt idx="157">
                  <c:v>0.552754175280811</c:v>
                </c:pt>
                <c:pt idx="158">
                  <c:v>0.587471104276111</c:v>
                </c:pt>
                <c:pt idx="159">
                  <c:v>0.593229408536145</c:v>
                </c:pt>
                <c:pt idx="160">
                  <c:v>0.601952871999397</c:v>
                </c:pt>
                <c:pt idx="161">
                  <c:v>0.550297626948453</c:v>
                </c:pt>
                <c:pt idx="162">
                  <c:v>0.56847568474444</c:v>
                </c:pt>
                <c:pt idx="163">
                  <c:v>0.577834745330556</c:v>
                </c:pt>
                <c:pt idx="164">
                  <c:v>0.572737909775781</c:v>
                </c:pt>
                <c:pt idx="165">
                  <c:v>0.545219260514325</c:v>
                </c:pt>
                <c:pt idx="166">
                  <c:v>0.596765812416237</c:v>
                </c:pt>
                <c:pt idx="167">
                  <c:v>0.582368008421532</c:v>
                </c:pt>
                <c:pt idx="168">
                  <c:v>0.611390344676468</c:v>
                </c:pt>
                <c:pt idx="169">
                  <c:v>0.572600159692965</c:v>
                </c:pt>
                <c:pt idx="170">
                  <c:v>0.606232206598274</c:v>
                </c:pt>
                <c:pt idx="171">
                  <c:v>0.57717488416942</c:v>
                </c:pt>
                <c:pt idx="172">
                  <c:v>0.567612403213666</c:v>
                </c:pt>
                <c:pt idx="173">
                  <c:v>0.603811968186742</c:v>
                </c:pt>
                <c:pt idx="174">
                  <c:v>0.559565527058373</c:v>
                </c:pt>
                <c:pt idx="175">
                  <c:v>0.581801640698013</c:v>
                </c:pt>
                <c:pt idx="176">
                  <c:v>0.551467791602093</c:v>
                </c:pt>
                <c:pt idx="177">
                  <c:v>0.579931171126542</c:v>
                </c:pt>
                <c:pt idx="178">
                  <c:v>0.535181961427339</c:v>
                </c:pt>
                <c:pt idx="179">
                  <c:v>0.556241509921455</c:v>
                </c:pt>
                <c:pt idx="180">
                  <c:v>0.525441622166518</c:v>
                </c:pt>
                <c:pt idx="181">
                  <c:v>0.604952763754791</c:v>
                </c:pt>
                <c:pt idx="182">
                  <c:v>0.603062662906534</c:v>
                </c:pt>
                <c:pt idx="183">
                  <c:v>0.586329543655665</c:v>
                </c:pt>
                <c:pt idx="184">
                  <c:v>0.575691116211462</c:v>
                </c:pt>
                <c:pt idx="185">
                  <c:v>0.544754426616579</c:v>
                </c:pt>
                <c:pt idx="186">
                  <c:v>0.593010326185425</c:v>
                </c:pt>
                <c:pt idx="187">
                  <c:v>0.577344696965131</c:v>
                </c:pt>
                <c:pt idx="188">
                  <c:v>0.586168217407349</c:v>
                </c:pt>
                <c:pt idx="189">
                  <c:v>0.594325412729119</c:v>
                </c:pt>
                <c:pt idx="190">
                  <c:v>0.586965191050222</c:v>
                </c:pt>
                <c:pt idx="191">
                  <c:v>0.571594628109448</c:v>
                </c:pt>
                <c:pt idx="192">
                  <c:v>0.548536957548956</c:v>
                </c:pt>
                <c:pt idx="193">
                  <c:v>0.585972762907307</c:v>
                </c:pt>
                <c:pt idx="194">
                  <c:v>0.598923969385148</c:v>
                </c:pt>
                <c:pt idx="195">
                  <c:v>0.548905179240498</c:v>
                </c:pt>
                <c:pt idx="196">
                  <c:v>0.572283213495899</c:v>
                </c:pt>
                <c:pt idx="197">
                  <c:v>0.591668155609212</c:v>
                </c:pt>
                <c:pt idx="198">
                  <c:v>0.534388494209727</c:v>
                </c:pt>
                <c:pt idx="199">
                  <c:v>0.574998156062881</c:v>
                </c:pt>
                <c:pt idx="200">
                  <c:v>0.542775541527052</c:v>
                </c:pt>
                <c:pt idx="201">
                  <c:v>0.554192019231742</c:v>
                </c:pt>
                <c:pt idx="202">
                  <c:v>0.58134907438147</c:v>
                </c:pt>
                <c:pt idx="203">
                  <c:v>0.576357838701789</c:v>
                </c:pt>
                <c:pt idx="204">
                  <c:v>0.591509199143216</c:v>
                </c:pt>
                <c:pt idx="205">
                  <c:v>0.578482456673395</c:v>
                </c:pt>
                <c:pt idx="206">
                  <c:v>0.587208192811457</c:v>
                </c:pt>
                <c:pt idx="207">
                  <c:v>0.574929074169943</c:v>
                </c:pt>
                <c:pt idx="208">
                  <c:v>0.590811507326566</c:v>
                </c:pt>
                <c:pt idx="209">
                  <c:v>0.589656787712087</c:v>
                </c:pt>
                <c:pt idx="210">
                  <c:v>0.58374221857115</c:v>
                </c:pt>
                <c:pt idx="211">
                  <c:v>0.578985482786243</c:v>
                </c:pt>
                <c:pt idx="212">
                  <c:v>0.562883970450918</c:v>
                </c:pt>
                <c:pt idx="213">
                  <c:v>0.582890071103015</c:v>
                </c:pt>
                <c:pt idx="214">
                  <c:v>0.555087100411004</c:v>
                </c:pt>
                <c:pt idx="215">
                  <c:v>0.573545914329331</c:v>
                </c:pt>
                <c:pt idx="216">
                  <c:v>0.562478528455397</c:v>
                </c:pt>
                <c:pt idx="217">
                  <c:v>0.566818100388875</c:v>
                </c:pt>
                <c:pt idx="218">
                  <c:v>0.522037277913164</c:v>
                </c:pt>
                <c:pt idx="219">
                  <c:v>0.585290707048566</c:v>
                </c:pt>
                <c:pt idx="220">
                  <c:v>0.583540223093753</c:v>
                </c:pt>
                <c:pt idx="221">
                  <c:v>0.578492721259724</c:v>
                </c:pt>
                <c:pt idx="222">
                  <c:v>0.580891825575496</c:v>
                </c:pt>
                <c:pt idx="223">
                  <c:v>0.584558632601757</c:v>
                </c:pt>
                <c:pt idx="224">
                  <c:v>0.53623185640063</c:v>
                </c:pt>
                <c:pt idx="225">
                  <c:v>0.527644475255378</c:v>
                </c:pt>
                <c:pt idx="226">
                  <c:v>0.579115675863006</c:v>
                </c:pt>
                <c:pt idx="227">
                  <c:v>0.583351864053075</c:v>
                </c:pt>
                <c:pt idx="228">
                  <c:v>0.566729939867906</c:v>
                </c:pt>
                <c:pt idx="229">
                  <c:v>0.568094607068447</c:v>
                </c:pt>
                <c:pt idx="230">
                  <c:v>0.563951691327084</c:v>
                </c:pt>
                <c:pt idx="231">
                  <c:v>0.579293837193939</c:v>
                </c:pt>
                <c:pt idx="232">
                  <c:v>0.56377393203659</c:v>
                </c:pt>
                <c:pt idx="233">
                  <c:v>0.599591359525367</c:v>
                </c:pt>
                <c:pt idx="234">
                  <c:v>0.445824326507474</c:v>
                </c:pt>
                <c:pt idx="235">
                  <c:v>0.568812753116128</c:v>
                </c:pt>
                <c:pt idx="236">
                  <c:v>0.592350931754883</c:v>
                </c:pt>
                <c:pt idx="237">
                  <c:v>0.573914506320733</c:v>
                </c:pt>
                <c:pt idx="238">
                  <c:v>0.579305751834183</c:v>
                </c:pt>
                <c:pt idx="239">
                  <c:v>0.592204273337924</c:v>
                </c:pt>
                <c:pt idx="240">
                  <c:v>0.54799593763481</c:v>
                </c:pt>
                <c:pt idx="241">
                  <c:v>0.58687311210148</c:v>
                </c:pt>
                <c:pt idx="242">
                  <c:v>0.602749787441727</c:v>
                </c:pt>
                <c:pt idx="243">
                  <c:v>0.568855913075228</c:v>
                </c:pt>
                <c:pt idx="244">
                  <c:v>0.569747961004401</c:v>
                </c:pt>
                <c:pt idx="245">
                  <c:v>0.579595832238032</c:v>
                </c:pt>
                <c:pt idx="246">
                  <c:v>0.600980442304002</c:v>
                </c:pt>
                <c:pt idx="247">
                  <c:v>0.590688283424125</c:v>
                </c:pt>
                <c:pt idx="248">
                  <c:v>0.60090896301332</c:v>
                </c:pt>
                <c:pt idx="249">
                  <c:v>0.592008241864178</c:v>
                </c:pt>
                <c:pt idx="250">
                  <c:v>0.589126462660129</c:v>
                </c:pt>
                <c:pt idx="251">
                  <c:v>0.585028953899136</c:v>
                </c:pt>
                <c:pt idx="252">
                  <c:v>0.589675322471383</c:v>
                </c:pt>
                <c:pt idx="253">
                  <c:v>0.576472943941769</c:v>
                </c:pt>
                <c:pt idx="254">
                  <c:v>0.556479497822615</c:v>
                </c:pt>
                <c:pt idx="255">
                  <c:v>0.536803894052658</c:v>
                </c:pt>
                <c:pt idx="256">
                  <c:v>0.601017675174853</c:v>
                </c:pt>
                <c:pt idx="257">
                  <c:v>0.584564371037131</c:v>
                </c:pt>
                <c:pt idx="258">
                  <c:v>0.57316426408627</c:v>
                </c:pt>
                <c:pt idx="259">
                  <c:v>0.57486667519479</c:v>
                </c:pt>
                <c:pt idx="260">
                  <c:v>0.585717592849548</c:v>
                </c:pt>
                <c:pt idx="261">
                  <c:v>0.582466179890798</c:v>
                </c:pt>
                <c:pt idx="262">
                  <c:v>0.591662249753677</c:v>
                </c:pt>
                <c:pt idx="263">
                  <c:v>0.569324660776107</c:v>
                </c:pt>
                <c:pt idx="264">
                  <c:v>0.582120452559069</c:v>
                </c:pt>
                <c:pt idx="265">
                  <c:v>0.581300110907083</c:v>
                </c:pt>
                <c:pt idx="266">
                  <c:v>0.579497615678382</c:v>
                </c:pt>
                <c:pt idx="267">
                  <c:v>0.5682632173097</c:v>
                </c:pt>
                <c:pt idx="268">
                  <c:v>0.593668595447461</c:v>
                </c:pt>
                <c:pt idx="269">
                  <c:v>0.588049151313896</c:v>
                </c:pt>
                <c:pt idx="270">
                  <c:v>0.586971192837683</c:v>
                </c:pt>
                <c:pt idx="271">
                  <c:v>0.589679119713408</c:v>
                </c:pt>
                <c:pt idx="272">
                  <c:v>0.581994987825413</c:v>
                </c:pt>
                <c:pt idx="273">
                  <c:v>0.591630249296906</c:v>
                </c:pt>
                <c:pt idx="274">
                  <c:v>0.56359240143601</c:v>
                </c:pt>
                <c:pt idx="275">
                  <c:v>0.600751891867998</c:v>
                </c:pt>
                <c:pt idx="276">
                  <c:v>0.60187361468644</c:v>
                </c:pt>
                <c:pt idx="277">
                  <c:v>0.583732263720961</c:v>
                </c:pt>
                <c:pt idx="278">
                  <c:v>0.581850191997249</c:v>
                </c:pt>
                <c:pt idx="279">
                  <c:v>0.603750995336718</c:v>
                </c:pt>
                <c:pt idx="280">
                  <c:v>0.581622253105049</c:v>
                </c:pt>
                <c:pt idx="281">
                  <c:v>0.594174651117793</c:v>
                </c:pt>
                <c:pt idx="282">
                  <c:v>0.591266384342941</c:v>
                </c:pt>
                <c:pt idx="283">
                  <c:v>0.598625615289222</c:v>
                </c:pt>
                <c:pt idx="284">
                  <c:v>0.582043085052436</c:v>
                </c:pt>
                <c:pt idx="285">
                  <c:v>0.573082349306385</c:v>
                </c:pt>
                <c:pt idx="286">
                  <c:v>0.584064147664535</c:v>
                </c:pt>
                <c:pt idx="287">
                  <c:v>0.586319438266032</c:v>
                </c:pt>
                <c:pt idx="288">
                  <c:v>0.585185401730933</c:v>
                </c:pt>
                <c:pt idx="289">
                  <c:v>0.596707295702658</c:v>
                </c:pt>
                <c:pt idx="290">
                  <c:v>0.583573328690751</c:v>
                </c:pt>
                <c:pt idx="291">
                  <c:v>0.588100931604113</c:v>
                </c:pt>
                <c:pt idx="292">
                  <c:v>0.592406997512178</c:v>
                </c:pt>
                <c:pt idx="293">
                  <c:v>0.596264840916985</c:v>
                </c:pt>
                <c:pt idx="294">
                  <c:v>0.590842055646433</c:v>
                </c:pt>
                <c:pt idx="295">
                  <c:v>0.578316808080258</c:v>
                </c:pt>
                <c:pt idx="296">
                  <c:v>0.589294089199978</c:v>
                </c:pt>
                <c:pt idx="297">
                  <c:v>0.598738798634349</c:v>
                </c:pt>
                <c:pt idx="298">
                  <c:v>0.58636512119221</c:v>
                </c:pt>
                <c:pt idx="299">
                  <c:v>0.590844927697273</c:v>
                </c:pt>
                <c:pt idx="300">
                  <c:v>0.585514397560558</c:v>
                </c:pt>
                <c:pt idx="301">
                  <c:v>0.514645349773608</c:v>
                </c:pt>
                <c:pt idx="302">
                  <c:v>0.601560911407689</c:v>
                </c:pt>
                <c:pt idx="303">
                  <c:v>0.583353719356003</c:v>
                </c:pt>
                <c:pt idx="304">
                  <c:v>0.588872913515697</c:v>
                </c:pt>
                <c:pt idx="305">
                  <c:v>0.590581055001794</c:v>
                </c:pt>
                <c:pt idx="306">
                  <c:v>0.583302976529</c:v>
                </c:pt>
                <c:pt idx="307">
                  <c:v>0.588190970881368</c:v>
                </c:pt>
                <c:pt idx="308">
                  <c:v>0.592889288758643</c:v>
                </c:pt>
                <c:pt idx="309">
                  <c:v>0.589961164038295</c:v>
                </c:pt>
                <c:pt idx="310">
                  <c:v>0.573751639893181</c:v>
                </c:pt>
                <c:pt idx="311">
                  <c:v>0.590401701668615</c:v>
                </c:pt>
                <c:pt idx="312">
                  <c:v>0.57754040754864</c:v>
                </c:pt>
                <c:pt idx="313">
                  <c:v>0.583211771552626</c:v>
                </c:pt>
                <c:pt idx="314">
                  <c:v>0.575148917282309</c:v>
                </c:pt>
                <c:pt idx="315">
                  <c:v>0.588830062360947</c:v>
                </c:pt>
                <c:pt idx="316">
                  <c:v>0.58846723737109</c:v>
                </c:pt>
                <c:pt idx="317">
                  <c:v>0.596293507774329</c:v>
                </c:pt>
                <c:pt idx="318">
                  <c:v>0.593230780119509</c:v>
                </c:pt>
                <c:pt idx="319">
                  <c:v>0.584554702761717</c:v>
                </c:pt>
                <c:pt idx="320">
                  <c:v>0.603757427935669</c:v>
                </c:pt>
                <c:pt idx="321">
                  <c:v>0.594739250406831</c:v>
                </c:pt>
                <c:pt idx="322">
                  <c:v>0.590397957069631</c:v>
                </c:pt>
                <c:pt idx="323">
                  <c:v>0.579047333469108</c:v>
                </c:pt>
                <c:pt idx="324">
                  <c:v>0.591605119232673</c:v>
                </c:pt>
                <c:pt idx="325">
                  <c:v>0.5840250915361</c:v>
                </c:pt>
                <c:pt idx="326">
                  <c:v>0.579434390169033</c:v>
                </c:pt>
                <c:pt idx="327">
                  <c:v>0.588024139165054</c:v>
                </c:pt>
                <c:pt idx="328">
                  <c:v>0.585199310799558</c:v>
                </c:pt>
                <c:pt idx="329">
                  <c:v>0.588981156198234</c:v>
                </c:pt>
                <c:pt idx="330">
                  <c:v>0.591267575032109</c:v>
                </c:pt>
                <c:pt idx="331">
                  <c:v>0.591779525998616</c:v>
                </c:pt>
                <c:pt idx="332">
                  <c:v>0.576333906041875</c:v>
                </c:pt>
                <c:pt idx="333">
                  <c:v>0.592279033439321</c:v>
                </c:pt>
                <c:pt idx="334">
                  <c:v>0.583171689093691</c:v>
                </c:pt>
                <c:pt idx="335">
                  <c:v>0.588078482191135</c:v>
                </c:pt>
                <c:pt idx="336">
                  <c:v>0.58544739449086</c:v>
                </c:pt>
                <c:pt idx="337">
                  <c:v>0.594262241108195</c:v>
                </c:pt>
                <c:pt idx="338">
                  <c:v>0.594663907847263</c:v>
                </c:pt>
                <c:pt idx="339">
                  <c:v>0.583072613925263</c:v>
                </c:pt>
                <c:pt idx="340">
                  <c:v>0.574330553704551</c:v>
                </c:pt>
                <c:pt idx="341">
                  <c:v>0.597041057537117</c:v>
                </c:pt>
                <c:pt idx="342">
                  <c:v>0.581979693603263</c:v>
                </c:pt>
                <c:pt idx="343">
                  <c:v>0.576113170381579</c:v>
                </c:pt>
                <c:pt idx="344">
                  <c:v>0.595118786186528</c:v>
                </c:pt>
                <c:pt idx="345">
                  <c:v>0.593188574668779</c:v>
                </c:pt>
                <c:pt idx="346">
                  <c:v>0.567789748608029</c:v>
                </c:pt>
                <c:pt idx="347">
                  <c:v>0.585987364261894</c:v>
                </c:pt>
                <c:pt idx="348">
                  <c:v>0.580422422722148</c:v>
                </c:pt>
                <c:pt idx="349">
                  <c:v>0.582509903528282</c:v>
                </c:pt>
                <c:pt idx="350">
                  <c:v>0.595062498192615</c:v>
                </c:pt>
                <c:pt idx="351">
                  <c:v>0.594106574012448</c:v>
                </c:pt>
                <c:pt idx="352">
                  <c:v>0.599412576052526</c:v>
                </c:pt>
                <c:pt idx="353">
                  <c:v>0.585041087006615</c:v>
                </c:pt>
                <c:pt idx="354">
                  <c:v>0.590173704156395</c:v>
                </c:pt>
                <c:pt idx="355">
                  <c:v>0.590836239028341</c:v>
                </c:pt>
                <c:pt idx="356">
                  <c:v>0.588018110663157</c:v>
                </c:pt>
                <c:pt idx="357">
                  <c:v>0.584905429251813</c:v>
                </c:pt>
                <c:pt idx="358">
                  <c:v>0.59936801765542</c:v>
                </c:pt>
                <c:pt idx="359">
                  <c:v>0.592877405485427</c:v>
                </c:pt>
                <c:pt idx="360">
                  <c:v>0.590233627105665</c:v>
                </c:pt>
                <c:pt idx="361">
                  <c:v>0.59152573661717</c:v>
                </c:pt>
                <c:pt idx="362">
                  <c:v>0.585416938276785</c:v>
                </c:pt>
                <c:pt idx="363">
                  <c:v>0.588224655178994</c:v>
                </c:pt>
                <c:pt idx="364">
                  <c:v>0.586779350231823</c:v>
                </c:pt>
                <c:pt idx="365">
                  <c:v>0.593828616920182</c:v>
                </c:pt>
                <c:pt idx="366">
                  <c:v>0.594685849278856</c:v>
                </c:pt>
                <c:pt idx="367">
                  <c:v>0.59393596254332</c:v>
                </c:pt>
                <c:pt idx="368">
                  <c:v>0.592753320325031</c:v>
                </c:pt>
                <c:pt idx="369">
                  <c:v>0.593501372161573</c:v>
                </c:pt>
                <c:pt idx="370">
                  <c:v>0.58940781808437</c:v>
                </c:pt>
                <c:pt idx="371">
                  <c:v>0.58790013157888</c:v>
                </c:pt>
                <c:pt idx="372">
                  <c:v>0.589548727301812</c:v>
                </c:pt>
                <c:pt idx="373">
                  <c:v>0.58503254463467</c:v>
                </c:pt>
                <c:pt idx="374">
                  <c:v>0.589584183944896</c:v>
                </c:pt>
                <c:pt idx="375">
                  <c:v>0.599088419288099</c:v>
                </c:pt>
                <c:pt idx="376">
                  <c:v>0.599724782202082</c:v>
                </c:pt>
                <c:pt idx="377">
                  <c:v>0.602170118164625</c:v>
                </c:pt>
                <c:pt idx="378">
                  <c:v>0.584079266504692</c:v>
                </c:pt>
                <c:pt idx="379">
                  <c:v>0.589110033274194</c:v>
                </c:pt>
                <c:pt idx="380">
                  <c:v>0.593145944568144</c:v>
                </c:pt>
                <c:pt idx="381">
                  <c:v>0.594369109051427</c:v>
                </c:pt>
                <c:pt idx="382">
                  <c:v>0.592693482338253</c:v>
                </c:pt>
                <c:pt idx="383">
                  <c:v>0.601001756490296</c:v>
                </c:pt>
                <c:pt idx="384">
                  <c:v>0.60277868846888</c:v>
                </c:pt>
                <c:pt idx="385">
                  <c:v>0.589684191627617</c:v>
                </c:pt>
                <c:pt idx="386">
                  <c:v>0.597483461126976</c:v>
                </c:pt>
                <c:pt idx="387">
                  <c:v>0.593148143991156</c:v>
                </c:pt>
                <c:pt idx="388">
                  <c:v>0.583823604733414</c:v>
                </c:pt>
                <c:pt idx="389">
                  <c:v>0.592668092613345</c:v>
                </c:pt>
                <c:pt idx="390">
                  <c:v>0.593421781275188</c:v>
                </c:pt>
                <c:pt idx="391">
                  <c:v>0.591461479602403</c:v>
                </c:pt>
                <c:pt idx="392">
                  <c:v>0.584577947904283</c:v>
                </c:pt>
                <c:pt idx="393">
                  <c:v>0.594755475124254</c:v>
                </c:pt>
                <c:pt idx="394">
                  <c:v>0.58747390496592</c:v>
                </c:pt>
                <c:pt idx="395">
                  <c:v>0.583702576763387</c:v>
                </c:pt>
                <c:pt idx="396">
                  <c:v>0.587298150107286</c:v>
                </c:pt>
                <c:pt idx="397">
                  <c:v>0.585837483673342</c:v>
                </c:pt>
                <c:pt idx="398">
                  <c:v>0.594994128870256</c:v>
                </c:pt>
                <c:pt idx="399">
                  <c:v>0.592794623301525</c:v>
                </c:pt>
                <c:pt idx="400">
                  <c:v>0.595512523017746</c:v>
                </c:pt>
                <c:pt idx="401">
                  <c:v>0.59090887816072</c:v>
                </c:pt>
                <c:pt idx="402">
                  <c:v>0.590987762383362</c:v>
                </c:pt>
                <c:pt idx="403">
                  <c:v>0.589261762404722</c:v>
                </c:pt>
                <c:pt idx="404">
                  <c:v>0.595264463383595</c:v>
                </c:pt>
                <c:pt idx="405">
                  <c:v>0.589893636979815</c:v>
                </c:pt>
                <c:pt idx="406">
                  <c:v>0.594464679159074</c:v>
                </c:pt>
                <c:pt idx="407">
                  <c:v>0.591123674932509</c:v>
                </c:pt>
                <c:pt idx="408">
                  <c:v>0.593933418330053</c:v>
                </c:pt>
                <c:pt idx="409">
                  <c:v>0.589026261832841</c:v>
                </c:pt>
                <c:pt idx="410">
                  <c:v>0.582635119333846</c:v>
                </c:pt>
                <c:pt idx="411">
                  <c:v>0.591367249833698</c:v>
                </c:pt>
                <c:pt idx="412">
                  <c:v>0.59736133077424</c:v>
                </c:pt>
                <c:pt idx="413">
                  <c:v>0.589885739656238</c:v>
                </c:pt>
                <c:pt idx="414">
                  <c:v>0.596139775285363</c:v>
                </c:pt>
                <c:pt idx="415">
                  <c:v>0.593271174431339</c:v>
                </c:pt>
                <c:pt idx="416">
                  <c:v>0.59516982516559</c:v>
                </c:pt>
                <c:pt idx="417">
                  <c:v>0.59835931032424</c:v>
                </c:pt>
                <c:pt idx="418">
                  <c:v>0.593298834921182</c:v>
                </c:pt>
                <c:pt idx="419">
                  <c:v>0.595608831980558</c:v>
                </c:pt>
                <c:pt idx="420">
                  <c:v>0.593753858884382</c:v>
                </c:pt>
                <c:pt idx="421">
                  <c:v>0.595762293401461</c:v>
                </c:pt>
                <c:pt idx="422">
                  <c:v>0.59044654187334</c:v>
                </c:pt>
                <c:pt idx="423">
                  <c:v>0.584188458791921</c:v>
                </c:pt>
                <c:pt idx="424">
                  <c:v>0.594513149821793</c:v>
                </c:pt>
                <c:pt idx="425">
                  <c:v>0.592644058466366</c:v>
                </c:pt>
                <c:pt idx="426">
                  <c:v>0.602284844009022</c:v>
                </c:pt>
                <c:pt idx="427">
                  <c:v>0.595104068402843</c:v>
                </c:pt>
                <c:pt idx="428">
                  <c:v>0.596390338728701</c:v>
                </c:pt>
                <c:pt idx="429">
                  <c:v>0.59137470427358</c:v>
                </c:pt>
                <c:pt idx="430">
                  <c:v>0.59645257426747</c:v>
                </c:pt>
                <c:pt idx="431">
                  <c:v>0.596922758585584</c:v>
                </c:pt>
                <c:pt idx="432">
                  <c:v>0.592993618027574</c:v>
                </c:pt>
                <c:pt idx="433">
                  <c:v>0.593066576684699</c:v>
                </c:pt>
                <c:pt idx="434">
                  <c:v>0.595311698910218</c:v>
                </c:pt>
                <c:pt idx="435">
                  <c:v>0.593204110762622</c:v>
                </c:pt>
                <c:pt idx="436">
                  <c:v>0.593573411947166</c:v>
                </c:pt>
                <c:pt idx="437">
                  <c:v>0.59487822190181</c:v>
                </c:pt>
                <c:pt idx="438">
                  <c:v>0.59066686478141</c:v>
                </c:pt>
                <c:pt idx="439">
                  <c:v>0.594376778879413</c:v>
                </c:pt>
                <c:pt idx="440">
                  <c:v>0.591168475737484</c:v>
                </c:pt>
                <c:pt idx="441">
                  <c:v>0.594933017329287</c:v>
                </c:pt>
                <c:pt idx="442">
                  <c:v>0.595399404835322</c:v>
                </c:pt>
                <c:pt idx="443">
                  <c:v>0.593536252033598</c:v>
                </c:pt>
                <c:pt idx="444">
                  <c:v>0.596782411588751</c:v>
                </c:pt>
                <c:pt idx="445">
                  <c:v>0.601167379559279</c:v>
                </c:pt>
                <c:pt idx="446">
                  <c:v>0.595579369209676</c:v>
                </c:pt>
                <c:pt idx="447">
                  <c:v>0.591934184979421</c:v>
                </c:pt>
                <c:pt idx="448">
                  <c:v>0.598223248975113</c:v>
                </c:pt>
                <c:pt idx="449">
                  <c:v>0.59690101183743</c:v>
                </c:pt>
                <c:pt idx="450">
                  <c:v>0.594409087283351</c:v>
                </c:pt>
                <c:pt idx="451">
                  <c:v>0.587724433219792</c:v>
                </c:pt>
                <c:pt idx="452">
                  <c:v>0.591115120582969</c:v>
                </c:pt>
                <c:pt idx="453">
                  <c:v>0.588792160874215</c:v>
                </c:pt>
                <c:pt idx="454">
                  <c:v>0.590261880036097</c:v>
                </c:pt>
                <c:pt idx="455">
                  <c:v>0.582613396953281</c:v>
                </c:pt>
                <c:pt idx="456">
                  <c:v>0.590813533143672</c:v>
                </c:pt>
                <c:pt idx="457">
                  <c:v>0.579598263664942</c:v>
                </c:pt>
                <c:pt idx="458">
                  <c:v>0.590634766065977</c:v>
                </c:pt>
                <c:pt idx="459">
                  <c:v>0.590122346799187</c:v>
                </c:pt>
                <c:pt idx="460">
                  <c:v>0.587103467297351</c:v>
                </c:pt>
                <c:pt idx="461">
                  <c:v>0.587195173513491</c:v>
                </c:pt>
                <c:pt idx="462">
                  <c:v>0.588905984908011</c:v>
                </c:pt>
                <c:pt idx="463">
                  <c:v>0.591913141183083</c:v>
                </c:pt>
                <c:pt idx="464">
                  <c:v>0.589996520236494</c:v>
                </c:pt>
                <c:pt idx="465">
                  <c:v>0.595358765648667</c:v>
                </c:pt>
                <c:pt idx="466">
                  <c:v>0.599920214236647</c:v>
                </c:pt>
                <c:pt idx="467">
                  <c:v>0.593439675754643</c:v>
                </c:pt>
                <c:pt idx="468">
                  <c:v>0.594490918294172</c:v>
                </c:pt>
                <c:pt idx="469">
                  <c:v>0.594847705520075</c:v>
                </c:pt>
                <c:pt idx="470">
                  <c:v>0.594499256194308</c:v>
                </c:pt>
                <c:pt idx="471">
                  <c:v>0.585800899927835</c:v>
                </c:pt>
                <c:pt idx="472">
                  <c:v>0.594313206583624</c:v>
                </c:pt>
                <c:pt idx="473">
                  <c:v>0.589936367099922</c:v>
                </c:pt>
                <c:pt idx="474">
                  <c:v>0.583185054523873</c:v>
                </c:pt>
                <c:pt idx="475">
                  <c:v>0.590584340776211</c:v>
                </c:pt>
                <c:pt idx="476">
                  <c:v>0.591331528427615</c:v>
                </c:pt>
                <c:pt idx="477">
                  <c:v>0.585603388591496</c:v>
                </c:pt>
                <c:pt idx="478">
                  <c:v>0.593012832088441</c:v>
                </c:pt>
                <c:pt idx="479">
                  <c:v>0.59013567891115</c:v>
                </c:pt>
                <c:pt idx="480">
                  <c:v>0.58962751009303</c:v>
                </c:pt>
                <c:pt idx="481">
                  <c:v>0.58867191143717</c:v>
                </c:pt>
                <c:pt idx="482">
                  <c:v>0.589996275063848</c:v>
                </c:pt>
                <c:pt idx="483">
                  <c:v>0.583923266372039</c:v>
                </c:pt>
                <c:pt idx="484">
                  <c:v>0.593634591145807</c:v>
                </c:pt>
                <c:pt idx="485">
                  <c:v>0.59072214296594</c:v>
                </c:pt>
                <c:pt idx="486">
                  <c:v>0.590175452217897</c:v>
                </c:pt>
                <c:pt idx="487">
                  <c:v>0.592075896794498</c:v>
                </c:pt>
                <c:pt idx="488">
                  <c:v>0.592196386127083</c:v>
                </c:pt>
                <c:pt idx="489">
                  <c:v>0.585663783687503</c:v>
                </c:pt>
                <c:pt idx="490">
                  <c:v>0.592094168326989</c:v>
                </c:pt>
                <c:pt idx="491">
                  <c:v>0.588147962334041</c:v>
                </c:pt>
                <c:pt idx="492">
                  <c:v>0.589057488857996</c:v>
                </c:pt>
                <c:pt idx="493">
                  <c:v>0.590086270297495</c:v>
                </c:pt>
                <c:pt idx="494">
                  <c:v>0.589862398091121</c:v>
                </c:pt>
                <c:pt idx="495">
                  <c:v>0.589322563821382</c:v>
                </c:pt>
                <c:pt idx="496">
                  <c:v>0.595324964536433</c:v>
                </c:pt>
                <c:pt idx="497">
                  <c:v>0.595647232946565</c:v>
                </c:pt>
                <c:pt idx="498">
                  <c:v>0.591015635010725</c:v>
                </c:pt>
                <c:pt idx="499">
                  <c:v>0.593539240012252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59159872"/>
        <c:axId val="964882814"/>
      </c:scatterChart>
      <c:valAx>
        <c:axId val="75915987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bg1">
                  <a:lumMod val="902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964882814"/>
        <c:crosses val="autoZero"/>
        <c:crossBetween val="midCat"/>
      </c:valAx>
      <c:valAx>
        <c:axId val="96488281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902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759159872"/>
        <c:crosses val="autoZero"/>
        <c:crossBetween val="midCat"/>
      </c:valAx>
      <c:spPr>
        <a:noFill/>
        <a:ln w="9525" cap="flat" cmpd="sng" algn="ctr">
          <a:solidFill>
            <a:schemeClr val="tx1">
              <a:lumMod val="15000"/>
              <a:lumOff val="85000"/>
            </a:schemeClr>
          </a:solidFill>
          <a:round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14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</a:p>
      </c:txPr>
    </c:title>
    <c:autoTitleDeleted val="0"/>
    <c:plotArea>
      <c:layout/>
      <c:scatterChart>
        <c:scatterStyle val="marker"/>
        <c:varyColors val="0"/>
        <c:ser>
          <c:idx val="0"/>
          <c:order val="0"/>
          <c:tx>
            <c:strRef>
              <c:f>log_nra.csv!$G$1</c:f>
              <c:strCache>
                <c:ptCount val="1"/>
                <c:pt idx="0">
                  <c:v>val_dice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elete val="1"/>
          </c:dLbls>
          <c:yVal>
            <c:numRef>
              <c:f>log_nra.csv!$G$2:$G$501</c:f>
              <c:numCache>
                <c:formatCode>General</c:formatCode>
                <c:ptCount val="500"/>
                <c:pt idx="0">
                  <c:v>0.476527114358875</c:v>
                </c:pt>
                <c:pt idx="1">
                  <c:v>0.443235537014869</c:v>
                </c:pt>
                <c:pt idx="2">
                  <c:v>0.452407819708045</c:v>
                </c:pt>
                <c:pt idx="3">
                  <c:v>0.440136410773628</c:v>
                </c:pt>
                <c:pt idx="4">
                  <c:v>0.590670783488688</c:v>
                </c:pt>
                <c:pt idx="5">
                  <c:v>0.495364517023465</c:v>
                </c:pt>
                <c:pt idx="6">
                  <c:v>0.588539215467232</c:v>
                </c:pt>
                <c:pt idx="7">
                  <c:v>0.512942768301143</c:v>
                </c:pt>
                <c:pt idx="8">
                  <c:v>0.528000497574251</c:v>
                </c:pt>
                <c:pt idx="9">
                  <c:v>0.637672174177175</c:v>
                </c:pt>
                <c:pt idx="10">
                  <c:v>0.611089133396745</c:v>
                </c:pt>
                <c:pt idx="11">
                  <c:v>0.643451005376349</c:v>
                </c:pt>
                <c:pt idx="12">
                  <c:v>0.554517555626102</c:v>
                </c:pt>
                <c:pt idx="13">
                  <c:v>0.58755121951375</c:v>
                </c:pt>
                <c:pt idx="14">
                  <c:v>0.517548977426371</c:v>
                </c:pt>
                <c:pt idx="15">
                  <c:v>0.617828008905081</c:v>
                </c:pt>
                <c:pt idx="16">
                  <c:v>0.663925209203887</c:v>
                </c:pt>
                <c:pt idx="17">
                  <c:v>0.660331418878188</c:v>
                </c:pt>
                <c:pt idx="18">
                  <c:v>0.687652768072215</c:v>
                </c:pt>
                <c:pt idx="19">
                  <c:v>0.650231236307118</c:v>
                </c:pt>
                <c:pt idx="20">
                  <c:v>0.642441867855192</c:v>
                </c:pt>
                <c:pt idx="21">
                  <c:v>0.708728243882631</c:v>
                </c:pt>
                <c:pt idx="22">
                  <c:v>0.686494178629043</c:v>
                </c:pt>
                <c:pt idx="23">
                  <c:v>0.660920426951417</c:v>
                </c:pt>
                <c:pt idx="24">
                  <c:v>0.609283842040114</c:v>
                </c:pt>
                <c:pt idx="25">
                  <c:v>0.684426034231977</c:v>
                </c:pt>
                <c:pt idx="26">
                  <c:v>0.695461734991877</c:v>
                </c:pt>
                <c:pt idx="27">
                  <c:v>0.646187098097943</c:v>
                </c:pt>
                <c:pt idx="28">
                  <c:v>0.700429486949059</c:v>
                </c:pt>
                <c:pt idx="29">
                  <c:v>0.701327853511233</c:v>
                </c:pt>
                <c:pt idx="30">
                  <c:v>0.697984299220084</c:v>
                </c:pt>
                <c:pt idx="31">
                  <c:v>0.696753258393012</c:v>
                </c:pt>
                <c:pt idx="32">
                  <c:v>0.704271558054409</c:v>
                </c:pt>
                <c:pt idx="33">
                  <c:v>0.691456870023621</c:v>
                </c:pt>
                <c:pt idx="34">
                  <c:v>0.702275224092813</c:v>
                </c:pt>
                <c:pt idx="35">
                  <c:v>0.70621232753709</c:v>
                </c:pt>
                <c:pt idx="36">
                  <c:v>0.721087629851811</c:v>
                </c:pt>
                <c:pt idx="37">
                  <c:v>0.667380108957473</c:v>
                </c:pt>
                <c:pt idx="38">
                  <c:v>0.681467831064591</c:v>
                </c:pt>
                <c:pt idx="39">
                  <c:v>0.687656270536463</c:v>
                </c:pt>
                <c:pt idx="40">
                  <c:v>0.611336893461008</c:v>
                </c:pt>
                <c:pt idx="41">
                  <c:v>0.619095784406956</c:v>
                </c:pt>
                <c:pt idx="42">
                  <c:v>0.703535127909085</c:v>
                </c:pt>
                <c:pt idx="43">
                  <c:v>0.736703116128678</c:v>
                </c:pt>
                <c:pt idx="44">
                  <c:v>0.584840099726201</c:v>
                </c:pt>
                <c:pt idx="45">
                  <c:v>0.635080509003811</c:v>
                </c:pt>
                <c:pt idx="46">
                  <c:v>0.707711399049742</c:v>
                </c:pt>
                <c:pt idx="47">
                  <c:v>0.628187097341041</c:v>
                </c:pt>
                <c:pt idx="48">
                  <c:v>0.718044278176729</c:v>
                </c:pt>
                <c:pt idx="49">
                  <c:v>0.715494698639776</c:v>
                </c:pt>
                <c:pt idx="50">
                  <c:v>0.729475237399799</c:v>
                </c:pt>
                <c:pt idx="51">
                  <c:v>0.707018201358795</c:v>
                </c:pt>
                <c:pt idx="52">
                  <c:v>0.708732111754076</c:v>
                </c:pt>
                <c:pt idx="53">
                  <c:v>0.718513365243873</c:v>
                </c:pt>
                <c:pt idx="54">
                  <c:v>0.692907978161073</c:v>
                </c:pt>
                <c:pt idx="55">
                  <c:v>0.724237288687926</c:v>
                </c:pt>
                <c:pt idx="56">
                  <c:v>0.72797208170508</c:v>
                </c:pt>
                <c:pt idx="57">
                  <c:v>0.72366900927909</c:v>
                </c:pt>
                <c:pt idx="58">
                  <c:v>0.72251291546321</c:v>
                </c:pt>
                <c:pt idx="59">
                  <c:v>0.734344529524561</c:v>
                </c:pt>
                <c:pt idx="60">
                  <c:v>0.720124030894243</c:v>
                </c:pt>
                <c:pt idx="61">
                  <c:v>0.616974325984268</c:v>
                </c:pt>
                <c:pt idx="62">
                  <c:v>0.71430090453403</c:v>
                </c:pt>
                <c:pt idx="63">
                  <c:v>0.666473679505449</c:v>
                </c:pt>
                <c:pt idx="64">
                  <c:v>0.718036474726478</c:v>
                </c:pt>
                <c:pt idx="65">
                  <c:v>0.718418276307086</c:v>
                </c:pt>
                <c:pt idx="66">
                  <c:v>0.738456291655708</c:v>
                </c:pt>
                <c:pt idx="67">
                  <c:v>0.708657968982521</c:v>
                </c:pt>
                <c:pt idx="68">
                  <c:v>0.704340115244405</c:v>
                </c:pt>
                <c:pt idx="69">
                  <c:v>0.694697386935501</c:v>
                </c:pt>
                <c:pt idx="70">
                  <c:v>0.740539607209284</c:v>
                </c:pt>
                <c:pt idx="71">
                  <c:v>0.716656608829634</c:v>
                </c:pt>
                <c:pt idx="72">
                  <c:v>0.694259271277347</c:v>
                </c:pt>
                <c:pt idx="73">
                  <c:v>0.731038020364995</c:v>
                </c:pt>
                <c:pt idx="74">
                  <c:v>0.706318563545954</c:v>
                </c:pt>
                <c:pt idx="75">
                  <c:v>0.697655845683761</c:v>
                </c:pt>
                <c:pt idx="76">
                  <c:v>0.739590506159398</c:v>
                </c:pt>
                <c:pt idx="77">
                  <c:v>0.693193145285002</c:v>
                </c:pt>
                <c:pt idx="78">
                  <c:v>0.732032043504126</c:v>
                </c:pt>
                <c:pt idx="79">
                  <c:v>0.528608055764106</c:v>
                </c:pt>
                <c:pt idx="80">
                  <c:v>0.654239446141937</c:v>
                </c:pt>
                <c:pt idx="81">
                  <c:v>0.699660870539955</c:v>
                </c:pt>
                <c:pt idx="82">
                  <c:v>0.704290607155952</c:v>
                </c:pt>
                <c:pt idx="83">
                  <c:v>0.709579893867281</c:v>
                </c:pt>
                <c:pt idx="84">
                  <c:v>0.721178320356316</c:v>
                </c:pt>
                <c:pt idx="85">
                  <c:v>0.667077028243171</c:v>
                </c:pt>
                <c:pt idx="86">
                  <c:v>0.719472787212298</c:v>
                </c:pt>
                <c:pt idx="87">
                  <c:v>0.724753713393892</c:v>
                </c:pt>
                <c:pt idx="88">
                  <c:v>0.735696361978534</c:v>
                </c:pt>
                <c:pt idx="89">
                  <c:v>0.703277161321411</c:v>
                </c:pt>
                <c:pt idx="90">
                  <c:v>0.705933718942971</c:v>
                </c:pt>
                <c:pt idx="91">
                  <c:v>0.726225344855524</c:v>
                </c:pt>
                <c:pt idx="92">
                  <c:v>0.627113365603518</c:v>
                </c:pt>
                <c:pt idx="93">
                  <c:v>0.728764839972345</c:v>
                </c:pt>
                <c:pt idx="94">
                  <c:v>0.72983489148338</c:v>
                </c:pt>
                <c:pt idx="95">
                  <c:v>0.697898407941278</c:v>
                </c:pt>
                <c:pt idx="96">
                  <c:v>0.73014598366231</c:v>
                </c:pt>
                <c:pt idx="97">
                  <c:v>0.69417621559736</c:v>
                </c:pt>
                <c:pt idx="98">
                  <c:v>0.698410794371251</c:v>
                </c:pt>
                <c:pt idx="99">
                  <c:v>0.558450567945659</c:v>
                </c:pt>
                <c:pt idx="100">
                  <c:v>0.725220934358086</c:v>
                </c:pt>
                <c:pt idx="101">
                  <c:v>0.678180618574402</c:v>
                </c:pt>
                <c:pt idx="102">
                  <c:v>0.709922997831221</c:v>
                </c:pt>
                <c:pt idx="103">
                  <c:v>0.693992679499106</c:v>
                </c:pt>
                <c:pt idx="104">
                  <c:v>0.721944015469516</c:v>
                </c:pt>
                <c:pt idx="105">
                  <c:v>0.673706475637912</c:v>
                </c:pt>
                <c:pt idx="106">
                  <c:v>0.702553918722127</c:v>
                </c:pt>
                <c:pt idx="107">
                  <c:v>0.727448651591841</c:v>
                </c:pt>
                <c:pt idx="108">
                  <c:v>0.713357077410546</c:v>
                </c:pt>
                <c:pt idx="109">
                  <c:v>0.502729701718078</c:v>
                </c:pt>
                <c:pt idx="110">
                  <c:v>0.695898683517718</c:v>
                </c:pt>
                <c:pt idx="111">
                  <c:v>0.670555571581351</c:v>
                </c:pt>
                <c:pt idx="112">
                  <c:v>0.733433997624494</c:v>
                </c:pt>
                <c:pt idx="113">
                  <c:v>0.728638043126669</c:v>
                </c:pt>
                <c:pt idx="114">
                  <c:v>0.740705909667779</c:v>
                </c:pt>
                <c:pt idx="115">
                  <c:v>0.725289238791965</c:v>
                </c:pt>
                <c:pt idx="116">
                  <c:v>0.724734363909244</c:v>
                </c:pt>
                <c:pt idx="117">
                  <c:v>0.736394832497565</c:v>
                </c:pt>
                <c:pt idx="118">
                  <c:v>0.709608921487605</c:v>
                </c:pt>
                <c:pt idx="119">
                  <c:v>0.724814114860142</c:v>
                </c:pt>
                <c:pt idx="120">
                  <c:v>0.649488804127274</c:v>
                </c:pt>
                <c:pt idx="121">
                  <c:v>0.711862380022085</c:v>
                </c:pt>
                <c:pt idx="122">
                  <c:v>0.706755038820227</c:v>
                </c:pt>
                <c:pt idx="123">
                  <c:v>0.691729864052618</c:v>
                </c:pt>
                <c:pt idx="124">
                  <c:v>0.724630868996935</c:v>
                </c:pt>
                <c:pt idx="125">
                  <c:v>0.703377684888462</c:v>
                </c:pt>
                <c:pt idx="126">
                  <c:v>0.70519885895584</c:v>
                </c:pt>
                <c:pt idx="127">
                  <c:v>0.700579318571887</c:v>
                </c:pt>
                <c:pt idx="128">
                  <c:v>0.727224869482705</c:v>
                </c:pt>
                <c:pt idx="129">
                  <c:v>0.726109906103091</c:v>
                </c:pt>
                <c:pt idx="130">
                  <c:v>0.713395366134303</c:v>
                </c:pt>
                <c:pt idx="131">
                  <c:v>0.595383854744156</c:v>
                </c:pt>
                <c:pt idx="132">
                  <c:v>0.724905360684737</c:v>
                </c:pt>
                <c:pt idx="133">
                  <c:v>0.713334434560124</c:v>
                </c:pt>
                <c:pt idx="134">
                  <c:v>0.710023264384228</c:v>
                </c:pt>
                <c:pt idx="135">
                  <c:v>0.725518866734127</c:v>
                </c:pt>
                <c:pt idx="136">
                  <c:v>0.723702348637539</c:v>
                </c:pt>
                <c:pt idx="137">
                  <c:v>0.725211497906098</c:v>
                </c:pt>
                <c:pt idx="138">
                  <c:v>0.704761365367326</c:v>
                </c:pt>
                <c:pt idx="139">
                  <c:v>0.724564116698188</c:v>
                </c:pt>
                <c:pt idx="140">
                  <c:v>0.726922340722361</c:v>
                </c:pt>
                <c:pt idx="141">
                  <c:v>0.681419325606939</c:v>
                </c:pt>
                <c:pt idx="142">
                  <c:v>0.722125052228862</c:v>
                </c:pt>
                <c:pt idx="143">
                  <c:v>0.712685996101964</c:v>
                </c:pt>
                <c:pt idx="144">
                  <c:v>0.70843750757682</c:v>
                </c:pt>
                <c:pt idx="145">
                  <c:v>0.698320749029273</c:v>
                </c:pt>
                <c:pt idx="146">
                  <c:v>0.47145443873088</c:v>
                </c:pt>
                <c:pt idx="147">
                  <c:v>0.714848339258994</c:v>
                </c:pt>
                <c:pt idx="148">
                  <c:v>0.729963644281265</c:v>
                </c:pt>
                <c:pt idx="149">
                  <c:v>0.727816454966265</c:v>
                </c:pt>
                <c:pt idx="150">
                  <c:v>0.711229510599279</c:v>
                </c:pt>
                <c:pt idx="151">
                  <c:v>0.632232660323685</c:v>
                </c:pt>
                <c:pt idx="152">
                  <c:v>0.702169817289714</c:v>
                </c:pt>
                <c:pt idx="153">
                  <c:v>0.670638531136873</c:v>
                </c:pt>
                <c:pt idx="154">
                  <c:v>0.718974601326083</c:v>
                </c:pt>
                <c:pt idx="155">
                  <c:v>0.697186495137334</c:v>
                </c:pt>
                <c:pt idx="156">
                  <c:v>0.700529639941322</c:v>
                </c:pt>
                <c:pt idx="157">
                  <c:v>0.691447279140738</c:v>
                </c:pt>
                <c:pt idx="158">
                  <c:v>0.721127207469339</c:v>
                </c:pt>
                <c:pt idx="159">
                  <c:v>0.720351252058863</c:v>
                </c:pt>
                <c:pt idx="160">
                  <c:v>0.728826774210533</c:v>
                </c:pt>
                <c:pt idx="161">
                  <c:v>0.684784122513762</c:v>
                </c:pt>
                <c:pt idx="162">
                  <c:v>0.702037280559725</c:v>
                </c:pt>
                <c:pt idx="163">
                  <c:v>0.710694913924388</c:v>
                </c:pt>
                <c:pt idx="164">
                  <c:v>0.708271406815991</c:v>
                </c:pt>
                <c:pt idx="165">
                  <c:v>0.678230884088104</c:v>
                </c:pt>
                <c:pt idx="166">
                  <c:v>0.725282687071131</c:v>
                </c:pt>
                <c:pt idx="167">
                  <c:v>0.712933473763606</c:v>
                </c:pt>
                <c:pt idx="168">
                  <c:v>0.738018063626206</c:v>
                </c:pt>
                <c:pt idx="169">
                  <c:v>0.701895700575574</c:v>
                </c:pt>
                <c:pt idx="170">
                  <c:v>0.733219361597892</c:v>
                </c:pt>
                <c:pt idx="171">
                  <c:v>0.710765627590818</c:v>
                </c:pt>
                <c:pt idx="172">
                  <c:v>0.698039520034301</c:v>
                </c:pt>
                <c:pt idx="173">
                  <c:v>0.728670991538626</c:v>
                </c:pt>
                <c:pt idx="174">
                  <c:v>0.693016568233997</c:v>
                </c:pt>
                <c:pt idx="175">
                  <c:v>0.711675649814624</c:v>
                </c:pt>
                <c:pt idx="176">
                  <c:v>0.688448778250735</c:v>
                </c:pt>
                <c:pt idx="177">
                  <c:v>0.710872384133566</c:v>
                </c:pt>
                <c:pt idx="178">
                  <c:v>0.673146751734852</c:v>
                </c:pt>
                <c:pt idx="179">
                  <c:v>0.691028329860664</c:v>
                </c:pt>
                <c:pt idx="180">
                  <c:v>0.666267776077826</c:v>
                </c:pt>
                <c:pt idx="181">
                  <c:v>0.733364826890358</c:v>
                </c:pt>
                <c:pt idx="182">
                  <c:v>0.731664427413888</c:v>
                </c:pt>
                <c:pt idx="183">
                  <c:v>0.716421094059787</c:v>
                </c:pt>
                <c:pt idx="184">
                  <c:v>0.709964530587973</c:v>
                </c:pt>
                <c:pt idx="185">
                  <c:v>0.681053743550372</c:v>
                </c:pt>
                <c:pt idx="186">
                  <c:v>0.722203569858291</c:v>
                </c:pt>
                <c:pt idx="187">
                  <c:v>0.709537205016975</c:v>
                </c:pt>
                <c:pt idx="188">
                  <c:v>0.71695011032495</c:v>
                </c:pt>
                <c:pt idx="189">
                  <c:v>0.722735696783984</c:v>
                </c:pt>
                <c:pt idx="190">
                  <c:v>0.719105372520415</c:v>
                </c:pt>
                <c:pt idx="191">
                  <c:v>0.706088450390676</c:v>
                </c:pt>
                <c:pt idx="192">
                  <c:v>0.688693469805363</c:v>
                </c:pt>
                <c:pt idx="193">
                  <c:v>0.713347988524355</c:v>
                </c:pt>
                <c:pt idx="194">
                  <c:v>0.726320459835165</c:v>
                </c:pt>
                <c:pt idx="195">
                  <c:v>0.685901039365005</c:v>
                </c:pt>
                <c:pt idx="196">
                  <c:v>0.703952907627518</c:v>
                </c:pt>
                <c:pt idx="197">
                  <c:v>0.71797341815035</c:v>
                </c:pt>
                <c:pt idx="198">
                  <c:v>0.669720949185554</c:v>
                </c:pt>
                <c:pt idx="199">
                  <c:v>0.706539259316442</c:v>
                </c:pt>
                <c:pt idx="200">
                  <c:v>0.68016982750478</c:v>
                </c:pt>
                <c:pt idx="201">
                  <c:v>0.690625656118446</c:v>
                </c:pt>
                <c:pt idx="202">
                  <c:v>0.713394817902696</c:v>
                </c:pt>
                <c:pt idx="203">
                  <c:v>0.707825392821941</c:v>
                </c:pt>
                <c:pt idx="204">
                  <c:v>0.719004941635986</c:v>
                </c:pt>
                <c:pt idx="205">
                  <c:v>0.708346088804687</c:v>
                </c:pt>
                <c:pt idx="206">
                  <c:v>0.713281596990832</c:v>
                </c:pt>
                <c:pt idx="207">
                  <c:v>0.704217034113997</c:v>
                </c:pt>
                <c:pt idx="208">
                  <c:v>0.721183583348558</c:v>
                </c:pt>
                <c:pt idx="209">
                  <c:v>0.718534282293986</c:v>
                </c:pt>
                <c:pt idx="210">
                  <c:v>0.711968429520254</c:v>
                </c:pt>
                <c:pt idx="211">
                  <c:v>0.708232163180755</c:v>
                </c:pt>
                <c:pt idx="212">
                  <c:v>0.692972697049924</c:v>
                </c:pt>
                <c:pt idx="213">
                  <c:v>0.711638453581852</c:v>
                </c:pt>
                <c:pt idx="214">
                  <c:v>0.689871364242196</c:v>
                </c:pt>
                <c:pt idx="215">
                  <c:v>0.701210417165089</c:v>
                </c:pt>
                <c:pt idx="216">
                  <c:v>0.691446470581559</c:v>
                </c:pt>
                <c:pt idx="217">
                  <c:v>0.698923419107636</c:v>
                </c:pt>
                <c:pt idx="218">
                  <c:v>0.658663214631064</c:v>
                </c:pt>
                <c:pt idx="219">
                  <c:v>0.714459798622137</c:v>
                </c:pt>
                <c:pt idx="220">
                  <c:v>0.713447852423177</c:v>
                </c:pt>
                <c:pt idx="221">
                  <c:v>0.702067616397916</c:v>
                </c:pt>
                <c:pt idx="222">
                  <c:v>0.709344140023499</c:v>
                </c:pt>
                <c:pt idx="223">
                  <c:v>0.712891323856869</c:v>
                </c:pt>
                <c:pt idx="224">
                  <c:v>0.671764960147743</c:v>
                </c:pt>
                <c:pt idx="225">
                  <c:v>0.661721494690144</c:v>
                </c:pt>
                <c:pt idx="226">
                  <c:v>0.707565155876223</c:v>
                </c:pt>
                <c:pt idx="227">
                  <c:v>0.71120153071423</c:v>
                </c:pt>
                <c:pt idx="228">
                  <c:v>0.693992446622186</c:v>
                </c:pt>
                <c:pt idx="229">
                  <c:v>0.697303991400512</c:v>
                </c:pt>
                <c:pt idx="230">
                  <c:v>0.697941428239692</c:v>
                </c:pt>
                <c:pt idx="231">
                  <c:v>0.709791018962411</c:v>
                </c:pt>
                <c:pt idx="232">
                  <c:v>0.692619322794199</c:v>
                </c:pt>
                <c:pt idx="233">
                  <c:v>0.724062184453274</c:v>
                </c:pt>
                <c:pt idx="234">
                  <c:v>0.595357974253688</c:v>
                </c:pt>
                <c:pt idx="235">
                  <c:v>0.700884154505987</c:v>
                </c:pt>
                <c:pt idx="236">
                  <c:v>0.720042150605506</c:v>
                </c:pt>
                <c:pt idx="237">
                  <c:v>0.697596927067917</c:v>
                </c:pt>
                <c:pt idx="238">
                  <c:v>0.710090862595595</c:v>
                </c:pt>
                <c:pt idx="239">
                  <c:v>0.717598653036462</c:v>
                </c:pt>
                <c:pt idx="240">
                  <c:v>0.679977192233741</c:v>
                </c:pt>
                <c:pt idx="241">
                  <c:v>0.712684289710168</c:v>
                </c:pt>
                <c:pt idx="242">
                  <c:v>0.729713140760475</c:v>
                </c:pt>
                <c:pt idx="243">
                  <c:v>0.700443896559237</c:v>
                </c:pt>
                <c:pt idx="244">
                  <c:v>0.703048062161676</c:v>
                </c:pt>
                <c:pt idx="245">
                  <c:v>0.705709771524618</c:v>
                </c:pt>
                <c:pt idx="246">
                  <c:v>0.72647377913914</c:v>
                </c:pt>
                <c:pt idx="247">
                  <c:v>0.716502546825133</c:v>
                </c:pt>
                <c:pt idx="248">
                  <c:v>0.727509089527805</c:v>
                </c:pt>
                <c:pt idx="249">
                  <c:v>0.719213653093134</c:v>
                </c:pt>
                <c:pt idx="250">
                  <c:v>0.716694616033801</c:v>
                </c:pt>
                <c:pt idx="251">
                  <c:v>0.713743655665709</c:v>
                </c:pt>
                <c:pt idx="252">
                  <c:v>0.718275786821607</c:v>
                </c:pt>
                <c:pt idx="253">
                  <c:v>0.710681945200818</c:v>
                </c:pt>
                <c:pt idx="254">
                  <c:v>0.690430169287912</c:v>
                </c:pt>
                <c:pt idx="255">
                  <c:v>0.677768838844643</c:v>
                </c:pt>
                <c:pt idx="256">
                  <c:v>0.728995922626544</c:v>
                </c:pt>
                <c:pt idx="257">
                  <c:v>0.711191192573024</c:v>
                </c:pt>
                <c:pt idx="258">
                  <c:v>0.702914751536848</c:v>
                </c:pt>
                <c:pt idx="259">
                  <c:v>0.705395490636959</c:v>
                </c:pt>
                <c:pt idx="260">
                  <c:v>0.715631115263555</c:v>
                </c:pt>
                <c:pt idx="261">
                  <c:v>0.714087138147678</c:v>
                </c:pt>
                <c:pt idx="262">
                  <c:v>0.721882510183337</c:v>
                </c:pt>
                <c:pt idx="263">
                  <c:v>0.698465194702666</c:v>
                </c:pt>
                <c:pt idx="264">
                  <c:v>0.710311650013686</c:v>
                </c:pt>
                <c:pt idx="265">
                  <c:v>0.711666589075507</c:v>
                </c:pt>
                <c:pt idx="266">
                  <c:v>0.708181332237193</c:v>
                </c:pt>
                <c:pt idx="267">
                  <c:v>0.704461470867781</c:v>
                </c:pt>
                <c:pt idx="268">
                  <c:v>0.719687631103925</c:v>
                </c:pt>
                <c:pt idx="269">
                  <c:v>0.716553471156023</c:v>
                </c:pt>
                <c:pt idx="270">
                  <c:v>0.715229559319501</c:v>
                </c:pt>
                <c:pt idx="271">
                  <c:v>0.71700350524882</c:v>
                </c:pt>
                <c:pt idx="272">
                  <c:v>0.711993246126376</c:v>
                </c:pt>
                <c:pt idx="273">
                  <c:v>0.720712499651788</c:v>
                </c:pt>
                <c:pt idx="274">
                  <c:v>0.694619949514847</c:v>
                </c:pt>
                <c:pt idx="275">
                  <c:v>0.728844539604219</c:v>
                </c:pt>
                <c:pt idx="276">
                  <c:v>0.728599640962021</c:v>
                </c:pt>
                <c:pt idx="277">
                  <c:v>0.712729774939213</c:v>
                </c:pt>
                <c:pt idx="278">
                  <c:v>0.70954489872901</c:v>
                </c:pt>
                <c:pt idx="279">
                  <c:v>0.727185913031234</c:v>
                </c:pt>
                <c:pt idx="280">
                  <c:v>0.710596837548738</c:v>
                </c:pt>
                <c:pt idx="281">
                  <c:v>0.721078545375647</c:v>
                </c:pt>
                <c:pt idx="282">
                  <c:v>0.719795781341923</c:v>
                </c:pt>
                <c:pt idx="283">
                  <c:v>0.72445728235748</c:v>
                </c:pt>
                <c:pt idx="284">
                  <c:v>0.71165042697763</c:v>
                </c:pt>
                <c:pt idx="285">
                  <c:v>0.703809287909966</c:v>
                </c:pt>
                <c:pt idx="286">
                  <c:v>0.712515972669438</c:v>
                </c:pt>
                <c:pt idx="287">
                  <c:v>0.713655250737258</c:v>
                </c:pt>
                <c:pt idx="288">
                  <c:v>0.712625724035617</c:v>
                </c:pt>
                <c:pt idx="289">
                  <c:v>0.722152261187439</c:v>
                </c:pt>
                <c:pt idx="290">
                  <c:v>0.711052155264493</c:v>
                </c:pt>
                <c:pt idx="291">
                  <c:v>0.716556445571497</c:v>
                </c:pt>
                <c:pt idx="292">
                  <c:v>0.718845969900228</c:v>
                </c:pt>
                <c:pt idx="293">
                  <c:v>0.722398617341942</c:v>
                </c:pt>
                <c:pt idx="294">
                  <c:v>0.71784638262501</c:v>
                </c:pt>
                <c:pt idx="295">
                  <c:v>0.707698715368598</c:v>
                </c:pt>
                <c:pt idx="296">
                  <c:v>0.717378518913021</c:v>
                </c:pt>
                <c:pt idx="297">
                  <c:v>0.723747582485029</c:v>
                </c:pt>
                <c:pt idx="298">
                  <c:v>0.712312024882325</c:v>
                </c:pt>
                <c:pt idx="299">
                  <c:v>0.715496015071448</c:v>
                </c:pt>
                <c:pt idx="300">
                  <c:v>0.715590708914874</c:v>
                </c:pt>
                <c:pt idx="301">
                  <c:v>0.657844744741719</c:v>
                </c:pt>
                <c:pt idx="302">
                  <c:v>0.724827378291676</c:v>
                </c:pt>
                <c:pt idx="303">
                  <c:v>0.711691342577353</c:v>
                </c:pt>
                <c:pt idx="304">
                  <c:v>0.71561904943958</c:v>
                </c:pt>
                <c:pt idx="305">
                  <c:v>0.71612186093537</c:v>
                </c:pt>
                <c:pt idx="306">
                  <c:v>0.708430219056413</c:v>
                </c:pt>
                <c:pt idx="307">
                  <c:v>0.715572233381288</c:v>
                </c:pt>
                <c:pt idx="308">
                  <c:v>0.719266966071197</c:v>
                </c:pt>
                <c:pt idx="309">
                  <c:v>0.716386055435709</c:v>
                </c:pt>
                <c:pt idx="310">
                  <c:v>0.704534969484671</c:v>
                </c:pt>
                <c:pt idx="311">
                  <c:v>0.716277263117294</c:v>
                </c:pt>
                <c:pt idx="312">
                  <c:v>0.708469587905209</c:v>
                </c:pt>
                <c:pt idx="313">
                  <c:v>0.70975731649731</c:v>
                </c:pt>
                <c:pt idx="314">
                  <c:v>0.702242900918689</c:v>
                </c:pt>
                <c:pt idx="315">
                  <c:v>0.71474239042187</c:v>
                </c:pt>
                <c:pt idx="316">
                  <c:v>0.714606070259397</c:v>
                </c:pt>
                <c:pt idx="317">
                  <c:v>0.722057409649172</c:v>
                </c:pt>
                <c:pt idx="318">
                  <c:v>0.719506451789692</c:v>
                </c:pt>
                <c:pt idx="319">
                  <c:v>0.715945480482702</c:v>
                </c:pt>
                <c:pt idx="320">
                  <c:v>0.727652842058705</c:v>
                </c:pt>
                <c:pt idx="321">
                  <c:v>0.721244299743114</c:v>
                </c:pt>
                <c:pt idx="322">
                  <c:v>0.71647391271365</c:v>
                </c:pt>
                <c:pt idx="323">
                  <c:v>0.706944931037717</c:v>
                </c:pt>
                <c:pt idx="324">
                  <c:v>0.716996887659312</c:v>
                </c:pt>
                <c:pt idx="325">
                  <c:v>0.713810327662635</c:v>
                </c:pt>
                <c:pt idx="326">
                  <c:v>0.70698204821721</c:v>
                </c:pt>
                <c:pt idx="327">
                  <c:v>0.71463136337407</c:v>
                </c:pt>
                <c:pt idx="328">
                  <c:v>0.71369330247323</c:v>
                </c:pt>
                <c:pt idx="329">
                  <c:v>0.716382186231505</c:v>
                </c:pt>
                <c:pt idx="330">
                  <c:v>0.715744017684474</c:v>
                </c:pt>
                <c:pt idx="331">
                  <c:v>0.720440458381459</c:v>
                </c:pt>
                <c:pt idx="332">
                  <c:v>0.704958677617049</c:v>
                </c:pt>
                <c:pt idx="333">
                  <c:v>0.719678439665926</c:v>
                </c:pt>
                <c:pt idx="334">
                  <c:v>0.711847801937524</c:v>
                </c:pt>
                <c:pt idx="335">
                  <c:v>0.715266205880217</c:v>
                </c:pt>
                <c:pt idx="336">
                  <c:v>0.711748978215698</c:v>
                </c:pt>
                <c:pt idx="337">
                  <c:v>0.717741643715588</c:v>
                </c:pt>
                <c:pt idx="338">
                  <c:v>0.721249378754492</c:v>
                </c:pt>
                <c:pt idx="339">
                  <c:v>0.711534908164109</c:v>
                </c:pt>
                <c:pt idx="340">
                  <c:v>0.704967878917496</c:v>
                </c:pt>
                <c:pt idx="341">
                  <c:v>0.725195486004</c:v>
                </c:pt>
                <c:pt idx="342">
                  <c:v>0.710053180465905</c:v>
                </c:pt>
                <c:pt idx="343">
                  <c:v>0.704558058693868</c:v>
                </c:pt>
                <c:pt idx="344">
                  <c:v>0.720764171335687</c:v>
                </c:pt>
                <c:pt idx="345">
                  <c:v>0.718756538995508</c:v>
                </c:pt>
                <c:pt idx="346">
                  <c:v>0.695688994915147</c:v>
                </c:pt>
                <c:pt idx="347">
                  <c:v>0.714714689135751</c:v>
                </c:pt>
                <c:pt idx="348">
                  <c:v>0.70928085376331</c:v>
                </c:pt>
                <c:pt idx="349">
                  <c:v>0.711931843552352</c:v>
                </c:pt>
                <c:pt idx="350">
                  <c:v>0.720964901777111</c:v>
                </c:pt>
                <c:pt idx="351">
                  <c:v>0.720602795274741</c:v>
                </c:pt>
                <c:pt idx="352">
                  <c:v>0.724644586882934</c:v>
                </c:pt>
                <c:pt idx="353">
                  <c:v>0.714234673782194</c:v>
                </c:pt>
                <c:pt idx="354">
                  <c:v>0.718622725165164</c:v>
                </c:pt>
                <c:pt idx="355">
                  <c:v>0.717848562275056</c:v>
                </c:pt>
                <c:pt idx="356">
                  <c:v>0.715060603881261</c:v>
                </c:pt>
                <c:pt idx="357">
                  <c:v>0.712608845724148</c:v>
                </c:pt>
                <c:pt idx="358">
                  <c:v>0.7251290957417</c:v>
                </c:pt>
                <c:pt idx="359">
                  <c:v>0.719565903099094</c:v>
                </c:pt>
                <c:pt idx="360">
                  <c:v>0.716864408745972</c:v>
                </c:pt>
                <c:pt idx="361">
                  <c:v>0.717745721479233</c:v>
                </c:pt>
                <c:pt idx="362">
                  <c:v>0.711518427182986</c:v>
                </c:pt>
                <c:pt idx="363">
                  <c:v>0.713805221620321</c:v>
                </c:pt>
                <c:pt idx="364">
                  <c:v>0.71378846434169</c:v>
                </c:pt>
                <c:pt idx="365">
                  <c:v>0.719051182179145</c:v>
                </c:pt>
                <c:pt idx="366">
                  <c:v>0.721540264941107</c:v>
                </c:pt>
                <c:pt idx="367">
                  <c:v>0.719573317304972</c:v>
                </c:pt>
                <c:pt idx="368">
                  <c:v>0.718977719046811</c:v>
                </c:pt>
                <c:pt idx="369">
                  <c:v>0.721486222215183</c:v>
                </c:pt>
                <c:pt idx="370">
                  <c:v>0.717723814129674</c:v>
                </c:pt>
                <c:pt idx="371">
                  <c:v>0.716549553488993</c:v>
                </c:pt>
                <c:pt idx="372">
                  <c:v>0.717621248169911</c:v>
                </c:pt>
                <c:pt idx="373">
                  <c:v>0.712842159197204</c:v>
                </c:pt>
                <c:pt idx="374">
                  <c:v>0.716894360001735</c:v>
                </c:pt>
                <c:pt idx="375">
                  <c:v>0.724313144186961</c:v>
                </c:pt>
                <c:pt idx="376">
                  <c:v>0.725240980199031</c:v>
                </c:pt>
                <c:pt idx="377">
                  <c:v>0.728511920719818</c:v>
                </c:pt>
                <c:pt idx="378">
                  <c:v>0.712927919203365</c:v>
                </c:pt>
                <c:pt idx="379">
                  <c:v>0.716944979079913</c:v>
                </c:pt>
                <c:pt idx="380">
                  <c:v>0.719601554592254</c:v>
                </c:pt>
                <c:pt idx="381">
                  <c:v>0.720510933666983</c:v>
                </c:pt>
                <c:pt idx="382">
                  <c:v>0.720881258364216</c:v>
                </c:pt>
                <c:pt idx="383">
                  <c:v>0.726705216826327</c:v>
                </c:pt>
                <c:pt idx="384">
                  <c:v>0.727895313267953</c:v>
                </c:pt>
                <c:pt idx="385">
                  <c:v>0.716892850675445</c:v>
                </c:pt>
                <c:pt idx="386">
                  <c:v>0.723054931160291</c:v>
                </c:pt>
                <c:pt idx="387">
                  <c:v>0.719715438058895</c:v>
                </c:pt>
                <c:pt idx="388">
                  <c:v>0.712529891418144</c:v>
                </c:pt>
                <c:pt idx="389">
                  <c:v>0.719223327982189</c:v>
                </c:pt>
                <c:pt idx="390">
                  <c:v>0.720039739804819</c:v>
                </c:pt>
                <c:pt idx="391">
                  <c:v>0.717993822989859</c:v>
                </c:pt>
                <c:pt idx="392">
                  <c:v>0.713701537990091</c:v>
                </c:pt>
                <c:pt idx="393">
                  <c:v>0.720053528306762</c:v>
                </c:pt>
                <c:pt idx="394">
                  <c:v>0.714220241732418</c:v>
                </c:pt>
                <c:pt idx="395">
                  <c:v>0.71209400707976</c:v>
                </c:pt>
                <c:pt idx="396">
                  <c:v>0.715035884791805</c:v>
                </c:pt>
                <c:pt idx="397">
                  <c:v>0.712660900557569</c:v>
                </c:pt>
                <c:pt idx="398">
                  <c:v>0.72030049922138</c:v>
                </c:pt>
                <c:pt idx="399">
                  <c:v>0.718917887923685</c:v>
                </c:pt>
                <c:pt idx="400">
                  <c:v>0.720935388518171</c:v>
                </c:pt>
                <c:pt idx="401">
                  <c:v>0.718790854790118</c:v>
                </c:pt>
                <c:pt idx="402">
                  <c:v>0.717719248322439</c:v>
                </c:pt>
                <c:pt idx="403">
                  <c:v>0.716244460238475</c:v>
                </c:pt>
                <c:pt idx="404">
                  <c:v>0.721051762895274</c:v>
                </c:pt>
                <c:pt idx="405">
                  <c:v>0.717878620247985</c:v>
                </c:pt>
                <c:pt idx="406">
                  <c:v>0.720967757544724</c:v>
                </c:pt>
                <c:pt idx="407">
                  <c:v>0.7177795365548</c:v>
                </c:pt>
                <c:pt idx="408">
                  <c:v>0.720423564610182</c:v>
                </c:pt>
                <c:pt idx="409">
                  <c:v>0.716493069768937</c:v>
                </c:pt>
                <c:pt idx="410">
                  <c:v>0.71166234948892</c:v>
                </c:pt>
                <c:pt idx="411">
                  <c:v>0.718287763246429</c:v>
                </c:pt>
                <c:pt idx="412">
                  <c:v>0.723046955891176</c:v>
                </c:pt>
                <c:pt idx="413">
                  <c:v>0.717298195578962</c:v>
                </c:pt>
                <c:pt idx="414">
                  <c:v>0.722225785031608</c:v>
                </c:pt>
                <c:pt idx="415">
                  <c:v>0.720063579937578</c:v>
                </c:pt>
                <c:pt idx="416">
                  <c:v>0.722047175684945</c:v>
                </c:pt>
                <c:pt idx="417">
                  <c:v>0.723859033879015</c:v>
                </c:pt>
                <c:pt idx="418">
                  <c:v>0.721156534288189</c:v>
                </c:pt>
                <c:pt idx="419">
                  <c:v>0.722047899482229</c:v>
                </c:pt>
                <c:pt idx="420">
                  <c:v>0.721047239514818</c:v>
                </c:pt>
                <c:pt idx="421">
                  <c:v>0.72290692464342</c:v>
                </c:pt>
                <c:pt idx="422">
                  <c:v>0.717811403862528</c:v>
                </c:pt>
                <c:pt idx="423">
                  <c:v>0.713539420360608</c:v>
                </c:pt>
                <c:pt idx="424">
                  <c:v>0.721839287162307</c:v>
                </c:pt>
                <c:pt idx="425">
                  <c:v>0.720939202046258</c:v>
                </c:pt>
                <c:pt idx="426">
                  <c:v>0.728482881523602</c:v>
                </c:pt>
                <c:pt idx="427">
                  <c:v>0.723228674952721</c:v>
                </c:pt>
                <c:pt idx="428">
                  <c:v>0.722789289603361</c:v>
                </c:pt>
                <c:pt idx="429">
                  <c:v>0.71964043025071</c:v>
                </c:pt>
                <c:pt idx="430">
                  <c:v>0.722544959179865</c:v>
                </c:pt>
                <c:pt idx="431">
                  <c:v>0.722984131302161</c:v>
                </c:pt>
                <c:pt idx="432">
                  <c:v>0.719610503141064</c:v>
                </c:pt>
                <c:pt idx="433">
                  <c:v>0.719995485542946</c:v>
                </c:pt>
                <c:pt idx="434">
                  <c:v>0.721601802884181</c:v>
                </c:pt>
                <c:pt idx="435">
                  <c:v>0.719723215300795</c:v>
                </c:pt>
                <c:pt idx="436">
                  <c:v>0.720342786131613</c:v>
                </c:pt>
                <c:pt idx="437">
                  <c:v>0.721132361165327</c:v>
                </c:pt>
                <c:pt idx="438">
                  <c:v>0.717080265360856</c:v>
                </c:pt>
                <c:pt idx="439">
                  <c:v>0.720225000460142</c:v>
                </c:pt>
                <c:pt idx="440">
                  <c:v>0.717795652220655</c:v>
                </c:pt>
                <c:pt idx="441">
                  <c:v>0.72059359573156</c:v>
                </c:pt>
                <c:pt idx="442">
                  <c:v>0.721201823816227</c:v>
                </c:pt>
                <c:pt idx="443">
                  <c:v>0.720705945161049</c:v>
                </c:pt>
                <c:pt idx="444">
                  <c:v>0.722988396041876</c:v>
                </c:pt>
                <c:pt idx="445">
                  <c:v>0.725799698549107</c:v>
                </c:pt>
                <c:pt idx="446">
                  <c:v>0.72199007724758</c:v>
                </c:pt>
                <c:pt idx="447">
                  <c:v>0.718528706535317</c:v>
                </c:pt>
                <c:pt idx="448">
                  <c:v>0.723370998733398</c:v>
                </c:pt>
                <c:pt idx="449">
                  <c:v>0.722993751456759</c:v>
                </c:pt>
                <c:pt idx="450">
                  <c:v>0.720274695189514</c:v>
                </c:pt>
                <c:pt idx="451">
                  <c:v>0.715502519460323</c:v>
                </c:pt>
                <c:pt idx="452">
                  <c:v>0.718263700149947</c:v>
                </c:pt>
                <c:pt idx="453">
                  <c:v>0.716502108131659</c:v>
                </c:pt>
                <c:pt idx="454">
                  <c:v>0.717334010858695</c:v>
                </c:pt>
                <c:pt idx="455">
                  <c:v>0.711984370839843</c:v>
                </c:pt>
                <c:pt idx="456">
                  <c:v>0.718068882544089</c:v>
                </c:pt>
                <c:pt idx="457">
                  <c:v>0.708966315432954</c:v>
                </c:pt>
                <c:pt idx="458">
                  <c:v>0.718328244794452</c:v>
                </c:pt>
                <c:pt idx="459">
                  <c:v>0.718003907426047</c:v>
                </c:pt>
                <c:pt idx="460">
                  <c:v>0.715439769958769</c:v>
                </c:pt>
                <c:pt idx="461">
                  <c:v>0.715191683347966</c:v>
                </c:pt>
                <c:pt idx="462">
                  <c:v>0.716535483126653</c:v>
                </c:pt>
                <c:pt idx="463">
                  <c:v>0.719865446674391</c:v>
                </c:pt>
                <c:pt idx="464">
                  <c:v>0.718109251772488</c:v>
                </c:pt>
                <c:pt idx="465">
                  <c:v>0.721508766303591</c:v>
                </c:pt>
                <c:pt idx="466">
                  <c:v>0.724795498458446</c:v>
                </c:pt>
                <c:pt idx="467">
                  <c:v>0.720546266327356</c:v>
                </c:pt>
                <c:pt idx="468">
                  <c:v>0.721171224802924</c:v>
                </c:pt>
                <c:pt idx="469">
                  <c:v>0.721418097433889</c:v>
                </c:pt>
                <c:pt idx="470">
                  <c:v>0.720547229524777</c:v>
                </c:pt>
                <c:pt idx="471">
                  <c:v>0.713999591523522</c:v>
                </c:pt>
                <c:pt idx="472">
                  <c:v>0.7208703731152</c:v>
                </c:pt>
                <c:pt idx="473">
                  <c:v>0.717063707737577</c:v>
                </c:pt>
                <c:pt idx="474">
                  <c:v>0.711907136371454</c:v>
                </c:pt>
                <c:pt idx="475">
                  <c:v>0.717834456293254</c:v>
                </c:pt>
                <c:pt idx="476">
                  <c:v>0.718230181896526</c:v>
                </c:pt>
                <c:pt idx="477">
                  <c:v>0.714209842977535</c:v>
                </c:pt>
                <c:pt idx="478">
                  <c:v>0.720118859797936</c:v>
                </c:pt>
                <c:pt idx="479">
                  <c:v>0.717284747757985</c:v>
                </c:pt>
                <c:pt idx="480">
                  <c:v>0.717057350205613</c:v>
                </c:pt>
                <c:pt idx="481">
                  <c:v>0.716526488032883</c:v>
                </c:pt>
                <c:pt idx="482">
                  <c:v>0.717519563552129</c:v>
                </c:pt>
                <c:pt idx="483">
                  <c:v>0.712312309661948</c:v>
                </c:pt>
                <c:pt idx="484">
                  <c:v>0.719678117951304</c:v>
                </c:pt>
                <c:pt idx="485">
                  <c:v>0.717732395198254</c:v>
                </c:pt>
                <c:pt idx="486">
                  <c:v>0.717651021710988</c:v>
                </c:pt>
                <c:pt idx="487">
                  <c:v>0.718560001965269</c:v>
                </c:pt>
                <c:pt idx="488">
                  <c:v>0.71875707220758</c:v>
                </c:pt>
                <c:pt idx="489">
                  <c:v>0.714052370551902</c:v>
                </c:pt>
                <c:pt idx="490">
                  <c:v>0.718439560454676</c:v>
                </c:pt>
                <c:pt idx="491">
                  <c:v>0.715655981453632</c:v>
                </c:pt>
                <c:pt idx="492">
                  <c:v>0.716732250697359</c:v>
                </c:pt>
                <c:pt idx="493">
                  <c:v>0.716972642215396</c:v>
                </c:pt>
                <c:pt idx="494">
                  <c:v>0.716548959576439</c:v>
                </c:pt>
                <c:pt idx="495">
                  <c:v>0.716313916881437</c:v>
                </c:pt>
                <c:pt idx="496">
                  <c:v>0.720833565973077</c:v>
                </c:pt>
                <c:pt idx="497">
                  <c:v>0.721636973452323</c:v>
                </c:pt>
                <c:pt idx="498">
                  <c:v>0.717740298799324</c:v>
                </c:pt>
                <c:pt idx="499">
                  <c:v>0.720032935208925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2323869"/>
        <c:axId val="52907468"/>
      </c:scatterChart>
      <c:valAx>
        <c:axId val="19232386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bg1">
                  <a:lumMod val="902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52907468"/>
        <c:crosses val="autoZero"/>
        <c:crossBetween val="midCat"/>
      </c:valAx>
      <c:valAx>
        <c:axId val="529074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902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92323869"/>
        <c:crosses val="autoZero"/>
        <c:crossBetween val="midCat"/>
      </c:valAx>
      <c:spPr>
        <a:noFill/>
        <a:ln w="9525" cap="flat" cmpd="sng" algn="ctr">
          <a:solidFill>
            <a:schemeClr val="tx1">
              <a:lumMod val="15000"/>
              <a:lumOff val="85000"/>
            </a:schemeClr>
          </a:solidFill>
          <a:round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17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 w="19050" cap="rnd">
        <a:noFill/>
        <a:round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dk1"/>
    </cs:fontRef>
    <cs:spPr>
      <a:ln w="9525">
        <a:solidFill>
          <a:schemeClr val="phClr"/>
        </a:solidFill>
      </a:ln>
      <a:effectLst/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bg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1017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 w="19050" cap="rnd">
        <a:noFill/>
        <a:round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dk1"/>
    </cs:fontRef>
    <cs:spPr>
      <a:ln w="9525">
        <a:solidFill>
          <a:schemeClr val="phClr"/>
        </a:solidFill>
      </a:ln>
      <a:effectLst/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bg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1017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 w="19050" cap="rnd">
        <a:noFill/>
        <a:round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dk1"/>
    </cs:fontRef>
    <cs:spPr>
      <a:ln w="9525">
        <a:solidFill>
          <a:schemeClr val="phClr"/>
        </a:solidFill>
      </a:ln>
      <a:effectLst/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bg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1017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 w="19050" cap="rnd">
        <a:noFill/>
        <a:round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dk1"/>
    </cs:fontRef>
    <cs:spPr>
      <a:ln w="9525">
        <a:solidFill>
          <a:schemeClr val="phClr"/>
        </a:solidFill>
      </a:ln>
      <a:effectLst/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bg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1017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 w="19050" cap="rnd">
        <a:noFill/>
        <a:round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dk1"/>
    </cs:fontRef>
    <cs:spPr>
      <a:ln w="9525">
        <a:solidFill>
          <a:schemeClr val="phClr"/>
        </a:solidFill>
      </a:ln>
      <a:effectLst/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bg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1017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 w="19050" cap="rnd">
        <a:noFill/>
        <a:round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dk1"/>
    </cs:fontRef>
    <cs:spPr>
      <a:ln w="9525">
        <a:solidFill>
          <a:schemeClr val="phClr"/>
        </a:solidFill>
      </a:ln>
      <a:effectLst/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bg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1017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 w="19050" cap="rnd">
        <a:noFill/>
        <a:round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dk1"/>
    </cs:fontRef>
    <cs:spPr>
      <a:ln w="9525">
        <a:solidFill>
          <a:schemeClr val="phClr"/>
        </a:solidFill>
      </a:ln>
      <a:effectLst/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bg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1017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 w="19050" cap="rnd">
        <a:noFill/>
        <a:round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dk1"/>
    </cs:fontRef>
    <cs:spPr>
      <a:ln w="9525">
        <a:solidFill>
          <a:schemeClr val="phClr"/>
        </a:solidFill>
      </a:ln>
      <a:effectLst/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bg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.png"/><Relationship Id="rId3" Type="http://schemas.openxmlformats.org/officeDocument/2006/relationships/tags" Target="../tags/tag2.xml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image" Target="../media/image5.png"/><Relationship Id="rId7" Type="http://schemas.openxmlformats.org/officeDocument/2006/relationships/tags" Target="../tags/tag7.xml"/><Relationship Id="rId6" Type="http://schemas.openxmlformats.org/officeDocument/2006/relationships/image" Target="../media/image4.png"/><Relationship Id="rId5" Type="http://schemas.openxmlformats.org/officeDocument/2006/relationships/tags" Target="../tags/tag6.xml"/><Relationship Id="rId4" Type="http://schemas.openxmlformats.org/officeDocument/2006/relationships/image" Target="../media/image3.png"/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0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tags" Target="../tags/tag13.xml"/><Relationship Id="rId6" Type="http://schemas.openxmlformats.org/officeDocument/2006/relationships/image" Target="../media/image7.png"/><Relationship Id="rId5" Type="http://schemas.openxmlformats.org/officeDocument/2006/relationships/tags" Target="../tags/tag12.xml"/><Relationship Id="rId4" Type="http://schemas.openxmlformats.org/officeDocument/2006/relationships/tags" Target="../tags/tag11.xml"/><Relationship Id="rId3" Type="http://schemas.openxmlformats.org/officeDocument/2006/relationships/image" Target="../media/image6.png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19.xml"/><Relationship Id="rId8" Type="http://schemas.openxmlformats.org/officeDocument/2006/relationships/image" Target="../media/image10.png"/><Relationship Id="rId7" Type="http://schemas.openxmlformats.org/officeDocument/2006/relationships/tags" Target="../tags/tag18.xml"/><Relationship Id="rId6" Type="http://schemas.openxmlformats.org/officeDocument/2006/relationships/tags" Target="../tags/tag17.xml"/><Relationship Id="rId5" Type="http://schemas.openxmlformats.org/officeDocument/2006/relationships/image" Target="../media/image9.png"/><Relationship Id="rId4" Type="http://schemas.openxmlformats.org/officeDocument/2006/relationships/tags" Target="../tags/tag16.xml"/><Relationship Id="rId3" Type="http://schemas.openxmlformats.org/officeDocument/2006/relationships/tags" Target="../tags/tag15.xml"/><Relationship Id="rId2" Type="http://schemas.openxmlformats.org/officeDocument/2006/relationships/image" Target="../media/image8.png"/><Relationship Id="rId11" Type="http://schemas.openxmlformats.org/officeDocument/2006/relationships/slideLayout" Target="../slideLayouts/slideLayout2.xml"/><Relationship Id="rId10" Type="http://schemas.openxmlformats.org/officeDocument/2006/relationships/tags" Target="../tags/tag20.xml"/><Relationship Id="rId1" Type="http://schemas.openxmlformats.org/officeDocument/2006/relationships/tags" Target="../tags/tag1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tags" Target="../tags/tag25.xml"/><Relationship Id="rId6" Type="http://schemas.openxmlformats.org/officeDocument/2006/relationships/tags" Target="../tags/tag24.xml"/><Relationship Id="rId5" Type="http://schemas.openxmlformats.org/officeDocument/2006/relationships/image" Target="../media/image12.png"/><Relationship Id="rId4" Type="http://schemas.openxmlformats.org/officeDocument/2006/relationships/tags" Target="../tags/tag23.xml"/><Relationship Id="rId3" Type="http://schemas.openxmlformats.org/officeDocument/2006/relationships/tags" Target="../tags/tag22.xml"/><Relationship Id="rId2" Type="http://schemas.openxmlformats.org/officeDocument/2006/relationships/image" Target="../media/image11.png"/><Relationship Id="rId1" Type="http://schemas.openxmlformats.org/officeDocument/2006/relationships/tags" Target="../tags/tag21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6.png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30.xml"/><Relationship Id="rId8" Type="http://schemas.openxmlformats.org/officeDocument/2006/relationships/image" Target="../media/image20.png"/><Relationship Id="rId7" Type="http://schemas.openxmlformats.org/officeDocument/2006/relationships/image" Target="../media/image19.png"/><Relationship Id="rId6" Type="http://schemas.openxmlformats.org/officeDocument/2006/relationships/tags" Target="../tags/tag29.xml"/><Relationship Id="rId5" Type="http://schemas.openxmlformats.org/officeDocument/2006/relationships/tags" Target="../tags/tag28.xml"/><Relationship Id="rId4" Type="http://schemas.openxmlformats.org/officeDocument/2006/relationships/tags" Target="../tags/tag27.xml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7" Type="http://schemas.openxmlformats.org/officeDocument/2006/relationships/slideLayout" Target="../slideLayouts/slideLayout2.xml"/><Relationship Id="rId16" Type="http://schemas.openxmlformats.org/officeDocument/2006/relationships/tags" Target="../tags/tag35.xml"/><Relationship Id="rId15" Type="http://schemas.openxmlformats.org/officeDocument/2006/relationships/tags" Target="../tags/tag34.xml"/><Relationship Id="rId14" Type="http://schemas.openxmlformats.org/officeDocument/2006/relationships/tags" Target="../tags/tag33.xml"/><Relationship Id="rId13" Type="http://schemas.openxmlformats.org/officeDocument/2006/relationships/image" Target="../media/image22.png"/><Relationship Id="rId12" Type="http://schemas.openxmlformats.org/officeDocument/2006/relationships/image" Target="../media/image21.png"/><Relationship Id="rId11" Type="http://schemas.openxmlformats.org/officeDocument/2006/relationships/tags" Target="../tags/tag32.xml"/><Relationship Id="rId10" Type="http://schemas.openxmlformats.org/officeDocument/2006/relationships/tags" Target="../tags/tag31.xml"/><Relationship Id="rId1" Type="http://schemas.openxmlformats.org/officeDocument/2006/relationships/tags" Target="../tags/tag26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tags" Target="../tags/tag39.xml"/><Relationship Id="rId7" Type="http://schemas.openxmlformats.org/officeDocument/2006/relationships/tags" Target="../tags/tag38.xml"/><Relationship Id="rId6" Type="http://schemas.openxmlformats.org/officeDocument/2006/relationships/tags" Target="../tags/tag37.xml"/><Relationship Id="rId5" Type="http://schemas.openxmlformats.org/officeDocument/2006/relationships/tags" Target="../tags/tag36.xml"/><Relationship Id="rId4" Type="http://schemas.openxmlformats.org/officeDocument/2006/relationships/chart" Target="../charts/chart4.xml"/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chart" Target="../charts/chart1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tags" Target="../tags/tag43.xml"/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chart" Target="../charts/chart8.xml"/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chart" Target="../charts/char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8210" y="0"/>
            <a:ext cx="10515600" cy="610235"/>
          </a:xfrm>
        </p:spPr>
        <p:txBody>
          <a:bodyPr>
            <a:normAutofit fontScale="90000"/>
          </a:bodyPr>
          <a:p>
            <a:r>
              <a:rPr lang="zh-CN" altLang="en-US"/>
              <a:t>解决问题：归一化和距离矩阵</a:t>
            </a:r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838200" y="610235"/>
            <a:ext cx="9176385" cy="3368040"/>
            <a:chOff x="1320" y="961"/>
            <a:chExt cx="14451" cy="5304"/>
          </a:xfrm>
        </p:grpSpPr>
        <p:pic>
          <p:nvPicPr>
            <p:cNvPr id="5" name="图片 4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2"/>
            <a:stretch>
              <a:fillRect/>
            </a:stretch>
          </p:blipFill>
          <p:spPr>
            <a:xfrm>
              <a:off x="1320" y="961"/>
              <a:ext cx="14451" cy="5304"/>
            </a:xfrm>
            <a:prstGeom prst="rect">
              <a:avLst/>
            </a:prstGeom>
          </p:spPr>
        </p:pic>
        <p:sp>
          <p:nvSpPr>
            <p:cNvPr id="6" name="矩形 5"/>
            <p:cNvSpPr/>
            <p:nvPr/>
          </p:nvSpPr>
          <p:spPr>
            <a:xfrm>
              <a:off x="7349" y="2263"/>
              <a:ext cx="1698" cy="974"/>
            </a:xfrm>
            <a:prstGeom prst="rect">
              <a:avLst/>
            </a:prstGeom>
            <a:noFill/>
            <a:ln w="44450">
              <a:solidFill>
                <a:srgbClr val="FF0000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7008" y="4426"/>
              <a:ext cx="1698" cy="974"/>
            </a:xfrm>
            <a:prstGeom prst="rect">
              <a:avLst/>
            </a:prstGeom>
            <a:noFill/>
            <a:ln w="44450">
              <a:solidFill>
                <a:srgbClr val="FF0000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838200" y="3978275"/>
            <a:ext cx="9771380" cy="2535045"/>
            <a:chOff x="1320" y="6920"/>
            <a:chExt cx="14642" cy="3337"/>
          </a:xfrm>
        </p:grpSpPr>
        <p:pic>
          <p:nvPicPr>
            <p:cNvPr id="4" name="图片 3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4"/>
            <a:stretch>
              <a:fillRect/>
            </a:stretch>
          </p:blipFill>
          <p:spPr>
            <a:xfrm>
              <a:off x="1320" y="6920"/>
              <a:ext cx="14642" cy="3337"/>
            </a:xfrm>
            <a:prstGeom prst="rect">
              <a:avLst/>
            </a:prstGeom>
          </p:spPr>
        </p:pic>
        <p:sp>
          <p:nvSpPr>
            <p:cNvPr id="7" name="矩形 6"/>
            <p:cNvSpPr/>
            <p:nvPr/>
          </p:nvSpPr>
          <p:spPr>
            <a:xfrm>
              <a:off x="6684" y="6920"/>
              <a:ext cx="1698" cy="974"/>
            </a:xfrm>
            <a:prstGeom prst="rect">
              <a:avLst/>
            </a:prstGeom>
            <a:noFill/>
            <a:ln w="44450">
              <a:solidFill>
                <a:srgbClr val="FF0000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6651" y="8899"/>
              <a:ext cx="1698" cy="974"/>
            </a:xfrm>
            <a:prstGeom prst="rect">
              <a:avLst/>
            </a:prstGeom>
            <a:noFill/>
            <a:ln w="44450">
              <a:solidFill>
                <a:srgbClr val="FF0000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10121265" y="583565"/>
            <a:ext cx="1555115" cy="29489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输入和输出的距离矩阵的确有差距，这里是</a:t>
            </a:r>
            <a:r>
              <a:rPr lang="en-US" altLang="zh-CN"/>
              <a:t>ResNet152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这里的第</a:t>
            </a:r>
            <a:r>
              <a:rPr lang="en-US" altLang="zh-CN"/>
              <a:t>0</a:t>
            </a:r>
            <a:r>
              <a:rPr lang="zh-CN" altLang="en-US"/>
              <a:t>层就是输入，第</a:t>
            </a:r>
            <a:r>
              <a:rPr lang="en-US" altLang="zh-CN"/>
              <a:t>5</a:t>
            </a:r>
            <a:r>
              <a:rPr lang="zh-CN" altLang="en-US"/>
              <a:t>层就是</a:t>
            </a:r>
            <a:r>
              <a:rPr lang="zh-CN" altLang="en-US"/>
              <a:t>输出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对比</a:t>
            </a:r>
            <a:r>
              <a:rPr lang="zh-CN" altLang="en-US"/>
              <a:t>学习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好处</a:t>
            </a:r>
            <a:endParaRPr lang="zh-CN" altLang="en-US"/>
          </a:p>
          <a:p>
            <a:pPr lvl="1"/>
            <a:r>
              <a:rPr lang="zh-CN" altLang="en-US"/>
              <a:t>无监督的</a:t>
            </a:r>
            <a:r>
              <a:rPr lang="zh-CN" altLang="en-US"/>
              <a:t>学习</a:t>
            </a:r>
            <a:endParaRPr lang="zh-CN" altLang="en-US"/>
          </a:p>
          <a:p>
            <a:pPr lvl="1"/>
            <a:r>
              <a:rPr lang="zh-CN" altLang="en-US"/>
              <a:t>提供</a:t>
            </a:r>
            <a:r>
              <a:rPr lang="en-US" altLang="zh-CN"/>
              <a:t>encoder</a:t>
            </a:r>
            <a:r>
              <a:rPr lang="zh-CN" altLang="en-US"/>
              <a:t>，给图像寻找一个更好的</a:t>
            </a:r>
            <a:r>
              <a:rPr lang="zh-CN" altLang="en-US"/>
              <a:t>表示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918210" y="0"/>
            <a:ext cx="10515600" cy="610235"/>
          </a:xfrm>
        </p:spPr>
        <p:txBody>
          <a:bodyPr>
            <a:normAutofit fontScale="90000"/>
          </a:bodyPr>
          <a:p>
            <a:r>
              <a:rPr lang="zh-CN" altLang="en-US"/>
              <a:t>解决问题：归一化和距离矩阵</a:t>
            </a:r>
            <a:endParaRPr lang="zh-CN" altLang="en-US"/>
          </a:p>
        </p:txBody>
      </p:sp>
      <p:sp>
        <p:nvSpPr>
          <p:cNvPr id="10" name="文本框 9"/>
          <p:cNvSpPr txBox="1"/>
          <p:nvPr>
            <p:custDataLst>
              <p:tags r:id="rId2"/>
            </p:custDataLst>
          </p:nvPr>
        </p:nvSpPr>
        <p:spPr>
          <a:xfrm>
            <a:off x="9039860" y="0"/>
            <a:ext cx="2636520" cy="8464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而且</a:t>
            </a:r>
            <a:r>
              <a:rPr lang="en-US" altLang="zh-CN"/>
              <a:t>input</a:t>
            </a:r>
            <a:r>
              <a:rPr lang="zh-CN" altLang="en-US"/>
              <a:t>的</a:t>
            </a:r>
            <a:r>
              <a:rPr lang="en-US" altLang="zh-CN"/>
              <a:t>distance matrix</a:t>
            </a:r>
            <a:r>
              <a:rPr lang="zh-CN" altLang="en-US"/>
              <a:t>保持了稳定，说明取平均是有效</a:t>
            </a:r>
            <a:r>
              <a:rPr lang="zh-CN" altLang="en-US"/>
              <a:t>的</a:t>
            </a:r>
            <a:endParaRPr lang="zh-CN" altLang="en-US"/>
          </a:p>
        </p:txBody>
      </p:sp>
      <p:grpSp>
        <p:nvGrpSpPr>
          <p:cNvPr id="12" name="组合 11"/>
          <p:cNvGrpSpPr>
            <a:grpSpLocks noChangeAspect="1"/>
          </p:cNvGrpSpPr>
          <p:nvPr/>
        </p:nvGrpSpPr>
        <p:grpSpPr>
          <a:xfrm rot="0">
            <a:off x="436245" y="2807970"/>
            <a:ext cx="7031355" cy="2089150"/>
            <a:chOff x="1072" y="3107"/>
            <a:chExt cx="12930" cy="3900"/>
          </a:xfrm>
        </p:grpSpPr>
        <p:pic>
          <p:nvPicPr>
            <p:cNvPr id="6" name="图片 5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4"/>
            <a:stretch>
              <a:fillRect/>
            </a:stretch>
          </p:blipFill>
          <p:spPr>
            <a:xfrm>
              <a:off x="1072" y="3107"/>
              <a:ext cx="12930" cy="3900"/>
            </a:xfrm>
            <a:prstGeom prst="rect">
              <a:avLst/>
            </a:prstGeom>
          </p:spPr>
        </p:pic>
        <p:sp>
          <p:nvSpPr>
            <p:cNvPr id="7" name="文本框 6"/>
            <p:cNvSpPr txBox="1"/>
            <p:nvPr/>
          </p:nvSpPr>
          <p:spPr>
            <a:xfrm>
              <a:off x="11513" y="3678"/>
              <a:ext cx="2060" cy="1204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p>
              <a:r>
                <a:rPr lang="en-US" altLang="zh-CN">
                  <a:solidFill>
                    <a:schemeClr val="accent2"/>
                  </a:solidFill>
                </a:rPr>
                <a:t>ResNet18</a:t>
              </a:r>
              <a:endParaRPr lang="en-US" altLang="zh-CN">
                <a:solidFill>
                  <a:schemeClr val="accent2"/>
                </a:solidFill>
              </a:endParaRPr>
            </a:p>
          </p:txBody>
        </p:sp>
      </p:grpSp>
      <p:grpSp>
        <p:nvGrpSpPr>
          <p:cNvPr id="13" name="组合 12"/>
          <p:cNvGrpSpPr>
            <a:grpSpLocks noChangeAspect="1"/>
          </p:cNvGrpSpPr>
          <p:nvPr/>
        </p:nvGrpSpPr>
        <p:grpSpPr>
          <a:xfrm rot="0">
            <a:off x="436245" y="707390"/>
            <a:ext cx="7030720" cy="2107565"/>
            <a:chOff x="1446" y="1138"/>
            <a:chExt cx="12765" cy="3885"/>
          </a:xfrm>
        </p:grpSpPr>
        <p:pic>
          <p:nvPicPr>
            <p:cNvPr id="5" name="图片 4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6"/>
            <a:stretch>
              <a:fillRect/>
            </a:stretch>
          </p:blipFill>
          <p:spPr>
            <a:xfrm>
              <a:off x="1446" y="1138"/>
              <a:ext cx="12765" cy="3885"/>
            </a:xfrm>
            <a:prstGeom prst="rect">
              <a:avLst/>
            </a:prstGeom>
          </p:spPr>
        </p:pic>
        <p:sp>
          <p:nvSpPr>
            <p:cNvPr id="11" name="文本框 10"/>
            <p:cNvSpPr txBox="1"/>
            <p:nvPr/>
          </p:nvSpPr>
          <p:spPr>
            <a:xfrm>
              <a:off x="11755" y="1745"/>
              <a:ext cx="2060" cy="679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p>
              <a:r>
                <a:rPr lang="en-US" altLang="zh-CN">
                  <a:solidFill>
                    <a:schemeClr val="accent2"/>
                  </a:solidFill>
                </a:rPr>
                <a:t>LeNet</a:t>
              </a:r>
              <a:endParaRPr lang="en-US" altLang="zh-CN">
                <a:solidFill>
                  <a:schemeClr val="accent2"/>
                </a:solidFill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 rot="0">
            <a:off x="436880" y="4890135"/>
            <a:ext cx="7030720" cy="1788795"/>
            <a:chOff x="1446" y="7905"/>
            <a:chExt cx="12840" cy="4005"/>
          </a:xfrm>
        </p:grpSpPr>
        <p:pic>
          <p:nvPicPr>
            <p:cNvPr id="14" name="图片 13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8"/>
            <a:stretch>
              <a:fillRect/>
            </a:stretch>
          </p:blipFill>
          <p:spPr>
            <a:xfrm>
              <a:off x="1446" y="7905"/>
              <a:ext cx="12840" cy="4005"/>
            </a:xfrm>
            <a:prstGeom prst="rect">
              <a:avLst/>
            </a:prstGeom>
          </p:spPr>
        </p:pic>
        <p:sp>
          <p:nvSpPr>
            <p:cNvPr id="15" name="文本框 14"/>
            <p:cNvSpPr txBox="1"/>
            <p:nvPr>
              <p:custDataLst>
                <p:tags r:id="rId9"/>
              </p:custDataLst>
            </p:nvPr>
          </p:nvSpPr>
          <p:spPr>
            <a:xfrm>
              <a:off x="11621" y="8368"/>
              <a:ext cx="2266" cy="825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p>
              <a:r>
                <a:rPr lang="en-US" altLang="zh-CN">
                  <a:solidFill>
                    <a:schemeClr val="accent2"/>
                  </a:solidFill>
                </a:rPr>
                <a:t>ResNet34</a:t>
              </a:r>
              <a:endParaRPr lang="en-US" altLang="zh-CN">
                <a:solidFill>
                  <a:schemeClr val="accent2"/>
                </a:solidFill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918210" y="0"/>
            <a:ext cx="10515600" cy="610235"/>
          </a:xfrm>
        </p:spPr>
        <p:txBody>
          <a:bodyPr>
            <a:normAutofit fontScale="90000"/>
          </a:bodyPr>
          <a:p>
            <a:r>
              <a:rPr lang="zh-CN" altLang="en-US"/>
              <a:t>解决问题：归一化和距离矩阵</a:t>
            </a:r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151765" y="610235"/>
            <a:ext cx="8200390" cy="2161540"/>
            <a:chOff x="239" y="961"/>
            <a:chExt cx="12914" cy="3404"/>
          </a:xfrm>
        </p:grpSpPr>
        <p:pic>
          <p:nvPicPr>
            <p:cNvPr id="5" name="图片 4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3"/>
            <a:stretch>
              <a:fillRect/>
            </a:stretch>
          </p:blipFill>
          <p:spPr>
            <a:xfrm>
              <a:off x="239" y="961"/>
              <a:ext cx="12915" cy="3405"/>
            </a:xfrm>
            <a:prstGeom prst="rect">
              <a:avLst/>
            </a:prstGeom>
          </p:spPr>
        </p:pic>
        <p:sp>
          <p:nvSpPr>
            <p:cNvPr id="15" name="文本框 14"/>
            <p:cNvSpPr txBox="1"/>
            <p:nvPr>
              <p:custDataLst>
                <p:tags r:id="rId4"/>
              </p:custDataLst>
            </p:nvPr>
          </p:nvSpPr>
          <p:spPr>
            <a:xfrm>
              <a:off x="10710" y="1150"/>
              <a:ext cx="1954" cy="580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p>
              <a:r>
                <a:rPr lang="en-US" altLang="zh-CN">
                  <a:solidFill>
                    <a:schemeClr val="accent2"/>
                  </a:solidFill>
                </a:rPr>
                <a:t>MLP</a:t>
              </a:r>
              <a:endParaRPr lang="en-US" altLang="zh-CN">
                <a:solidFill>
                  <a:schemeClr val="accent2"/>
                </a:solidFill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151765" y="3287395"/>
            <a:ext cx="8200390" cy="2241525"/>
            <a:chOff x="239" y="4366"/>
            <a:chExt cx="13110" cy="3675"/>
          </a:xfrm>
        </p:grpSpPr>
        <p:pic>
          <p:nvPicPr>
            <p:cNvPr id="8" name="图片 7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6"/>
            <a:stretch>
              <a:fillRect/>
            </a:stretch>
          </p:blipFill>
          <p:spPr>
            <a:xfrm>
              <a:off x="239" y="4366"/>
              <a:ext cx="13110" cy="3675"/>
            </a:xfrm>
            <a:prstGeom prst="rect">
              <a:avLst/>
            </a:prstGeom>
          </p:spPr>
        </p:pic>
        <p:sp>
          <p:nvSpPr>
            <p:cNvPr id="9" name="文本框 8"/>
            <p:cNvSpPr txBox="1"/>
            <p:nvPr>
              <p:custDataLst>
                <p:tags r:id="rId7"/>
              </p:custDataLst>
            </p:nvPr>
          </p:nvSpPr>
          <p:spPr>
            <a:xfrm>
              <a:off x="10710" y="4366"/>
              <a:ext cx="1954" cy="604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p>
              <a:r>
                <a:rPr lang="en-US" altLang="zh-CN">
                  <a:solidFill>
                    <a:schemeClr val="accent2"/>
                  </a:solidFill>
                </a:rPr>
                <a:t>LeNet</a:t>
              </a:r>
              <a:endParaRPr lang="en-US" altLang="zh-CN">
                <a:solidFill>
                  <a:schemeClr val="accent2"/>
                </a:solidFill>
              </a:endParaRPr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9143365" y="666115"/>
            <a:ext cx="260477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看起来，随着模型的复杂度的上升，对应的距离矩阵的平均值就是会</a:t>
            </a:r>
            <a:r>
              <a:rPr lang="zh-CN" altLang="en-US"/>
              <a:t>减小；</a:t>
            </a:r>
            <a:endParaRPr lang="zh-CN" altLang="en-US"/>
          </a:p>
          <a:p>
            <a:r>
              <a:rPr lang="zh-CN" altLang="en-US"/>
              <a:t>或许说明每一张图中的共性</a:t>
            </a:r>
            <a:r>
              <a:rPr lang="zh-CN" altLang="en-US"/>
              <a:t>被更好的挖掘</a:t>
            </a:r>
            <a:r>
              <a:rPr lang="zh-CN" altLang="en-US"/>
              <a:t>了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6" name="组合 15"/>
          <p:cNvGrpSpPr/>
          <p:nvPr/>
        </p:nvGrpSpPr>
        <p:grpSpPr>
          <a:xfrm>
            <a:off x="471170" y="242570"/>
            <a:ext cx="8505190" cy="2133600"/>
            <a:chOff x="239" y="7750"/>
            <a:chExt cx="13394" cy="3360"/>
          </a:xfrm>
        </p:grpSpPr>
        <p:pic>
          <p:nvPicPr>
            <p:cNvPr id="13" name="图片 12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2"/>
            <a:stretch>
              <a:fillRect/>
            </a:stretch>
          </p:blipFill>
          <p:spPr>
            <a:xfrm>
              <a:off x="239" y="7750"/>
              <a:ext cx="13395" cy="3360"/>
            </a:xfrm>
            <a:prstGeom prst="rect">
              <a:avLst/>
            </a:prstGeom>
          </p:spPr>
        </p:pic>
        <p:sp>
          <p:nvSpPr>
            <p:cNvPr id="14" name="文本框 13"/>
            <p:cNvSpPr txBox="1"/>
            <p:nvPr>
              <p:custDataLst>
                <p:tags r:id="rId3"/>
              </p:custDataLst>
            </p:nvPr>
          </p:nvSpPr>
          <p:spPr>
            <a:xfrm>
              <a:off x="10554" y="8059"/>
              <a:ext cx="1954" cy="580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p>
              <a:r>
                <a:rPr lang="en-US" altLang="zh-CN">
                  <a:solidFill>
                    <a:schemeClr val="accent2"/>
                  </a:solidFill>
                </a:rPr>
                <a:t>ResNet18</a:t>
              </a:r>
              <a:endParaRPr lang="en-US" altLang="zh-CN">
                <a:solidFill>
                  <a:schemeClr val="accent2"/>
                </a:solidFill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471170" y="2480310"/>
            <a:ext cx="8524240" cy="2152650"/>
            <a:chOff x="839" y="3505"/>
            <a:chExt cx="13424" cy="3390"/>
          </a:xfrm>
        </p:grpSpPr>
        <p:pic>
          <p:nvPicPr>
            <p:cNvPr id="4" name="图片 3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5"/>
            <a:stretch>
              <a:fillRect/>
            </a:stretch>
          </p:blipFill>
          <p:spPr>
            <a:xfrm>
              <a:off x="839" y="3505"/>
              <a:ext cx="13425" cy="3390"/>
            </a:xfrm>
            <a:prstGeom prst="rect">
              <a:avLst/>
            </a:prstGeom>
          </p:spPr>
        </p:pic>
        <p:sp>
          <p:nvSpPr>
            <p:cNvPr id="5" name="文本框 4"/>
            <p:cNvSpPr txBox="1"/>
            <p:nvPr>
              <p:custDataLst>
                <p:tags r:id="rId6"/>
              </p:custDataLst>
            </p:nvPr>
          </p:nvSpPr>
          <p:spPr>
            <a:xfrm>
              <a:off x="11354" y="3654"/>
              <a:ext cx="1954" cy="580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p>
              <a:r>
                <a:rPr lang="en-US" altLang="zh-CN">
                  <a:solidFill>
                    <a:schemeClr val="accent2"/>
                  </a:solidFill>
                </a:rPr>
                <a:t>ResNet34</a:t>
              </a:r>
              <a:endParaRPr lang="en-US" altLang="zh-CN">
                <a:solidFill>
                  <a:schemeClr val="accent2"/>
                </a:solidFill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471170" y="4737100"/>
            <a:ext cx="8496300" cy="2121535"/>
            <a:chOff x="839" y="6854"/>
            <a:chExt cx="13380" cy="3341"/>
          </a:xfrm>
        </p:grpSpPr>
        <p:pic>
          <p:nvPicPr>
            <p:cNvPr id="8" name="图片 7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8"/>
            <a:stretch>
              <a:fillRect/>
            </a:stretch>
          </p:blipFill>
          <p:spPr>
            <a:xfrm>
              <a:off x="839" y="6895"/>
              <a:ext cx="13380" cy="3300"/>
            </a:xfrm>
            <a:prstGeom prst="rect">
              <a:avLst/>
            </a:prstGeom>
          </p:spPr>
        </p:pic>
        <p:sp>
          <p:nvSpPr>
            <p:cNvPr id="9" name="文本框 8"/>
            <p:cNvSpPr txBox="1"/>
            <p:nvPr>
              <p:custDataLst>
                <p:tags r:id="rId9"/>
              </p:custDataLst>
            </p:nvPr>
          </p:nvSpPr>
          <p:spPr>
            <a:xfrm>
              <a:off x="11354" y="6854"/>
              <a:ext cx="1954" cy="580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p>
              <a:r>
                <a:rPr lang="en-US" altLang="zh-CN">
                  <a:solidFill>
                    <a:schemeClr val="accent2"/>
                  </a:solidFill>
                </a:rPr>
                <a:t>ResNet50</a:t>
              </a:r>
              <a:endParaRPr lang="en-US" altLang="zh-CN">
                <a:solidFill>
                  <a:schemeClr val="accent2"/>
                </a:solidFill>
              </a:endParaRPr>
            </a:p>
          </p:txBody>
        </p:sp>
      </p:grpSp>
      <p:sp>
        <p:nvSpPr>
          <p:cNvPr id="17" name="文本框 16"/>
          <p:cNvSpPr txBox="1"/>
          <p:nvPr>
            <p:custDataLst>
              <p:tags r:id="rId10"/>
            </p:custDataLst>
          </p:nvPr>
        </p:nvSpPr>
        <p:spPr>
          <a:xfrm>
            <a:off x="9143365" y="666115"/>
            <a:ext cx="260477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看起来，随着模型的复杂度的上升，对应的距离矩阵的平均值就是会</a:t>
            </a:r>
            <a:r>
              <a:rPr lang="zh-CN" altLang="en-US"/>
              <a:t>减小；</a:t>
            </a:r>
            <a:endParaRPr lang="zh-CN" altLang="en-US"/>
          </a:p>
          <a:p>
            <a:r>
              <a:rPr lang="zh-CN" altLang="en-US"/>
              <a:t>或许说明每一张图中的共性</a:t>
            </a:r>
            <a:r>
              <a:rPr lang="zh-CN" altLang="en-US"/>
              <a:t>被更好的挖掘</a:t>
            </a:r>
            <a:r>
              <a:rPr lang="zh-CN" altLang="en-US"/>
              <a:t>了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6" name="组合 5"/>
          <p:cNvGrpSpPr/>
          <p:nvPr/>
        </p:nvGrpSpPr>
        <p:grpSpPr>
          <a:xfrm>
            <a:off x="174625" y="777875"/>
            <a:ext cx="8505190" cy="2171700"/>
            <a:chOff x="2902" y="3690"/>
            <a:chExt cx="13394" cy="3420"/>
          </a:xfrm>
        </p:grpSpPr>
        <p:pic>
          <p:nvPicPr>
            <p:cNvPr id="4" name="图片 3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2"/>
            <a:stretch>
              <a:fillRect/>
            </a:stretch>
          </p:blipFill>
          <p:spPr>
            <a:xfrm>
              <a:off x="2902" y="3690"/>
              <a:ext cx="13395" cy="3420"/>
            </a:xfrm>
            <a:prstGeom prst="rect">
              <a:avLst/>
            </a:prstGeom>
          </p:spPr>
        </p:pic>
        <p:sp>
          <p:nvSpPr>
            <p:cNvPr id="5" name="文本框 4"/>
            <p:cNvSpPr txBox="1"/>
            <p:nvPr>
              <p:custDataLst>
                <p:tags r:id="rId3"/>
              </p:custDataLst>
            </p:nvPr>
          </p:nvSpPr>
          <p:spPr>
            <a:xfrm>
              <a:off x="13872" y="3875"/>
              <a:ext cx="1954" cy="580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p>
              <a:r>
                <a:rPr lang="en-US" altLang="zh-CN">
                  <a:solidFill>
                    <a:schemeClr val="accent2"/>
                  </a:solidFill>
                </a:rPr>
                <a:t>ResNet101</a:t>
              </a:r>
              <a:endParaRPr lang="en-US" altLang="zh-CN">
                <a:solidFill>
                  <a:schemeClr val="accent2"/>
                </a:solidFill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174625" y="3429000"/>
            <a:ext cx="8238490" cy="2294890"/>
            <a:chOff x="1264" y="5400"/>
            <a:chExt cx="12974" cy="3614"/>
          </a:xfrm>
        </p:grpSpPr>
        <p:pic>
          <p:nvPicPr>
            <p:cNvPr id="8" name="图片 7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5"/>
            <a:stretch>
              <a:fillRect/>
            </a:stretch>
          </p:blipFill>
          <p:spPr>
            <a:xfrm>
              <a:off x="1264" y="5400"/>
              <a:ext cx="12975" cy="3615"/>
            </a:xfrm>
            <a:prstGeom prst="rect">
              <a:avLst/>
            </a:prstGeom>
          </p:spPr>
        </p:pic>
        <p:sp>
          <p:nvSpPr>
            <p:cNvPr id="9" name="文本框 8"/>
            <p:cNvSpPr txBox="1"/>
            <p:nvPr>
              <p:custDataLst>
                <p:tags r:id="rId6"/>
              </p:custDataLst>
            </p:nvPr>
          </p:nvSpPr>
          <p:spPr>
            <a:xfrm>
              <a:off x="12266" y="5625"/>
              <a:ext cx="1954" cy="580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p>
              <a:r>
                <a:rPr lang="en-US" altLang="zh-CN">
                  <a:solidFill>
                    <a:schemeClr val="accent2"/>
                  </a:solidFill>
                </a:rPr>
                <a:t>ResNet152</a:t>
              </a:r>
              <a:endParaRPr lang="en-US" altLang="zh-CN">
                <a:solidFill>
                  <a:schemeClr val="accent2"/>
                </a:solidFill>
              </a:endParaRPr>
            </a:p>
          </p:txBody>
        </p:sp>
      </p:grpSp>
      <p:sp>
        <p:nvSpPr>
          <p:cNvPr id="17" name="文本框 16"/>
          <p:cNvSpPr txBox="1"/>
          <p:nvPr>
            <p:custDataLst>
              <p:tags r:id="rId7"/>
            </p:custDataLst>
          </p:nvPr>
        </p:nvSpPr>
        <p:spPr>
          <a:xfrm>
            <a:off x="9308465" y="666115"/>
            <a:ext cx="260477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看起来，随着模型的复杂度的上升，对应的距离矩阵的平均值就是会</a:t>
            </a:r>
            <a:r>
              <a:rPr lang="zh-CN" altLang="en-US"/>
              <a:t>减小；</a:t>
            </a:r>
            <a:endParaRPr lang="zh-CN" altLang="en-US"/>
          </a:p>
          <a:p>
            <a:r>
              <a:rPr lang="zh-CN" altLang="en-US"/>
              <a:t>或许说明每一张图中的共性</a:t>
            </a:r>
            <a:r>
              <a:rPr lang="zh-CN" altLang="en-US"/>
              <a:t>被更好的挖掘</a:t>
            </a:r>
            <a:r>
              <a:rPr lang="zh-CN" altLang="en-US"/>
              <a:t>了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在</a:t>
            </a:r>
            <a:r>
              <a:rPr lang="en-US" altLang="zh-CN"/>
              <a:t>data</a:t>
            </a:r>
            <a:r>
              <a:rPr lang="zh-CN" altLang="en-US"/>
              <a:t>上看起来有意义的指标</a:t>
            </a:r>
            <a:r>
              <a:rPr lang="en-US" altLang="zh-CN"/>
              <a:t>[angle]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4514215" y="1569720"/>
            <a:ext cx="25863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all bars survive time sum</a:t>
            </a:r>
            <a:endParaRPr lang="en-US" altLang="zh-CN"/>
          </a:p>
        </p:txBody>
      </p:sp>
      <p:grpSp>
        <p:nvGrpSpPr>
          <p:cNvPr id="13" name="组合 12"/>
          <p:cNvGrpSpPr/>
          <p:nvPr/>
        </p:nvGrpSpPr>
        <p:grpSpPr>
          <a:xfrm>
            <a:off x="838200" y="1351280"/>
            <a:ext cx="3359150" cy="2888615"/>
            <a:chOff x="1320" y="2128"/>
            <a:chExt cx="5290" cy="4549"/>
          </a:xfrm>
        </p:grpSpPr>
        <p:pic>
          <p:nvPicPr>
            <p:cNvPr id="7" name="图片 6" descr="L1-B0_all_bars_survive_time_sum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320" y="2128"/>
              <a:ext cx="5291" cy="3969"/>
            </a:xfrm>
            <a:prstGeom prst="rect">
              <a:avLst/>
            </a:prstGeom>
          </p:spPr>
        </p:pic>
        <p:sp>
          <p:nvSpPr>
            <p:cNvPr id="9" name="文本框 8"/>
            <p:cNvSpPr txBox="1"/>
            <p:nvPr/>
          </p:nvSpPr>
          <p:spPr>
            <a:xfrm>
              <a:off x="3111" y="6097"/>
              <a:ext cx="171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L1-B0</a:t>
              </a:r>
              <a:endParaRPr lang="en-US" altLang="zh-CN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7828915" y="1351280"/>
            <a:ext cx="3359150" cy="2888615"/>
            <a:chOff x="12329" y="2128"/>
            <a:chExt cx="5290" cy="4549"/>
          </a:xfrm>
        </p:grpSpPr>
        <p:pic>
          <p:nvPicPr>
            <p:cNvPr id="4" name="图片 3" descr="L1-B1_all_bars_survive_time_sum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329" y="2128"/>
              <a:ext cx="5291" cy="3969"/>
            </a:xfrm>
            <a:prstGeom prst="rect">
              <a:avLst/>
            </a:prstGeom>
          </p:spPr>
        </p:pic>
        <p:sp>
          <p:nvSpPr>
            <p:cNvPr id="10" name="文本框 9"/>
            <p:cNvSpPr txBox="1"/>
            <p:nvPr/>
          </p:nvSpPr>
          <p:spPr>
            <a:xfrm>
              <a:off x="14257" y="6097"/>
              <a:ext cx="171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L1-B1</a:t>
              </a:r>
              <a:endParaRPr lang="en-US" altLang="zh-CN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838200" y="4143375"/>
            <a:ext cx="3359150" cy="2799080"/>
            <a:chOff x="1320" y="6525"/>
            <a:chExt cx="5290" cy="4408"/>
          </a:xfrm>
        </p:grpSpPr>
        <p:pic>
          <p:nvPicPr>
            <p:cNvPr id="5" name="图片 4" descr="L2-B0_all_bars_survive_time_sum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20" y="6525"/>
              <a:ext cx="5291" cy="3969"/>
            </a:xfrm>
            <a:prstGeom prst="rect">
              <a:avLst/>
            </a:prstGeom>
          </p:spPr>
        </p:pic>
        <p:sp>
          <p:nvSpPr>
            <p:cNvPr id="11" name="文本框 10"/>
            <p:cNvSpPr txBox="1"/>
            <p:nvPr/>
          </p:nvSpPr>
          <p:spPr>
            <a:xfrm>
              <a:off x="3111" y="10353"/>
              <a:ext cx="171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L2-B0</a:t>
              </a:r>
              <a:endParaRPr lang="en-US" altLang="zh-CN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7828915" y="4143375"/>
            <a:ext cx="3359150" cy="2799080"/>
            <a:chOff x="12329" y="6525"/>
            <a:chExt cx="5290" cy="4408"/>
          </a:xfrm>
        </p:grpSpPr>
        <p:pic>
          <p:nvPicPr>
            <p:cNvPr id="6" name="图片 5" descr="L2-B1_all_bars_survive_time_sum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329" y="6525"/>
              <a:ext cx="5291" cy="3969"/>
            </a:xfrm>
            <a:prstGeom prst="rect">
              <a:avLst/>
            </a:prstGeom>
          </p:spPr>
        </p:pic>
        <p:sp>
          <p:nvSpPr>
            <p:cNvPr id="12" name="文本框 11"/>
            <p:cNvSpPr txBox="1"/>
            <p:nvPr/>
          </p:nvSpPr>
          <p:spPr>
            <a:xfrm>
              <a:off x="14257" y="10353"/>
              <a:ext cx="171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L2-B1</a:t>
              </a:r>
              <a:endParaRPr lang="en-US" altLang="zh-CN"/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4838700" y="2955925"/>
            <a:ext cx="232727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看起来，这几个指标是具有普遍意义的，在</a:t>
            </a:r>
            <a:r>
              <a:rPr lang="en-US" altLang="zh-CN"/>
              <a:t>scale</a:t>
            </a:r>
            <a:r>
              <a:rPr lang="zh-CN" altLang="en-US"/>
              <a:t>、</a:t>
            </a:r>
            <a:r>
              <a:rPr lang="en-US" altLang="zh-CN"/>
              <a:t>mixup</a:t>
            </a:r>
            <a:r>
              <a:rPr lang="zh-CN" altLang="en-US"/>
              <a:t>上也表现出了相似的</a:t>
            </a:r>
            <a:r>
              <a:rPr lang="zh-CN" altLang="en-US"/>
              <a:t>特征；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不论是在</a:t>
            </a:r>
            <a:r>
              <a:rPr lang="en-US" altLang="zh-CN"/>
              <a:t>data</a:t>
            </a:r>
            <a:r>
              <a:rPr lang="zh-CN" altLang="en-US"/>
              <a:t>还是在</a:t>
            </a:r>
            <a:r>
              <a:rPr lang="en-US" altLang="zh-CN"/>
              <a:t>MLP</a:t>
            </a:r>
            <a:r>
              <a:rPr lang="zh-CN" altLang="en-US"/>
              <a:t>、</a:t>
            </a:r>
            <a:r>
              <a:rPr lang="en-US" altLang="zh-CN"/>
              <a:t>LeNet</a:t>
            </a:r>
            <a:r>
              <a:rPr lang="zh-CN" altLang="en-US"/>
              <a:t>上多少都具有一定的</a:t>
            </a:r>
            <a:r>
              <a:rPr lang="zh-CN" altLang="en-US"/>
              <a:t>规律性。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1026795" y="-82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在</a:t>
            </a:r>
            <a:r>
              <a:rPr lang="en-US" altLang="zh-CN"/>
              <a:t>data</a:t>
            </a:r>
            <a:r>
              <a:rPr lang="zh-CN" altLang="en-US"/>
              <a:t>上看起来有意义的指标</a:t>
            </a:r>
            <a:r>
              <a:rPr lang="en-US" altLang="zh-CN">
                <a:sym typeface="+mn-ea"/>
              </a:rPr>
              <a:t>[angle]</a:t>
            </a:r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>
          <a:xfrm>
            <a:off x="-3175" y="908685"/>
            <a:ext cx="4003040" cy="5462905"/>
            <a:chOff x="619" y="1431"/>
            <a:chExt cx="6304" cy="8603"/>
          </a:xfrm>
        </p:grpSpPr>
        <p:pic>
          <p:nvPicPr>
            <p:cNvPr id="7" name="图片 6" descr="L1-B1_bar_number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17" y="6065"/>
              <a:ext cx="5290" cy="3969"/>
            </a:xfrm>
            <a:prstGeom prst="rect">
              <a:avLst/>
            </a:prstGeom>
          </p:spPr>
        </p:pic>
        <p:pic>
          <p:nvPicPr>
            <p:cNvPr id="8" name="图片 7" descr="L2-B1_bar_number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33" y="1431"/>
              <a:ext cx="5290" cy="3969"/>
            </a:xfrm>
            <a:prstGeom prst="rect">
              <a:avLst/>
            </a:prstGeom>
          </p:spPr>
        </p:pic>
        <p:sp>
          <p:nvSpPr>
            <p:cNvPr id="9" name="文本框 8"/>
            <p:cNvSpPr txBox="1"/>
            <p:nvPr>
              <p:custDataLst>
                <p:tags r:id="rId4"/>
              </p:custDataLst>
            </p:nvPr>
          </p:nvSpPr>
          <p:spPr>
            <a:xfrm>
              <a:off x="619" y="2371"/>
              <a:ext cx="1818" cy="118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r>
                <a:rPr lang="en-US" altLang="zh-CN"/>
                <a:t>bar numbers</a:t>
              </a:r>
              <a:endParaRPr lang="en-US" altLang="zh-CN"/>
            </a:p>
          </p:txBody>
        </p:sp>
        <p:sp>
          <p:nvSpPr>
            <p:cNvPr id="10" name="文本框 9"/>
            <p:cNvSpPr txBox="1"/>
            <p:nvPr>
              <p:custDataLst>
                <p:tags r:id="rId5"/>
              </p:custDataLst>
            </p:nvPr>
          </p:nvSpPr>
          <p:spPr>
            <a:xfrm>
              <a:off x="835" y="5094"/>
              <a:ext cx="1122" cy="67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r>
                <a:rPr lang="en-US" altLang="zh-CN"/>
                <a:t>L2B1</a:t>
              </a:r>
              <a:endParaRPr lang="en-US" altLang="zh-CN"/>
            </a:p>
          </p:txBody>
        </p:sp>
        <p:sp>
          <p:nvSpPr>
            <p:cNvPr id="11" name="文本框 10"/>
            <p:cNvSpPr txBox="1"/>
            <p:nvPr>
              <p:custDataLst>
                <p:tags r:id="rId6"/>
              </p:custDataLst>
            </p:nvPr>
          </p:nvSpPr>
          <p:spPr>
            <a:xfrm>
              <a:off x="619" y="7460"/>
              <a:ext cx="1194" cy="67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r>
                <a:rPr lang="en-US" altLang="zh-CN"/>
                <a:t>L1B1</a:t>
              </a:r>
              <a:endParaRPr lang="en-US" altLang="zh-CN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4206875" y="908685"/>
            <a:ext cx="4178935" cy="5427030"/>
            <a:chOff x="11479" y="1795"/>
            <a:chExt cx="6581" cy="8547"/>
          </a:xfrm>
        </p:grpSpPr>
        <p:pic>
          <p:nvPicPr>
            <p:cNvPr id="12" name="图片 11" descr="L1-B1_death_len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1479" y="6373"/>
              <a:ext cx="5291" cy="3969"/>
            </a:xfrm>
            <a:prstGeom prst="rect">
              <a:avLst/>
            </a:prstGeom>
          </p:spPr>
        </p:pic>
        <p:pic>
          <p:nvPicPr>
            <p:cNvPr id="13" name="图片 12" descr="L2-B1_death_len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1479" y="1795"/>
              <a:ext cx="5291" cy="3969"/>
            </a:xfrm>
            <a:prstGeom prst="rect">
              <a:avLst/>
            </a:prstGeom>
          </p:spPr>
        </p:pic>
        <p:sp>
          <p:nvSpPr>
            <p:cNvPr id="14" name="文本框 13"/>
            <p:cNvSpPr txBox="1"/>
            <p:nvPr>
              <p:custDataLst>
                <p:tags r:id="rId9"/>
              </p:custDataLst>
            </p:nvPr>
          </p:nvSpPr>
          <p:spPr>
            <a:xfrm>
              <a:off x="16242" y="4552"/>
              <a:ext cx="1203" cy="67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r>
                <a:rPr lang="en-US" altLang="zh-CN"/>
                <a:t>L2B1</a:t>
              </a:r>
              <a:endParaRPr lang="en-US" altLang="zh-CN"/>
            </a:p>
          </p:txBody>
        </p:sp>
        <p:sp>
          <p:nvSpPr>
            <p:cNvPr id="15" name="文本框 14"/>
            <p:cNvSpPr txBox="1"/>
            <p:nvPr>
              <p:custDataLst>
                <p:tags r:id="rId10"/>
              </p:custDataLst>
            </p:nvPr>
          </p:nvSpPr>
          <p:spPr>
            <a:xfrm>
              <a:off x="16242" y="6790"/>
              <a:ext cx="1203" cy="67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r>
                <a:rPr lang="en-US" altLang="zh-CN"/>
                <a:t>L1B1</a:t>
              </a:r>
              <a:endParaRPr lang="en-US" altLang="zh-CN"/>
            </a:p>
          </p:txBody>
        </p:sp>
        <p:sp>
          <p:nvSpPr>
            <p:cNvPr id="16" name="文本框 15"/>
            <p:cNvSpPr txBox="1"/>
            <p:nvPr>
              <p:custDataLst>
                <p:tags r:id="rId11"/>
              </p:custDataLst>
            </p:nvPr>
          </p:nvSpPr>
          <p:spPr>
            <a:xfrm>
              <a:off x="16242" y="1795"/>
              <a:ext cx="1818" cy="118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r>
                <a:rPr lang="en-US" altLang="zh-CN"/>
                <a:t>death length</a:t>
              </a:r>
              <a:endParaRPr lang="en-US" altLang="zh-CN"/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7887335" y="908685"/>
            <a:ext cx="4255135" cy="5426710"/>
            <a:chOff x="13909" y="1795"/>
            <a:chExt cx="6701" cy="8546"/>
          </a:xfrm>
        </p:grpSpPr>
        <p:pic>
          <p:nvPicPr>
            <p:cNvPr id="18" name="图片 17" descr="L1-B1_max_betti_number_epsilon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3909" y="6373"/>
              <a:ext cx="5291" cy="3969"/>
            </a:xfrm>
            <a:prstGeom prst="rect">
              <a:avLst/>
            </a:prstGeom>
          </p:spPr>
        </p:pic>
        <p:pic>
          <p:nvPicPr>
            <p:cNvPr id="19" name="图片 18" descr="L2-B1_max_betti_number_epsilon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13909" y="1795"/>
              <a:ext cx="5291" cy="3969"/>
            </a:xfrm>
            <a:prstGeom prst="rect">
              <a:avLst/>
            </a:prstGeom>
          </p:spPr>
        </p:pic>
        <p:sp>
          <p:nvSpPr>
            <p:cNvPr id="20" name="文本框 19"/>
            <p:cNvSpPr txBox="1"/>
            <p:nvPr>
              <p:custDataLst>
                <p:tags r:id="rId14"/>
              </p:custDataLst>
            </p:nvPr>
          </p:nvSpPr>
          <p:spPr>
            <a:xfrm>
              <a:off x="18792" y="1795"/>
              <a:ext cx="1818" cy="118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r>
                <a:rPr lang="en-US" altLang="zh-CN"/>
                <a:t>max betti number epsilon</a:t>
              </a:r>
              <a:endParaRPr lang="en-US" altLang="zh-CN"/>
            </a:p>
          </p:txBody>
        </p:sp>
        <p:sp>
          <p:nvSpPr>
            <p:cNvPr id="21" name="文本框 20"/>
            <p:cNvSpPr txBox="1"/>
            <p:nvPr>
              <p:custDataLst>
                <p:tags r:id="rId15"/>
              </p:custDataLst>
            </p:nvPr>
          </p:nvSpPr>
          <p:spPr>
            <a:xfrm>
              <a:off x="18792" y="4552"/>
              <a:ext cx="1818" cy="67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r>
                <a:rPr lang="en-US" altLang="zh-CN"/>
                <a:t>L2B1</a:t>
              </a:r>
              <a:endParaRPr lang="en-US" altLang="zh-CN"/>
            </a:p>
          </p:txBody>
        </p:sp>
        <p:sp>
          <p:nvSpPr>
            <p:cNvPr id="22" name="文本框 21"/>
            <p:cNvSpPr txBox="1"/>
            <p:nvPr>
              <p:custDataLst>
                <p:tags r:id="rId16"/>
              </p:custDataLst>
            </p:nvPr>
          </p:nvSpPr>
          <p:spPr>
            <a:xfrm>
              <a:off x="18792" y="7422"/>
              <a:ext cx="1818" cy="67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r>
                <a:rPr lang="en-US" altLang="zh-CN"/>
                <a:t>L1B1</a:t>
              </a:r>
              <a:endParaRPr lang="en-US" altLang="zh-CN"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增强在</a:t>
            </a:r>
            <a:r>
              <a:rPr lang="en-US" altLang="zh-CN"/>
              <a:t>Unext</a:t>
            </a:r>
            <a:r>
              <a:rPr lang="zh-CN" altLang="en-US"/>
              <a:t>上有一点用【</a:t>
            </a:r>
            <a:r>
              <a:rPr lang="en-US" altLang="zh-CN"/>
              <a:t>ISIC2018</a:t>
            </a:r>
            <a:r>
              <a:rPr lang="zh-CN" altLang="en-US"/>
              <a:t>】</a:t>
            </a:r>
            <a:endParaRPr lang="zh-CN" altLang="en-US"/>
          </a:p>
        </p:txBody>
      </p:sp>
      <p:graphicFrame>
        <p:nvGraphicFramePr>
          <p:cNvPr id="4" name="图表 3"/>
          <p:cNvGraphicFramePr/>
          <p:nvPr>
            <p:custDataLst>
              <p:tags r:id="rId5"/>
            </p:custDataLst>
          </p:nvPr>
        </p:nvGraphicFramePr>
        <p:xfrm>
          <a:off x="838200" y="1366203"/>
          <a:ext cx="4826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6" name="图表 5"/>
          <p:cNvGraphicFramePr/>
          <p:nvPr>
            <p:custDataLst>
              <p:tags r:id="rId6"/>
            </p:custDataLst>
          </p:nvPr>
        </p:nvGraphicFramePr>
        <p:xfrm>
          <a:off x="7106920" y="1366203"/>
          <a:ext cx="4826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5811520" y="1488440"/>
            <a:ext cx="12090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随机增强</a:t>
            </a:r>
            <a:endParaRPr lang="zh-CN" altLang="en-US"/>
          </a:p>
        </p:txBody>
      </p:sp>
      <p:graphicFrame>
        <p:nvGraphicFramePr>
          <p:cNvPr id="8" name="图表 7"/>
          <p:cNvGraphicFramePr/>
          <p:nvPr>
            <p:custDataLst>
              <p:tags r:id="rId7"/>
            </p:custDataLst>
          </p:nvPr>
        </p:nvGraphicFramePr>
        <p:xfrm>
          <a:off x="838200" y="4114800"/>
          <a:ext cx="4826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图表 8"/>
          <p:cNvGraphicFramePr/>
          <p:nvPr>
            <p:custDataLst>
              <p:tags r:id="rId8"/>
            </p:custDataLst>
          </p:nvPr>
        </p:nvGraphicFramePr>
        <p:xfrm>
          <a:off x="7106920" y="4044950"/>
          <a:ext cx="4826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5781040" y="4384040"/>
            <a:ext cx="12090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没有增强</a:t>
            </a:r>
            <a:endParaRPr lang="zh-CN" altLang="en-US"/>
          </a:p>
        </p:txBody>
      </p:sp>
      <p:graphicFrame>
        <p:nvGraphicFramePr>
          <p:cNvPr id="11" name="表格 10"/>
          <p:cNvGraphicFramePr/>
          <p:nvPr/>
        </p:nvGraphicFramePr>
        <p:xfrm>
          <a:off x="5944235" y="1978660"/>
          <a:ext cx="883285" cy="1066800"/>
        </p:xfrm>
        <a:graphic>
          <a:graphicData uri="http://schemas.openxmlformats.org/drawingml/2006/table">
            <a:tbl>
              <a:tblPr/>
              <a:tblGrid>
                <a:gridCol w="882650"/>
              </a:tblGrid>
              <a:tr h="1778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max iou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0.829159059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max dice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0.902458364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2" name="表格 11"/>
          <p:cNvGraphicFramePr/>
          <p:nvPr/>
        </p:nvGraphicFramePr>
        <p:xfrm>
          <a:off x="5944235" y="4851400"/>
          <a:ext cx="883285" cy="889000"/>
        </p:xfrm>
        <a:graphic>
          <a:graphicData uri="http://schemas.openxmlformats.org/drawingml/2006/table">
            <a:tbl>
              <a:tblPr/>
              <a:tblGrid>
                <a:gridCol w="882650"/>
              </a:tblGrid>
              <a:tr h="1778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max iou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0.826022326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max dice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0.900175796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3048000" y="324485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train_img_ids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04775"/>
            <a:ext cx="10515600" cy="480060"/>
          </a:xfrm>
        </p:spPr>
        <p:txBody>
          <a:bodyPr>
            <a:normAutofit fontScale="90000"/>
          </a:bodyPr>
          <a:p>
            <a:r>
              <a:rPr lang="zh-CN" altLang="en-US"/>
              <a:t>增强在</a:t>
            </a:r>
            <a:r>
              <a:rPr lang="en-US" altLang="zh-CN"/>
              <a:t>Unext</a:t>
            </a:r>
            <a:r>
              <a:rPr lang="zh-CN" altLang="en-US"/>
              <a:t>上有一点用【</a:t>
            </a:r>
            <a:r>
              <a:rPr lang="en-US" altLang="zh-CN"/>
              <a:t>BUSI</a:t>
            </a:r>
            <a:r>
              <a:rPr lang="zh-CN" altLang="en-US"/>
              <a:t>】</a:t>
            </a:r>
            <a:endParaRPr lang="zh-CN" altLang="en-US"/>
          </a:p>
        </p:txBody>
      </p:sp>
      <p:graphicFrame>
        <p:nvGraphicFramePr>
          <p:cNvPr id="4" name="图表 3"/>
          <p:cNvGraphicFramePr/>
          <p:nvPr>
            <p:custDataLst>
              <p:tags r:id="rId5"/>
            </p:custDataLst>
          </p:nvPr>
        </p:nvGraphicFramePr>
        <p:xfrm>
          <a:off x="933450" y="827405"/>
          <a:ext cx="4826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5" name="图表 4"/>
          <p:cNvGraphicFramePr/>
          <p:nvPr>
            <p:custDataLst>
              <p:tags r:id="rId6"/>
            </p:custDataLst>
          </p:nvPr>
        </p:nvGraphicFramePr>
        <p:xfrm>
          <a:off x="933450" y="3677285"/>
          <a:ext cx="4826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表格 5"/>
          <p:cNvGraphicFramePr/>
          <p:nvPr/>
        </p:nvGraphicFramePr>
        <p:xfrm>
          <a:off x="19050" y="1042035"/>
          <a:ext cx="883285" cy="889000"/>
        </p:xfrm>
        <a:graphic>
          <a:graphicData uri="http://schemas.openxmlformats.org/drawingml/2006/table">
            <a:tbl>
              <a:tblPr/>
              <a:tblGrid>
                <a:gridCol w="882650"/>
              </a:tblGrid>
              <a:tr h="1778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max iou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0.630397203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606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max dice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0.751010444</a:t>
                      </a:r>
                      <a:endParaRPr 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  <a:p>
                      <a:pPr indent="0">
                        <a:buNone/>
                      </a:pP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zh-CN" alt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使用了随机</a:t>
                      </a:r>
                      <a:r>
                        <a:rPr lang="zh-CN" alt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增强</a:t>
                      </a:r>
                      <a:endParaRPr lang="zh-CN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图表 6"/>
          <p:cNvGraphicFramePr/>
          <p:nvPr>
            <p:custDataLst>
              <p:tags r:id="rId7"/>
            </p:custDataLst>
          </p:nvPr>
        </p:nvGraphicFramePr>
        <p:xfrm>
          <a:off x="6079490" y="827405"/>
          <a:ext cx="4826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图表 7"/>
          <p:cNvGraphicFramePr/>
          <p:nvPr>
            <p:custDataLst>
              <p:tags r:id="rId8"/>
            </p:custDataLst>
          </p:nvPr>
        </p:nvGraphicFramePr>
        <p:xfrm>
          <a:off x="6079490" y="3867785"/>
          <a:ext cx="4826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9" name="表格 8"/>
          <p:cNvGraphicFramePr/>
          <p:nvPr/>
        </p:nvGraphicFramePr>
        <p:xfrm>
          <a:off x="11225530" y="827405"/>
          <a:ext cx="883285" cy="889000"/>
        </p:xfrm>
        <a:graphic>
          <a:graphicData uri="http://schemas.openxmlformats.org/drawingml/2006/table">
            <a:tbl>
              <a:tblPr/>
              <a:tblGrid>
                <a:gridCol w="882650"/>
              </a:tblGrid>
              <a:tr h="1778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max iou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0.617347943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120"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max dice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0.74070591</a:t>
                      </a:r>
                      <a:endParaRPr 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  <a:p>
                      <a:pPr indent="0">
                        <a:buNone/>
                      </a:pP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zh-CN" alt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没有采用任何</a:t>
                      </a:r>
                      <a:r>
                        <a:rPr lang="zh-CN" alt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增强</a:t>
                      </a:r>
                      <a:endParaRPr lang="zh-CN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commondata" val="eyJoZGlkIjoiN2I4M2IwMDAwYjRlOTMwMWE2OGQwNmZmMmE4NjZkNTYifQ==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WPS">
  <a:themeElements>
    <a:clrScheme name="WPS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4874CB"/>
      </a:accent1>
      <a:accent2>
        <a:srgbClr val="E6724B"/>
      </a:accent2>
      <a:accent3>
        <a:srgbClr val="EFBB1F"/>
      </a:accent3>
      <a:accent4>
        <a:srgbClr val="75BD42"/>
      </a:accent4>
      <a:accent5>
        <a:srgbClr val="30C0B4"/>
      </a:accent5>
      <a:accent6>
        <a:srgbClr val="E05269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844</Words>
  <Application>WPS 演示</Application>
  <PresentationFormat>宽屏</PresentationFormat>
  <Paragraphs>129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Arial</vt:lpstr>
      <vt:lpstr>宋体</vt:lpstr>
      <vt:lpstr>Wingdings</vt:lpstr>
      <vt:lpstr>微软雅黑</vt:lpstr>
      <vt:lpstr>Calibri</vt:lpstr>
      <vt:lpstr>Arial Unicode MS</vt:lpstr>
      <vt:lpstr>WPS</vt:lpstr>
      <vt:lpstr>解决问题：归一化和距离矩阵</vt:lpstr>
      <vt:lpstr>解决问题：归一化和距离矩阵</vt:lpstr>
      <vt:lpstr>解决问题：归一化和距离矩阵</vt:lpstr>
      <vt:lpstr>PowerPoint 演示文稿</vt:lpstr>
      <vt:lpstr>PowerPoint 演示文稿</vt:lpstr>
      <vt:lpstr>在data上看起来有意义的指标[angle]</vt:lpstr>
      <vt:lpstr>PowerPoint 演示文稿</vt:lpstr>
      <vt:lpstr>增强在Unext上有一点用【ISIC2018】</vt:lpstr>
      <vt:lpstr>PowerPoint 演示文稿</vt:lpstr>
      <vt:lpstr>对比学习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jieke wu</dc:creator>
  <cp:lastModifiedBy>Jieke Wu</cp:lastModifiedBy>
  <cp:revision>4</cp:revision>
  <dcterms:created xsi:type="dcterms:W3CDTF">2023-11-29T01:14:00Z</dcterms:created>
  <dcterms:modified xsi:type="dcterms:W3CDTF">2023-11-29T23:17:29Z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A55411437A5F4B8389F7253230F85314_12</vt:lpwstr>
  </property>
  <property fmtid="{D5CDD505-2E9C-101B-9397-08002B2CF9AE}" pid="3" name="KSOProductBuildVer">
    <vt:lpwstr>2052-12.1.0.15712</vt:lpwstr>
  </property>
</Properties>
</file>